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2.xml" ContentType="application/vnd.openxmlformats-officedocument.theme+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theme/theme3.xml" ContentType="application/vnd.openxmlformats-officedocument.theme+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theme/theme4.xml" ContentType="application/vnd.openxmlformats-officedocument.theme+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theme/theme5.xml" ContentType="application/vnd.openxmlformats-officedocument.theme+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theme/theme6.xml" ContentType="application/vnd.openxmlformats-officedocument.theme+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theme/theme7.xml" ContentType="application/vnd.openxmlformats-officedocument.theme+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theme/theme1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4248" r:id="rId4"/>
    <p:sldMasterId id="2147484613" r:id="rId5"/>
    <p:sldMasterId id="2147484643" r:id="rId6"/>
    <p:sldMasterId id="2147484654" r:id="rId7"/>
    <p:sldMasterId id="2147484696" r:id="rId8"/>
    <p:sldMasterId id="2147484788" r:id="rId9"/>
    <p:sldMasterId id="2147484824" r:id="rId10"/>
    <p:sldMasterId id="2147484869" r:id="rId11"/>
  </p:sldMasterIdLst>
  <p:notesMasterIdLst>
    <p:notesMasterId r:id="rId117"/>
  </p:notesMasterIdLst>
  <p:handoutMasterIdLst>
    <p:handoutMasterId r:id="rId118"/>
  </p:handoutMasterIdLst>
  <p:sldIdLst>
    <p:sldId id="3982" r:id="rId12"/>
    <p:sldId id="257" r:id="rId13"/>
    <p:sldId id="258" r:id="rId14"/>
    <p:sldId id="2076137831" r:id="rId15"/>
    <p:sldId id="2076137832" r:id="rId16"/>
    <p:sldId id="4259" r:id="rId17"/>
    <p:sldId id="4265" r:id="rId18"/>
    <p:sldId id="4342" r:id="rId19"/>
    <p:sldId id="256" r:id="rId20"/>
    <p:sldId id="4305" r:id="rId21"/>
    <p:sldId id="4256" r:id="rId22"/>
    <p:sldId id="4309" r:id="rId23"/>
    <p:sldId id="2076137824" r:id="rId24"/>
    <p:sldId id="2076137825" r:id="rId25"/>
    <p:sldId id="4344" r:id="rId26"/>
    <p:sldId id="2076137823" r:id="rId27"/>
    <p:sldId id="268" r:id="rId28"/>
    <p:sldId id="269" r:id="rId29"/>
    <p:sldId id="4240" r:id="rId30"/>
    <p:sldId id="4267" r:id="rId31"/>
    <p:sldId id="2076137797" r:id="rId32"/>
    <p:sldId id="2076137798" r:id="rId33"/>
    <p:sldId id="2076137753" r:id="rId34"/>
    <p:sldId id="4301" r:id="rId35"/>
    <p:sldId id="278" r:id="rId36"/>
    <p:sldId id="4310" r:id="rId37"/>
    <p:sldId id="2076137795" r:id="rId38"/>
    <p:sldId id="2076137796" r:id="rId39"/>
    <p:sldId id="4264" r:id="rId40"/>
    <p:sldId id="2076137760" r:id="rId41"/>
    <p:sldId id="2076137762" r:id="rId42"/>
    <p:sldId id="4232" r:id="rId43"/>
    <p:sldId id="4313" r:id="rId44"/>
    <p:sldId id="4250" r:id="rId45"/>
    <p:sldId id="4242" r:id="rId46"/>
    <p:sldId id="2076137826" r:id="rId47"/>
    <p:sldId id="2076137761" r:id="rId48"/>
    <p:sldId id="4063" r:id="rId49"/>
    <p:sldId id="4061" r:id="rId50"/>
    <p:sldId id="4069" r:id="rId51"/>
    <p:sldId id="4315" r:id="rId52"/>
    <p:sldId id="2076137763" r:id="rId53"/>
    <p:sldId id="4257" r:id="rId54"/>
    <p:sldId id="4316" r:id="rId55"/>
    <p:sldId id="2076137764" r:id="rId56"/>
    <p:sldId id="2076137799" r:id="rId57"/>
    <p:sldId id="2076137801" r:id="rId58"/>
    <p:sldId id="4067" r:id="rId59"/>
    <p:sldId id="2076137765" r:id="rId60"/>
    <p:sldId id="4243" r:id="rId61"/>
    <p:sldId id="2076137788" r:id="rId62"/>
    <p:sldId id="4272" r:id="rId63"/>
    <p:sldId id="2076137766" r:id="rId64"/>
    <p:sldId id="2076137802" r:id="rId65"/>
    <p:sldId id="2076137803" r:id="rId66"/>
    <p:sldId id="4320" r:id="rId67"/>
    <p:sldId id="4251" r:id="rId68"/>
    <p:sldId id="2076137804" r:id="rId69"/>
    <p:sldId id="2076137767" r:id="rId70"/>
    <p:sldId id="2076137768" r:id="rId71"/>
    <p:sldId id="4321" r:id="rId72"/>
    <p:sldId id="2076137805" r:id="rId73"/>
    <p:sldId id="2076137806" r:id="rId74"/>
    <p:sldId id="2076137807" r:id="rId75"/>
    <p:sldId id="2076137808" r:id="rId76"/>
    <p:sldId id="2076137769" r:id="rId77"/>
    <p:sldId id="2076137770" r:id="rId78"/>
    <p:sldId id="2076137771" r:id="rId79"/>
    <p:sldId id="2076137793" r:id="rId80"/>
    <p:sldId id="4220" r:id="rId81"/>
    <p:sldId id="4244" r:id="rId82"/>
    <p:sldId id="2076137809" r:id="rId83"/>
    <p:sldId id="2076137827" r:id="rId84"/>
    <p:sldId id="2076137773" r:id="rId85"/>
    <p:sldId id="2076137810" r:id="rId86"/>
    <p:sldId id="2076137811" r:id="rId87"/>
    <p:sldId id="2076137776" r:id="rId88"/>
    <p:sldId id="2076137812" r:id="rId89"/>
    <p:sldId id="4331" r:id="rId90"/>
    <p:sldId id="2076137778" r:id="rId91"/>
    <p:sldId id="2076137781" r:id="rId92"/>
    <p:sldId id="2076137779" r:id="rId93"/>
    <p:sldId id="4334" r:id="rId94"/>
    <p:sldId id="2076137782" r:id="rId95"/>
    <p:sldId id="2076137783" r:id="rId96"/>
    <p:sldId id="263" r:id="rId97"/>
    <p:sldId id="2076137814" r:id="rId98"/>
    <p:sldId id="267" r:id="rId99"/>
    <p:sldId id="4337" r:id="rId100"/>
    <p:sldId id="2076137816" r:id="rId101"/>
    <p:sldId id="2076137817" r:id="rId102"/>
    <p:sldId id="4340" r:id="rId103"/>
    <p:sldId id="4303" r:id="rId104"/>
    <p:sldId id="2076137818" r:id="rId105"/>
    <p:sldId id="2076137828" r:id="rId106"/>
    <p:sldId id="2076137819" r:id="rId107"/>
    <p:sldId id="2076137789" r:id="rId108"/>
    <p:sldId id="516" r:id="rId109"/>
    <p:sldId id="4343" r:id="rId110"/>
    <p:sldId id="2076137792" r:id="rId111"/>
    <p:sldId id="2076137829" r:id="rId112"/>
    <p:sldId id="4060" r:id="rId113"/>
    <p:sldId id="283" r:id="rId114"/>
    <p:sldId id="280" r:id="rId115"/>
    <p:sldId id="4345" r:id="rId116"/>
  </p:sldIdLst>
  <p:sldSz cx="18288000" cy="10288588"/>
  <p:notesSz cx="6858000" cy="9144000"/>
  <p:embeddedFontLst>
    <p:embeddedFont>
      <p:font typeface="Bebas Neue" panose="020B0606020202050201" pitchFamily="34" charset="0"/>
      <p:regular r:id="rId119"/>
    </p:embeddedFont>
    <p:embeddedFont>
      <p:font typeface="Calibri" panose="020F0502020204030204" pitchFamily="34" charset="0"/>
      <p:regular r:id="rId120"/>
      <p:bold r:id="rId121"/>
      <p:italic r:id="rId122"/>
      <p:boldItalic r:id="rId123"/>
    </p:embeddedFont>
    <p:embeddedFont>
      <p:font typeface="Calibri Light" panose="020F0302020204030204" pitchFamily="34" charset="0"/>
      <p:regular r:id="rId124"/>
      <p:italic r:id="rId125"/>
    </p:embeddedFont>
    <p:embeddedFont>
      <p:font typeface="Microsoft Uighur" panose="02000000000000000000" pitchFamily="2" charset="-78"/>
      <p:regular r:id="rId126"/>
      <p:bold r:id="rId127"/>
    </p:embeddedFont>
    <p:embeddedFont>
      <p:font typeface="Montserrat" panose="00000500000000000000" pitchFamily="2" charset="0"/>
      <p:regular r:id="rId128"/>
      <p:bold r:id="rId129"/>
      <p:italic r:id="rId130"/>
      <p:boldItalic r:id="rId131"/>
    </p:embeddedFont>
    <p:embeddedFont>
      <p:font typeface="Montserrat SemiBold" panose="00000700000000000000" pitchFamily="2" charset="0"/>
      <p:regular r:id="rId132"/>
      <p:bold r:id="rId133"/>
      <p:italic r:id="rId134"/>
      <p:boldItalic r:id="rId135"/>
    </p:embeddedFont>
    <p:embeddedFont>
      <p:font typeface="Open Sans" panose="020B0606030504020204" pitchFamily="34" charset="0"/>
      <p:regular r:id="rId136"/>
      <p:bold r:id="rId137"/>
      <p:italic r:id="rId138"/>
      <p:boldItalic r:id="rId139"/>
    </p:embeddedFont>
    <p:embeddedFont>
      <p:font typeface="Roboto" panose="02000000000000000000" pitchFamily="2" charset="0"/>
      <p:regular r:id="rId140"/>
      <p:bold r:id="rId141"/>
      <p:italic r:id="rId142"/>
      <p:boldItalic r:id="rId143"/>
    </p:embeddedFont>
    <p:embeddedFont>
      <p:font typeface="Roboto Black" panose="02000000000000000000" pitchFamily="2" charset="0"/>
      <p:regular r:id="rId144"/>
      <p:bold r:id="rId145"/>
      <p:italic r:id="rId146"/>
      <p:boldItalic r:id="rId147"/>
    </p:embeddedFont>
  </p:embeddedFontLst>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687617"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1375235"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2062852"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275047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3438086" algn="l" defTabSz="1375235" rtl="0" eaLnBrk="1" latinLnBrk="0" hangingPunct="1">
      <a:defRPr kern="1200">
        <a:solidFill>
          <a:schemeClr val="tx1"/>
        </a:solidFill>
        <a:latin typeface="Calibri" panose="020F0502020204030204" pitchFamily="34" charset="0"/>
        <a:ea typeface="+mn-ea"/>
        <a:cs typeface="+mn-cs"/>
      </a:defRPr>
    </a:lvl6pPr>
    <a:lvl7pPr marL="4125703" algn="l" defTabSz="1375235" rtl="0" eaLnBrk="1" latinLnBrk="0" hangingPunct="1">
      <a:defRPr kern="1200">
        <a:solidFill>
          <a:schemeClr val="tx1"/>
        </a:solidFill>
        <a:latin typeface="Calibri" panose="020F0502020204030204" pitchFamily="34" charset="0"/>
        <a:ea typeface="+mn-ea"/>
        <a:cs typeface="+mn-cs"/>
      </a:defRPr>
    </a:lvl7pPr>
    <a:lvl8pPr marL="4813320" algn="l" defTabSz="1375235" rtl="0" eaLnBrk="1" latinLnBrk="0" hangingPunct="1">
      <a:defRPr kern="1200">
        <a:solidFill>
          <a:schemeClr val="tx1"/>
        </a:solidFill>
        <a:latin typeface="Calibri" panose="020F0502020204030204" pitchFamily="34" charset="0"/>
        <a:ea typeface="+mn-ea"/>
        <a:cs typeface="+mn-cs"/>
      </a:defRPr>
    </a:lvl8pPr>
    <a:lvl9pPr marL="5500937" algn="l" defTabSz="1375235" rtl="0" eaLnBrk="1" latinLnBrk="0" hangingPunct="1">
      <a:defRPr kern="120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F7C2B00-AFDC-DE43-C893-5B1B58642409}" name="Sharon Reader" initials="SR" userId="ca5c8e1e0ed0967f"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B3B"/>
    <a:srgbClr val="E2E3E7"/>
    <a:srgbClr val="001D39"/>
    <a:srgbClr val="FFFFFF"/>
    <a:srgbClr val="A4B0BD"/>
    <a:srgbClr val="D05B6E"/>
    <a:srgbClr val="00316D"/>
    <a:srgbClr val="4A505F"/>
    <a:srgbClr val="2386E4"/>
    <a:srgbClr val="00CEA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C19BE38-1203-664B-B666-DD2FB8B623EB}" v="4" dt="2023-01-05T12:47:51.196"/>
  </p1510:revLst>
</p1510:revInfo>
</file>

<file path=ppt/tableStyles.xml><?xml version="1.0" encoding="utf-8"?>
<a:tblStyleLst xmlns:a="http://schemas.openxmlformats.org/drawingml/2006/main" def="{5C22544A-7EE6-4342-B048-85BDC9FD1C3A}">
  <a:tblStyle styleId="{073A0DAA-6AF3-43AB-8588-CEC1D06C72B9}" styleName="Средний стиль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Средний стиль 2 — акцент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DA37D80-6434-44D0-A028-1B22A696006F}" styleName="Светлый стиль 3 — акцент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296" autoAdjust="0"/>
    <p:restoredTop sz="65291" autoAdjust="0"/>
  </p:normalViewPr>
  <p:slideViewPr>
    <p:cSldViewPr snapToGrid="0">
      <p:cViewPr>
        <p:scale>
          <a:sx n="37" d="100"/>
          <a:sy n="37" d="100"/>
        </p:scale>
        <p:origin x="-372" y="-264"/>
      </p:cViewPr>
      <p:guideLst/>
    </p:cSldViewPr>
  </p:slideViewPr>
  <p:notesTextViewPr>
    <p:cViewPr>
      <p:scale>
        <a:sx n="75" d="100"/>
        <a:sy n="75" d="100"/>
      </p:scale>
      <p:origin x="0" y="-2448"/>
    </p:cViewPr>
  </p:notesTextViewPr>
  <p:sorterViewPr>
    <p:cViewPr>
      <p:scale>
        <a:sx n="119" d="100"/>
        <a:sy n="119" d="100"/>
      </p:scale>
      <p:origin x="0" y="0"/>
    </p:cViewPr>
  </p:sorter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notesMaster" Target="notesMasters/notesMaster1.xml"/><Relationship Id="rId21" Type="http://schemas.openxmlformats.org/officeDocument/2006/relationships/slide" Target="slides/slide10.xml"/><Relationship Id="rId42" Type="http://schemas.openxmlformats.org/officeDocument/2006/relationships/slide" Target="slides/slide31.xml"/><Relationship Id="rId63" Type="http://schemas.openxmlformats.org/officeDocument/2006/relationships/slide" Target="slides/slide52.xml"/><Relationship Id="rId84" Type="http://schemas.openxmlformats.org/officeDocument/2006/relationships/slide" Target="slides/slide73.xml"/><Relationship Id="rId138" Type="http://schemas.openxmlformats.org/officeDocument/2006/relationships/font" Target="fonts/font20.fntdata"/><Relationship Id="rId107" Type="http://schemas.openxmlformats.org/officeDocument/2006/relationships/slide" Target="slides/slide96.xml"/><Relationship Id="rId11" Type="http://schemas.openxmlformats.org/officeDocument/2006/relationships/slideMaster" Target="slideMasters/slideMaster8.xml"/><Relationship Id="rId32" Type="http://schemas.openxmlformats.org/officeDocument/2006/relationships/slide" Target="slides/slide21.xml"/><Relationship Id="rId53" Type="http://schemas.openxmlformats.org/officeDocument/2006/relationships/slide" Target="slides/slide42.xml"/><Relationship Id="rId74" Type="http://schemas.openxmlformats.org/officeDocument/2006/relationships/slide" Target="slides/slide63.xml"/><Relationship Id="rId128" Type="http://schemas.openxmlformats.org/officeDocument/2006/relationships/font" Target="fonts/font10.fntdata"/><Relationship Id="rId149" Type="http://schemas.openxmlformats.org/officeDocument/2006/relationships/viewProps" Target="viewProps.xml"/><Relationship Id="rId5" Type="http://schemas.openxmlformats.org/officeDocument/2006/relationships/slideMaster" Target="slideMasters/slideMaster2.xml"/><Relationship Id="rId95" Type="http://schemas.openxmlformats.org/officeDocument/2006/relationships/slide" Target="slides/slide84.xml"/><Relationship Id="rId22" Type="http://schemas.openxmlformats.org/officeDocument/2006/relationships/slide" Target="slides/slide11.xml"/><Relationship Id="rId27" Type="http://schemas.openxmlformats.org/officeDocument/2006/relationships/slide" Target="slides/slide16.xml"/><Relationship Id="rId43" Type="http://schemas.openxmlformats.org/officeDocument/2006/relationships/slide" Target="slides/slide32.xml"/><Relationship Id="rId48" Type="http://schemas.openxmlformats.org/officeDocument/2006/relationships/slide" Target="slides/slide37.xml"/><Relationship Id="rId64" Type="http://schemas.openxmlformats.org/officeDocument/2006/relationships/slide" Target="slides/slide53.xml"/><Relationship Id="rId69" Type="http://schemas.openxmlformats.org/officeDocument/2006/relationships/slide" Target="slides/slide58.xml"/><Relationship Id="rId113" Type="http://schemas.openxmlformats.org/officeDocument/2006/relationships/slide" Target="slides/slide102.xml"/><Relationship Id="rId118" Type="http://schemas.openxmlformats.org/officeDocument/2006/relationships/handoutMaster" Target="handoutMasters/handoutMaster1.xml"/><Relationship Id="rId134" Type="http://schemas.openxmlformats.org/officeDocument/2006/relationships/font" Target="fonts/font16.fntdata"/><Relationship Id="rId139" Type="http://schemas.openxmlformats.org/officeDocument/2006/relationships/font" Target="fonts/font21.fntdata"/><Relationship Id="rId80" Type="http://schemas.openxmlformats.org/officeDocument/2006/relationships/slide" Target="slides/slide69.xml"/><Relationship Id="rId85" Type="http://schemas.openxmlformats.org/officeDocument/2006/relationships/slide" Target="slides/slide74.xml"/><Relationship Id="rId150" Type="http://schemas.openxmlformats.org/officeDocument/2006/relationships/theme" Target="theme/theme1.xml"/><Relationship Id="rId12" Type="http://schemas.openxmlformats.org/officeDocument/2006/relationships/slide" Target="slides/slide1.xml"/><Relationship Id="rId17" Type="http://schemas.openxmlformats.org/officeDocument/2006/relationships/slide" Target="slides/slide6.xml"/><Relationship Id="rId33" Type="http://schemas.openxmlformats.org/officeDocument/2006/relationships/slide" Target="slides/slide22.xml"/><Relationship Id="rId38" Type="http://schemas.openxmlformats.org/officeDocument/2006/relationships/slide" Target="slides/slide27.xml"/><Relationship Id="rId59" Type="http://schemas.openxmlformats.org/officeDocument/2006/relationships/slide" Target="slides/slide48.xml"/><Relationship Id="rId103" Type="http://schemas.openxmlformats.org/officeDocument/2006/relationships/slide" Target="slides/slide92.xml"/><Relationship Id="rId108" Type="http://schemas.openxmlformats.org/officeDocument/2006/relationships/slide" Target="slides/slide97.xml"/><Relationship Id="rId124" Type="http://schemas.openxmlformats.org/officeDocument/2006/relationships/font" Target="fonts/font6.fntdata"/><Relationship Id="rId129" Type="http://schemas.openxmlformats.org/officeDocument/2006/relationships/font" Target="fonts/font11.fntdata"/><Relationship Id="rId54" Type="http://schemas.openxmlformats.org/officeDocument/2006/relationships/slide" Target="slides/slide43.xml"/><Relationship Id="rId70" Type="http://schemas.openxmlformats.org/officeDocument/2006/relationships/slide" Target="slides/slide59.xml"/><Relationship Id="rId75" Type="http://schemas.openxmlformats.org/officeDocument/2006/relationships/slide" Target="slides/slide64.xml"/><Relationship Id="rId91" Type="http://schemas.openxmlformats.org/officeDocument/2006/relationships/slide" Target="slides/slide80.xml"/><Relationship Id="rId96" Type="http://schemas.openxmlformats.org/officeDocument/2006/relationships/slide" Target="slides/slide85.xml"/><Relationship Id="rId140" Type="http://schemas.openxmlformats.org/officeDocument/2006/relationships/font" Target="fonts/font22.fntdata"/><Relationship Id="rId145" Type="http://schemas.openxmlformats.org/officeDocument/2006/relationships/font" Target="fonts/font27.fntdata"/><Relationship Id="rId1" Type="http://schemas.openxmlformats.org/officeDocument/2006/relationships/customXml" Target="../customXml/item1.xml"/><Relationship Id="rId6" Type="http://schemas.openxmlformats.org/officeDocument/2006/relationships/slideMaster" Target="slideMasters/slideMaster3.xml"/><Relationship Id="rId23" Type="http://schemas.openxmlformats.org/officeDocument/2006/relationships/slide" Target="slides/slide12.xml"/><Relationship Id="rId28" Type="http://schemas.openxmlformats.org/officeDocument/2006/relationships/slide" Target="slides/slide17.xml"/><Relationship Id="rId49" Type="http://schemas.openxmlformats.org/officeDocument/2006/relationships/slide" Target="slides/slide38.xml"/><Relationship Id="rId114" Type="http://schemas.openxmlformats.org/officeDocument/2006/relationships/slide" Target="slides/slide103.xml"/><Relationship Id="rId119" Type="http://schemas.openxmlformats.org/officeDocument/2006/relationships/font" Target="fonts/font1.fntdata"/><Relationship Id="rId44" Type="http://schemas.openxmlformats.org/officeDocument/2006/relationships/slide" Target="slides/slide33.xml"/><Relationship Id="rId60" Type="http://schemas.openxmlformats.org/officeDocument/2006/relationships/slide" Target="slides/slide49.xml"/><Relationship Id="rId65" Type="http://schemas.openxmlformats.org/officeDocument/2006/relationships/slide" Target="slides/slide54.xml"/><Relationship Id="rId81" Type="http://schemas.openxmlformats.org/officeDocument/2006/relationships/slide" Target="slides/slide70.xml"/><Relationship Id="rId86" Type="http://schemas.openxmlformats.org/officeDocument/2006/relationships/slide" Target="slides/slide75.xml"/><Relationship Id="rId130" Type="http://schemas.openxmlformats.org/officeDocument/2006/relationships/font" Target="fonts/font12.fntdata"/><Relationship Id="rId135" Type="http://schemas.openxmlformats.org/officeDocument/2006/relationships/font" Target="fonts/font17.fntdata"/><Relationship Id="rId151" Type="http://schemas.openxmlformats.org/officeDocument/2006/relationships/tableStyles" Target="tableStyles.xml"/><Relationship Id="rId13" Type="http://schemas.openxmlformats.org/officeDocument/2006/relationships/slide" Target="slides/slide2.xml"/><Relationship Id="rId18" Type="http://schemas.openxmlformats.org/officeDocument/2006/relationships/slide" Target="slides/slide7.xml"/><Relationship Id="rId39" Type="http://schemas.openxmlformats.org/officeDocument/2006/relationships/slide" Target="slides/slide28.xml"/><Relationship Id="rId109" Type="http://schemas.openxmlformats.org/officeDocument/2006/relationships/slide" Target="slides/slide98.xml"/><Relationship Id="rId34" Type="http://schemas.openxmlformats.org/officeDocument/2006/relationships/slide" Target="slides/slide23.xml"/><Relationship Id="rId50" Type="http://schemas.openxmlformats.org/officeDocument/2006/relationships/slide" Target="slides/slide39.xml"/><Relationship Id="rId55" Type="http://schemas.openxmlformats.org/officeDocument/2006/relationships/slide" Target="slides/slide44.xml"/><Relationship Id="rId76" Type="http://schemas.openxmlformats.org/officeDocument/2006/relationships/slide" Target="slides/slide65.xml"/><Relationship Id="rId97" Type="http://schemas.openxmlformats.org/officeDocument/2006/relationships/slide" Target="slides/slide86.xml"/><Relationship Id="rId104" Type="http://schemas.openxmlformats.org/officeDocument/2006/relationships/slide" Target="slides/slide93.xml"/><Relationship Id="rId120" Type="http://schemas.openxmlformats.org/officeDocument/2006/relationships/font" Target="fonts/font2.fntdata"/><Relationship Id="rId125" Type="http://schemas.openxmlformats.org/officeDocument/2006/relationships/font" Target="fonts/font7.fntdata"/><Relationship Id="rId141" Type="http://schemas.openxmlformats.org/officeDocument/2006/relationships/font" Target="fonts/font23.fntdata"/><Relationship Id="rId146" Type="http://schemas.openxmlformats.org/officeDocument/2006/relationships/font" Target="fonts/font28.fntdata"/><Relationship Id="rId7" Type="http://schemas.openxmlformats.org/officeDocument/2006/relationships/slideMaster" Target="slideMasters/slideMaster4.xml"/><Relationship Id="rId71" Type="http://schemas.openxmlformats.org/officeDocument/2006/relationships/slide" Target="slides/slide60.xml"/><Relationship Id="rId92" Type="http://schemas.openxmlformats.org/officeDocument/2006/relationships/slide" Target="slides/slide81.xml"/><Relationship Id="rId2" Type="http://schemas.openxmlformats.org/officeDocument/2006/relationships/customXml" Target="../customXml/item2.xml"/><Relationship Id="rId29" Type="http://schemas.openxmlformats.org/officeDocument/2006/relationships/slide" Target="slides/slide18.xml"/><Relationship Id="rId24" Type="http://schemas.openxmlformats.org/officeDocument/2006/relationships/slide" Target="slides/slide13.xml"/><Relationship Id="rId40" Type="http://schemas.openxmlformats.org/officeDocument/2006/relationships/slide" Target="slides/slide29.xml"/><Relationship Id="rId45" Type="http://schemas.openxmlformats.org/officeDocument/2006/relationships/slide" Target="slides/slide34.xml"/><Relationship Id="rId66" Type="http://schemas.openxmlformats.org/officeDocument/2006/relationships/slide" Target="slides/slide55.xml"/><Relationship Id="rId87" Type="http://schemas.openxmlformats.org/officeDocument/2006/relationships/slide" Target="slides/slide76.xml"/><Relationship Id="rId110" Type="http://schemas.openxmlformats.org/officeDocument/2006/relationships/slide" Target="slides/slide99.xml"/><Relationship Id="rId115" Type="http://schemas.openxmlformats.org/officeDocument/2006/relationships/slide" Target="slides/slide104.xml"/><Relationship Id="rId131" Type="http://schemas.openxmlformats.org/officeDocument/2006/relationships/font" Target="fonts/font13.fntdata"/><Relationship Id="rId136" Type="http://schemas.openxmlformats.org/officeDocument/2006/relationships/font" Target="fonts/font18.fntdata"/><Relationship Id="rId61" Type="http://schemas.openxmlformats.org/officeDocument/2006/relationships/slide" Target="slides/slide50.xml"/><Relationship Id="rId82" Type="http://schemas.openxmlformats.org/officeDocument/2006/relationships/slide" Target="slides/slide71.xml"/><Relationship Id="rId152" Type="http://schemas.microsoft.com/office/2016/11/relationships/changesInfo" Target="changesInfos/changesInfo1.xml"/><Relationship Id="rId19" Type="http://schemas.openxmlformats.org/officeDocument/2006/relationships/slide" Target="slides/slide8.xml"/><Relationship Id="rId14" Type="http://schemas.openxmlformats.org/officeDocument/2006/relationships/slide" Target="slides/slide3.xml"/><Relationship Id="rId30" Type="http://schemas.openxmlformats.org/officeDocument/2006/relationships/slide" Target="slides/slide19.xml"/><Relationship Id="rId35" Type="http://schemas.openxmlformats.org/officeDocument/2006/relationships/slide" Target="slides/slide24.xml"/><Relationship Id="rId56" Type="http://schemas.openxmlformats.org/officeDocument/2006/relationships/slide" Target="slides/slide45.xml"/><Relationship Id="rId77" Type="http://schemas.openxmlformats.org/officeDocument/2006/relationships/slide" Target="slides/slide66.xml"/><Relationship Id="rId100" Type="http://schemas.openxmlformats.org/officeDocument/2006/relationships/slide" Target="slides/slide89.xml"/><Relationship Id="rId105" Type="http://schemas.openxmlformats.org/officeDocument/2006/relationships/slide" Target="slides/slide94.xml"/><Relationship Id="rId126" Type="http://schemas.openxmlformats.org/officeDocument/2006/relationships/font" Target="fonts/font8.fntdata"/><Relationship Id="rId147" Type="http://schemas.openxmlformats.org/officeDocument/2006/relationships/font" Target="fonts/font29.fntdata"/><Relationship Id="rId8" Type="http://schemas.openxmlformats.org/officeDocument/2006/relationships/slideMaster" Target="slideMasters/slideMaster5.xml"/><Relationship Id="rId51" Type="http://schemas.openxmlformats.org/officeDocument/2006/relationships/slide" Target="slides/slide40.xml"/><Relationship Id="rId72" Type="http://schemas.openxmlformats.org/officeDocument/2006/relationships/slide" Target="slides/slide61.xml"/><Relationship Id="rId93" Type="http://schemas.openxmlformats.org/officeDocument/2006/relationships/slide" Target="slides/slide82.xml"/><Relationship Id="rId98" Type="http://schemas.openxmlformats.org/officeDocument/2006/relationships/slide" Target="slides/slide87.xml"/><Relationship Id="rId121" Type="http://schemas.openxmlformats.org/officeDocument/2006/relationships/font" Target="fonts/font3.fntdata"/><Relationship Id="rId142" Type="http://schemas.openxmlformats.org/officeDocument/2006/relationships/font" Target="fonts/font24.fntdata"/><Relationship Id="rId3" Type="http://schemas.openxmlformats.org/officeDocument/2006/relationships/customXml" Target="../customXml/item3.xml"/><Relationship Id="rId25" Type="http://schemas.openxmlformats.org/officeDocument/2006/relationships/slide" Target="slides/slide14.xml"/><Relationship Id="rId46" Type="http://schemas.openxmlformats.org/officeDocument/2006/relationships/slide" Target="slides/slide35.xml"/><Relationship Id="rId67" Type="http://schemas.openxmlformats.org/officeDocument/2006/relationships/slide" Target="slides/slide56.xml"/><Relationship Id="rId116" Type="http://schemas.openxmlformats.org/officeDocument/2006/relationships/slide" Target="slides/slide105.xml"/><Relationship Id="rId137" Type="http://schemas.openxmlformats.org/officeDocument/2006/relationships/font" Target="fonts/font19.fntdata"/><Relationship Id="rId20" Type="http://schemas.openxmlformats.org/officeDocument/2006/relationships/slide" Target="slides/slide9.xml"/><Relationship Id="rId41" Type="http://schemas.openxmlformats.org/officeDocument/2006/relationships/slide" Target="slides/slide30.xml"/><Relationship Id="rId62" Type="http://schemas.openxmlformats.org/officeDocument/2006/relationships/slide" Target="slides/slide51.xml"/><Relationship Id="rId83" Type="http://schemas.openxmlformats.org/officeDocument/2006/relationships/slide" Target="slides/slide72.xml"/><Relationship Id="rId88" Type="http://schemas.openxmlformats.org/officeDocument/2006/relationships/slide" Target="slides/slide77.xml"/><Relationship Id="rId111" Type="http://schemas.openxmlformats.org/officeDocument/2006/relationships/slide" Target="slides/slide100.xml"/><Relationship Id="rId132" Type="http://schemas.openxmlformats.org/officeDocument/2006/relationships/font" Target="fonts/font14.fntdata"/><Relationship Id="rId153" Type="http://schemas.microsoft.com/office/2015/10/relationships/revisionInfo" Target="revisionInfo.xml"/><Relationship Id="rId15" Type="http://schemas.openxmlformats.org/officeDocument/2006/relationships/slide" Target="slides/slide4.xml"/><Relationship Id="rId36" Type="http://schemas.openxmlformats.org/officeDocument/2006/relationships/slide" Target="slides/slide25.xml"/><Relationship Id="rId57" Type="http://schemas.openxmlformats.org/officeDocument/2006/relationships/slide" Target="slides/slide46.xml"/><Relationship Id="rId106" Type="http://schemas.openxmlformats.org/officeDocument/2006/relationships/slide" Target="slides/slide95.xml"/><Relationship Id="rId127" Type="http://schemas.openxmlformats.org/officeDocument/2006/relationships/font" Target="fonts/font9.fntdata"/><Relationship Id="rId10" Type="http://schemas.openxmlformats.org/officeDocument/2006/relationships/slideMaster" Target="slideMasters/slideMaster7.xml"/><Relationship Id="rId31" Type="http://schemas.openxmlformats.org/officeDocument/2006/relationships/slide" Target="slides/slide20.xml"/><Relationship Id="rId52" Type="http://schemas.openxmlformats.org/officeDocument/2006/relationships/slide" Target="slides/slide41.xml"/><Relationship Id="rId73" Type="http://schemas.openxmlformats.org/officeDocument/2006/relationships/slide" Target="slides/slide62.xml"/><Relationship Id="rId78" Type="http://schemas.openxmlformats.org/officeDocument/2006/relationships/slide" Target="slides/slide67.xml"/><Relationship Id="rId94" Type="http://schemas.openxmlformats.org/officeDocument/2006/relationships/slide" Target="slides/slide83.xml"/><Relationship Id="rId99" Type="http://schemas.openxmlformats.org/officeDocument/2006/relationships/slide" Target="slides/slide88.xml"/><Relationship Id="rId101" Type="http://schemas.openxmlformats.org/officeDocument/2006/relationships/slide" Target="slides/slide90.xml"/><Relationship Id="rId122" Type="http://schemas.openxmlformats.org/officeDocument/2006/relationships/font" Target="fonts/font4.fntdata"/><Relationship Id="rId143" Type="http://schemas.openxmlformats.org/officeDocument/2006/relationships/font" Target="fonts/font25.fntdata"/><Relationship Id="rId148"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Master" Target="slideMasters/slideMaster6.xml"/><Relationship Id="rId26" Type="http://schemas.openxmlformats.org/officeDocument/2006/relationships/slide" Target="slides/slide15.xml"/><Relationship Id="rId47" Type="http://schemas.openxmlformats.org/officeDocument/2006/relationships/slide" Target="slides/slide36.xml"/><Relationship Id="rId68" Type="http://schemas.openxmlformats.org/officeDocument/2006/relationships/slide" Target="slides/slide57.xml"/><Relationship Id="rId89" Type="http://schemas.openxmlformats.org/officeDocument/2006/relationships/slide" Target="slides/slide78.xml"/><Relationship Id="rId112" Type="http://schemas.openxmlformats.org/officeDocument/2006/relationships/slide" Target="slides/slide101.xml"/><Relationship Id="rId133" Type="http://schemas.openxmlformats.org/officeDocument/2006/relationships/font" Target="fonts/font15.fntdata"/><Relationship Id="rId154" Type="http://schemas.microsoft.com/office/2018/10/relationships/authors" Target="authors.xml"/><Relationship Id="rId16" Type="http://schemas.openxmlformats.org/officeDocument/2006/relationships/slide" Target="slides/slide5.xml"/><Relationship Id="rId37" Type="http://schemas.openxmlformats.org/officeDocument/2006/relationships/slide" Target="slides/slide26.xml"/><Relationship Id="rId58" Type="http://schemas.openxmlformats.org/officeDocument/2006/relationships/slide" Target="slides/slide47.xml"/><Relationship Id="rId79" Type="http://schemas.openxmlformats.org/officeDocument/2006/relationships/slide" Target="slides/slide68.xml"/><Relationship Id="rId102" Type="http://schemas.openxmlformats.org/officeDocument/2006/relationships/slide" Target="slides/slide91.xml"/><Relationship Id="rId123" Type="http://schemas.openxmlformats.org/officeDocument/2006/relationships/font" Target="fonts/font5.fntdata"/><Relationship Id="rId144" Type="http://schemas.openxmlformats.org/officeDocument/2006/relationships/font" Target="fonts/font26.fntdata"/><Relationship Id="rId90" Type="http://schemas.openxmlformats.org/officeDocument/2006/relationships/slide" Target="slides/slide79.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uhammad ALAM" userId="S::muhammadaftab.alam@ifrc.org::2a8b0fac-91ab-412f-8798-b163259de35d" providerId="AD" clId="Web-{A03FE5C6-F176-3991-7B60-3C9FBAC1909A}"/>
    <pc:docChg chg="delSld">
      <pc:chgData name="Muhammad ALAM" userId="S::muhammadaftab.alam@ifrc.org::2a8b0fac-91ab-412f-8798-b163259de35d" providerId="AD" clId="Web-{A03FE5C6-F176-3991-7B60-3C9FBAC1909A}" dt="2022-09-19T10:37:19.508" v="0"/>
      <pc:docMkLst>
        <pc:docMk/>
      </pc:docMkLst>
      <pc:sldChg chg="del">
        <pc:chgData name="Muhammad ALAM" userId="S::muhammadaftab.alam@ifrc.org::2a8b0fac-91ab-412f-8798-b163259de35d" providerId="AD" clId="Web-{A03FE5C6-F176-3991-7B60-3C9FBAC1909A}" dt="2022-09-19T10:37:19.508" v="0"/>
        <pc:sldMkLst>
          <pc:docMk/>
          <pc:sldMk cId="4100103511" sldId="2076137822"/>
        </pc:sldMkLst>
      </pc:sldChg>
    </pc:docChg>
  </pc:docChgLst>
  <pc:docChgLst>
    <pc:chgData name="Sharon Reader" userId="192b71f1-1400-4988-a857-69de893750f9" providerId="ADAL" clId="{7C19BE38-1203-664B-B666-DD2FB8B623EB}"/>
    <pc:docChg chg="addSld delSld modSld">
      <pc:chgData name="Sharon Reader" userId="192b71f1-1400-4988-a857-69de893750f9" providerId="ADAL" clId="{7C19BE38-1203-664B-B666-DD2FB8B623EB}" dt="2023-01-05T12:56:57.650" v="32" actId="1076"/>
      <pc:docMkLst>
        <pc:docMk/>
      </pc:docMkLst>
      <pc:sldChg chg="modSp">
        <pc:chgData name="Sharon Reader" userId="192b71f1-1400-4988-a857-69de893750f9" providerId="ADAL" clId="{7C19BE38-1203-664B-B666-DD2FB8B623EB}" dt="2023-01-05T12:47:51.196" v="4" actId="18331"/>
        <pc:sldMkLst>
          <pc:docMk/>
          <pc:sldMk cId="2372485913" sldId="256"/>
        </pc:sldMkLst>
        <pc:picChg chg="mod">
          <ac:chgData name="Sharon Reader" userId="192b71f1-1400-4988-a857-69de893750f9" providerId="ADAL" clId="{7C19BE38-1203-664B-B666-DD2FB8B623EB}" dt="2023-01-05T12:47:51.196" v="4" actId="18331"/>
          <ac:picMkLst>
            <pc:docMk/>
            <pc:sldMk cId="2372485913" sldId="256"/>
            <ac:picMk id="5" creationId="{8A163A80-A01B-A27B-EDF1-AE902B3B1B87}"/>
          </ac:picMkLst>
        </pc:picChg>
      </pc:sldChg>
      <pc:sldChg chg="modSp mod">
        <pc:chgData name="Sharon Reader" userId="192b71f1-1400-4988-a857-69de893750f9" providerId="ADAL" clId="{7C19BE38-1203-664B-B666-DD2FB8B623EB}" dt="2023-01-05T12:53:31.443" v="5" actId="1076"/>
        <pc:sldMkLst>
          <pc:docMk/>
          <pc:sldMk cId="0" sldId="258"/>
        </pc:sldMkLst>
        <pc:spChg chg="mod">
          <ac:chgData name="Sharon Reader" userId="192b71f1-1400-4988-a857-69de893750f9" providerId="ADAL" clId="{7C19BE38-1203-664B-B666-DD2FB8B623EB}" dt="2023-01-05T12:53:31.443" v="5" actId="1076"/>
          <ac:spMkLst>
            <pc:docMk/>
            <pc:sldMk cId="0" sldId="258"/>
            <ac:spMk id="269" creationId="{00000000-0000-0000-0000-000000000000}"/>
          </ac:spMkLst>
        </pc:spChg>
      </pc:sldChg>
      <pc:sldChg chg="modSp mod">
        <pc:chgData name="Sharon Reader" userId="192b71f1-1400-4988-a857-69de893750f9" providerId="ADAL" clId="{7C19BE38-1203-664B-B666-DD2FB8B623EB}" dt="2023-01-05T12:56:25.638" v="28" actId="1076"/>
        <pc:sldMkLst>
          <pc:docMk/>
          <pc:sldMk cId="0" sldId="267"/>
        </pc:sldMkLst>
        <pc:spChg chg="mod">
          <ac:chgData name="Sharon Reader" userId="192b71f1-1400-4988-a857-69de893750f9" providerId="ADAL" clId="{7C19BE38-1203-664B-B666-DD2FB8B623EB}" dt="2023-01-05T12:56:23.287" v="27" actId="1076"/>
          <ac:spMkLst>
            <pc:docMk/>
            <pc:sldMk cId="0" sldId="267"/>
            <ac:spMk id="397" creationId="{00000000-0000-0000-0000-000000000000}"/>
          </ac:spMkLst>
        </pc:spChg>
        <pc:spChg chg="mod">
          <ac:chgData name="Sharon Reader" userId="192b71f1-1400-4988-a857-69de893750f9" providerId="ADAL" clId="{7C19BE38-1203-664B-B666-DD2FB8B623EB}" dt="2023-01-05T12:56:25.638" v="28" actId="1076"/>
          <ac:spMkLst>
            <pc:docMk/>
            <pc:sldMk cId="0" sldId="267"/>
            <ac:spMk id="398" creationId="{00000000-0000-0000-0000-000000000000}"/>
          </ac:spMkLst>
        </pc:spChg>
      </pc:sldChg>
      <pc:sldChg chg="add del">
        <pc:chgData name="Sharon Reader" userId="192b71f1-1400-4988-a857-69de893750f9" providerId="ADAL" clId="{7C19BE38-1203-664B-B666-DD2FB8B623EB}" dt="2023-01-05T12:46:32.142" v="1"/>
        <pc:sldMkLst>
          <pc:docMk/>
          <pc:sldMk cId="3540362056" sldId="516"/>
        </pc:sldMkLst>
      </pc:sldChg>
      <pc:sldChg chg="modSp mod">
        <pc:chgData name="Sharon Reader" userId="192b71f1-1400-4988-a857-69de893750f9" providerId="ADAL" clId="{7C19BE38-1203-664B-B666-DD2FB8B623EB}" dt="2023-01-05T12:54:43.389" v="15" actId="1076"/>
        <pc:sldMkLst>
          <pc:docMk/>
          <pc:sldMk cId="383646391" sldId="4313"/>
        </pc:sldMkLst>
        <pc:spChg chg="mod">
          <ac:chgData name="Sharon Reader" userId="192b71f1-1400-4988-a857-69de893750f9" providerId="ADAL" clId="{7C19BE38-1203-664B-B666-DD2FB8B623EB}" dt="2023-01-05T12:54:43.389" v="15" actId="1076"/>
          <ac:spMkLst>
            <pc:docMk/>
            <pc:sldMk cId="383646391" sldId="4313"/>
            <ac:spMk id="5" creationId="{3B6CEBD8-5847-814A-A033-C231A21270AC}"/>
          </ac:spMkLst>
        </pc:spChg>
      </pc:sldChg>
      <pc:sldChg chg="modSp mod">
        <pc:chgData name="Sharon Reader" userId="192b71f1-1400-4988-a857-69de893750f9" providerId="ADAL" clId="{7C19BE38-1203-664B-B666-DD2FB8B623EB}" dt="2023-01-05T12:55:01.231" v="17" actId="1076"/>
        <pc:sldMkLst>
          <pc:docMk/>
          <pc:sldMk cId="896385927" sldId="4315"/>
        </pc:sldMkLst>
        <pc:spChg chg="mod">
          <ac:chgData name="Sharon Reader" userId="192b71f1-1400-4988-a857-69de893750f9" providerId="ADAL" clId="{7C19BE38-1203-664B-B666-DD2FB8B623EB}" dt="2023-01-05T12:55:01.231" v="17" actId="1076"/>
          <ac:spMkLst>
            <pc:docMk/>
            <pc:sldMk cId="896385927" sldId="4315"/>
            <ac:spMk id="10" creationId="{D2567F7E-BD71-2F47-8C09-7ADDCA293D50}"/>
          </ac:spMkLst>
        </pc:spChg>
      </pc:sldChg>
      <pc:sldChg chg="modSp mod">
        <pc:chgData name="Sharon Reader" userId="192b71f1-1400-4988-a857-69de893750f9" providerId="ADAL" clId="{7C19BE38-1203-664B-B666-DD2FB8B623EB}" dt="2023-01-05T12:55:46.051" v="21" actId="1076"/>
        <pc:sldMkLst>
          <pc:docMk/>
          <pc:sldMk cId="2996668354" sldId="4334"/>
        </pc:sldMkLst>
        <pc:spChg chg="mod">
          <ac:chgData name="Sharon Reader" userId="192b71f1-1400-4988-a857-69de893750f9" providerId="ADAL" clId="{7C19BE38-1203-664B-B666-DD2FB8B623EB}" dt="2023-01-05T12:55:46.051" v="21" actId="1076"/>
          <ac:spMkLst>
            <pc:docMk/>
            <pc:sldMk cId="2996668354" sldId="4334"/>
            <ac:spMk id="14" creationId="{C86C35C4-6C63-984D-A6A2-D2DF2847B826}"/>
          </ac:spMkLst>
        </pc:spChg>
      </pc:sldChg>
      <pc:sldChg chg="modSp mod">
        <pc:chgData name="Sharon Reader" userId="192b71f1-1400-4988-a857-69de893750f9" providerId="ADAL" clId="{7C19BE38-1203-664B-B666-DD2FB8B623EB}" dt="2023-01-05T12:54:21.616" v="10" actId="1076"/>
        <pc:sldMkLst>
          <pc:docMk/>
          <pc:sldMk cId="4126786107" sldId="2076137760"/>
        </pc:sldMkLst>
        <pc:spChg chg="mod">
          <ac:chgData name="Sharon Reader" userId="192b71f1-1400-4988-a857-69de893750f9" providerId="ADAL" clId="{7C19BE38-1203-664B-B666-DD2FB8B623EB}" dt="2023-01-05T12:54:21.616" v="10" actId="1076"/>
          <ac:spMkLst>
            <pc:docMk/>
            <pc:sldMk cId="4126786107" sldId="2076137760"/>
            <ac:spMk id="3" creationId="{3843D697-24E8-D849-B386-8207BDA3763E}"/>
          </ac:spMkLst>
        </pc:spChg>
      </pc:sldChg>
      <pc:sldChg chg="modSp mod">
        <pc:chgData name="Sharon Reader" userId="192b71f1-1400-4988-a857-69de893750f9" providerId="ADAL" clId="{7C19BE38-1203-664B-B666-DD2FB8B623EB}" dt="2023-01-05T12:55:18.481" v="18" actId="1076"/>
        <pc:sldMkLst>
          <pc:docMk/>
          <pc:sldMk cId="286023387" sldId="2076137769"/>
        </pc:sldMkLst>
        <pc:spChg chg="mod">
          <ac:chgData name="Sharon Reader" userId="192b71f1-1400-4988-a857-69de893750f9" providerId="ADAL" clId="{7C19BE38-1203-664B-B666-DD2FB8B623EB}" dt="2023-01-05T12:55:18.481" v="18" actId="1076"/>
          <ac:spMkLst>
            <pc:docMk/>
            <pc:sldMk cId="286023387" sldId="2076137769"/>
            <ac:spMk id="5" creationId="{3B6CEBD8-5847-814A-A033-C231A21270AC}"/>
          </ac:spMkLst>
        </pc:spChg>
      </pc:sldChg>
      <pc:sldChg chg="modSp">
        <pc:chgData name="Sharon Reader" userId="192b71f1-1400-4988-a857-69de893750f9" providerId="ADAL" clId="{7C19BE38-1203-664B-B666-DD2FB8B623EB}" dt="2023-01-05T12:46:55.746" v="2" actId="18331"/>
        <pc:sldMkLst>
          <pc:docMk/>
          <pc:sldMk cId="2376854325" sldId="2076137789"/>
        </pc:sldMkLst>
        <pc:picChg chg="mod">
          <ac:chgData name="Sharon Reader" userId="192b71f1-1400-4988-a857-69de893750f9" providerId="ADAL" clId="{7C19BE38-1203-664B-B666-DD2FB8B623EB}" dt="2023-01-05T12:46:55.746" v="2" actId="18331"/>
          <ac:picMkLst>
            <pc:docMk/>
            <pc:sldMk cId="2376854325" sldId="2076137789"/>
            <ac:picMk id="9" creationId="{70101428-FBED-554A-A3BC-EB1ED30102B1}"/>
          </ac:picMkLst>
        </pc:picChg>
      </pc:sldChg>
      <pc:sldChg chg="modSp mod">
        <pc:chgData name="Sharon Reader" userId="192b71f1-1400-4988-a857-69de893750f9" providerId="ADAL" clId="{7C19BE38-1203-664B-B666-DD2FB8B623EB}" dt="2023-01-05T12:53:50.855" v="6" actId="948"/>
        <pc:sldMkLst>
          <pc:docMk/>
          <pc:sldMk cId="1645968411" sldId="2076137797"/>
        </pc:sldMkLst>
        <pc:spChg chg="mod">
          <ac:chgData name="Sharon Reader" userId="192b71f1-1400-4988-a857-69de893750f9" providerId="ADAL" clId="{7C19BE38-1203-664B-B666-DD2FB8B623EB}" dt="2023-01-05T12:53:50.855" v="6" actId="948"/>
          <ac:spMkLst>
            <pc:docMk/>
            <pc:sldMk cId="1645968411" sldId="2076137797"/>
            <ac:spMk id="5" creationId="{E126D735-235D-2348-A8B8-06F0C2486E03}"/>
          </ac:spMkLst>
        </pc:spChg>
      </pc:sldChg>
      <pc:sldChg chg="modSp mod">
        <pc:chgData name="Sharon Reader" userId="192b71f1-1400-4988-a857-69de893750f9" providerId="ADAL" clId="{7C19BE38-1203-664B-B666-DD2FB8B623EB}" dt="2023-01-05T12:54:10.813" v="9" actId="14100"/>
        <pc:sldMkLst>
          <pc:docMk/>
          <pc:sldMk cId="3888965792" sldId="2076137798"/>
        </pc:sldMkLst>
        <pc:spChg chg="mod">
          <ac:chgData name="Sharon Reader" userId="192b71f1-1400-4988-a857-69de893750f9" providerId="ADAL" clId="{7C19BE38-1203-664B-B666-DD2FB8B623EB}" dt="2023-01-05T12:54:10.813" v="9" actId="14100"/>
          <ac:spMkLst>
            <pc:docMk/>
            <pc:sldMk cId="3888965792" sldId="2076137798"/>
            <ac:spMk id="11" creationId="{94F68EE6-53C8-A84C-B3C1-717C4199EEA0}"/>
          </ac:spMkLst>
        </pc:spChg>
        <pc:grpChg chg="mod">
          <ac:chgData name="Sharon Reader" userId="192b71f1-1400-4988-a857-69de893750f9" providerId="ADAL" clId="{7C19BE38-1203-664B-B666-DD2FB8B623EB}" dt="2023-01-05T12:47:37.022" v="3" actId="18331"/>
          <ac:grpSpMkLst>
            <pc:docMk/>
            <pc:sldMk cId="3888965792" sldId="2076137798"/>
            <ac:grpSpMk id="728" creationId="{00000000-0000-0000-0000-000000000000}"/>
          </ac:grpSpMkLst>
        </pc:grpChg>
      </pc:sldChg>
      <pc:sldChg chg="modSp mod">
        <pc:chgData name="Sharon Reader" userId="192b71f1-1400-4988-a857-69de893750f9" providerId="ADAL" clId="{7C19BE38-1203-664B-B666-DD2FB8B623EB}" dt="2023-01-05T12:55:36.836" v="20" actId="1076"/>
        <pc:sldMkLst>
          <pc:docMk/>
          <pc:sldMk cId="1110416860" sldId="2076137810"/>
        </pc:sldMkLst>
        <pc:spChg chg="mod">
          <ac:chgData name="Sharon Reader" userId="192b71f1-1400-4988-a857-69de893750f9" providerId="ADAL" clId="{7C19BE38-1203-664B-B666-DD2FB8B623EB}" dt="2023-01-05T12:55:36.836" v="20" actId="1076"/>
          <ac:spMkLst>
            <pc:docMk/>
            <pc:sldMk cId="1110416860" sldId="2076137810"/>
            <ac:spMk id="5" creationId="{3B6CEBD8-5847-814A-A033-C231A21270AC}"/>
          </ac:spMkLst>
        </pc:spChg>
      </pc:sldChg>
      <pc:sldChg chg="modSp mod">
        <pc:chgData name="Sharon Reader" userId="192b71f1-1400-4988-a857-69de893750f9" providerId="ADAL" clId="{7C19BE38-1203-664B-B666-DD2FB8B623EB}" dt="2023-01-05T12:56:07.950" v="23" actId="948"/>
        <pc:sldMkLst>
          <pc:docMk/>
          <pc:sldMk cId="1759117057" sldId="2076137814"/>
        </pc:sldMkLst>
        <pc:spChg chg="mod">
          <ac:chgData name="Sharon Reader" userId="192b71f1-1400-4988-a857-69de893750f9" providerId="ADAL" clId="{7C19BE38-1203-664B-B666-DD2FB8B623EB}" dt="2023-01-05T12:56:07.950" v="23" actId="948"/>
          <ac:spMkLst>
            <pc:docMk/>
            <pc:sldMk cId="1759117057" sldId="2076137814"/>
            <ac:spMk id="5" creationId="{3B6CEBD8-5847-814A-A033-C231A21270AC}"/>
          </ac:spMkLst>
        </pc:spChg>
      </pc:sldChg>
      <pc:sldChg chg="modSp mod">
        <pc:chgData name="Sharon Reader" userId="192b71f1-1400-4988-a857-69de893750f9" providerId="ADAL" clId="{7C19BE38-1203-664B-B666-DD2FB8B623EB}" dt="2023-01-05T12:56:57.650" v="32" actId="1076"/>
        <pc:sldMkLst>
          <pc:docMk/>
          <pc:sldMk cId="969264220" sldId="2076137819"/>
        </pc:sldMkLst>
        <pc:spChg chg="mod">
          <ac:chgData name="Sharon Reader" userId="192b71f1-1400-4988-a857-69de893750f9" providerId="ADAL" clId="{7C19BE38-1203-664B-B666-DD2FB8B623EB}" dt="2023-01-05T12:56:57.650" v="32" actId="1076"/>
          <ac:spMkLst>
            <pc:docMk/>
            <pc:sldMk cId="969264220" sldId="2076137819"/>
            <ac:spMk id="3" creationId="{9C1BB311-96AA-4543-A363-6778A38334AF}"/>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800" b="1" i="0" u="none" strike="noStrike" kern="1200" spc="0" baseline="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defRPr>
            </a:pPr>
            <a:r>
              <a:rPr lang="ar-JO" sz="2800" b="1" dirty="0"/>
              <a:t>هل تعرف كيف تقرر وكالات الإغاثة</a:t>
            </a:r>
            <a:r>
              <a:rPr lang="ar-JO" sz="2800" b="1" baseline="0" dirty="0"/>
              <a:t> من يتلقى المساعدات النقدية القسائم ومن لا يتلقاها؟ </a:t>
            </a:r>
            <a:endParaRPr lang="en-GB" sz="2800" b="1" dirty="0"/>
          </a:p>
        </c:rich>
      </c:tx>
      <c:overlay val="0"/>
      <c:spPr>
        <a:noFill/>
        <a:ln>
          <a:noFill/>
        </a:ln>
        <a:effectLst/>
      </c:spPr>
      <c:txPr>
        <a:bodyPr rot="0" spcFirstLastPara="1" vertOverflow="ellipsis" vert="horz" wrap="square" anchor="ctr" anchorCtr="1"/>
        <a:lstStyle/>
        <a:p>
          <a:pPr>
            <a:defRPr sz="2800" b="1" i="0" u="none" strike="noStrike" kern="1200" spc="0" baseline="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defRPr>
          </a:pPr>
          <a:endParaRPr lang="en-US"/>
        </a:p>
      </c:txPr>
    </c:title>
    <c:autoTitleDeleted val="0"/>
    <c:plotArea>
      <c:layout/>
      <c:barChart>
        <c:barDir val="bar"/>
        <c:grouping val="stacked"/>
        <c:varyColors val="0"/>
        <c:ser>
          <c:idx val="0"/>
          <c:order val="0"/>
          <c:tx>
            <c:strRef>
              <c:f>Sheet1!$B$2</c:f>
              <c:strCache>
                <c:ptCount val="1"/>
                <c:pt idx="0">
                  <c:v>Yes</c:v>
                </c:pt>
              </c:strCache>
            </c:strRef>
          </c:tx>
          <c:spPr>
            <a:solidFill>
              <a:srgbClr val="01C8C3"/>
            </a:solidFill>
            <a:ln>
              <a:solidFill>
                <a:srgbClr val="01C8C3"/>
              </a:solidFill>
            </a:ln>
            <a:effectLst/>
          </c:spPr>
          <c:invertIfNegative val="0"/>
          <c:cat>
            <c:strRef>
              <c:f>Sheet1!$A$3:$A$7</c:f>
              <c:strCache>
                <c:ptCount val="5"/>
                <c:pt idx="0">
                  <c:v>Somalia 2020</c:v>
                </c:pt>
                <c:pt idx="1">
                  <c:v>Nigeria 2020</c:v>
                </c:pt>
                <c:pt idx="2">
                  <c:v>CAR 2020</c:v>
                </c:pt>
                <c:pt idx="3">
                  <c:v>Kenya 2018</c:v>
                </c:pt>
                <c:pt idx="4">
                  <c:v>Iraq 2018</c:v>
                </c:pt>
              </c:strCache>
            </c:strRef>
          </c:cat>
          <c:val>
            <c:numRef>
              <c:f>Sheet1!$B$3:$B$7</c:f>
              <c:numCache>
                <c:formatCode>General</c:formatCode>
                <c:ptCount val="5"/>
                <c:pt idx="0">
                  <c:v>28</c:v>
                </c:pt>
                <c:pt idx="1">
                  <c:v>28</c:v>
                </c:pt>
                <c:pt idx="2">
                  <c:v>14</c:v>
                </c:pt>
                <c:pt idx="3">
                  <c:v>12</c:v>
                </c:pt>
                <c:pt idx="4">
                  <c:v>6</c:v>
                </c:pt>
              </c:numCache>
            </c:numRef>
          </c:val>
          <c:extLst>
            <c:ext xmlns:c16="http://schemas.microsoft.com/office/drawing/2014/chart" uri="{C3380CC4-5D6E-409C-BE32-E72D297353CC}">
              <c16:uniqueId val="{00000000-6001-7643-B9C7-DC289772F44B}"/>
            </c:ext>
          </c:extLst>
        </c:ser>
        <c:ser>
          <c:idx val="1"/>
          <c:order val="1"/>
          <c:tx>
            <c:strRef>
              <c:f>Sheet1!$C$2</c:f>
              <c:strCache>
                <c:ptCount val="1"/>
                <c:pt idx="0">
                  <c:v>No</c:v>
                </c:pt>
              </c:strCache>
            </c:strRef>
          </c:tx>
          <c:spPr>
            <a:solidFill>
              <a:schemeClr val="accent1"/>
            </a:solidFill>
            <a:ln>
              <a:noFill/>
            </a:ln>
            <a:effectLst/>
          </c:spPr>
          <c:invertIfNegative val="0"/>
          <c:cat>
            <c:strRef>
              <c:f>Sheet1!$A$3:$A$7</c:f>
              <c:strCache>
                <c:ptCount val="5"/>
                <c:pt idx="0">
                  <c:v>Somalia 2020</c:v>
                </c:pt>
                <c:pt idx="1">
                  <c:v>Nigeria 2020</c:v>
                </c:pt>
                <c:pt idx="2">
                  <c:v>CAR 2020</c:v>
                </c:pt>
                <c:pt idx="3">
                  <c:v>Kenya 2018</c:v>
                </c:pt>
                <c:pt idx="4">
                  <c:v>Iraq 2018</c:v>
                </c:pt>
              </c:strCache>
            </c:strRef>
          </c:cat>
          <c:val>
            <c:numRef>
              <c:f>Sheet1!$C$3:$C$7</c:f>
              <c:numCache>
                <c:formatCode>General</c:formatCode>
                <c:ptCount val="5"/>
                <c:pt idx="0">
                  <c:v>72</c:v>
                </c:pt>
                <c:pt idx="1">
                  <c:v>72</c:v>
                </c:pt>
                <c:pt idx="2">
                  <c:v>86</c:v>
                </c:pt>
                <c:pt idx="3">
                  <c:v>88</c:v>
                </c:pt>
                <c:pt idx="4">
                  <c:v>94</c:v>
                </c:pt>
              </c:numCache>
            </c:numRef>
          </c:val>
          <c:extLst>
            <c:ext xmlns:c16="http://schemas.microsoft.com/office/drawing/2014/chart" uri="{C3380CC4-5D6E-409C-BE32-E72D297353CC}">
              <c16:uniqueId val="{00000001-6001-7643-B9C7-DC289772F44B}"/>
            </c:ext>
          </c:extLst>
        </c:ser>
        <c:dLbls>
          <c:showLegendKey val="0"/>
          <c:showVal val="0"/>
          <c:showCatName val="0"/>
          <c:showSerName val="0"/>
          <c:showPercent val="0"/>
          <c:showBubbleSize val="0"/>
        </c:dLbls>
        <c:gapWidth val="150"/>
        <c:overlap val="100"/>
        <c:axId val="219070575"/>
        <c:axId val="219172671"/>
      </c:barChart>
      <c:catAx>
        <c:axId val="219070575"/>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2000" b="0" i="0" u="none" strike="noStrike" kern="1200" baseline="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defRPr>
            </a:pPr>
            <a:endParaRPr lang="en-US"/>
          </a:p>
        </c:txPr>
        <c:crossAx val="219172671"/>
        <c:crosses val="autoZero"/>
        <c:auto val="1"/>
        <c:lblAlgn val="ctr"/>
        <c:lblOffset val="100"/>
        <c:noMultiLvlLbl val="0"/>
      </c:catAx>
      <c:valAx>
        <c:axId val="219172671"/>
        <c:scaling>
          <c:orientation val="minMax"/>
          <c:max val="100"/>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2000" b="0" i="0" u="none" strike="noStrike" kern="1200" baseline="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defRPr>
            </a:pPr>
            <a:endParaRPr lang="en-US"/>
          </a:p>
        </c:txPr>
        <c:crossAx val="21907057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2400" b="0" i="0" u="none" strike="noStrike" kern="1200" baseline="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defRPr>
          </a:pPr>
          <a:endParaRPr lang="en-US"/>
        </a:p>
      </c:txPr>
    </c:legend>
    <c:plotVisOnly val="1"/>
    <c:dispBlanksAs val="gap"/>
    <c:showDLblsOverMax val="0"/>
  </c:chart>
  <c:spPr>
    <a:noFill/>
    <a:ln>
      <a:noFill/>
    </a:ln>
    <a:effectLst/>
  </c:spPr>
  <c:txPr>
    <a:bodyPr/>
    <a:lstStyle/>
    <a:p>
      <a:pPr>
        <a:defRPr sz="2000">
          <a:latin typeface="Open Sans" panose="020B0606030504020204" pitchFamily="34" charset="0"/>
          <a:ea typeface="Open Sans" panose="020B0606030504020204" pitchFamily="34" charset="0"/>
          <a:cs typeface="Open Sans" panose="020B0606030504020204" pitchFamily="34" charset="0"/>
        </a:defRPr>
      </a:pPr>
      <a:endParaRPr lang="en-US"/>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3197821-269C-C74D-A2E0-72FE97CD0D95}" type="doc">
      <dgm:prSet loTypeId="urn:microsoft.com/office/officeart/2005/8/layout/hList1" loCatId="" qsTypeId="urn:microsoft.com/office/officeart/2005/8/quickstyle/simple1" qsCatId="simple" csTypeId="urn:microsoft.com/office/officeart/2005/8/colors/accent1_2" csCatId="accent1" phldr="1"/>
      <dgm:spPr/>
      <dgm:t>
        <a:bodyPr/>
        <a:lstStyle/>
        <a:p>
          <a:endParaRPr lang="en-GB"/>
        </a:p>
      </dgm:t>
    </dgm:pt>
    <dgm:pt modelId="{4BC8D874-8FE5-0146-9219-548F1238029F}">
      <dgm:prSet phldrT="[Text]" custT="1"/>
      <dgm:spPr/>
      <dgm:t>
        <a:bodyPr/>
        <a:lstStyle/>
        <a:p>
          <a:r>
            <a:rPr lang="ar-JO" sz="4000" b="1" dirty="0">
              <a:solidFill>
                <a:schemeClr val="bg2"/>
              </a:solidFill>
              <a:latin typeface="Calibri" panose="020F0502020204030204" pitchFamily="34" charset="0"/>
              <a:ea typeface="Calibri" panose="020F0502020204030204" pitchFamily="34" charset="0"/>
              <a:cs typeface="Calibri" panose="020F0502020204030204" pitchFamily="34" charset="0"/>
            </a:rPr>
            <a:t>المجموعة الرابعة</a:t>
          </a:r>
          <a:endParaRPr lang="en-GB" sz="4000" b="1" dirty="0">
            <a:solidFill>
              <a:schemeClr val="bg2"/>
            </a:solidFill>
            <a:latin typeface="Calibri" panose="020F0502020204030204" pitchFamily="34" charset="0"/>
            <a:ea typeface="Calibri" panose="020F0502020204030204" pitchFamily="34" charset="0"/>
            <a:cs typeface="Calibri" panose="020F0502020204030204" pitchFamily="34" charset="0"/>
          </a:endParaRPr>
        </a:p>
      </dgm:t>
    </dgm:pt>
    <dgm:pt modelId="{77C3FA1C-3063-5248-901C-E3C035BE5223}" type="parTrans" cxnId="{2CCFBADA-1E65-2649-B179-AE459D8712E5}">
      <dgm:prSet/>
      <dgm:spPr/>
      <dgm:t>
        <a:bodyPr/>
        <a:lstStyle/>
        <a:p>
          <a:endParaRPr lang="en-GB"/>
        </a:p>
      </dgm:t>
    </dgm:pt>
    <dgm:pt modelId="{83EAA35D-6C17-CF48-B785-3BE480B9E498}" type="sibTrans" cxnId="{2CCFBADA-1E65-2649-B179-AE459D8712E5}">
      <dgm:prSet/>
      <dgm:spPr/>
      <dgm:t>
        <a:bodyPr/>
        <a:lstStyle/>
        <a:p>
          <a:endParaRPr lang="en-GB"/>
        </a:p>
      </dgm:t>
    </dgm:pt>
    <dgm:pt modelId="{7FDEE383-75E6-BF4C-AA16-A47286A2DFD7}">
      <dgm:prSet phldrT="[Text]" custT="1"/>
      <dgm:spPr/>
      <dgm:t>
        <a:bodyPr/>
        <a:lstStyle/>
        <a:p>
          <a:pPr>
            <a:spcAft>
              <a:spcPts val="1776"/>
            </a:spcAft>
          </a:pPr>
          <a:endParaRPr lang="en-GB" sz="3200" dirty="0">
            <a:latin typeface="Calibri" panose="020F0502020204030204" pitchFamily="34" charset="0"/>
            <a:ea typeface="Calibri" panose="020F0502020204030204" pitchFamily="34" charset="0"/>
            <a:cs typeface="Calibri" panose="020F0502020204030204" pitchFamily="34" charset="0"/>
          </a:endParaRPr>
        </a:p>
      </dgm:t>
    </dgm:pt>
    <dgm:pt modelId="{285C182F-02CC-EC45-AF21-4E1F87D5BF60}" type="parTrans" cxnId="{56844761-97DC-6847-9ECA-E853A45B4FE1}">
      <dgm:prSet/>
      <dgm:spPr/>
      <dgm:t>
        <a:bodyPr/>
        <a:lstStyle/>
        <a:p>
          <a:endParaRPr lang="en-GB"/>
        </a:p>
      </dgm:t>
    </dgm:pt>
    <dgm:pt modelId="{1410FC87-EFC9-D747-A3EC-A830E768FB4E}" type="sibTrans" cxnId="{56844761-97DC-6847-9ECA-E853A45B4FE1}">
      <dgm:prSet/>
      <dgm:spPr/>
      <dgm:t>
        <a:bodyPr/>
        <a:lstStyle/>
        <a:p>
          <a:endParaRPr lang="en-GB"/>
        </a:p>
      </dgm:t>
    </dgm:pt>
    <dgm:pt modelId="{5B36C508-CC9B-B147-BDB0-7DB842FDAFD4}">
      <dgm:prSet phldrT="[Text]" custT="1"/>
      <dgm:spPr/>
      <dgm:t>
        <a:bodyPr/>
        <a:lstStyle/>
        <a:p>
          <a:r>
            <a:rPr lang="ar-JO" sz="4000" b="1" dirty="0">
              <a:solidFill>
                <a:schemeClr val="bg2"/>
              </a:solidFill>
              <a:latin typeface="Calibri" panose="020F0502020204030204" pitchFamily="34" charset="0"/>
              <a:ea typeface="Calibri" panose="020F0502020204030204" pitchFamily="34" charset="0"/>
              <a:cs typeface="Calibri" panose="020F0502020204030204" pitchFamily="34" charset="0"/>
            </a:rPr>
            <a:t>المجموعة الثالثة</a:t>
          </a:r>
          <a:endParaRPr lang="en-GB" sz="4000" b="1" dirty="0">
            <a:solidFill>
              <a:schemeClr val="bg2"/>
            </a:solidFill>
            <a:latin typeface="Calibri" panose="020F0502020204030204" pitchFamily="34" charset="0"/>
            <a:ea typeface="Calibri" panose="020F0502020204030204" pitchFamily="34" charset="0"/>
            <a:cs typeface="Calibri" panose="020F0502020204030204" pitchFamily="34" charset="0"/>
          </a:endParaRPr>
        </a:p>
      </dgm:t>
    </dgm:pt>
    <dgm:pt modelId="{74CBB336-6F51-7C46-9EDB-593061B0EBC9}" type="parTrans" cxnId="{81BB962A-0C30-FE41-830A-5B22B3400471}">
      <dgm:prSet/>
      <dgm:spPr/>
      <dgm:t>
        <a:bodyPr/>
        <a:lstStyle/>
        <a:p>
          <a:endParaRPr lang="en-GB"/>
        </a:p>
      </dgm:t>
    </dgm:pt>
    <dgm:pt modelId="{A90EC213-66DE-0B48-8AA2-2899A10DE2CB}" type="sibTrans" cxnId="{81BB962A-0C30-FE41-830A-5B22B3400471}">
      <dgm:prSet/>
      <dgm:spPr/>
      <dgm:t>
        <a:bodyPr/>
        <a:lstStyle/>
        <a:p>
          <a:endParaRPr lang="en-GB"/>
        </a:p>
      </dgm:t>
    </dgm:pt>
    <dgm:pt modelId="{ADCFAFAB-2B00-6448-A056-350DB0AC851D}">
      <dgm:prSet phldrT="[Text]" custT="1"/>
      <dgm:spPr/>
      <dgm:t>
        <a:bodyPr/>
        <a:lstStyle/>
        <a:p>
          <a:pPr>
            <a:spcAft>
              <a:spcPts val="1776"/>
            </a:spcAft>
          </a:pPr>
          <a:endParaRPr lang="en-GB" sz="3200" dirty="0">
            <a:latin typeface="Calibri" panose="020F0502020204030204" pitchFamily="34" charset="0"/>
            <a:ea typeface="Calibri" panose="020F0502020204030204" pitchFamily="34" charset="0"/>
            <a:cs typeface="Calibri" panose="020F0502020204030204" pitchFamily="34" charset="0"/>
          </a:endParaRPr>
        </a:p>
      </dgm:t>
    </dgm:pt>
    <dgm:pt modelId="{73961093-471C-0F4E-A80A-D6E38738E5A1}" type="parTrans" cxnId="{0C00E71C-AB4D-BD44-A48F-D3F9A0F9304A}">
      <dgm:prSet/>
      <dgm:spPr/>
      <dgm:t>
        <a:bodyPr/>
        <a:lstStyle/>
        <a:p>
          <a:endParaRPr lang="en-GB"/>
        </a:p>
      </dgm:t>
    </dgm:pt>
    <dgm:pt modelId="{C204A3C5-6261-5641-9677-137E96D96437}" type="sibTrans" cxnId="{0C00E71C-AB4D-BD44-A48F-D3F9A0F9304A}">
      <dgm:prSet/>
      <dgm:spPr/>
      <dgm:t>
        <a:bodyPr/>
        <a:lstStyle/>
        <a:p>
          <a:endParaRPr lang="en-GB"/>
        </a:p>
      </dgm:t>
    </dgm:pt>
    <dgm:pt modelId="{8276357F-CBA6-7042-B40B-3CB9AD9B4A5E}">
      <dgm:prSet phldrT="[Text]" custT="1"/>
      <dgm:spPr/>
      <dgm:t>
        <a:bodyPr/>
        <a:lstStyle/>
        <a:p>
          <a:r>
            <a:rPr lang="ar-JO" sz="4000" b="1" dirty="0">
              <a:solidFill>
                <a:schemeClr val="bg2"/>
              </a:solidFill>
              <a:latin typeface="Calibri" panose="020F0502020204030204" pitchFamily="34" charset="0"/>
              <a:ea typeface="Calibri" panose="020F0502020204030204" pitchFamily="34" charset="0"/>
              <a:cs typeface="Calibri" panose="020F0502020204030204" pitchFamily="34" charset="0"/>
            </a:rPr>
            <a:t>المجموعة الثانية</a:t>
          </a:r>
          <a:endParaRPr lang="en-GB" sz="4000" b="1" dirty="0">
            <a:solidFill>
              <a:schemeClr val="bg2"/>
            </a:solidFill>
            <a:latin typeface="Calibri" panose="020F0502020204030204" pitchFamily="34" charset="0"/>
            <a:ea typeface="Calibri" panose="020F0502020204030204" pitchFamily="34" charset="0"/>
            <a:cs typeface="Calibri" panose="020F0502020204030204" pitchFamily="34" charset="0"/>
          </a:endParaRPr>
        </a:p>
      </dgm:t>
    </dgm:pt>
    <dgm:pt modelId="{F2F4279E-B46B-1541-A06E-26CCE034C12F}" type="parTrans" cxnId="{4913045B-D057-694C-8B58-7DA13A8E779C}">
      <dgm:prSet/>
      <dgm:spPr/>
      <dgm:t>
        <a:bodyPr/>
        <a:lstStyle/>
        <a:p>
          <a:endParaRPr lang="en-GB"/>
        </a:p>
      </dgm:t>
    </dgm:pt>
    <dgm:pt modelId="{C27EB1E7-F7BE-6F4F-B928-F2D373067774}" type="sibTrans" cxnId="{4913045B-D057-694C-8B58-7DA13A8E779C}">
      <dgm:prSet/>
      <dgm:spPr/>
      <dgm:t>
        <a:bodyPr/>
        <a:lstStyle/>
        <a:p>
          <a:endParaRPr lang="en-GB"/>
        </a:p>
      </dgm:t>
    </dgm:pt>
    <dgm:pt modelId="{FE0EFC04-3B1B-464F-8CC3-AF878A139B68}">
      <dgm:prSet phldrT="[Text]" custT="1"/>
      <dgm:spPr/>
      <dgm:t>
        <a:bodyPr/>
        <a:lstStyle/>
        <a:p>
          <a:pPr>
            <a:spcAft>
              <a:spcPts val="1776"/>
            </a:spcAft>
          </a:pPr>
          <a:endParaRPr lang="en-GB" sz="3200" dirty="0">
            <a:latin typeface="Calibri" panose="020F0502020204030204" pitchFamily="34" charset="0"/>
            <a:ea typeface="Calibri" panose="020F0502020204030204" pitchFamily="34" charset="0"/>
            <a:cs typeface="Calibri" panose="020F0502020204030204" pitchFamily="34" charset="0"/>
          </a:endParaRPr>
        </a:p>
      </dgm:t>
    </dgm:pt>
    <dgm:pt modelId="{443E92D8-6851-744B-AA23-8F7C57D711D7}" type="parTrans" cxnId="{E6BB8DF6-A739-0842-B3F3-BF4828B76579}">
      <dgm:prSet/>
      <dgm:spPr/>
      <dgm:t>
        <a:bodyPr/>
        <a:lstStyle/>
        <a:p>
          <a:endParaRPr lang="en-GB"/>
        </a:p>
      </dgm:t>
    </dgm:pt>
    <dgm:pt modelId="{8BFC99C6-5400-AA47-BD8E-C672191504A7}" type="sibTrans" cxnId="{E6BB8DF6-A739-0842-B3F3-BF4828B76579}">
      <dgm:prSet/>
      <dgm:spPr/>
      <dgm:t>
        <a:bodyPr/>
        <a:lstStyle/>
        <a:p>
          <a:endParaRPr lang="en-GB"/>
        </a:p>
      </dgm:t>
    </dgm:pt>
    <dgm:pt modelId="{D35BE388-A97C-BE4E-8252-7962A71A7963}">
      <dgm:prSet phldrT="[Text]" custT="1"/>
      <dgm:spPr/>
      <dgm:t>
        <a:bodyPr/>
        <a:lstStyle/>
        <a:p>
          <a:r>
            <a:rPr lang="ar-JO" sz="4000" b="1" dirty="0">
              <a:solidFill>
                <a:schemeClr val="bg2"/>
              </a:solidFill>
              <a:latin typeface="Calibri" panose="020F0502020204030204" pitchFamily="34" charset="0"/>
              <a:ea typeface="Calibri" panose="020F0502020204030204" pitchFamily="34" charset="0"/>
              <a:cs typeface="Calibri" panose="020F0502020204030204" pitchFamily="34" charset="0"/>
            </a:rPr>
            <a:t>الممجموعة الأولى</a:t>
          </a:r>
          <a:endParaRPr lang="en-GB" sz="4000" b="1" dirty="0">
            <a:solidFill>
              <a:schemeClr val="bg2"/>
            </a:solidFill>
            <a:latin typeface="Calibri" panose="020F0502020204030204" pitchFamily="34" charset="0"/>
            <a:ea typeface="Calibri" panose="020F0502020204030204" pitchFamily="34" charset="0"/>
            <a:cs typeface="Calibri" panose="020F0502020204030204" pitchFamily="34" charset="0"/>
          </a:endParaRPr>
        </a:p>
      </dgm:t>
    </dgm:pt>
    <dgm:pt modelId="{ACD3E4E4-2124-1440-A244-3DAD1C4F3380}" type="parTrans" cxnId="{20649A0F-3486-4B43-9DDD-0F2666131F04}">
      <dgm:prSet/>
      <dgm:spPr/>
      <dgm:t>
        <a:bodyPr/>
        <a:lstStyle/>
        <a:p>
          <a:endParaRPr lang="en-GB"/>
        </a:p>
      </dgm:t>
    </dgm:pt>
    <dgm:pt modelId="{A017C805-2269-FB43-BC8E-E70ADCA4CB5F}" type="sibTrans" cxnId="{20649A0F-3486-4B43-9DDD-0F2666131F04}">
      <dgm:prSet/>
      <dgm:spPr/>
      <dgm:t>
        <a:bodyPr/>
        <a:lstStyle/>
        <a:p>
          <a:endParaRPr lang="en-GB"/>
        </a:p>
      </dgm:t>
    </dgm:pt>
    <dgm:pt modelId="{683497F2-42B5-B847-99C5-AD3F1E09EEF6}">
      <dgm:prSet phldrT="[Text]" custT="1"/>
      <dgm:spPr/>
      <dgm:t>
        <a:bodyPr/>
        <a:lstStyle/>
        <a:p>
          <a:pPr>
            <a:spcAft>
              <a:spcPts val="1776"/>
            </a:spcAft>
          </a:pPr>
          <a:endParaRPr lang="en-GB" sz="3200" dirty="0">
            <a:latin typeface="Calibri" panose="020F0502020204030204" pitchFamily="34" charset="0"/>
            <a:ea typeface="Calibri" panose="020F0502020204030204" pitchFamily="34" charset="0"/>
            <a:cs typeface="Calibri" panose="020F0502020204030204" pitchFamily="34" charset="0"/>
          </a:endParaRPr>
        </a:p>
      </dgm:t>
    </dgm:pt>
    <dgm:pt modelId="{029EB506-865F-0A4D-9466-11F68DC2E34A}" type="parTrans" cxnId="{E6E9A8CB-1EA4-BC42-BA9B-5623D5868016}">
      <dgm:prSet/>
      <dgm:spPr/>
      <dgm:t>
        <a:bodyPr/>
        <a:lstStyle/>
        <a:p>
          <a:endParaRPr lang="en-GB"/>
        </a:p>
      </dgm:t>
    </dgm:pt>
    <dgm:pt modelId="{3B271FDE-7B32-394C-BD5D-8A791D675CCD}" type="sibTrans" cxnId="{E6E9A8CB-1EA4-BC42-BA9B-5623D5868016}">
      <dgm:prSet/>
      <dgm:spPr/>
      <dgm:t>
        <a:bodyPr/>
        <a:lstStyle/>
        <a:p>
          <a:endParaRPr lang="en-GB"/>
        </a:p>
      </dgm:t>
    </dgm:pt>
    <dgm:pt modelId="{0B505C3E-DA1D-5246-A8D0-EB6688B302C2}" type="pres">
      <dgm:prSet presAssocID="{A3197821-269C-C74D-A2E0-72FE97CD0D95}" presName="Name0" presStyleCnt="0">
        <dgm:presLayoutVars>
          <dgm:dir/>
          <dgm:animLvl val="lvl"/>
          <dgm:resizeHandles val="exact"/>
        </dgm:presLayoutVars>
      </dgm:prSet>
      <dgm:spPr/>
    </dgm:pt>
    <dgm:pt modelId="{A578E8D8-2CA9-FC42-BCAB-1AEA4B4BF1FE}" type="pres">
      <dgm:prSet presAssocID="{4BC8D874-8FE5-0146-9219-548F1238029F}" presName="composite" presStyleCnt="0"/>
      <dgm:spPr/>
    </dgm:pt>
    <dgm:pt modelId="{89C87F3E-F689-7948-9FF1-9F48B24DCB30}" type="pres">
      <dgm:prSet presAssocID="{4BC8D874-8FE5-0146-9219-548F1238029F}" presName="parTx" presStyleLbl="alignNode1" presStyleIdx="0" presStyleCnt="4">
        <dgm:presLayoutVars>
          <dgm:chMax val="0"/>
          <dgm:chPref val="0"/>
          <dgm:bulletEnabled val="1"/>
        </dgm:presLayoutVars>
      </dgm:prSet>
      <dgm:spPr/>
    </dgm:pt>
    <dgm:pt modelId="{F2EAE63D-AB73-304F-B4E8-F304D6002ECA}" type="pres">
      <dgm:prSet presAssocID="{4BC8D874-8FE5-0146-9219-548F1238029F}" presName="desTx" presStyleLbl="alignAccFollowNode1" presStyleIdx="0" presStyleCnt="4">
        <dgm:presLayoutVars>
          <dgm:bulletEnabled val="1"/>
        </dgm:presLayoutVars>
      </dgm:prSet>
      <dgm:spPr/>
    </dgm:pt>
    <dgm:pt modelId="{9F3AB6A9-A05F-B442-9B24-A68443331D04}" type="pres">
      <dgm:prSet presAssocID="{83EAA35D-6C17-CF48-B785-3BE480B9E498}" presName="space" presStyleCnt="0"/>
      <dgm:spPr/>
    </dgm:pt>
    <dgm:pt modelId="{2BEC36C9-394A-474E-B745-D67B872914BC}" type="pres">
      <dgm:prSet presAssocID="{5B36C508-CC9B-B147-BDB0-7DB842FDAFD4}" presName="composite" presStyleCnt="0"/>
      <dgm:spPr/>
    </dgm:pt>
    <dgm:pt modelId="{1591DA85-877A-434B-80BC-4607ADDA7709}" type="pres">
      <dgm:prSet presAssocID="{5B36C508-CC9B-B147-BDB0-7DB842FDAFD4}" presName="parTx" presStyleLbl="alignNode1" presStyleIdx="1" presStyleCnt="4">
        <dgm:presLayoutVars>
          <dgm:chMax val="0"/>
          <dgm:chPref val="0"/>
          <dgm:bulletEnabled val="1"/>
        </dgm:presLayoutVars>
      </dgm:prSet>
      <dgm:spPr/>
    </dgm:pt>
    <dgm:pt modelId="{1530ECE8-9892-1946-895E-26D857002374}" type="pres">
      <dgm:prSet presAssocID="{5B36C508-CC9B-B147-BDB0-7DB842FDAFD4}" presName="desTx" presStyleLbl="alignAccFollowNode1" presStyleIdx="1" presStyleCnt="4">
        <dgm:presLayoutVars>
          <dgm:bulletEnabled val="1"/>
        </dgm:presLayoutVars>
      </dgm:prSet>
      <dgm:spPr/>
    </dgm:pt>
    <dgm:pt modelId="{D7BBC4D9-6C92-114D-9365-2BB7ABBA1129}" type="pres">
      <dgm:prSet presAssocID="{A90EC213-66DE-0B48-8AA2-2899A10DE2CB}" presName="space" presStyleCnt="0"/>
      <dgm:spPr/>
    </dgm:pt>
    <dgm:pt modelId="{24BC721D-099C-1749-88F7-F9E3333241C1}" type="pres">
      <dgm:prSet presAssocID="{8276357F-CBA6-7042-B40B-3CB9AD9B4A5E}" presName="composite" presStyleCnt="0"/>
      <dgm:spPr/>
    </dgm:pt>
    <dgm:pt modelId="{D8946BA3-3C96-4544-BF2A-9408AFB0ED9D}" type="pres">
      <dgm:prSet presAssocID="{8276357F-CBA6-7042-B40B-3CB9AD9B4A5E}" presName="parTx" presStyleLbl="alignNode1" presStyleIdx="2" presStyleCnt="4">
        <dgm:presLayoutVars>
          <dgm:chMax val="0"/>
          <dgm:chPref val="0"/>
          <dgm:bulletEnabled val="1"/>
        </dgm:presLayoutVars>
      </dgm:prSet>
      <dgm:spPr/>
    </dgm:pt>
    <dgm:pt modelId="{F356D742-F6C3-9D4A-B467-F76751C81BF9}" type="pres">
      <dgm:prSet presAssocID="{8276357F-CBA6-7042-B40B-3CB9AD9B4A5E}" presName="desTx" presStyleLbl="alignAccFollowNode1" presStyleIdx="2" presStyleCnt="4">
        <dgm:presLayoutVars>
          <dgm:bulletEnabled val="1"/>
        </dgm:presLayoutVars>
      </dgm:prSet>
      <dgm:spPr/>
    </dgm:pt>
    <dgm:pt modelId="{35EFFC59-8A89-1D46-9AD2-71671F9AB606}" type="pres">
      <dgm:prSet presAssocID="{C27EB1E7-F7BE-6F4F-B928-F2D373067774}" presName="space" presStyleCnt="0"/>
      <dgm:spPr/>
    </dgm:pt>
    <dgm:pt modelId="{D4C97A80-9425-7546-871E-436A31033349}" type="pres">
      <dgm:prSet presAssocID="{D35BE388-A97C-BE4E-8252-7962A71A7963}" presName="composite" presStyleCnt="0"/>
      <dgm:spPr/>
    </dgm:pt>
    <dgm:pt modelId="{5F400811-C1D0-614D-B40F-7BEEECE332E9}" type="pres">
      <dgm:prSet presAssocID="{D35BE388-A97C-BE4E-8252-7962A71A7963}" presName="parTx" presStyleLbl="alignNode1" presStyleIdx="3" presStyleCnt="4">
        <dgm:presLayoutVars>
          <dgm:chMax val="0"/>
          <dgm:chPref val="0"/>
          <dgm:bulletEnabled val="1"/>
        </dgm:presLayoutVars>
      </dgm:prSet>
      <dgm:spPr/>
    </dgm:pt>
    <dgm:pt modelId="{171359BD-E74C-D74D-B00A-4F9FAE3ACA32}" type="pres">
      <dgm:prSet presAssocID="{D35BE388-A97C-BE4E-8252-7962A71A7963}" presName="desTx" presStyleLbl="alignAccFollowNode1" presStyleIdx="3" presStyleCnt="4">
        <dgm:presLayoutVars>
          <dgm:bulletEnabled val="1"/>
        </dgm:presLayoutVars>
      </dgm:prSet>
      <dgm:spPr/>
    </dgm:pt>
  </dgm:ptLst>
  <dgm:cxnLst>
    <dgm:cxn modelId="{81A77103-1AD7-3E4B-828D-C5C84BCA571A}" type="presOf" srcId="{7FDEE383-75E6-BF4C-AA16-A47286A2DFD7}" destId="{F2EAE63D-AB73-304F-B4E8-F304D6002ECA}" srcOrd="0" destOrd="0" presId="urn:microsoft.com/office/officeart/2005/8/layout/hList1"/>
    <dgm:cxn modelId="{20649A0F-3486-4B43-9DDD-0F2666131F04}" srcId="{A3197821-269C-C74D-A2E0-72FE97CD0D95}" destId="{D35BE388-A97C-BE4E-8252-7962A71A7963}" srcOrd="3" destOrd="0" parTransId="{ACD3E4E4-2124-1440-A244-3DAD1C4F3380}" sibTransId="{A017C805-2269-FB43-BC8E-E70ADCA4CB5F}"/>
    <dgm:cxn modelId="{0C00E71C-AB4D-BD44-A48F-D3F9A0F9304A}" srcId="{5B36C508-CC9B-B147-BDB0-7DB842FDAFD4}" destId="{ADCFAFAB-2B00-6448-A056-350DB0AC851D}" srcOrd="0" destOrd="0" parTransId="{73961093-471C-0F4E-A80A-D6E38738E5A1}" sibTransId="{C204A3C5-6261-5641-9677-137E96D96437}"/>
    <dgm:cxn modelId="{81BB962A-0C30-FE41-830A-5B22B3400471}" srcId="{A3197821-269C-C74D-A2E0-72FE97CD0D95}" destId="{5B36C508-CC9B-B147-BDB0-7DB842FDAFD4}" srcOrd="1" destOrd="0" parTransId="{74CBB336-6F51-7C46-9EDB-593061B0EBC9}" sibTransId="{A90EC213-66DE-0B48-8AA2-2899A10DE2CB}"/>
    <dgm:cxn modelId="{4913045B-D057-694C-8B58-7DA13A8E779C}" srcId="{A3197821-269C-C74D-A2E0-72FE97CD0D95}" destId="{8276357F-CBA6-7042-B40B-3CB9AD9B4A5E}" srcOrd="2" destOrd="0" parTransId="{F2F4279E-B46B-1541-A06E-26CCE034C12F}" sibTransId="{C27EB1E7-F7BE-6F4F-B928-F2D373067774}"/>
    <dgm:cxn modelId="{56844761-97DC-6847-9ECA-E853A45B4FE1}" srcId="{4BC8D874-8FE5-0146-9219-548F1238029F}" destId="{7FDEE383-75E6-BF4C-AA16-A47286A2DFD7}" srcOrd="0" destOrd="0" parTransId="{285C182F-02CC-EC45-AF21-4E1F87D5BF60}" sibTransId="{1410FC87-EFC9-D747-A3EC-A830E768FB4E}"/>
    <dgm:cxn modelId="{D72A9673-F975-494C-A5D6-5DBCC62FC8B5}" type="presOf" srcId="{FE0EFC04-3B1B-464F-8CC3-AF878A139B68}" destId="{F356D742-F6C3-9D4A-B467-F76751C81BF9}" srcOrd="0" destOrd="0" presId="urn:microsoft.com/office/officeart/2005/8/layout/hList1"/>
    <dgm:cxn modelId="{FA81AF80-4DBC-3246-9518-91108F714F84}" type="presOf" srcId="{8276357F-CBA6-7042-B40B-3CB9AD9B4A5E}" destId="{D8946BA3-3C96-4544-BF2A-9408AFB0ED9D}" srcOrd="0" destOrd="0" presId="urn:microsoft.com/office/officeart/2005/8/layout/hList1"/>
    <dgm:cxn modelId="{C0252E93-CE6F-6049-942C-BB0E6A5FF9A2}" type="presOf" srcId="{5B36C508-CC9B-B147-BDB0-7DB842FDAFD4}" destId="{1591DA85-877A-434B-80BC-4607ADDA7709}" srcOrd="0" destOrd="0" presId="urn:microsoft.com/office/officeart/2005/8/layout/hList1"/>
    <dgm:cxn modelId="{EB643D9F-7AF4-9E4F-BCBF-E2A568A828EB}" type="presOf" srcId="{A3197821-269C-C74D-A2E0-72FE97CD0D95}" destId="{0B505C3E-DA1D-5246-A8D0-EB6688B302C2}" srcOrd="0" destOrd="0" presId="urn:microsoft.com/office/officeart/2005/8/layout/hList1"/>
    <dgm:cxn modelId="{B4CA0AA4-1385-3647-AB54-63757B013E76}" type="presOf" srcId="{D35BE388-A97C-BE4E-8252-7962A71A7963}" destId="{5F400811-C1D0-614D-B40F-7BEEECE332E9}" srcOrd="0" destOrd="0" presId="urn:microsoft.com/office/officeart/2005/8/layout/hList1"/>
    <dgm:cxn modelId="{0C76D2A9-5448-B849-80F0-D2D4A7B247AC}" type="presOf" srcId="{ADCFAFAB-2B00-6448-A056-350DB0AC851D}" destId="{1530ECE8-9892-1946-895E-26D857002374}" srcOrd="0" destOrd="0" presId="urn:microsoft.com/office/officeart/2005/8/layout/hList1"/>
    <dgm:cxn modelId="{F700C1C1-1A5F-6640-B03F-B5D86DB655C6}" type="presOf" srcId="{4BC8D874-8FE5-0146-9219-548F1238029F}" destId="{89C87F3E-F689-7948-9FF1-9F48B24DCB30}" srcOrd="0" destOrd="0" presId="urn:microsoft.com/office/officeart/2005/8/layout/hList1"/>
    <dgm:cxn modelId="{E6E9A8CB-1EA4-BC42-BA9B-5623D5868016}" srcId="{D35BE388-A97C-BE4E-8252-7962A71A7963}" destId="{683497F2-42B5-B847-99C5-AD3F1E09EEF6}" srcOrd="0" destOrd="0" parTransId="{029EB506-865F-0A4D-9466-11F68DC2E34A}" sibTransId="{3B271FDE-7B32-394C-BD5D-8A791D675CCD}"/>
    <dgm:cxn modelId="{2CCFBADA-1E65-2649-B179-AE459D8712E5}" srcId="{A3197821-269C-C74D-A2E0-72FE97CD0D95}" destId="{4BC8D874-8FE5-0146-9219-548F1238029F}" srcOrd="0" destOrd="0" parTransId="{77C3FA1C-3063-5248-901C-E3C035BE5223}" sibTransId="{83EAA35D-6C17-CF48-B785-3BE480B9E498}"/>
    <dgm:cxn modelId="{E6BB8DF6-A739-0842-B3F3-BF4828B76579}" srcId="{8276357F-CBA6-7042-B40B-3CB9AD9B4A5E}" destId="{FE0EFC04-3B1B-464F-8CC3-AF878A139B68}" srcOrd="0" destOrd="0" parTransId="{443E92D8-6851-744B-AA23-8F7C57D711D7}" sibTransId="{8BFC99C6-5400-AA47-BD8E-C672191504A7}"/>
    <dgm:cxn modelId="{8FE423F7-7166-7747-B781-6D747BFF5A2F}" type="presOf" srcId="{683497F2-42B5-B847-99C5-AD3F1E09EEF6}" destId="{171359BD-E74C-D74D-B00A-4F9FAE3ACA32}" srcOrd="0" destOrd="0" presId="urn:microsoft.com/office/officeart/2005/8/layout/hList1"/>
    <dgm:cxn modelId="{D6234ABE-ABBC-384C-A641-CB147F38AA16}" type="presParOf" srcId="{0B505C3E-DA1D-5246-A8D0-EB6688B302C2}" destId="{A578E8D8-2CA9-FC42-BCAB-1AEA4B4BF1FE}" srcOrd="0" destOrd="0" presId="urn:microsoft.com/office/officeart/2005/8/layout/hList1"/>
    <dgm:cxn modelId="{523D5B50-D704-454C-91A5-E7F70AC66A92}" type="presParOf" srcId="{A578E8D8-2CA9-FC42-BCAB-1AEA4B4BF1FE}" destId="{89C87F3E-F689-7948-9FF1-9F48B24DCB30}" srcOrd="0" destOrd="0" presId="urn:microsoft.com/office/officeart/2005/8/layout/hList1"/>
    <dgm:cxn modelId="{5F717014-51C0-6D49-98F9-539F0926C430}" type="presParOf" srcId="{A578E8D8-2CA9-FC42-BCAB-1AEA4B4BF1FE}" destId="{F2EAE63D-AB73-304F-B4E8-F304D6002ECA}" srcOrd="1" destOrd="0" presId="urn:microsoft.com/office/officeart/2005/8/layout/hList1"/>
    <dgm:cxn modelId="{BCC02325-EA13-8F49-BF5E-6076FB71BE02}" type="presParOf" srcId="{0B505C3E-DA1D-5246-A8D0-EB6688B302C2}" destId="{9F3AB6A9-A05F-B442-9B24-A68443331D04}" srcOrd="1" destOrd="0" presId="urn:microsoft.com/office/officeart/2005/8/layout/hList1"/>
    <dgm:cxn modelId="{17D0E0B3-688E-A349-9583-D25ACB48BEE1}" type="presParOf" srcId="{0B505C3E-DA1D-5246-A8D0-EB6688B302C2}" destId="{2BEC36C9-394A-474E-B745-D67B872914BC}" srcOrd="2" destOrd="0" presId="urn:microsoft.com/office/officeart/2005/8/layout/hList1"/>
    <dgm:cxn modelId="{040E4142-B0E5-A242-8B82-AE2D6B40463B}" type="presParOf" srcId="{2BEC36C9-394A-474E-B745-D67B872914BC}" destId="{1591DA85-877A-434B-80BC-4607ADDA7709}" srcOrd="0" destOrd="0" presId="urn:microsoft.com/office/officeart/2005/8/layout/hList1"/>
    <dgm:cxn modelId="{019C8EF8-A73E-5C4E-B28A-5982A7E0D1D5}" type="presParOf" srcId="{2BEC36C9-394A-474E-B745-D67B872914BC}" destId="{1530ECE8-9892-1946-895E-26D857002374}" srcOrd="1" destOrd="0" presId="urn:microsoft.com/office/officeart/2005/8/layout/hList1"/>
    <dgm:cxn modelId="{7160691B-18B2-D147-BE19-C3A6BD85CA42}" type="presParOf" srcId="{0B505C3E-DA1D-5246-A8D0-EB6688B302C2}" destId="{D7BBC4D9-6C92-114D-9365-2BB7ABBA1129}" srcOrd="3" destOrd="0" presId="urn:microsoft.com/office/officeart/2005/8/layout/hList1"/>
    <dgm:cxn modelId="{DF7CEA45-B81E-6C43-94BF-859BAC8B2FE1}" type="presParOf" srcId="{0B505C3E-DA1D-5246-A8D0-EB6688B302C2}" destId="{24BC721D-099C-1749-88F7-F9E3333241C1}" srcOrd="4" destOrd="0" presId="urn:microsoft.com/office/officeart/2005/8/layout/hList1"/>
    <dgm:cxn modelId="{00FE14A4-3AA3-F941-81DD-DFCC3C1109CD}" type="presParOf" srcId="{24BC721D-099C-1749-88F7-F9E3333241C1}" destId="{D8946BA3-3C96-4544-BF2A-9408AFB0ED9D}" srcOrd="0" destOrd="0" presId="urn:microsoft.com/office/officeart/2005/8/layout/hList1"/>
    <dgm:cxn modelId="{FEA79A1A-D53D-9248-B0CA-EE49FA429307}" type="presParOf" srcId="{24BC721D-099C-1749-88F7-F9E3333241C1}" destId="{F356D742-F6C3-9D4A-B467-F76751C81BF9}" srcOrd="1" destOrd="0" presId="urn:microsoft.com/office/officeart/2005/8/layout/hList1"/>
    <dgm:cxn modelId="{32ADCA64-C9C8-1446-BF46-F9113D3B0BA9}" type="presParOf" srcId="{0B505C3E-DA1D-5246-A8D0-EB6688B302C2}" destId="{35EFFC59-8A89-1D46-9AD2-71671F9AB606}" srcOrd="5" destOrd="0" presId="urn:microsoft.com/office/officeart/2005/8/layout/hList1"/>
    <dgm:cxn modelId="{2AEB0F13-C765-EC44-AAE3-99B45DAA3A6B}" type="presParOf" srcId="{0B505C3E-DA1D-5246-A8D0-EB6688B302C2}" destId="{D4C97A80-9425-7546-871E-436A31033349}" srcOrd="6" destOrd="0" presId="urn:microsoft.com/office/officeart/2005/8/layout/hList1"/>
    <dgm:cxn modelId="{00B3F704-F46B-D940-B69B-496C51E5BF73}" type="presParOf" srcId="{D4C97A80-9425-7546-871E-436A31033349}" destId="{5F400811-C1D0-614D-B40F-7BEEECE332E9}" srcOrd="0" destOrd="0" presId="urn:microsoft.com/office/officeart/2005/8/layout/hList1"/>
    <dgm:cxn modelId="{8D203866-C8D0-6E4F-9B4E-6EE814DC4CD0}" type="presParOf" srcId="{D4C97A80-9425-7546-871E-436A31033349}" destId="{171359BD-E74C-D74D-B00A-4F9FAE3ACA32}"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00C8E2B-DF86-B347-9A59-E1AABE7758DC}" type="doc">
      <dgm:prSet loTypeId="urn:microsoft.com/office/officeart/2009/3/layout/PlusandMinus" loCatId="" qsTypeId="urn:microsoft.com/office/officeart/2005/8/quickstyle/simple1" qsCatId="simple" csTypeId="urn:microsoft.com/office/officeart/2005/8/colors/accent1_2" csCatId="accent1" phldr="1"/>
      <dgm:spPr/>
      <dgm:t>
        <a:bodyPr/>
        <a:lstStyle/>
        <a:p>
          <a:endParaRPr lang="en-GB"/>
        </a:p>
      </dgm:t>
    </dgm:pt>
    <dgm:pt modelId="{A1616935-51A1-844A-A7E4-6C864704F493}">
      <dgm:prSet phldrT="[Text]" custT="1"/>
      <dgm:spPr/>
      <dgm:t>
        <a:bodyPr/>
        <a:lstStyle/>
        <a:p>
          <a:pPr algn="just" rtl="1">
            <a:spcAft>
              <a:spcPts val="1800"/>
            </a:spcAft>
          </a:pPr>
          <a:endParaRPr lang="en-GB" sz="2400">
            <a:latin typeface="Calibri" panose="020F0502020204030204" pitchFamily="34" charset="0"/>
            <a:ea typeface="Calibri" panose="020F0502020204030204" pitchFamily="34" charset="0"/>
            <a:cs typeface="Calibri" panose="020F0502020204030204" pitchFamily="34" charset="0"/>
          </a:endParaRPr>
        </a:p>
      </dgm:t>
    </dgm:pt>
    <dgm:pt modelId="{0E9845CD-4E47-B943-A73A-7928A6BD29CF}" type="parTrans" cxnId="{3CCDB43E-4267-DF4E-9205-D58C8A85D7F1}">
      <dgm:prSet/>
      <dgm:spPr/>
      <dgm:t>
        <a:bodyPr/>
        <a:lstStyle/>
        <a:p>
          <a:pPr>
            <a:spcAft>
              <a:spcPts val="1200"/>
            </a:spcAft>
          </a:pPr>
          <a:endParaRPr lang="en-GB" sz="2400">
            <a:latin typeface="Open Sans" panose="020B0606030504020204" pitchFamily="34" charset="0"/>
            <a:ea typeface="Open Sans" panose="020B0606030504020204" pitchFamily="34" charset="0"/>
            <a:cs typeface="Open Sans" panose="020B0606030504020204" pitchFamily="34" charset="0"/>
          </a:endParaRPr>
        </a:p>
      </dgm:t>
    </dgm:pt>
    <dgm:pt modelId="{1EFA6FA4-9375-2941-9632-7692489AC417}" type="sibTrans" cxnId="{3CCDB43E-4267-DF4E-9205-D58C8A85D7F1}">
      <dgm:prSet/>
      <dgm:spPr/>
      <dgm:t>
        <a:bodyPr/>
        <a:lstStyle/>
        <a:p>
          <a:pPr>
            <a:spcAft>
              <a:spcPts val="1200"/>
            </a:spcAft>
          </a:pPr>
          <a:endParaRPr lang="en-GB" sz="2400">
            <a:latin typeface="Open Sans" panose="020B0606030504020204" pitchFamily="34" charset="0"/>
            <a:ea typeface="Open Sans" panose="020B0606030504020204" pitchFamily="34" charset="0"/>
            <a:cs typeface="Open Sans" panose="020B0606030504020204" pitchFamily="34" charset="0"/>
          </a:endParaRPr>
        </a:p>
      </dgm:t>
    </dgm:pt>
    <dgm:pt modelId="{2A10BBBA-7E54-9043-A50E-DBBE020B62AE}">
      <dgm:prSet phldrT="[Text]" custT="1"/>
      <dgm:spPr/>
      <dgm:t>
        <a:bodyPr/>
        <a:lstStyle/>
        <a:p>
          <a:pPr algn="just" rtl="1">
            <a:spcAft>
              <a:spcPts val="1800"/>
            </a:spcAft>
          </a:pPr>
          <a:endParaRPr lang="en-GB" sz="2400" dirty="0">
            <a:latin typeface="Calibri" panose="020F0502020204030204" pitchFamily="34" charset="0"/>
            <a:ea typeface="Calibri" panose="020F0502020204030204" pitchFamily="34" charset="0"/>
            <a:cs typeface="Calibri" panose="020F0502020204030204" pitchFamily="34" charset="0"/>
          </a:endParaRPr>
        </a:p>
      </dgm:t>
    </dgm:pt>
    <dgm:pt modelId="{E1C75183-0FF3-5F42-A6EB-504464B698E9}" type="parTrans" cxnId="{36366B52-070C-9048-91FB-57912E2E2F3D}">
      <dgm:prSet/>
      <dgm:spPr/>
      <dgm:t>
        <a:bodyPr/>
        <a:lstStyle/>
        <a:p>
          <a:pPr>
            <a:spcAft>
              <a:spcPts val="1200"/>
            </a:spcAft>
          </a:pPr>
          <a:endParaRPr lang="en-GB" sz="2400">
            <a:latin typeface="Open Sans" panose="020B0606030504020204" pitchFamily="34" charset="0"/>
            <a:ea typeface="Open Sans" panose="020B0606030504020204" pitchFamily="34" charset="0"/>
            <a:cs typeface="Open Sans" panose="020B0606030504020204" pitchFamily="34" charset="0"/>
          </a:endParaRPr>
        </a:p>
      </dgm:t>
    </dgm:pt>
    <dgm:pt modelId="{977B4191-09A4-3B41-AE54-F7CD316F5D3B}" type="sibTrans" cxnId="{36366B52-070C-9048-91FB-57912E2E2F3D}">
      <dgm:prSet/>
      <dgm:spPr/>
      <dgm:t>
        <a:bodyPr/>
        <a:lstStyle/>
        <a:p>
          <a:pPr>
            <a:spcAft>
              <a:spcPts val="1200"/>
            </a:spcAft>
          </a:pPr>
          <a:endParaRPr lang="en-GB" sz="2400">
            <a:latin typeface="Open Sans" panose="020B0606030504020204" pitchFamily="34" charset="0"/>
            <a:ea typeface="Open Sans" panose="020B0606030504020204" pitchFamily="34" charset="0"/>
            <a:cs typeface="Open Sans" panose="020B0606030504020204" pitchFamily="34" charset="0"/>
          </a:endParaRPr>
        </a:p>
      </dgm:t>
    </dgm:pt>
    <dgm:pt modelId="{B53E96EF-E03F-9446-9D2E-45032CB29AF6}">
      <dgm:prSet custT="1"/>
      <dgm:spPr/>
      <dgm:t>
        <a:bodyPr/>
        <a:lstStyle/>
        <a:p>
          <a:pPr algn="just" rtl="1">
            <a:spcAft>
              <a:spcPts val="1800"/>
            </a:spcAft>
          </a:pPr>
          <a:r>
            <a:rPr lang="ar-JO" sz="2400" dirty="0">
              <a:latin typeface="Calibri" panose="020F0502020204030204" pitchFamily="34" charset="0"/>
              <a:ea typeface="Calibri" panose="020F0502020204030204" pitchFamily="34" charset="0"/>
              <a:cs typeface="Calibri" panose="020F0502020204030204" pitchFamily="34" charset="0"/>
            </a:rPr>
            <a:t>أن يكون الموظفون والمتطوعون قد تم تدريبهم مسبقًا على المشاركة المجتمعية والمساءلة. </a:t>
          </a:r>
          <a:endParaRPr lang="en-GB" sz="2400" dirty="0">
            <a:latin typeface="Calibri" panose="020F0502020204030204" pitchFamily="34" charset="0"/>
            <a:ea typeface="Calibri" panose="020F0502020204030204" pitchFamily="34" charset="0"/>
            <a:cs typeface="Calibri" panose="020F0502020204030204" pitchFamily="34" charset="0"/>
          </a:endParaRPr>
        </a:p>
      </dgm:t>
    </dgm:pt>
    <dgm:pt modelId="{06F4A6CD-18D7-C848-AF78-5F74641DF8E0}" type="parTrans" cxnId="{04A03938-A3F2-B84B-84D7-4854830FD2ED}">
      <dgm:prSet/>
      <dgm:spPr/>
      <dgm:t>
        <a:bodyPr/>
        <a:lstStyle/>
        <a:p>
          <a:pPr>
            <a:spcAft>
              <a:spcPts val="1200"/>
            </a:spcAft>
          </a:pPr>
          <a:endParaRPr lang="en-GB" sz="2400">
            <a:latin typeface="Open Sans" panose="020B0606030504020204" pitchFamily="34" charset="0"/>
            <a:ea typeface="Open Sans" panose="020B0606030504020204" pitchFamily="34" charset="0"/>
            <a:cs typeface="Open Sans" panose="020B0606030504020204" pitchFamily="34" charset="0"/>
          </a:endParaRPr>
        </a:p>
      </dgm:t>
    </dgm:pt>
    <dgm:pt modelId="{7D3E1D54-0C21-464E-A3A5-59307604D625}" type="sibTrans" cxnId="{04A03938-A3F2-B84B-84D7-4854830FD2ED}">
      <dgm:prSet/>
      <dgm:spPr/>
      <dgm:t>
        <a:bodyPr/>
        <a:lstStyle/>
        <a:p>
          <a:pPr>
            <a:spcAft>
              <a:spcPts val="1200"/>
            </a:spcAft>
          </a:pPr>
          <a:endParaRPr lang="en-GB" sz="2400">
            <a:latin typeface="Open Sans" panose="020B0606030504020204" pitchFamily="34" charset="0"/>
            <a:ea typeface="Open Sans" panose="020B0606030504020204" pitchFamily="34" charset="0"/>
            <a:cs typeface="Open Sans" panose="020B0606030504020204" pitchFamily="34" charset="0"/>
          </a:endParaRPr>
        </a:p>
      </dgm:t>
    </dgm:pt>
    <dgm:pt modelId="{6C768534-6AFE-5744-A5F9-89029491409C}">
      <dgm:prSet custT="1"/>
      <dgm:spPr/>
      <dgm:t>
        <a:bodyPr/>
        <a:lstStyle/>
        <a:p>
          <a:pPr algn="just" rtl="1">
            <a:spcAft>
              <a:spcPts val="1800"/>
            </a:spcAft>
          </a:pPr>
          <a:endParaRPr lang="en-GB" sz="2400" dirty="0">
            <a:latin typeface="Calibri" panose="020F0502020204030204" pitchFamily="34" charset="0"/>
            <a:ea typeface="Calibri" panose="020F0502020204030204" pitchFamily="34" charset="0"/>
            <a:cs typeface="Calibri" panose="020F0502020204030204" pitchFamily="34" charset="0"/>
          </a:endParaRPr>
        </a:p>
      </dgm:t>
    </dgm:pt>
    <dgm:pt modelId="{BFCD76B0-62A3-C14E-B1EC-2FF3286CD59E}" type="parTrans" cxnId="{AABE98BD-A127-FE43-A54C-1EA643C27EBB}">
      <dgm:prSet/>
      <dgm:spPr/>
      <dgm:t>
        <a:bodyPr/>
        <a:lstStyle/>
        <a:p>
          <a:pPr>
            <a:spcAft>
              <a:spcPts val="1200"/>
            </a:spcAft>
          </a:pPr>
          <a:endParaRPr lang="en-GB" sz="2400">
            <a:latin typeface="Open Sans" panose="020B0606030504020204" pitchFamily="34" charset="0"/>
            <a:ea typeface="Open Sans" panose="020B0606030504020204" pitchFamily="34" charset="0"/>
            <a:cs typeface="Open Sans" panose="020B0606030504020204" pitchFamily="34" charset="0"/>
          </a:endParaRPr>
        </a:p>
      </dgm:t>
    </dgm:pt>
    <dgm:pt modelId="{A65C1A7D-DCD4-1B4C-B93A-786B0988D45F}" type="sibTrans" cxnId="{AABE98BD-A127-FE43-A54C-1EA643C27EBB}">
      <dgm:prSet/>
      <dgm:spPr/>
      <dgm:t>
        <a:bodyPr/>
        <a:lstStyle/>
        <a:p>
          <a:pPr>
            <a:spcAft>
              <a:spcPts val="1200"/>
            </a:spcAft>
          </a:pPr>
          <a:endParaRPr lang="en-GB" sz="2400">
            <a:latin typeface="Open Sans" panose="020B0606030504020204" pitchFamily="34" charset="0"/>
            <a:ea typeface="Open Sans" panose="020B0606030504020204" pitchFamily="34" charset="0"/>
            <a:cs typeface="Open Sans" panose="020B0606030504020204" pitchFamily="34" charset="0"/>
          </a:endParaRPr>
        </a:p>
      </dgm:t>
    </dgm:pt>
    <dgm:pt modelId="{6A9EE8ED-7BC9-BB46-910F-AF05C09B0AAA}">
      <dgm:prSet custT="1"/>
      <dgm:spPr/>
      <dgm:t>
        <a:bodyPr/>
        <a:lstStyle/>
        <a:p>
          <a:pPr algn="just" rtl="1">
            <a:spcAft>
              <a:spcPts val="1800"/>
            </a:spcAft>
          </a:pPr>
          <a:r>
            <a:rPr lang="ar-JO" sz="2400" dirty="0">
              <a:latin typeface="Calibri" panose="020F0502020204030204" pitchFamily="34" charset="0"/>
              <a:ea typeface="Calibri" panose="020F0502020204030204" pitchFamily="34" charset="0"/>
              <a:cs typeface="Calibri" panose="020F0502020204030204" pitchFamily="34" charset="0"/>
            </a:rPr>
            <a:t>وجود فريق عمل متخصص في المشاركة المجتمعية والمساءلة.</a:t>
          </a:r>
          <a:endParaRPr lang="en-GB" sz="2400" dirty="0">
            <a:latin typeface="Calibri" panose="020F0502020204030204" pitchFamily="34" charset="0"/>
            <a:ea typeface="Calibri" panose="020F0502020204030204" pitchFamily="34" charset="0"/>
            <a:cs typeface="Calibri" panose="020F0502020204030204" pitchFamily="34" charset="0"/>
          </a:endParaRPr>
        </a:p>
      </dgm:t>
    </dgm:pt>
    <dgm:pt modelId="{A4FE3C4F-F398-D341-B833-F2A5897D4098}" type="parTrans" cxnId="{C20668D6-CA93-B247-BD0A-E01FA8E8AAEF}">
      <dgm:prSet/>
      <dgm:spPr/>
      <dgm:t>
        <a:bodyPr/>
        <a:lstStyle/>
        <a:p>
          <a:pPr>
            <a:spcAft>
              <a:spcPts val="1200"/>
            </a:spcAft>
          </a:pPr>
          <a:endParaRPr lang="en-GB" sz="2400">
            <a:latin typeface="Open Sans" panose="020B0606030504020204" pitchFamily="34" charset="0"/>
            <a:ea typeface="Open Sans" panose="020B0606030504020204" pitchFamily="34" charset="0"/>
            <a:cs typeface="Open Sans" panose="020B0606030504020204" pitchFamily="34" charset="0"/>
          </a:endParaRPr>
        </a:p>
      </dgm:t>
    </dgm:pt>
    <dgm:pt modelId="{55CF121D-BC3C-E54B-8E4A-3E5577BFA962}" type="sibTrans" cxnId="{C20668D6-CA93-B247-BD0A-E01FA8E8AAEF}">
      <dgm:prSet/>
      <dgm:spPr/>
      <dgm:t>
        <a:bodyPr/>
        <a:lstStyle/>
        <a:p>
          <a:pPr>
            <a:spcAft>
              <a:spcPts val="1200"/>
            </a:spcAft>
          </a:pPr>
          <a:endParaRPr lang="en-GB" sz="2400">
            <a:latin typeface="Open Sans" panose="020B0606030504020204" pitchFamily="34" charset="0"/>
            <a:ea typeface="Open Sans" panose="020B0606030504020204" pitchFamily="34" charset="0"/>
            <a:cs typeface="Open Sans" panose="020B0606030504020204" pitchFamily="34" charset="0"/>
          </a:endParaRPr>
        </a:p>
      </dgm:t>
    </dgm:pt>
    <dgm:pt modelId="{855DBB38-A7A9-9E47-8117-F25F9B90E0E4}">
      <dgm:prSet custT="1"/>
      <dgm:spPr/>
      <dgm:t>
        <a:bodyPr/>
        <a:lstStyle/>
        <a:p>
          <a:pPr algn="just" rtl="1">
            <a:spcAft>
              <a:spcPts val="1800"/>
            </a:spcAft>
          </a:pPr>
          <a:r>
            <a:rPr lang="ar-JO" sz="2400" dirty="0">
              <a:latin typeface="Calibri" panose="020F0502020204030204" pitchFamily="34" charset="0"/>
              <a:ea typeface="Calibri" panose="020F0502020204030204" pitchFamily="34" charset="0"/>
              <a:cs typeface="Calibri" panose="020F0502020204030204" pitchFamily="34" charset="0"/>
            </a:rPr>
            <a:t>دعم القيادو وفريق العمل للمشاركة المجتمعية والمساءلة.</a:t>
          </a:r>
          <a:endParaRPr lang="en-GB" sz="2400" dirty="0">
            <a:latin typeface="Calibri" panose="020F0502020204030204" pitchFamily="34" charset="0"/>
            <a:ea typeface="Calibri" panose="020F0502020204030204" pitchFamily="34" charset="0"/>
            <a:cs typeface="Calibri" panose="020F0502020204030204" pitchFamily="34" charset="0"/>
          </a:endParaRPr>
        </a:p>
      </dgm:t>
    </dgm:pt>
    <dgm:pt modelId="{177DD35D-4ED9-9D49-8846-61434F8F8378}" type="parTrans" cxnId="{8B95C321-C0D8-9040-860A-19F55B4AD716}">
      <dgm:prSet/>
      <dgm:spPr/>
      <dgm:t>
        <a:bodyPr/>
        <a:lstStyle/>
        <a:p>
          <a:pPr>
            <a:spcAft>
              <a:spcPts val="1200"/>
            </a:spcAft>
          </a:pPr>
          <a:endParaRPr lang="en-GB" sz="2400">
            <a:latin typeface="Open Sans" panose="020B0606030504020204" pitchFamily="34" charset="0"/>
            <a:ea typeface="Open Sans" panose="020B0606030504020204" pitchFamily="34" charset="0"/>
            <a:cs typeface="Open Sans" panose="020B0606030504020204" pitchFamily="34" charset="0"/>
          </a:endParaRPr>
        </a:p>
      </dgm:t>
    </dgm:pt>
    <dgm:pt modelId="{4338BB5B-DBF5-AB4E-ABD7-9ED54D4EFD11}" type="sibTrans" cxnId="{8B95C321-C0D8-9040-860A-19F55B4AD716}">
      <dgm:prSet/>
      <dgm:spPr/>
      <dgm:t>
        <a:bodyPr/>
        <a:lstStyle/>
        <a:p>
          <a:pPr>
            <a:spcAft>
              <a:spcPts val="1200"/>
            </a:spcAft>
          </a:pPr>
          <a:endParaRPr lang="en-GB" sz="2400">
            <a:latin typeface="Open Sans" panose="020B0606030504020204" pitchFamily="34" charset="0"/>
            <a:ea typeface="Open Sans" panose="020B0606030504020204" pitchFamily="34" charset="0"/>
            <a:cs typeface="Open Sans" panose="020B0606030504020204" pitchFamily="34" charset="0"/>
          </a:endParaRPr>
        </a:p>
      </dgm:t>
    </dgm:pt>
    <dgm:pt modelId="{400C4C3E-E647-1241-BF6F-936E7A29B0BE}">
      <dgm:prSet custT="1"/>
      <dgm:spPr/>
      <dgm:t>
        <a:bodyPr/>
        <a:lstStyle/>
        <a:p>
          <a:pPr algn="just" rtl="1">
            <a:spcAft>
              <a:spcPts val="1800"/>
            </a:spcAft>
          </a:pPr>
          <a:r>
            <a:rPr lang="ar-JO" sz="2400" dirty="0">
              <a:latin typeface="Calibri" panose="020F0502020204030204" pitchFamily="34" charset="0"/>
              <a:ea typeface="Calibri" panose="020F0502020204030204" pitchFamily="34" charset="0"/>
              <a:cs typeface="Calibri" panose="020F0502020204030204" pitchFamily="34" charset="0"/>
            </a:rPr>
            <a:t>وجود علاقات جيدة مع المجتمع.</a:t>
          </a:r>
          <a:endParaRPr lang="en-GB" sz="2400" dirty="0">
            <a:latin typeface="Calibri" panose="020F0502020204030204" pitchFamily="34" charset="0"/>
            <a:ea typeface="Calibri" panose="020F0502020204030204" pitchFamily="34" charset="0"/>
            <a:cs typeface="Calibri" panose="020F0502020204030204" pitchFamily="34" charset="0"/>
          </a:endParaRPr>
        </a:p>
      </dgm:t>
    </dgm:pt>
    <dgm:pt modelId="{B750E1D6-18BF-FA4B-8E9A-A54B91CF0907}" type="parTrans" cxnId="{174D49FB-4E32-714E-8507-AC26F6C235CA}">
      <dgm:prSet/>
      <dgm:spPr/>
      <dgm:t>
        <a:bodyPr/>
        <a:lstStyle/>
        <a:p>
          <a:pPr>
            <a:spcAft>
              <a:spcPts val="1200"/>
            </a:spcAft>
          </a:pPr>
          <a:endParaRPr lang="en-GB" sz="2400">
            <a:latin typeface="Open Sans" panose="020B0606030504020204" pitchFamily="34" charset="0"/>
            <a:ea typeface="Open Sans" panose="020B0606030504020204" pitchFamily="34" charset="0"/>
            <a:cs typeface="Open Sans" panose="020B0606030504020204" pitchFamily="34" charset="0"/>
          </a:endParaRPr>
        </a:p>
      </dgm:t>
    </dgm:pt>
    <dgm:pt modelId="{2CBE276A-F26E-364D-B073-C29A59613577}" type="sibTrans" cxnId="{174D49FB-4E32-714E-8507-AC26F6C235CA}">
      <dgm:prSet/>
      <dgm:spPr/>
      <dgm:t>
        <a:bodyPr/>
        <a:lstStyle/>
        <a:p>
          <a:pPr>
            <a:spcAft>
              <a:spcPts val="1200"/>
            </a:spcAft>
          </a:pPr>
          <a:endParaRPr lang="en-GB" sz="2400">
            <a:latin typeface="Open Sans" panose="020B0606030504020204" pitchFamily="34" charset="0"/>
            <a:ea typeface="Open Sans" panose="020B0606030504020204" pitchFamily="34" charset="0"/>
            <a:cs typeface="Open Sans" panose="020B0606030504020204" pitchFamily="34" charset="0"/>
          </a:endParaRPr>
        </a:p>
      </dgm:t>
    </dgm:pt>
    <dgm:pt modelId="{247F3D16-6706-4B46-A5A1-74E74F90405D}">
      <dgm:prSet custT="1"/>
      <dgm:spPr/>
      <dgm:t>
        <a:bodyPr/>
        <a:lstStyle/>
        <a:p>
          <a:pPr algn="just" rtl="1">
            <a:spcAft>
              <a:spcPts val="1800"/>
            </a:spcAft>
          </a:pPr>
          <a:endParaRPr lang="en-GB" sz="2400">
            <a:latin typeface="Calibri" panose="020F0502020204030204" pitchFamily="34" charset="0"/>
            <a:ea typeface="Calibri" panose="020F0502020204030204" pitchFamily="34" charset="0"/>
            <a:cs typeface="Calibri" panose="020F0502020204030204" pitchFamily="34" charset="0"/>
          </a:endParaRPr>
        </a:p>
      </dgm:t>
    </dgm:pt>
    <dgm:pt modelId="{CB8DFFB6-D0E6-D34E-A5FE-D75AD1040A13}" type="parTrans" cxnId="{ADFB57BB-52A9-7140-AB55-585173D6D939}">
      <dgm:prSet/>
      <dgm:spPr/>
      <dgm:t>
        <a:bodyPr/>
        <a:lstStyle/>
        <a:p>
          <a:pPr>
            <a:spcAft>
              <a:spcPts val="1200"/>
            </a:spcAft>
          </a:pPr>
          <a:endParaRPr lang="en-GB" sz="2400">
            <a:latin typeface="Open Sans" panose="020B0606030504020204" pitchFamily="34" charset="0"/>
            <a:ea typeface="Open Sans" panose="020B0606030504020204" pitchFamily="34" charset="0"/>
            <a:cs typeface="Open Sans" panose="020B0606030504020204" pitchFamily="34" charset="0"/>
          </a:endParaRPr>
        </a:p>
      </dgm:t>
    </dgm:pt>
    <dgm:pt modelId="{B4011EC0-1004-3E43-97A9-A90AE230E488}" type="sibTrans" cxnId="{ADFB57BB-52A9-7140-AB55-585173D6D939}">
      <dgm:prSet/>
      <dgm:spPr/>
      <dgm:t>
        <a:bodyPr/>
        <a:lstStyle/>
        <a:p>
          <a:pPr>
            <a:spcAft>
              <a:spcPts val="1200"/>
            </a:spcAft>
          </a:pPr>
          <a:endParaRPr lang="en-GB" sz="2400">
            <a:latin typeface="Open Sans" panose="020B0606030504020204" pitchFamily="34" charset="0"/>
            <a:ea typeface="Open Sans" panose="020B0606030504020204" pitchFamily="34" charset="0"/>
            <a:cs typeface="Open Sans" panose="020B0606030504020204" pitchFamily="34" charset="0"/>
          </a:endParaRPr>
        </a:p>
      </dgm:t>
    </dgm:pt>
    <dgm:pt modelId="{E9A29FCE-2B0A-AF48-9D76-AA504AE2B099}">
      <dgm:prSet custT="1"/>
      <dgm:spPr/>
      <dgm:t>
        <a:bodyPr/>
        <a:lstStyle/>
        <a:p>
          <a:pPr algn="just" rtl="1">
            <a:spcAft>
              <a:spcPts val="1800"/>
            </a:spcAft>
          </a:pPr>
          <a:endParaRPr lang="en-GB" sz="2400" dirty="0">
            <a:latin typeface="Calibri" panose="020F0502020204030204" pitchFamily="34" charset="0"/>
            <a:ea typeface="Calibri" panose="020F0502020204030204" pitchFamily="34" charset="0"/>
            <a:cs typeface="Calibri" panose="020F0502020204030204" pitchFamily="34" charset="0"/>
          </a:endParaRPr>
        </a:p>
      </dgm:t>
    </dgm:pt>
    <dgm:pt modelId="{8D4FFC30-1337-284B-BF20-7BAC5D515028}" type="parTrans" cxnId="{79F08F02-1509-B348-B121-646792A0A4C2}">
      <dgm:prSet/>
      <dgm:spPr/>
      <dgm:t>
        <a:bodyPr/>
        <a:lstStyle/>
        <a:p>
          <a:pPr>
            <a:spcAft>
              <a:spcPts val="1200"/>
            </a:spcAft>
          </a:pPr>
          <a:endParaRPr lang="en-GB" sz="2400">
            <a:latin typeface="Open Sans" panose="020B0606030504020204" pitchFamily="34" charset="0"/>
            <a:ea typeface="Open Sans" panose="020B0606030504020204" pitchFamily="34" charset="0"/>
            <a:cs typeface="Open Sans" panose="020B0606030504020204" pitchFamily="34" charset="0"/>
          </a:endParaRPr>
        </a:p>
      </dgm:t>
    </dgm:pt>
    <dgm:pt modelId="{52759366-8F52-5F4E-92F6-34B890BEF9C8}" type="sibTrans" cxnId="{79F08F02-1509-B348-B121-646792A0A4C2}">
      <dgm:prSet/>
      <dgm:spPr/>
      <dgm:t>
        <a:bodyPr/>
        <a:lstStyle/>
        <a:p>
          <a:pPr>
            <a:spcAft>
              <a:spcPts val="1200"/>
            </a:spcAft>
          </a:pPr>
          <a:endParaRPr lang="en-GB" sz="2400">
            <a:latin typeface="Open Sans" panose="020B0606030504020204" pitchFamily="34" charset="0"/>
            <a:ea typeface="Open Sans" panose="020B0606030504020204" pitchFamily="34" charset="0"/>
            <a:cs typeface="Open Sans" panose="020B0606030504020204" pitchFamily="34" charset="0"/>
          </a:endParaRPr>
        </a:p>
      </dgm:t>
    </dgm:pt>
    <dgm:pt modelId="{BB1989BB-B8C0-1944-B504-08126268A955}">
      <dgm:prSet custT="1"/>
      <dgm:spPr/>
      <dgm:t>
        <a:bodyPr/>
        <a:lstStyle/>
        <a:p>
          <a:pPr algn="just" rtl="1">
            <a:spcAft>
              <a:spcPts val="1800"/>
            </a:spcAft>
          </a:pPr>
          <a:r>
            <a:rPr lang="ar-JO" sz="2400" dirty="0">
              <a:latin typeface="Calibri" panose="020F0502020204030204" pitchFamily="34" charset="0"/>
              <a:ea typeface="Calibri" panose="020F0502020204030204" pitchFamily="34" charset="0"/>
              <a:cs typeface="Calibri" panose="020F0502020204030204" pitchFamily="34" charset="0"/>
            </a:rPr>
            <a:t>وجود آليات للتغذية الراجعة.</a:t>
          </a:r>
          <a:endParaRPr lang="en-GB" sz="2400" dirty="0">
            <a:latin typeface="Calibri" panose="020F0502020204030204" pitchFamily="34" charset="0"/>
            <a:ea typeface="Calibri" panose="020F0502020204030204" pitchFamily="34" charset="0"/>
            <a:cs typeface="Calibri" panose="020F0502020204030204" pitchFamily="34" charset="0"/>
          </a:endParaRPr>
        </a:p>
      </dgm:t>
    </dgm:pt>
    <dgm:pt modelId="{9B806D64-44BA-1349-AF04-9D2AFE369832}" type="parTrans" cxnId="{0E39CDD4-115F-6E44-A1EA-7D5068754713}">
      <dgm:prSet/>
      <dgm:spPr/>
      <dgm:t>
        <a:bodyPr/>
        <a:lstStyle/>
        <a:p>
          <a:pPr>
            <a:spcAft>
              <a:spcPts val="1200"/>
            </a:spcAft>
          </a:pPr>
          <a:endParaRPr lang="en-GB" sz="2400">
            <a:latin typeface="Open Sans" panose="020B0606030504020204" pitchFamily="34" charset="0"/>
            <a:ea typeface="Open Sans" panose="020B0606030504020204" pitchFamily="34" charset="0"/>
            <a:cs typeface="Open Sans" panose="020B0606030504020204" pitchFamily="34" charset="0"/>
          </a:endParaRPr>
        </a:p>
      </dgm:t>
    </dgm:pt>
    <dgm:pt modelId="{6892CE8C-8F97-D743-A789-C436C83051DB}" type="sibTrans" cxnId="{0E39CDD4-115F-6E44-A1EA-7D5068754713}">
      <dgm:prSet/>
      <dgm:spPr/>
      <dgm:t>
        <a:bodyPr/>
        <a:lstStyle/>
        <a:p>
          <a:pPr>
            <a:spcAft>
              <a:spcPts val="1200"/>
            </a:spcAft>
          </a:pPr>
          <a:endParaRPr lang="en-GB" sz="2400">
            <a:latin typeface="Open Sans" panose="020B0606030504020204" pitchFamily="34" charset="0"/>
            <a:ea typeface="Open Sans" panose="020B0606030504020204" pitchFamily="34" charset="0"/>
            <a:cs typeface="Open Sans" panose="020B0606030504020204" pitchFamily="34" charset="0"/>
          </a:endParaRPr>
        </a:p>
      </dgm:t>
    </dgm:pt>
    <dgm:pt modelId="{D6FCCC98-C03C-4C49-AD16-C68CD276650E}">
      <dgm:prSet custT="1"/>
      <dgm:spPr/>
      <dgm:t>
        <a:bodyPr/>
        <a:lstStyle/>
        <a:p>
          <a:pPr algn="just" rtl="1">
            <a:spcAft>
              <a:spcPts val="1800"/>
            </a:spcAft>
          </a:pPr>
          <a:r>
            <a:rPr lang="ar-JO" sz="2400" dirty="0">
              <a:latin typeface="Calibri" panose="020F0502020204030204" pitchFamily="34" charset="0"/>
              <a:ea typeface="Calibri" panose="020F0502020204030204" pitchFamily="34" charset="0"/>
              <a:cs typeface="Calibri" panose="020F0502020204030204" pitchFamily="34" charset="0"/>
            </a:rPr>
            <a:t>عدم فهم الفريق للمشاركة المجتمعية والمساءلة.</a:t>
          </a:r>
          <a:endParaRPr lang="en-GB" sz="2400" dirty="0">
            <a:latin typeface="Calibri" panose="020F0502020204030204" pitchFamily="34" charset="0"/>
            <a:ea typeface="Calibri" panose="020F0502020204030204" pitchFamily="34" charset="0"/>
            <a:cs typeface="Calibri" panose="020F0502020204030204" pitchFamily="34" charset="0"/>
          </a:endParaRPr>
        </a:p>
      </dgm:t>
    </dgm:pt>
    <dgm:pt modelId="{2EC43DCD-D6D4-FD49-89DB-8CB6051E3CC1}" type="parTrans" cxnId="{A055E7F2-26FB-6D44-AAEC-019AD3AE2761}">
      <dgm:prSet/>
      <dgm:spPr/>
      <dgm:t>
        <a:bodyPr/>
        <a:lstStyle/>
        <a:p>
          <a:pPr>
            <a:spcAft>
              <a:spcPts val="1200"/>
            </a:spcAft>
          </a:pPr>
          <a:endParaRPr lang="en-GB" sz="2400">
            <a:latin typeface="Open Sans" panose="020B0606030504020204" pitchFamily="34" charset="0"/>
            <a:ea typeface="Open Sans" panose="020B0606030504020204" pitchFamily="34" charset="0"/>
            <a:cs typeface="Open Sans" panose="020B0606030504020204" pitchFamily="34" charset="0"/>
          </a:endParaRPr>
        </a:p>
      </dgm:t>
    </dgm:pt>
    <dgm:pt modelId="{787F7F67-4D01-FC40-8AD1-83F6D70AEACF}" type="sibTrans" cxnId="{A055E7F2-26FB-6D44-AAEC-019AD3AE2761}">
      <dgm:prSet/>
      <dgm:spPr/>
      <dgm:t>
        <a:bodyPr/>
        <a:lstStyle/>
        <a:p>
          <a:pPr>
            <a:spcAft>
              <a:spcPts val="1200"/>
            </a:spcAft>
          </a:pPr>
          <a:endParaRPr lang="en-GB" sz="2400">
            <a:latin typeface="Open Sans" panose="020B0606030504020204" pitchFamily="34" charset="0"/>
            <a:ea typeface="Open Sans" panose="020B0606030504020204" pitchFamily="34" charset="0"/>
            <a:cs typeface="Open Sans" panose="020B0606030504020204" pitchFamily="34" charset="0"/>
          </a:endParaRPr>
        </a:p>
      </dgm:t>
    </dgm:pt>
    <dgm:pt modelId="{37FE3290-C803-E744-B7FF-9F2815D1416C}">
      <dgm:prSet custT="1"/>
      <dgm:spPr/>
      <dgm:t>
        <a:bodyPr/>
        <a:lstStyle/>
        <a:p>
          <a:pPr algn="just" rtl="1">
            <a:spcAft>
              <a:spcPts val="1800"/>
            </a:spcAft>
          </a:pPr>
          <a:r>
            <a:rPr lang="ar-JO" sz="2400" dirty="0">
              <a:latin typeface="Calibri" panose="020F0502020204030204" pitchFamily="34" charset="0"/>
              <a:ea typeface="Calibri" panose="020F0502020204030204" pitchFamily="34" charset="0"/>
              <a:cs typeface="Calibri" panose="020F0502020204030204" pitchFamily="34" charset="0"/>
            </a:rPr>
            <a:t>ضيق الوقت.</a:t>
          </a:r>
          <a:endParaRPr lang="en-GB" sz="2400" dirty="0">
            <a:latin typeface="Calibri" panose="020F0502020204030204" pitchFamily="34" charset="0"/>
            <a:ea typeface="Calibri" panose="020F0502020204030204" pitchFamily="34" charset="0"/>
            <a:cs typeface="Calibri" panose="020F0502020204030204" pitchFamily="34" charset="0"/>
          </a:endParaRPr>
        </a:p>
      </dgm:t>
    </dgm:pt>
    <dgm:pt modelId="{4B20D2AC-E827-3745-A27C-6CA98D58F262}" type="parTrans" cxnId="{2CD8D06C-270F-E74B-9946-0DA4769025CC}">
      <dgm:prSet/>
      <dgm:spPr/>
      <dgm:t>
        <a:bodyPr/>
        <a:lstStyle/>
        <a:p>
          <a:pPr>
            <a:spcAft>
              <a:spcPts val="1200"/>
            </a:spcAft>
          </a:pPr>
          <a:endParaRPr lang="en-GB" sz="2400">
            <a:latin typeface="Open Sans" panose="020B0606030504020204" pitchFamily="34" charset="0"/>
            <a:ea typeface="Open Sans" panose="020B0606030504020204" pitchFamily="34" charset="0"/>
            <a:cs typeface="Open Sans" panose="020B0606030504020204" pitchFamily="34" charset="0"/>
          </a:endParaRPr>
        </a:p>
      </dgm:t>
    </dgm:pt>
    <dgm:pt modelId="{73FB7B8B-1358-1944-8371-0B07088EC064}" type="sibTrans" cxnId="{2CD8D06C-270F-E74B-9946-0DA4769025CC}">
      <dgm:prSet/>
      <dgm:spPr/>
      <dgm:t>
        <a:bodyPr/>
        <a:lstStyle/>
        <a:p>
          <a:pPr>
            <a:spcAft>
              <a:spcPts val="1200"/>
            </a:spcAft>
          </a:pPr>
          <a:endParaRPr lang="en-GB" sz="2400">
            <a:latin typeface="Open Sans" panose="020B0606030504020204" pitchFamily="34" charset="0"/>
            <a:ea typeface="Open Sans" panose="020B0606030504020204" pitchFamily="34" charset="0"/>
            <a:cs typeface="Open Sans" panose="020B0606030504020204" pitchFamily="34" charset="0"/>
          </a:endParaRPr>
        </a:p>
      </dgm:t>
    </dgm:pt>
    <dgm:pt modelId="{C182BE65-4F44-4444-9D9F-B46A4D60BB92}">
      <dgm:prSet custT="1"/>
      <dgm:spPr/>
      <dgm:t>
        <a:bodyPr/>
        <a:lstStyle/>
        <a:p>
          <a:pPr algn="just" rtl="1">
            <a:spcAft>
              <a:spcPts val="1800"/>
            </a:spcAft>
          </a:pPr>
          <a:r>
            <a:rPr lang="ar-JO" sz="2400" dirty="0">
              <a:latin typeface="Calibri" panose="020F0502020204030204" pitchFamily="34" charset="0"/>
              <a:ea typeface="Calibri" panose="020F0502020204030204" pitchFamily="34" charset="0"/>
              <a:cs typeface="Calibri" panose="020F0502020204030204" pitchFamily="34" charset="0"/>
            </a:rPr>
            <a:t>تصورات من أن تستغرق المشاركة المجتمعية والمساءلة وقتًا طويلًا.</a:t>
          </a:r>
          <a:endParaRPr lang="en-GB" sz="2400" dirty="0">
            <a:latin typeface="Calibri" panose="020F0502020204030204" pitchFamily="34" charset="0"/>
            <a:ea typeface="Calibri" panose="020F0502020204030204" pitchFamily="34" charset="0"/>
            <a:cs typeface="Calibri" panose="020F0502020204030204" pitchFamily="34" charset="0"/>
          </a:endParaRPr>
        </a:p>
      </dgm:t>
    </dgm:pt>
    <dgm:pt modelId="{32E1D305-12F9-3547-ADAC-CA539C9A6C8C}" type="parTrans" cxnId="{0985D5E0-6BF3-4745-8501-8FE939ED114A}">
      <dgm:prSet/>
      <dgm:spPr/>
      <dgm:t>
        <a:bodyPr/>
        <a:lstStyle/>
        <a:p>
          <a:pPr>
            <a:spcAft>
              <a:spcPts val="1200"/>
            </a:spcAft>
          </a:pPr>
          <a:endParaRPr lang="en-GB" sz="2400">
            <a:latin typeface="Open Sans" panose="020B0606030504020204" pitchFamily="34" charset="0"/>
            <a:ea typeface="Open Sans" panose="020B0606030504020204" pitchFamily="34" charset="0"/>
            <a:cs typeface="Open Sans" panose="020B0606030504020204" pitchFamily="34" charset="0"/>
          </a:endParaRPr>
        </a:p>
      </dgm:t>
    </dgm:pt>
    <dgm:pt modelId="{6E6EF55F-BDC2-6B45-80F7-83E61C3FEC2D}" type="sibTrans" cxnId="{0985D5E0-6BF3-4745-8501-8FE939ED114A}">
      <dgm:prSet/>
      <dgm:spPr/>
      <dgm:t>
        <a:bodyPr/>
        <a:lstStyle/>
        <a:p>
          <a:pPr>
            <a:spcAft>
              <a:spcPts val="1200"/>
            </a:spcAft>
          </a:pPr>
          <a:endParaRPr lang="en-GB" sz="2400">
            <a:latin typeface="Open Sans" panose="020B0606030504020204" pitchFamily="34" charset="0"/>
            <a:ea typeface="Open Sans" panose="020B0606030504020204" pitchFamily="34" charset="0"/>
            <a:cs typeface="Open Sans" panose="020B0606030504020204" pitchFamily="34" charset="0"/>
          </a:endParaRPr>
        </a:p>
      </dgm:t>
    </dgm:pt>
    <dgm:pt modelId="{5408FB04-F7C6-3847-9172-FB92A55117C1}">
      <dgm:prSet custT="1"/>
      <dgm:spPr/>
      <dgm:t>
        <a:bodyPr/>
        <a:lstStyle/>
        <a:p>
          <a:pPr algn="just" rtl="1">
            <a:spcAft>
              <a:spcPts val="1800"/>
            </a:spcAft>
          </a:pPr>
          <a:r>
            <a:rPr lang="ar-JO" sz="2400" dirty="0">
              <a:latin typeface="Calibri" panose="020F0502020204030204" pitchFamily="34" charset="0"/>
              <a:ea typeface="Calibri" panose="020F0502020204030204" pitchFamily="34" charset="0"/>
              <a:cs typeface="Calibri" panose="020F0502020204030204" pitchFamily="34" charset="0"/>
            </a:rPr>
            <a:t>عدم وجود فريق عمل متخصص في المشاركة المجتمعية والمساءلة.</a:t>
          </a:r>
          <a:endParaRPr lang="en-GB" sz="2400" dirty="0">
            <a:latin typeface="Calibri" panose="020F0502020204030204" pitchFamily="34" charset="0"/>
            <a:ea typeface="Calibri" panose="020F0502020204030204" pitchFamily="34" charset="0"/>
            <a:cs typeface="Calibri" panose="020F0502020204030204" pitchFamily="34" charset="0"/>
          </a:endParaRPr>
        </a:p>
      </dgm:t>
    </dgm:pt>
    <dgm:pt modelId="{C89253B5-6D37-F44F-B9C7-174895EEBF74}" type="parTrans" cxnId="{55042BF6-2650-B44A-A752-2D59A83C4400}">
      <dgm:prSet/>
      <dgm:spPr/>
      <dgm:t>
        <a:bodyPr/>
        <a:lstStyle/>
        <a:p>
          <a:pPr>
            <a:spcAft>
              <a:spcPts val="1200"/>
            </a:spcAft>
          </a:pPr>
          <a:endParaRPr lang="en-GB" sz="2400">
            <a:latin typeface="Open Sans" panose="020B0606030504020204" pitchFamily="34" charset="0"/>
            <a:ea typeface="Open Sans" panose="020B0606030504020204" pitchFamily="34" charset="0"/>
            <a:cs typeface="Open Sans" panose="020B0606030504020204" pitchFamily="34" charset="0"/>
          </a:endParaRPr>
        </a:p>
      </dgm:t>
    </dgm:pt>
    <dgm:pt modelId="{A7879985-D994-1345-AFA0-41AA7C5561EF}" type="sibTrans" cxnId="{55042BF6-2650-B44A-A752-2D59A83C4400}">
      <dgm:prSet/>
      <dgm:spPr/>
      <dgm:t>
        <a:bodyPr/>
        <a:lstStyle/>
        <a:p>
          <a:pPr>
            <a:spcAft>
              <a:spcPts val="1200"/>
            </a:spcAft>
          </a:pPr>
          <a:endParaRPr lang="en-GB" sz="2400">
            <a:latin typeface="Open Sans" panose="020B0606030504020204" pitchFamily="34" charset="0"/>
            <a:ea typeface="Open Sans" panose="020B0606030504020204" pitchFamily="34" charset="0"/>
            <a:cs typeface="Open Sans" panose="020B0606030504020204" pitchFamily="34" charset="0"/>
          </a:endParaRPr>
        </a:p>
      </dgm:t>
    </dgm:pt>
    <dgm:pt modelId="{34F62B61-A7EA-0C4C-B8F0-12EF3732C8CE}">
      <dgm:prSet custT="1"/>
      <dgm:spPr/>
      <dgm:t>
        <a:bodyPr/>
        <a:lstStyle/>
        <a:p>
          <a:pPr algn="just" rtl="1">
            <a:spcAft>
              <a:spcPts val="1800"/>
            </a:spcAft>
          </a:pPr>
          <a:r>
            <a:rPr lang="ar-JO" sz="2400" dirty="0">
              <a:latin typeface="Calibri" panose="020F0502020204030204" pitchFamily="34" charset="0"/>
              <a:ea typeface="Calibri" panose="020F0502020204030204" pitchFamily="34" charset="0"/>
              <a:cs typeface="Calibri" panose="020F0502020204030204" pitchFamily="34" charset="0"/>
            </a:rPr>
            <a:t>ضعف التنسيق الداخلي</a:t>
          </a:r>
          <a:endParaRPr lang="en-GB" sz="2400" dirty="0">
            <a:latin typeface="Calibri" panose="020F0502020204030204" pitchFamily="34" charset="0"/>
            <a:ea typeface="Calibri" panose="020F0502020204030204" pitchFamily="34" charset="0"/>
            <a:cs typeface="Calibri" panose="020F0502020204030204" pitchFamily="34" charset="0"/>
          </a:endParaRPr>
        </a:p>
      </dgm:t>
    </dgm:pt>
    <dgm:pt modelId="{445FD8E5-24D1-0B43-B5A0-7C9CCA2A5C79}" type="parTrans" cxnId="{88D44333-1E5C-1643-936F-11A30D86E044}">
      <dgm:prSet/>
      <dgm:spPr/>
      <dgm:t>
        <a:bodyPr/>
        <a:lstStyle/>
        <a:p>
          <a:pPr>
            <a:spcAft>
              <a:spcPts val="1200"/>
            </a:spcAft>
          </a:pPr>
          <a:endParaRPr lang="en-GB" sz="2400">
            <a:latin typeface="Open Sans" panose="020B0606030504020204" pitchFamily="34" charset="0"/>
            <a:ea typeface="Open Sans" panose="020B0606030504020204" pitchFamily="34" charset="0"/>
            <a:cs typeface="Open Sans" panose="020B0606030504020204" pitchFamily="34" charset="0"/>
          </a:endParaRPr>
        </a:p>
      </dgm:t>
    </dgm:pt>
    <dgm:pt modelId="{19507D73-4025-1443-9C55-581C43E4D984}" type="sibTrans" cxnId="{88D44333-1E5C-1643-936F-11A30D86E044}">
      <dgm:prSet/>
      <dgm:spPr/>
      <dgm:t>
        <a:bodyPr/>
        <a:lstStyle/>
        <a:p>
          <a:pPr>
            <a:spcAft>
              <a:spcPts val="1200"/>
            </a:spcAft>
          </a:pPr>
          <a:endParaRPr lang="en-GB" sz="2400">
            <a:latin typeface="Open Sans" panose="020B0606030504020204" pitchFamily="34" charset="0"/>
            <a:ea typeface="Open Sans" panose="020B0606030504020204" pitchFamily="34" charset="0"/>
            <a:cs typeface="Open Sans" panose="020B0606030504020204" pitchFamily="34" charset="0"/>
          </a:endParaRPr>
        </a:p>
      </dgm:t>
    </dgm:pt>
    <dgm:pt modelId="{79A95C19-9A54-5040-8532-8360561EFD10}">
      <dgm:prSet custT="1"/>
      <dgm:spPr/>
      <dgm:t>
        <a:bodyPr/>
        <a:lstStyle/>
        <a:p>
          <a:pPr algn="just" rtl="1">
            <a:spcAft>
              <a:spcPts val="1800"/>
            </a:spcAft>
          </a:pPr>
          <a:r>
            <a:rPr lang="ar-JO" sz="2400" dirty="0">
              <a:latin typeface="Calibri" panose="020F0502020204030204" pitchFamily="34" charset="0"/>
              <a:ea typeface="Calibri" panose="020F0502020204030204" pitchFamily="34" charset="0"/>
              <a:cs typeface="Calibri" panose="020F0502020204030204" pitchFamily="34" charset="0"/>
            </a:rPr>
            <a:t>ضعف التقييمات – الفهم السيء للإحتياجات وللمجتمع.</a:t>
          </a:r>
          <a:endParaRPr lang="en-GB" sz="2400" dirty="0">
            <a:latin typeface="Calibri" panose="020F0502020204030204" pitchFamily="34" charset="0"/>
            <a:ea typeface="Calibri" panose="020F0502020204030204" pitchFamily="34" charset="0"/>
            <a:cs typeface="Calibri" panose="020F0502020204030204" pitchFamily="34" charset="0"/>
          </a:endParaRPr>
        </a:p>
      </dgm:t>
    </dgm:pt>
    <dgm:pt modelId="{A0B7F522-5BFE-C442-B62C-2638CDF8E308}" type="parTrans" cxnId="{A9D3DF36-AA21-4E4D-BB33-AE41E2299F73}">
      <dgm:prSet/>
      <dgm:spPr/>
      <dgm:t>
        <a:bodyPr/>
        <a:lstStyle/>
        <a:p>
          <a:pPr>
            <a:spcAft>
              <a:spcPts val="1200"/>
            </a:spcAft>
          </a:pPr>
          <a:endParaRPr lang="en-GB" sz="2400">
            <a:latin typeface="Open Sans" panose="020B0606030504020204" pitchFamily="34" charset="0"/>
            <a:ea typeface="Open Sans" panose="020B0606030504020204" pitchFamily="34" charset="0"/>
            <a:cs typeface="Open Sans" panose="020B0606030504020204" pitchFamily="34" charset="0"/>
          </a:endParaRPr>
        </a:p>
      </dgm:t>
    </dgm:pt>
    <dgm:pt modelId="{577270C4-AF2D-6C4A-8517-C04EB924C810}" type="sibTrans" cxnId="{A9D3DF36-AA21-4E4D-BB33-AE41E2299F73}">
      <dgm:prSet/>
      <dgm:spPr/>
      <dgm:t>
        <a:bodyPr/>
        <a:lstStyle/>
        <a:p>
          <a:pPr>
            <a:spcAft>
              <a:spcPts val="1200"/>
            </a:spcAft>
          </a:pPr>
          <a:endParaRPr lang="en-GB" sz="2400">
            <a:latin typeface="Open Sans" panose="020B0606030504020204" pitchFamily="34" charset="0"/>
            <a:ea typeface="Open Sans" panose="020B0606030504020204" pitchFamily="34" charset="0"/>
            <a:cs typeface="Open Sans" panose="020B0606030504020204" pitchFamily="34" charset="0"/>
          </a:endParaRPr>
        </a:p>
      </dgm:t>
    </dgm:pt>
    <dgm:pt modelId="{D3B98D02-4334-A449-9D69-B40856B4A183}">
      <dgm:prSet custT="1"/>
      <dgm:spPr/>
      <dgm:t>
        <a:bodyPr/>
        <a:lstStyle/>
        <a:p>
          <a:pPr algn="just" rtl="1">
            <a:spcAft>
              <a:spcPts val="1800"/>
            </a:spcAft>
          </a:pPr>
          <a:r>
            <a:rPr lang="ar-JO" sz="2400" dirty="0">
              <a:latin typeface="Calibri" panose="020F0502020204030204" pitchFamily="34" charset="0"/>
              <a:ea typeface="Calibri" panose="020F0502020204030204" pitchFamily="34" charset="0"/>
              <a:cs typeface="Calibri" panose="020F0502020204030204" pitchFamily="34" charset="0"/>
            </a:rPr>
            <a:t>إنعزال المشاركة المجتمعية والمساءلة عن الأنشطة الأخرى.</a:t>
          </a:r>
          <a:endParaRPr lang="en-GB" sz="2400" dirty="0">
            <a:latin typeface="Calibri" panose="020F0502020204030204" pitchFamily="34" charset="0"/>
            <a:ea typeface="Calibri" panose="020F0502020204030204" pitchFamily="34" charset="0"/>
            <a:cs typeface="Calibri" panose="020F0502020204030204" pitchFamily="34" charset="0"/>
          </a:endParaRPr>
        </a:p>
      </dgm:t>
    </dgm:pt>
    <dgm:pt modelId="{865F0218-3397-7640-9E0F-630493D9F527}" type="parTrans" cxnId="{D1FB3531-191C-3B4F-974C-94B7AF4784FA}">
      <dgm:prSet/>
      <dgm:spPr/>
      <dgm:t>
        <a:bodyPr/>
        <a:lstStyle/>
        <a:p>
          <a:pPr>
            <a:spcAft>
              <a:spcPts val="1200"/>
            </a:spcAft>
          </a:pPr>
          <a:endParaRPr lang="en-GB" sz="2400">
            <a:latin typeface="Open Sans" panose="020B0606030504020204" pitchFamily="34" charset="0"/>
            <a:ea typeface="Open Sans" panose="020B0606030504020204" pitchFamily="34" charset="0"/>
            <a:cs typeface="Open Sans" panose="020B0606030504020204" pitchFamily="34" charset="0"/>
          </a:endParaRPr>
        </a:p>
      </dgm:t>
    </dgm:pt>
    <dgm:pt modelId="{F6DE72B4-60B6-CF4D-A224-A5556DA09ECF}" type="sibTrans" cxnId="{D1FB3531-191C-3B4F-974C-94B7AF4784FA}">
      <dgm:prSet/>
      <dgm:spPr/>
      <dgm:t>
        <a:bodyPr/>
        <a:lstStyle/>
        <a:p>
          <a:pPr>
            <a:spcAft>
              <a:spcPts val="1200"/>
            </a:spcAft>
          </a:pPr>
          <a:endParaRPr lang="en-GB" sz="2400">
            <a:latin typeface="Open Sans" panose="020B0606030504020204" pitchFamily="34" charset="0"/>
            <a:ea typeface="Open Sans" panose="020B0606030504020204" pitchFamily="34" charset="0"/>
            <a:cs typeface="Open Sans" panose="020B0606030504020204" pitchFamily="34" charset="0"/>
          </a:endParaRPr>
        </a:p>
      </dgm:t>
    </dgm:pt>
    <dgm:pt modelId="{ECD2D51E-5D39-F14A-BF77-91C917B02697}">
      <dgm:prSet custT="1"/>
      <dgm:spPr/>
      <dgm:t>
        <a:bodyPr/>
        <a:lstStyle/>
        <a:p>
          <a:pPr algn="just" rtl="1">
            <a:spcAft>
              <a:spcPts val="1800"/>
            </a:spcAft>
          </a:pPr>
          <a:endParaRPr lang="en-GB" sz="2400" dirty="0">
            <a:latin typeface="Calibri" panose="020F0502020204030204" pitchFamily="34" charset="0"/>
            <a:ea typeface="Calibri" panose="020F0502020204030204" pitchFamily="34" charset="0"/>
            <a:cs typeface="Calibri" panose="020F0502020204030204" pitchFamily="34" charset="0"/>
          </a:endParaRPr>
        </a:p>
      </dgm:t>
    </dgm:pt>
    <dgm:pt modelId="{348F4422-FA15-5948-AD17-44C7E3298EE4}" type="parTrans" cxnId="{C7A7DA2A-7D71-2B48-A0DC-31268638E034}">
      <dgm:prSet/>
      <dgm:spPr/>
      <dgm:t>
        <a:bodyPr/>
        <a:lstStyle/>
        <a:p>
          <a:endParaRPr lang="en-GB"/>
        </a:p>
      </dgm:t>
    </dgm:pt>
    <dgm:pt modelId="{932DB91E-FE0E-D24A-B62B-691E4BDD872E}" type="sibTrans" cxnId="{C7A7DA2A-7D71-2B48-A0DC-31268638E034}">
      <dgm:prSet/>
      <dgm:spPr/>
      <dgm:t>
        <a:bodyPr/>
        <a:lstStyle/>
        <a:p>
          <a:endParaRPr lang="en-GB"/>
        </a:p>
      </dgm:t>
    </dgm:pt>
    <dgm:pt modelId="{D0341560-55B3-F049-A387-1D333538458C}">
      <dgm:prSet custT="1"/>
      <dgm:spPr/>
      <dgm:t>
        <a:bodyPr/>
        <a:lstStyle/>
        <a:p>
          <a:pPr algn="just" rtl="1">
            <a:spcAft>
              <a:spcPts val="1800"/>
            </a:spcAft>
          </a:pPr>
          <a:r>
            <a:rPr lang="ar-JO" sz="2400" dirty="0">
              <a:latin typeface="Calibri" panose="020F0502020204030204" pitchFamily="34" charset="0"/>
              <a:ea typeface="Calibri" panose="020F0502020204030204" pitchFamily="34" charset="0"/>
              <a:cs typeface="Calibri" panose="020F0502020204030204" pitchFamily="34" charset="0"/>
            </a:rPr>
            <a:t>مأسسة المشاركة المجتمعية والمساءلة. </a:t>
          </a:r>
          <a:endParaRPr lang="en-GB" sz="2400" dirty="0">
            <a:latin typeface="Calibri" panose="020F0502020204030204" pitchFamily="34" charset="0"/>
            <a:ea typeface="Calibri" panose="020F0502020204030204" pitchFamily="34" charset="0"/>
            <a:cs typeface="Calibri" panose="020F0502020204030204" pitchFamily="34" charset="0"/>
          </a:endParaRPr>
        </a:p>
      </dgm:t>
    </dgm:pt>
    <dgm:pt modelId="{F6D728DC-61CE-0240-BD2D-A63E012196A8}" type="parTrans" cxnId="{44C94747-FCDC-0147-AD97-006DFE20CD75}">
      <dgm:prSet/>
      <dgm:spPr/>
      <dgm:t>
        <a:bodyPr/>
        <a:lstStyle/>
        <a:p>
          <a:endParaRPr lang="en-GB"/>
        </a:p>
      </dgm:t>
    </dgm:pt>
    <dgm:pt modelId="{62D2163A-9B90-BB49-AE7A-A6F6DA3FD7E9}" type="sibTrans" cxnId="{44C94747-FCDC-0147-AD97-006DFE20CD75}">
      <dgm:prSet/>
      <dgm:spPr/>
      <dgm:t>
        <a:bodyPr/>
        <a:lstStyle/>
        <a:p>
          <a:endParaRPr lang="en-GB"/>
        </a:p>
      </dgm:t>
    </dgm:pt>
    <dgm:pt modelId="{25E3E638-14DF-E14D-9E06-871BA5F51DCD}">
      <dgm:prSet custT="1"/>
      <dgm:spPr/>
      <dgm:t>
        <a:bodyPr/>
        <a:lstStyle/>
        <a:p>
          <a:pPr algn="just" rtl="1">
            <a:spcAft>
              <a:spcPts val="1800"/>
            </a:spcAft>
          </a:pPr>
          <a:r>
            <a:rPr lang="ar-JO" sz="2400" dirty="0">
              <a:latin typeface="Calibri" panose="020F0502020204030204" pitchFamily="34" charset="0"/>
              <a:ea typeface="Calibri" panose="020F0502020204030204" pitchFamily="34" charset="0"/>
              <a:cs typeface="Calibri" panose="020F0502020204030204" pitchFamily="34" charset="0"/>
            </a:rPr>
            <a:t>وجود متطوعين محليين أقوياء.</a:t>
          </a:r>
          <a:endParaRPr lang="en-GB" sz="2400" dirty="0">
            <a:latin typeface="Calibri" panose="020F0502020204030204" pitchFamily="34" charset="0"/>
            <a:ea typeface="Calibri" panose="020F0502020204030204" pitchFamily="34" charset="0"/>
            <a:cs typeface="Calibri" panose="020F0502020204030204" pitchFamily="34" charset="0"/>
          </a:endParaRPr>
        </a:p>
      </dgm:t>
    </dgm:pt>
    <dgm:pt modelId="{37E85570-FB4C-C441-BE48-512016D768E4}" type="parTrans" cxnId="{55778826-B744-3747-B5E4-AEC76CCC6E4C}">
      <dgm:prSet/>
      <dgm:spPr/>
      <dgm:t>
        <a:bodyPr/>
        <a:lstStyle/>
        <a:p>
          <a:endParaRPr lang="en-GB"/>
        </a:p>
      </dgm:t>
    </dgm:pt>
    <dgm:pt modelId="{07850B5C-FCE7-0841-8686-3CA2E14C5368}" type="sibTrans" cxnId="{55778826-B744-3747-B5E4-AEC76CCC6E4C}">
      <dgm:prSet/>
      <dgm:spPr/>
      <dgm:t>
        <a:bodyPr/>
        <a:lstStyle/>
        <a:p>
          <a:endParaRPr lang="en-GB"/>
        </a:p>
      </dgm:t>
    </dgm:pt>
    <dgm:pt modelId="{4863EFE5-8804-1846-91F6-C122CE1215C5}">
      <dgm:prSet custT="1"/>
      <dgm:spPr/>
      <dgm:t>
        <a:bodyPr/>
        <a:lstStyle/>
        <a:p>
          <a:pPr algn="just" rtl="1">
            <a:spcAft>
              <a:spcPts val="1800"/>
            </a:spcAft>
          </a:pPr>
          <a:r>
            <a:rPr lang="ar-JO" sz="2400" dirty="0">
              <a:latin typeface="Calibri" panose="020F0502020204030204" pitchFamily="34" charset="0"/>
              <a:ea typeface="Calibri" panose="020F0502020204030204" pitchFamily="34" charset="0"/>
              <a:cs typeface="Calibri" panose="020F0502020204030204" pitchFamily="34" charset="0"/>
            </a:rPr>
            <a:t>محدودية الوصول المادي إلى المجتمعات.</a:t>
          </a:r>
          <a:endParaRPr lang="en-GB" sz="2400" dirty="0">
            <a:latin typeface="Calibri" panose="020F0502020204030204" pitchFamily="34" charset="0"/>
            <a:ea typeface="Calibri" panose="020F0502020204030204" pitchFamily="34" charset="0"/>
            <a:cs typeface="Calibri" panose="020F0502020204030204" pitchFamily="34" charset="0"/>
          </a:endParaRPr>
        </a:p>
      </dgm:t>
    </dgm:pt>
    <dgm:pt modelId="{86227455-C625-1442-B1CE-3F88B95F4B24}" type="parTrans" cxnId="{FEED5AD1-00D4-CF48-92D7-97DCB3E6F564}">
      <dgm:prSet/>
      <dgm:spPr/>
      <dgm:t>
        <a:bodyPr/>
        <a:lstStyle/>
        <a:p>
          <a:endParaRPr lang="en-GB"/>
        </a:p>
      </dgm:t>
    </dgm:pt>
    <dgm:pt modelId="{9874CD45-1F3C-1143-A1AF-25AEFA6C5F65}" type="sibTrans" cxnId="{FEED5AD1-00D4-CF48-92D7-97DCB3E6F564}">
      <dgm:prSet/>
      <dgm:spPr/>
      <dgm:t>
        <a:bodyPr/>
        <a:lstStyle/>
        <a:p>
          <a:endParaRPr lang="en-GB"/>
        </a:p>
      </dgm:t>
    </dgm:pt>
    <dgm:pt modelId="{8E7E4D47-FCF6-CA4E-952B-52DB15E91D8B}" type="pres">
      <dgm:prSet presAssocID="{D00C8E2B-DF86-B347-9A59-E1AABE7758DC}" presName="Name0" presStyleCnt="0">
        <dgm:presLayoutVars>
          <dgm:chMax val="2"/>
          <dgm:chPref val="2"/>
          <dgm:dir/>
          <dgm:animOne/>
          <dgm:resizeHandles val="exact"/>
        </dgm:presLayoutVars>
      </dgm:prSet>
      <dgm:spPr/>
    </dgm:pt>
    <dgm:pt modelId="{F563FB48-7D20-7248-B66E-F30E8F85D1E5}" type="pres">
      <dgm:prSet presAssocID="{D00C8E2B-DF86-B347-9A59-E1AABE7758DC}" presName="Background" presStyleLbl="bgImgPlace1" presStyleIdx="0" presStyleCnt="1" custScaleX="117582" custLinFactNeighborX="290"/>
      <dgm:spPr>
        <a:solidFill>
          <a:srgbClr val="01C8C3"/>
        </a:solidFill>
        <a:ln>
          <a:solidFill>
            <a:srgbClr val="01C8C3"/>
          </a:solidFill>
        </a:ln>
      </dgm:spPr>
    </dgm:pt>
    <dgm:pt modelId="{05DD6391-78CD-3648-86AF-50E8F1CC4AB2}" type="pres">
      <dgm:prSet presAssocID="{D00C8E2B-DF86-B347-9A59-E1AABE7758DC}" presName="ParentText1" presStyleLbl="revTx" presStyleIdx="0" presStyleCnt="2" custScaleX="95311" custLinFactNeighborX="853" custLinFactNeighborY="-7467">
        <dgm:presLayoutVars>
          <dgm:chMax val="0"/>
          <dgm:chPref val="0"/>
          <dgm:bulletEnabled val="1"/>
        </dgm:presLayoutVars>
      </dgm:prSet>
      <dgm:spPr/>
    </dgm:pt>
    <dgm:pt modelId="{673C8077-402B-8442-81C0-8EDBCB81319E}" type="pres">
      <dgm:prSet presAssocID="{D00C8E2B-DF86-B347-9A59-E1AABE7758DC}" presName="ParentText2" presStyleLbl="revTx" presStyleIdx="1" presStyleCnt="2" custScaleX="115348" custScaleY="118427" custLinFactNeighborX="12218" custLinFactNeighborY="1844">
        <dgm:presLayoutVars>
          <dgm:chMax val="0"/>
          <dgm:chPref val="0"/>
          <dgm:bulletEnabled val="1"/>
        </dgm:presLayoutVars>
      </dgm:prSet>
      <dgm:spPr/>
    </dgm:pt>
    <dgm:pt modelId="{2B122B40-AAD5-6045-B454-C114E497FAB8}" type="pres">
      <dgm:prSet presAssocID="{D00C8E2B-DF86-B347-9A59-E1AABE7758DC}" presName="Plus" presStyleLbl="alignNode1" presStyleIdx="0" presStyleCnt="2" custLinFactNeighborX="-24934" custLinFactNeighborY="19287"/>
      <dgm:spPr/>
    </dgm:pt>
    <dgm:pt modelId="{0BE87E42-31AB-434F-B0A9-DD9BDCFDCCDE}" type="pres">
      <dgm:prSet presAssocID="{D00C8E2B-DF86-B347-9A59-E1AABE7758DC}" presName="Minus" presStyleLbl="alignNode1" presStyleIdx="1" presStyleCnt="2" custLinFactNeighborX="58351" custLinFactNeighborY="54290"/>
      <dgm:spPr/>
    </dgm:pt>
    <dgm:pt modelId="{345D5E4C-ABEF-9049-8D6D-0735E0E8AA20}" type="pres">
      <dgm:prSet presAssocID="{D00C8E2B-DF86-B347-9A59-E1AABE7758DC}" presName="Divider" presStyleLbl="parChTrans1D1" presStyleIdx="0" presStyleCnt="1"/>
      <dgm:spPr/>
    </dgm:pt>
  </dgm:ptLst>
  <dgm:cxnLst>
    <dgm:cxn modelId="{79F08F02-1509-B348-B121-646792A0A4C2}" srcId="{A1616935-51A1-844A-A7E4-6C864704F493}" destId="{E9A29FCE-2B0A-AF48-9D76-AA504AE2B099}" srcOrd="8" destOrd="0" parTransId="{8D4FFC30-1337-284B-BF20-7BAC5D515028}" sibTransId="{52759366-8F52-5F4E-92F6-34B890BEF9C8}"/>
    <dgm:cxn modelId="{664F411C-AC57-C34A-93A4-A1049B2BE36F}" type="presOf" srcId="{ECD2D51E-5D39-F14A-BF77-91C917B02697}" destId="{05DD6391-78CD-3648-86AF-50E8F1CC4AB2}" srcOrd="0" destOrd="8" presId="urn:microsoft.com/office/officeart/2009/3/layout/PlusandMinus"/>
    <dgm:cxn modelId="{385B4E1D-5972-8A4D-ADB2-E0CC8B016272}" type="presOf" srcId="{B53E96EF-E03F-9446-9D2E-45032CB29AF6}" destId="{05DD6391-78CD-3648-86AF-50E8F1CC4AB2}" srcOrd="0" destOrd="1" presId="urn:microsoft.com/office/officeart/2009/3/layout/PlusandMinus"/>
    <dgm:cxn modelId="{8B95C321-C0D8-9040-860A-19F55B4AD716}" srcId="{A1616935-51A1-844A-A7E4-6C864704F493}" destId="{855DBB38-A7A9-9E47-8117-F25F9B90E0E4}" srcOrd="2" destOrd="0" parTransId="{177DD35D-4ED9-9D49-8846-61434F8F8378}" sibTransId="{4338BB5B-DBF5-AB4E-ABD7-9ED54D4EFD11}"/>
    <dgm:cxn modelId="{55778826-B744-3747-B5E4-AEC76CCC6E4C}" srcId="{A1616935-51A1-844A-A7E4-6C864704F493}" destId="{25E3E638-14DF-E14D-9E06-871BA5F51DCD}" srcOrd="5" destOrd="0" parTransId="{37E85570-FB4C-C441-BE48-512016D768E4}" sibTransId="{07850B5C-FCE7-0841-8686-3CA2E14C5368}"/>
    <dgm:cxn modelId="{91EA7327-E16F-2C4D-81BC-E26560BD8D49}" type="presOf" srcId="{6A9EE8ED-7BC9-BB46-910F-AF05C09B0AAA}" destId="{05DD6391-78CD-3648-86AF-50E8F1CC4AB2}" srcOrd="0" destOrd="2" presId="urn:microsoft.com/office/officeart/2009/3/layout/PlusandMinus"/>
    <dgm:cxn modelId="{C7A7DA2A-7D71-2B48-A0DC-31268638E034}" srcId="{A1616935-51A1-844A-A7E4-6C864704F493}" destId="{ECD2D51E-5D39-F14A-BF77-91C917B02697}" srcOrd="7" destOrd="0" parTransId="{348F4422-FA15-5948-AD17-44C7E3298EE4}" sibTransId="{932DB91E-FE0E-D24A-B62B-691E4BDD872E}"/>
    <dgm:cxn modelId="{35E3702D-E331-AE42-BF0C-58C2BD954ACC}" type="presOf" srcId="{34F62B61-A7EA-0C4C-B8F0-12EF3732C8CE}" destId="{673C8077-402B-8442-81C0-8EDBCB81319E}" srcOrd="0" destOrd="5" presId="urn:microsoft.com/office/officeart/2009/3/layout/PlusandMinus"/>
    <dgm:cxn modelId="{3B2AF92D-BB3A-E644-8A0F-9641904FB22F}" type="presOf" srcId="{4863EFE5-8804-1846-91F6-C122CE1215C5}" destId="{673C8077-402B-8442-81C0-8EDBCB81319E}" srcOrd="0" destOrd="8" presId="urn:microsoft.com/office/officeart/2009/3/layout/PlusandMinus"/>
    <dgm:cxn modelId="{4F6B1E31-9EF7-A946-8B70-C451874A9F4D}" type="presOf" srcId="{25E3E638-14DF-E14D-9E06-871BA5F51DCD}" destId="{05DD6391-78CD-3648-86AF-50E8F1CC4AB2}" srcOrd="0" destOrd="6" presId="urn:microsoft.com/office/officeart/2009/3/layout/PlusandMinus"/>
    <dgm:cxn modelId="{D1FB3531-191C-3B4F-974C-94B7AF4784FA}" srcId="{2A10BBBA-7E54-9043-A50E-DBBE020B62AE}" destId="{D3B98D02-4334-A449-9D69-B40856B4A183}" srcOrd="6" destOrd="0" parTransId="{865F0218-3397-7640-9E0F-630493D9F527}" sibTransId="{F6DE72B4-60B6-CF4D-A224-A5556DA09ECF}"/>
    <dgm:cxn modelId="{88D44333-1E5C-1643-936F-11A30D86E044}" srcId="{2A10BBBA-7E54-9043-A50E-DBBE020B62AE}" destId="{34F62B61-A7EA-0C4C-B8F0-12EF3732C8CE}" srcOrd="4" destOrd="0" parTransId="{445FD8E5-24D1-0B43-B5A0-7C9CCA2A5C79}" sibTransId="{19507D73-4025-1443-9C55-581C43E4D984}"/>
    <dgm:cxn modelId="{A9D3DF36-AA21-4E4D-BB33-AE41E2299F73}" srcId="{2A10BBBA-7E54-9043-A50E-DBBE020B62AE}" destId="{79A95C19-9A54-5040-8532-8360561EFD10}" srcOrd="5" destOrd="0" parTransId="{A0B7F522-5BFE-C442-B62C-2638CDF8E308}" sibTransId="{577270C4-AF2D-6C4A-8517-C04EB924C810}"/>
    <dgm:cxn modelId="{04A03938-A3F2-B84B-84D7-4854830FD2ED}" srcId="{A1616935-51A1-844A-A7E4-6C864704F493}" destId="{B53E96EF-E03F-9446-9D2E-45032CB29AF6}" srcOrd="0" destOrd="0" parTransId="{06F4A6CD-18D7-C848-AF78-5F74641DF8E0}" sibTransId="{7D3E1D54-0C21-464E-A3A5-59307604D625}"/>
    <dgm:cxn modelId="{3CCDB43E-4267-DF4E-9205-D58C8A85D7F1}" srcId="{D00C8E2B-DF86-B347-9A59-E1AABE7758DC}" destId="{A1616935-51A1-844A-A7E4-6C864704F493}" srcOrd="0" destOrd="0" parTransId="{0E9845CD-4E47-B943-A73A-7928A6BD29CF}" sibTransId="{1EFA6FA4-9375-2941-9632-7692489AC417}"/>
    <dgm:cxn modelId="{44C94747-FCDC-0147-AD97-006DFE20CD75}" srcId="{A1616935-51A1-844A-A7E4-6C864704F493}" destId="{D0341560-55B3-F049-A387-1D333538458C}" srcOrd="6" destOrd="0" parTransId="{F6D728DC-61CE-0240-BD2D-A63E012196A8}" sibTransId="{62D2163A-9B90-BB49-AE7A-A6F6DA3FD7E9}"/>
    <dgm:cxn modelId="{2CD8D06C-270F-E74B-9946-0DA4769025CC}" srcId="{2A10BBBA-7E54-9043-A50E-DBBE020B62AE}" destId="{37FE3290-C803-E744-B7FF-9F2815D1416C}" srcOrd="1" destOrd="0" parTransId="{4B20D2AC-E827-3745-A27C-6CA98D58F262}" sibTransId="{73FB7B8B-1358-1944-8371-0B07088EC064}"/>
    <dgm:cxn modelId="{92DE586E-58E9-4A43-BAC8-71457E0B0BA9}" type="presOf" srcId="{6C768534-6AFE-5744-A5F9-89029491409C}" destId="{05DD6391-78CD-3648-86AF-50E8F1CC4AB2}" srcOrd="0" destOrd="11" presId="urn:microsoft.com/office/officeart/2009/3/layout/PlusandMinus"/>
    <dgm:cxn modelId="{36366B52-070C-9048-91FB-57912E2E2F3D}" srcId="{D00C8E2B-DF86-B347-9A59-E1AABE7758DC}" destId="{2A10BBBA-7E54-9043-A50E-DBBE020B62AE}" srcOrd="1" destOrd="0" parTransId="{E1C75183-0FF3-5F42-A6EB-504464B698E9}" sibTransId="{977B4191-09A4-3B41-AE54-F7CD316F5D3B}"/>
    <dgm:cxn modelId="{DE936D53-EFCE-E840-A947-DCFE1BA1EF9C}" type="presOf" srcId="{BB1989BB-B8C0-1944-B504-08126268A955}" destId="{05DD6391-78CD-3648-86AF-50E8F1CC4AB2}" srcOrd="0" destOrd="5" presId="urn:microsoft.com/office/officeart/2009/3/layout/PlusandMinus"/>
    <dgm:cxn modelId="{27688B53-1F2B-FC4C-9B1D-7AD31DB064D3}" type="presOf" srcId="{D6FCCC98-C03C-4C49-AD16-C68CD276650E}" destId="{673C8077-402B-8442-81C0-8EDBCB81319E}" srcOrd="0" destOrd="1" presId="urn:microsoft.com/office/officeart/2009/3/layout/PlusandMinus"/>
    <dgm:cxn modelId="{BBBC9274-309E-C34F-AE5C-5A756DFD3811}" type="presOf" srcId="{E9A29FCE-2B0A-AF48-9D76-AA504AE2B099}" destId="{05DD6391-78CD-3648-86AF-50E8F1CC4AB2}" srcOrd="0" destOrd="9" presId="urn:microsoft.com/office/officeart/2009/3/layout/PlusandMinus"/>
    <dgm:cxn modelId="{7677D174-E752-4842-AA05-2F0AD9E63A73}" type="presOf" srcId="{D3B98D02-4334-A449-9D69-B40856B4A183}" destId="{673C8077-402B-8442-81C0-8EDBCB81319E}" srcOrd="0" destOrd="7" presId="urn:microsoft.com/office/officeart/2009/3/layout/PlusandMinus"/>
    <dgm:cxn modelId="{88254575-F0F0-1C47-A1A8-009C62C72852}" type="presOf" srcId="{37FE3290-C803-E744-B7FF-9F2815D1416C}" destId="{673C8077-402B-8442-81C0-8EDBCB81319E}" srcOrd="0" destOrd="2" presId="urn:microsoft.com/office/officeart/2009/3/layout/PlusandMinus"/>
    <dgm:cxn modelId="{F86B918A-02DC-BF49-B091-1F9B6F1C8331}" type="presOf" srcId="{D00C8E2B-DF86-B347-9A59-E1AABE7758DC}" destId="{8E7E4D47-FCF6-CA4E-952B-52DB15E91D8B}" srcOrd="0" destOrd="0" presId="urn:microsoft.com/office/officeart/2009/3/layout/PlusandMinus"/>
    <dgm:cxn modelId="{B7ABB597-8C3C-AC44-9E70-BC12664D5708}" type="presOf" srcId="{79A95C19-9A54-5040-8532-8360561EFD10}" destId="{673C8077-402B-8442-81C0-8EDBCB81319E}" srcOrd="0" destOrd="6" presId="urn:microsoft.com/office/officeart/2009/3/layout/PlusandMinus"/>
    <dgm:cxn modelId="{83D3AF9A-9C47-6144-BA9D-EED300357402}" type="presOf" srcId="{400C4C3E-E647-1241-BF6F-936E7A29B0BE}" destId="{05DD6391-78CD-3648-86AF-50E8F1CC4AB2}" srcOrd="0" destOrd="4" presId="urn:microsoft.com/office/officeart/2009/3/layout/PlusandMinus"/>
    <dgm:cxn modelId="{0928F1AF-5883-5944-9970-CEA6B85FC3D0}" type="presOf" srcId="{247F3D16-6706-4B46-A5A1-74E74F90405D}" destId="{05DD6391-78CD-3648-86AF-50E8F1CC4AB2}" srcOrd="0" destOrd="10" presId="urn:microsoft.com/office/officeart/2009/3/layout/PlusandMinus"/>
    <dgm:cxn modelId="{ADFB57BB-52A9-7140-AB55-585173D6D939}" srcId="{A1616935-51A1-844A-A7E4-6C864704F493}" destId="{247F3D16-6706-4B46-A5A1-74E74F90405D}" srcOrd="9" destOrd="0" parTransId="{CB8DFFB6-D0E6-D34E-A5FE-D75AD1040A13}" sibTransId="{B4011EC0-1004-3E43-97A9-A90AE230E488}"/>
    <dgm:cxn modelId="{AABE98BD-A127-FE43-A54C-1EA643C27EBB}" srcId="{A1616935-51A1-844A-A7E4-6C864704F493}" destId="{6C768534-6AFE-5744-A5F9-89029491409C}" srcOrd="10" destOrd="0" parTransId="{BFCD76B0-62A3-C14E-B1EC-2FF3286CD59E}" sibTransId="{A65C1A7D-DCD4-1B4C-B93A-786B0988D45F}"/>
    <dgm:cxn modelId="{2B0FFBBF-9D3D-6644-A7CD-11877B544EA8}" type="presOf" srcId="{855DBB38-A7A9-9E47-8117-F25F9B90E0E4}" destId="{05DD6391-78CD-3648-86AF-50E8F1CC4AB2}" srcOrd="0" destOrd="3" presId="urn:microsoft.com/office/officeart/2009/3/layout/PlusandMinus"/>
    <dgm:cxn modelId="{E77B4CC1-089A-F74E-906E-CCBECC02ABC6}" type="presOf" srcId="{2A10BBBA-7E54-9043-A50E-DBBE020B62AE}" destId="{673C8077-402B-8442-81C0-8EDBCB81319E}" srcOrd="0" destOrd="0" presId="urn:microsoft.com/office/officeart/2009/3/layout/PlusandMinus"/>
    <dgm:cxn modelId="{FEED5AD1-00D4-CF48-92D7-97DCB3E6F564}" srcId="{2A10BBBA-7E54-9043-A50E-DBBE020B62AE}" destId="{4863EFE5-8804-1846-91F6-C122CE1215C5}" srcOrd="7" destOrd="0" parTransId="{86227455-C625-1442-B1CE-3F88B95F4B24}" sibTransId="{9874CD45-1F3C-1143-A1AF-25AEFA6C5F65}"/>
    <dgm:cxn modelId="{0E39CDD4-115F-6E44-A1EA-7D5068754713}" srcId="{A1616935-51A1-844A-A7E4-6C864704F493}" destId="{BB1989BB-B8C0-1944-B504-08126268A955}" srcOrd="4" destOrd="0" parTransId="{9B806D64-44BA-1349-AF04-9D2AFE369832}" sibTransId="{6892CE8C-8F97-D743-A789-C436C83051DB}"/>
    <dgm:cxn modelId="{C20668D6-CA93-B247-BD0A-E01FA8E8AAEF}" srcId="{A1616935-51A1-844A-A7E4-6C864704F493}" destId="{6A9EE8ED-7BC9-BB46-910F-AF05C09B0AAA}" srcOrd="1" destOrd="0" parTransId="{A4FE3C4F-F398-D341-B833-F2A5897D4098}" sibTransId="{55CF121D-BC3C-E54B-8E4A-3E5577BFA962}"/>
    <dgm:cxn modelId="{BFB03FDB-DDC4-A044-A158-F199C3C37062}" type="presOf" srcId="{5408FB04-F7C6-3847-9172-FB92A55117C1}" destId="{673C8077-402B-8442-81C0-8EDBCB81319E}" srcOrd="0" destOrd="4" presId="urn:microsoft.com/office/officeart/2009/3/layout/PlusandMinus"/>
    <dgm:cxn modelId="{0985D5E0-6BF3-4745-8501-8FE939ED114A}" srcId="{2A10BBBA-7E54-9043-A50E-DBBE020B62AE}" destId="{C182BE65-4F44-4444-9D9F-B46A4D60BB92}" srcOrd="2" destOrd="0" parTransId="{32E1D305-12F9-3547-ADAC-CA539C9A6C8C}" sibTransId="{6E6EF55F-BDC2-6B45-80F7-83E61C3FEC2D}"/>
    <dgm:cxn modelId="{6AE0EDE5-6B72-CE4E-BAD5-E4A697FCE637}" type="presOf" srcId="{C182BE65-4F44-4444-9D9F-B46A4D60BB92}" destId="{673C8077-402B-8442-81C0-8EDBCB81319E}" srcOrd="0" destOrd="3" presId="urn:microsoft.com/office/officeart/2009/3/layout/PlusandMinus"/>
    <dgm:cxn modelId="{14A2C2ED-8B47-C04C-865F-13ECF7634372}" type="presOf" srcId="{D0341560-55B3-F049-A387-1D333538458C}" destId="{05DD6391-78CD-3648-86AF-50E8F1CC4AB2}" srcOrd="0" destOrd="7" presId="urn:microsoft.com/office/officeart/2009/3/layout/PlusandMinus"/>
    <dgm:cxn modelId="{88DAE0F0-B6FB-AA41-BBEB-6A350530512E}" type="presOf" srcId="{A1616935-51A1-844A-A7E4-6C864704F493}" destId="{05DD6391-78CD-3648-86AF-50E8F1CC4AB2}" srcOrd="0" destOrd="0" presId="urn:microsoft.com/office/officeart/2009/3/layout/PlusandMinus"/>
    <dgm:cxn modelId="{A055E7F2-26FB-6D44-AAEC-019AD3AE2761}" srcId="{2A10BBBA-7E54-9043-A50E-DBBE020B62AE}" destId="{D6FCCC98-C03C-4C49-AD16-C68CD276650E}" srcOrd="0" destOrd="0" parTransId="{2EC43DCD-D6D4-FD49-89DB-8CB6051E3CC1}" sibTransId="{787F7F67-4D01-FC40-8AD1-83F6D70AEACF}"/>
    <dgm:cxn modelId="{55042BF6-2650-B44A-A752-2D59A83C4400}" srcId="{2A10BBBA-7E54-9043-A50E-DBBE020B62AE}" destId="{5408FB04-F7C6-3847-9172-FB92A55117C1}" srcOrd="3" destOrd="0" parTransId="{C89253B5-6D37-F44F-B9C7-174895EEBF74}" sibTransId="{A7879985-D994-1345-AFA0-41AA7C5561EF}"/>
    <dgm:cxn modelId="{174D49FB-4E32-714E-8507-AC26F6C235CA}" srcId="{A1616935-51A1-844A-A7E4-6C864704F493}" destId="{400C4C3E-E647-1241-BF6F-936E7A29B0BE}" srcOrd="3" destOrd="0" parTransId="{B750E1D6-18BF-FA4B-8E9A-A54B91CF0907}" sibTransId="{2CBE276A-F26E-364D-B073-C29A59613577}"/>
    <dgm:cxn modelId="{9B7FA189-CACA-0343-A439-29D50B2AFCC6}" type="presParOf" srcId="{8E7E4D47-FCF6-CA4E-952B-52DB15E91D8B}" destId="{F563FB48-7D20-7248-B66E-F30E8F85D1E5}" srcOrd="0" destOrd="0" presId="urn:microsoft.com/office/officeart/2009/3/layout/PlusandMinus"/>
    <dgm:cxn modelId="{4CE43CAB-0E33-4343-9134-C388E7CD0E8B}" type="presParOf" srcId="{8E7E4D47-FCF6-CA4E-952B-52DB15E91D8B}" destId="{05DD6391-78CD-3648-86AF-50E8F1CC4AB2}" srcOrd="1" destOrd="0" presId="urn:microsoft.com/office/officeart/2009/3/layout/PlusandMinus"/>
    <dgm:cxn modelId="{A6EAEA62-014B-A440-8AC4-D484A12B20CE}" type="presParOf" srcId="{8E7E4D47-FCF6-CA4E-952B-52DB15E91D8B}" destId="{673C8077-402B-8442-81C0-8EDBCB81319E}" srcOrd="2" destOrd="0" presId="urn:microsoft.com/office/officeart/2009/3/layout/PlusandMinus"/>
    <dgm:cxn modelId="{654D2593-FB34-4A4A-AAF7-6AB542849E14}" type="presParOf" srcId="{8E7E4D47-FCF6-CA4E-952B-52DB15E91D8B}" destId="{2B122B40-AAD5-6045-B454-C114E497FAB8}" srcOrd="3" destOrd="0" presId="urn:microsoft.com/office/officeart/2009/3/layout/PlusandMinus"/>
    <dgm:cxn modelId="{10D48AE9-8498-BC46-BDDF-A92075485A36}" type="presParOf" srcId="{8E7E4D47-FCF6-CA4E-952B-52DB15E91D8B}" destId="{0BE87E42-31AB-434F-B0A9-DD9BDCFDCCDE}" srcOrd="4" destOrd="0" presId="urn:microsoft.com/office/officeart/2009/3/layout/PlusandMinus"/>
    <dgm:cxn modelId="{D8DA1605-E8FE-4840-BBF7-BFE3A6E83463}" type="presParOf" srcId="{8E7E4D47-FCF6-CA4E-952B-52DB15E91D8B}" destId="{345D5E4C-ABEF-9049-8D6D-0735E0E8AA20}" srcOrd="5" destOrd="0" presId="urn:microsoft.com/office/officeart/2009/3/layout/PlusandMinu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0CD104E-230F-6A4B-B2B4-49E20282CEFF}" type="doc">
      <dgm:prSet loTypeId="urn:microsoft.com/office/officeart/2005/8/layout/cycle5" loCatId="" qsTypeId="urn:microsoft.com/office/officeart/2005/8/quickstyle/simple1" qsCatId="simple" csTypeId="urn:microsoft.com/office/officeart/2005/8/colors/accent1_2" csCatId="accent1" phldr="1"/>
      <dgm:spPr/>
      <dgm:t>
        <a:bodyPr/>
        <a:lstStyle/>
        <a:p>
          <a:endParaRPr lang="en-GB"/>
        </a:p>
      </dgm:t>
    </dgm:pt>
    <dgm:pt modelId="{4479B057-7AC6-D545-96AA-9FBDF66D9A41}">
      <dgm:prSet phldrT="[Text]" custT="1"/>
      <dgm:spPr/>
      <dgm:t>
        <a:bodyPr/>
        <a:lstStyle/>
        <a:p>
          <a:r>
            <a:rPr lang="ar-JO" sz="2400" dirty="0">
              <a:solidFill>
                <a:schemeClr val="bg2"/>
              </a:solidFill>
              <a:latin typeface="Calibri" panose="020F0502020204030204" pitchFamily="34" charset="0"/>
              <a:ea typeface="Calibri" panose="020F0502020204030204" pitchFamily="34" charset="0"/>
              <a:cs typeface="Calibri" panose="020F0502020204030204" pitchFamily="34" charset="0"/>
            </a:rPr>
            <a:t>تقييم الحالات الطارئة</a:t>
          </a:r>
          <a:endParaRPr lang="en-GB" sz="2400" dirty="0">
            <a:solidFill>
              <a:schemeClr val="bg2"/>
            </a:solidFill>
            <a:latin typeface="Calibri" panose="020F0502020204030204" pitchFamily="34" charset="0"/>
            <a:ea typeface="Calibri" panose="020F0502020204030204" pitchFamily="34" charset="0"/>
            <a:cs typeface="Calibri" panose="020F0502020204030204" pitchFamily="34" charset="0"/>
          </a:endParaRPr>
        </a:p>
      </dgm:t>
    </dgm:pt>
    <dgm:pt modelId="{7F58FAB8-0E0F-3F4A-A37E-25948436BCE7}" type="parTrans" cxnId="{E8B4F7A5-E3F8-304F-A5C3-7A204FF0D49E}">
      <dgm:prSet/>
      <dgm:spPr/>
      <dgm:t>
        <a:bodyPr/>
        <a:lstStyle/>
        <a:p>
          <a:endParaRPr lang="en-GB" sz="2400">
            <a:solidFill>
              <a:schemeClr val="bg2"/>
            </a:solidFill>
            <a:latin typeface="Montserrat" pitchFamily="2" charset="77"/>
          </a:endParaRPr>
        </a:p>
      </dgm:t>
    </dgm:pt>
    <dgm:pt modelId="{5FDDA012-DDD0-FF48-8740-259C4BBEFF0D}" type="sibTrans" cxnId="{E8B4F7A5-E3F8-304F-A5C3-7A204FF0D49E}">
      <dgm:prSet/>
      <dgm:spPr/>
      <dgm:t>
        <a:bodyPr/>
        <a:lstStyle/>
        <a:p>
          <a:endParaRPr lang="en-GB" sz="2400">
            <a:solidFill>
              <a:schemeClr val="bg2"/>
            </a:solidFill>
            <a:latin typeface="Montserrat" pitchFamily="2" charset="77"/>
          </a:endParaRPr>
        </a:p>
      </dgm:t>
    </dgm:pt>
    <dgm:pt modelId="{756A981A-F7BE-9D47-9E8C-0787DF19E58E}">
      <dgm:prSet phldrT="[Text]" custT="1"/>
      <dgm:spPr/>
      <dgm:t>
        <a:bodyPr/>
        <a:lstStyle/>
        <a:p>
          <a:r>
            <a:rPr lang="ar-JO" sz="2400" dirty="0">
              <a:solidFill>
                <a:schemeClr val="bg2"/>
              </a:solidFill>
              <a:latin typeface="Calibri" panose="020F0502020204030204" pitchFamily="34" charset="0"/>
              <a:ea typeface="Calibri" panose="020F0502020204030204" pitchFamily="34" charset="0"/>
              <a:cs typeface="Calibri" panose="020F0502020204030204" pitchFamily="34" charset="0"/>
            </a:rPr>
            <a:t>تخطيط عملية الإستجابة</a:t>
          </a:r>
          <a:endParaRPr lang="en-GB" sz="2400" dirty="0">
            <a:solidFill>
              <a:schemeClr val="bg2"/>
            </a:solidFill>
            <a:latin typeface="Calibri" panose="020F0502020204030204" pitchFamily="34" charset="0"/>
            <a:ea typeface="Calibri" panose="020F0502020204030204" pitchFamily="34" charset="0"/>
            <a:cs typeface="Calibri" panose="020F0502020204030204" pitchFamily="34" charset="0"/>
          </a:endParaRPr>
        </a:p>
      </dgm:t>
    </dgm:pt>
    <dgm:pt modelId="{3F2DDE06-E4EE-2B40-9085-26D4C63475D8}" type="parTrans" cxnId="{D29CA043-D1E8-6E41-BD29-336B5B616952}">
      <dgm:prSet/>
      <dgm:spPr/>
      <dgm:t>
        <a:bodyPr/>
        <a:lstStyle/>
        <a:p>
          <a:endParaRPr lang="en-GB" sz="2400">
            <a:solidFill>
              <a:schemeClr val="bg2"/>
            </a:solidFill>
            <a:latin typeface="Montserrat" pitchFamily="2" charset="77"/>
          </a:endParaRPr>
        </a:p>
      </dgm:t>
    </dgm:pt>
    <dgm:pt modelId="{4B0AE7DE-18BE-724C-95B3-6F6F0991045D}" type="sibTrans" cxnId="{D29CA043-D1E8-6E41-BD29-336B5B616952}">
      <dgm:prSet/>
      <dgm:spPr/>
      <dgm:t>
        <a:bodyPr/>
        <a:lstStyle/>
        <a:p>
          <a:endParaRPr lang="en-GB" sz="2400">
            <a:solidFill>
              <a:schemeClr val="bg2"/>
            </a:solidFill>
            <a:latin typeface="Montserrat" pitchFamily="2" charset="77"/>
          </a:endParaRPr>
        </a:p>
      </dgm:t>
    </dgm:pt>
    <dgm:pt modelId="{90996879-14F3-C24D-809E-902BAA59FB8B}">
      <dgm:prSet phldrT="[Text]" custT="1"/>
      <dgm:spPr/>
      <dgm:t>
        <a:bodyPr/>
        <a:lstStyle/>
        <a:p>
          <a:r>
            <a:rPr lang="ar-JO" sz="2400" dirty="0">
              <a:solidFill>
                <a:schemeClr val="bg2"/>
              </a:solidFill>
              <a:latin typeface="Calibri" panose="020F0502020204030204" pitchFamily="34" charset="0"/>
              <a:ea typeface="Calibri" panose="020F0502020204030204" pitchFamily="34" charset="0"/>
              <a:cs typeface="Calibri" panose="020F0502020204030204" pitchFamily="34" charset="0"/>
            </a:rPr>
            <a:t>تنفيذ الإستجابة</a:t>
          </a:r>
          <a:endParaRPr lang="en-GB" sz="2400" dirty="0">
            <a:solidFill>
              <a:schemeClr val="bg2"/>
            </a:solidFill>
            <a:latin typeface="Calibri" panose="020F0502020204030204" pitchFamily="34" charset="0"/>
            <a:ea typeface="Calibri" panose="020F0502020204030204" pitchFamily="34" charset="0"/>
            <a:cs typeface="Calibri" panose="020F0502020204030204" pitchFamily="34" charset="0"/>
          </a:endParaRPr>
        </a:p>
      </dgm:t>
    </dgm:pt>
    <dgm:pt modelId="{7CD70C35-D9AF-6445-9F02-24BE377D4FCE}" type="parTrans" cxnId="{BC35C067-AE78-C848-9950-31704B9856C4}">
      <dgm:prSet/>
      <dgm:spPr/>
      <dgm:t>
        <a:bodyPr/>
        <a:lstStyle/>
        <a:p>
          <a:endParaRPr lang="en-GB" sz="2400">
            <a:solidFill>
              <a:schemeClr val="bg2"/>
            </a:solidFill>
            <a:latin typeface="Montserrat" pitchFamily="2" charset="77"/>
          </a:endParaRPr>
        </a:p>
      </dgm:t>
    </dgm:pt>
    <dgm:pt modelId="{88FA7B5D-9B48-8040-950C-AD37F4A81586}" type="sibTrans" cxnId="{BC35C067-AE78-C848-9950-31704B9856C4}">
      <dgm:prSet/>
      <dgm:spPr/>
      <dgm:t>
        <a:bodyPr/>
        <a:lstStyle/>
        <a:p>
          <a:endParaRPr lang="en-GB" sz="2400">
            <a:solidFill>
              <a:schemeClr val="bg2"/>
            </a:solidFill>
            <a:latin typeface="Montserrat" pitchFamily="2" charset="77"/>
          </a:endParaRPr>
        </a:p>
      </dgm:t>
    </dgm:pt>
    <dgm:pt modelId="{C37E81FD-3DDC-6544-B112-51C434CB0745}">
      <dgm:prSet phldrT="[Text]" custT="1"/>
      <dgm:spPr/>
      <dgm:t>
        <a:bodyPr/>
        <a:lstStyle/>
        <a:p>
          <a:r>
            <a:rPr lang="ar-JO" sz="2400" dirty="0">
              <a:solidFill>
                <a:schemeClr val="bg2"/>
              </a:solidFill>
              <a:latin typeface="Calibri" panose="020F0502020204030204" pitchFamily="34" charset="0"/>
              <a:ea typeface="Calibri" panose="020F0502020204030204" pitchFamily="34" charset="0"/>
              <a:cs typeface="Calibri" panose="020F0502020204030204" pitchFamily="34" charset="0"/>
            </a:rPr>
            <a:t>التقويم </a:t>
          </a:r>
          <a:endParaRPr lang="en-GB" sz="2400" dirty="0">
            <a:solidFill>
              <a:schemeClr val="bg2"/>
            </a:solidFill>
            <a:latin typeface="Calibri" panose="020F0502020204030204" pitchFamily="34" charset="0"/>
            <a:ea typeface="Calibri" panose="020F0502020204030204" pitchFamily="34" charset="0"/>
            <a:cs typeface="Calibri" panose="020F0502020204030204" pitchFamily="34" charset="0"/>
          </a:endParaRPr>
        </a:p>
      </dgm:t>
    </dgm:pt>
    <dgm:pt modelId="{61306A1A-85B7-9D47-88F6-22B574E40D9F}" type="parTrans" cxnId="{F9520533-9BAA-DD4D-93EA-840898E1B92E}">
      <dgm:prSet/>
      <dgm:spPr/>
      <dgm:t>
        <a:bodyPr/>
        <a:lstStyle/>
        <a:p>
          <a:endParaRPr lang="en-GB" sz="2400">
            <a:solidFill>
              <a:schemeClr val="bg2"/>
            </a:solidFill>
            <a:latin typeface="Montserrat" pitchFamily="2" charset="77"/>
          </a:endParaRPr>
        </a:p>
      </dgm:t>
    </dgm:pt>
    <dgm:pt modelId="{7A7C9E18-350B-AB4B-89C0-42968F65F9C1}" type="sibTrans" cxnId="{F9520533-9BAA-DD4D-93EA-840898E1B92E}">
      <dgm:prSet/>
      <dgm:spPr/>
      <dgm:t>
        <a:bodyPr/>
        <a:lstStyle/>
        <a:p>
          <a:endParaRPr lang="en-GB" sz="2400">
            <a:solidFill>
              <a:schemeClr val="bg2"/>
            </a:solidFill>
            <a:latin typeface="Montserrat" pitchFamily="2" charset="77"/>
          </a:endParaRPr>
        </a:p>
      </dgm:t>
    </dgm:pt>
    <dgm:pt modelId="{EBFC8755-1CE2-EF49-A254-DA89E39B5E73}">
      <dgm:prSet custT="1"/>
      <dgm:spPr/>
      <dgm:t>
        <a:bodyPr/>
        <a:lstStyle/>
        <a:p>
          <a:r>
            <a:rPr lang="ar-JO" sz="2400" dirty="0">
              <a:solidFill>
                <a:schemeClr val="bg2"/>
              </a:solidFill>
              <a:latin typeface="Calibri" panose="020F0502020204030204" pitchFamily="34" charset="0"/>
              <a:ea typeface="Calibri" panose="020F0502020204030204" pitchFamily="34" charset="0"/>
              <a:cs typeface="Calibri" panose="020F0502020204030204" pitchFamily="34" charset="0"/>
            </a:rPr>
            <a:t>جميع المراحل</a:t>
          </a:r>
          <a:endParaRPr lang="en-GB" sz="2400" dirty="0">
            <a:solidFill>
              <a:schemeClr val="bg2"/>
            </a:solidFill>
            <a:latin typeface="Calibri" panose="020F0502020204030204" pitchFamily="34" charset="0"/>
            <a:ea typeface="Calibri" panose="020F0502020204030204" pitchFamily="34" charset="0"/>
            <a:cs typeface="Calibri" panose="020F0502020204030204" pitchFamily="34" charset="0"/>
          </a:endParaRPr>
        </a:p>
      </dgm:t>
    </dgm:pt>
    <dgm:pt modelId="{F44DF0DD-8F7C-4445-8B7E-5327CDE48B1A}" type="parTrans" cxnId="{4A83FED0-2ADE-0348-87A7-67CD68205BD5}">
      <dgm:prSet/>
      <dgm:spPr/>
      <dgm:t>
        <a:bodyPr/>
        <a:lstStyle/>
        <a:p>
          <a:endParaRPr lang="en-GB" sz="2400">
            <a:solidFill>
              <a:schemeClr val="bg2"/>
            </a:solidFill>
            <a:latin typeface="Montserrat" pitchFamily="2" charset="77"/>
          </a:endParaRPr>
        </a:p>
      </dgm:t>
    </dgm:pt>
    <dgm:pt modelId="{150CBF63-14EC-2641-B454-C8BB839AFFBD}" type="sibTrans" cxnId="{4A83FED0-2ADE-0348-87A7-67CD68205BD5}">
      <dgm:prSet/>
      <dgm:spPr/>
      <dgm:t>
        <a:bodyPr/>
        <a:lstStyle/>
        <a:p>
          <a:endParaRPr lang="en-GB" sz="2400">
            <a:solidFill>
              <a:schemeClr val="bg2"/>
            </a:solidFill>
            <a:latin typeface="Montserrat" pitchFamily="2" charset="77"/>
          </a:endParaRPr>
        </a:p>
      </dgm:t>
    </dgm:pt>
    <dgm:pt modelId="{31A2485C-FC49-774C-897F-33E4B1E488F2}" type="pres">
      <dgm:prSet presAssocID="{F0CD104E-230F-6A4B-B2B4-49E20282CEFF}" presName="cycle" presStyleCnt="0">
        <dgm:presLayoutVars>
          <dgm:dir/>
          <dgm:resizeHandles val="exact"/>
        </dgm:presLayoutVars>
      </dgm:prSet>
      <dgm:spPr/>
    </dgm:pt>
    <dgm:pt modelId="{75DFC18A-ECB3-DA42-AA30-4D57CC067310}" type="pres">
      <dgm:prSet presAssocID="{EBFC8755-1CE2-EF49-A254-DA89E39B5E73}" presName="node" presStyleLbl="node1" presStyleIdx="0" presStyleCnt="5">
        <dgm:presLayoutVars>
          <dgm:bulletEnabled val="1"/>
        </dgm:presLayoutVars>
      </dgm:prSet>
      <dgm:spPr/>
    </dgm:pt>
    <dgm:pt modelId="{6E157E73-4376-2441-8951-F0151804373E}" type="pres">
      <dgm:prSet presAssocID="{EBFC8755-1CE2-EF49-A254-DA89E39B5E73}" presName="spNode" presStyleCnt="0"/>
      <dgm:spPr/>
    </dgm:pt>
    <dgm:pt modelId="{565E35A5-7E8A-EA40-B220-220C89895AE8}" type="pres">
      <dgm:prSet presAssocID="{150CBF63-14EC-2641-B454-C8BB839AFFBD}" presName="sibTrans" presStyleLbl="sibTrans1D1" presStyleIdx="0" presStyleCnt="5"/>
      <dgm:spPr/>
    </dgm:pt>
    <dgm:pt modelId="{4F18BC4C-51A8-184B-AC1B-BFB45C65CCC4}" type="pres">
      <dgm:prSet presAssocID="{4479B057-7AC6-D545-96AA-9FBDF66D9A41}" presName="node" presStyleLbl="node1" presStyleIdx="1" presStyleCnt="5">
        <dgm:presLayoutVars>
          <dgm:bulletEnabled val="1"/>
        </dgm:presLayoutVars>
      </dgm:prSet>
      <dgm:spPr/>
    </dgm:pt>
    <dgm:pt modelId="{E7BC7945-DBF6-2043-ACFE-AF0D1B8C7EF2}" type="pres">
      <dgm:prSet presAssocID="{4479B057-7AC6-D545-96AA-9FBDF66D9A41}" presName="spNode" presStyleCnt="0"/>
      <dgm:spPr/>
    </dgm:pt>
    <dgm:pt modelId="{FBE5BF95-7023-6345-B07B-2A4CA11E96EE}" type="pres">
      <dgm:prSet presAssocID="{5FDDA012-DDD0-FF48-8740-259C4BBEFF0D}" presName="sibTrans" presStyleLbl="sibTrans1D1" presStyleIdx="1" presStyleCnt="5"/>
      <dgm:spPr/>
    </dgm:pt>
    <dgm:pt modelId="{6B861996-2829-1049-8D69-383F772CE63D}" type="pres">
      <dgm:prSet presAssocID="{756A981A-F7BE-9D47-9E8C-0787DF19E58E}" presName="node" presStyleLbl="node1" presStyleIdx="2" presStyleCnt="5" custRadScaleRad="96421" custRadScaleInc="-9357">
        <dgm:presLayoutVars>
          <dgm:bulletEnabled val="1"/>
        </dgm:presLayoutVars>
      </dgm:prSet>
      <dgm:spPr/>
    </dgm:pt>
    <dgm:pt modelId="{7522BE57-3F59-4E47-8DB0-19D489DA24EE}" type="pres">
      <dgm:prSet presAssocID="{756A981A-F7BE-9D47-9E8C-0787DF19E58E}" presName="spNode" presStyleCnt="0"/>
      <dgm:spPr/>
    </dgm:pt>
    <dgm:pt modelId="{4CDEA5D2-2693-9442-A792-C9606250465C}" type="pres">
      <dgm:prSet presAssocID="{4B0AE7DE-18BE-724C-95B3-6F6F0991045D}" presName="sibTrans" presStyleLbl="sibTrans1D1" presStyleIdx="2" presStyleCnt="5"/>
      <dgm:spPr/>
    </dgm:pt>
    <dgm:pt modelId="{E88FE31B-7009-EF4F-9B8C-2BEA0456155F}" type="pres">
      <dgm:prSet presAssocID="{90996879-14F3-C24D-809E-902BAA59FB8B}" presName="node" presStyleLbl="node1" presStyleIdx="3" presStyleCnt="5" custRadScaleRad="96845" custRadScaleInc="10677">
        <dgm:presLayoutVars>
          <dgm:bulletEnabled val="1"/>
        </dgm:presLayoutVars>
      </dgm:prSet>
      <dgm:spPr/>
    </dgm:pt>
    <dgm:pt modelId="{6C85B691-46CF-9E47-9A99-D6F49661C706}" type="pres">
      <dgm:prSet presAssocID="{90996879-14F3-C24D-809E-902BAA59FB8B}" presName="spNode" presStyleCnt="0"/>
      <dgm:spPr/>
    </dgm:pt>
    <dgm:pt modelId="{C82BB62D-3F6A-8045-A2B4-1F4290B04BE1}" type="pres">
      <dgm:prSet presAssocID="{88FA7B5D-9B48-8040-950C-AD37F4A81586}" presName="sibTrans" presStyleLbl="sibTrans1D1" presStyleIdx="3" presStyleCnt="5"/>
      <dgm:spPr/>
    </dgm:pt>
    <dgm:pt modelId="{F3E760B5-E46E-3748-A253-813DE5427A00}" type="pres">
      <dgm:prSet presAssocID="{C37E81FD-3DDC-6544-B112-51C434CB0745}" presName="node" presStyleLbl="node1" presStyleIdx="4" presStyleCnt="5">
        <dgm:presLayoutVars>
          <dgm:bulletEnabled val="1"/>
        </dgm:presLayoutVars>
      </dgm:prSet>
      <dgm:spPr/>
    </dgm:pt>
    <dgm:pt modelId="{5C8C9E14-2A14-CE48-B8A6-6D6B46EF9108}" type="pres">
      <dgm:prSet presAssocID="{C37E81FD-3DDC-6544-B112-51C434CB0745}" presName="spNode" presStyleCnt="0"/>
      <dgm:spPr/>
    </dgm:pt>
    <dgm:pt modelId="{BE2B0F2A-61E8-1743-8241-5779CAE85348}" type="pres">
      <dgm:prSet presAssocID="{7A7C9E18-350B-AB4B-89C0-42968F65F9C1}" presName="sibTrans" presStyleLbl="sibTrans1D1" presStyleIdx="4" presStyleCnt="5"/>
      <dgm:spPr/>
    </dgm:pt>
  </dgm:ptLst>
  <dgm:cxnLst>
    <dgm:cxn modelId="{72B50D05-DD53-3D4F-BB05-99678219C3BE}" type="presOf" srcId="{88FA7B5D-9B48-8040-950C-AD37F4A81586}" destId="{C82BB62D-3F6A-8045-A2B4-1F4290B04BE1}" srcOrd="0" destOrd="0" presId="urn:microsoft.com/office/officeart/2005/8/layout/cycle5"/>
    <dgm:cxn modelId="{E71D2C07-0292-2B40-847F-B04FD7EE9737}" type="presOf" srcId="{EBFC8755-1CE2-EF49-A254-DA89E39B5E73}" destId="{75DFC18A-ECB3-DA42-AA30-4D57CC067310}" srcOrd="0" destOrd="0" presId="urn:microsoft.com/office/officeart/2005/8/layout/cycle5"/>
    <dgm:cxn modelId="{474DA10E-89F5-4E4F-9728-40A45F721D3A}" type="presOf" srcId="{4B0AE7DE-18BE-724C-95B3-6F6F0991045D}" destId="{4CDEA5D2-2693-9442-A792-C9606250465C}" srcOrd="0" destOrd="0" presId="urn:microsoft.com/office/officeart/2005/8/layout/cycle5"/>
    <dgm:cxn modelId="{E9BC9018-5C87-6F45-9C82-7B1A53B1EBB3}" type="presOf" srcId="{5FDDA012-DDD0-FF48-8740-259C4BBEFF0D}" destId="{FBE5BF95-7023-6345-B07B-2A4CA11E96EE}" srcOrd="0" destOrd="0" presId="urn:microsoft.com/office/officeart/2005/8/layout/cycle5"/>
    <dgm:cxn modelId="{F9520533-9BAA-DD4D-93EA-840898E1B92E}" srcId="{F0CD104E-230F-6A4B-B2B4-49E20282CEFF}" destId="{C37E81FD-3DDC-6544-B112-51C434CB0745}" srcOrd="4" destOrd="0" parTransId="{61306A1A-85B7-9D47-88F6-22B574E40D9F}" sibTransId="{7A7C9E18-350B-AB4B-89C0-42968F65F9C1}"/>
    <dgm:cxn modelId="{D29CA043-D1E8-6E41-BD29-336B5B616952}" srcId="{F0CD104E-230F-6A4B-B2B4-49E20282CEFF}" destId="{756A981A-F7BE-9D47-9E8C-0787DF19E58E}" srcOrd="2" destOrd="0" parTransId="{3F2DDE06-E4EE-2B40-9085-26D4C63475D8}" sibTransId="{4B0AE7DE-18BE-724C-95B3-6F6F0991045D}"/>
    <dgm:cxn modelId="{BC35C067-AE78-C848-9950-31704B9856C4}" srcId="{F0CD104E-230F-6A4B-B2B4-49E20282CEFF}" destId="{90996879-14F3-C24D-809E-902BAA59FB8B}" srcOrd="3" destOrd="0" parTransId="{7CD70C35-D9AF-6445-9F02-24BE377D4FCE}" sibTransId="{88FA7B5D-9B48-8040-950C-AD37F4A81586}"/>
    <dgm:cxn modelId="{937DF04E-AD86-8C45-92C6-145A528160F1}" type="presOf" srcId="{7A7C9E18-350B-AB4B-89C0-42968F65F9C1}" destId="{BE2B0F2A-61E8-1743-8241-5779CAE85348}" srcOrd="0" destOrd="0" presId="urn:microsoft.com/office/officeart/2005/8/layout/cycle5"/>
    <dgm:cxn modelId="{FE492480-146C-7C4E-8ACB-3877AC0C80CF}" type="presOf" srcId="{C37E81FD-3DDC-6544-B112-51C434CB0745}" destId="{F3E760B5-E46E-3748-A253-813DE5427A00}" srcOrd="0" destOrd="0" presId="urn:microsoft.com/office/officeart/2005/8/layout/cycle5"/>
    <dgm:cxn modelId="{5D76CD85-5CCD-F04F-A3ED-C7C251168784}" type="presOf" srcId="{150CBF63-14EC-2641-B454-C8BB839AFFBD}" destId="{565E35A5-7E8A-EA40-B220-220C89895AE8}" srcOrd="0" destOrd="0" presId="urn:microsoft.com/office/officeart/2005/8/layout/cycle5"/>
    <dgm:cxn modelId="{E8B4F7A5-E3F8-304F-A5C3-7A204FF0D49E}" srcId="{F0CD104E-230F-6A4B-B2B4-49E20282CEFF}" destId="{4479B057-7AC6-D545-96AA-9FBDF66D9A41}" srcOrd="1" destOrd="0" parTransId="{7F58FAB8-0E0F-3F4A-A37E-25948436BCE7}" sibTransId="{5FDDA012-DDD0-FF48-8740-259C4BBEFF0D}"/>
    <dgm:cxn modelId="{56C66EB8-3D10-CF47-B0A1-3E1C808945F2}" type="presOf" srcId="{90996879-14F3-C24D-809E-902BAA59FB8B}" destId="{E88FE31B-7009-EF4F-9B8C-2BEA0456155F}" srcOrd="0" destOrd="0" presId="urn:microsoft.com/office/officeart/2005/8/layout/cycle5"/>
    <dgm:cxn modelId="{D45149C5-45FC-FD4A-B51B-4D986655F06A}" type="presOf" srcId="{4479B057-7AC6-D545-96AA-9FBDF66D9A41}" destId="{4F18BC4C-51A8-184B-AC1B-BFB45C65CCC4}" srcOrd="0" destOrd="0" presId="urn:microsoft.com/office/officeart/2005/8/layout/cycle5"/>
    <dgm:cxn modelId="{4A83FED0-2ADE-0348-87A7-67CD68205BD5}" srcId="{F0CD104E-230F-6A4B-B2B4-49E20282CEFF}" destId="{EBFC8755-1CE2-EF49-A254-DA89E39B5E73}" srcOrd="0" destOrd="0" parTransId="{F44DF0DD-8F7C-4445-8B7E-5327CDE48B1A}" sibTransId="{150CBF63-14EC-2641-B454-C8BB839AFFBD}"/>
    <dgm:cxn modelId="{EB9056D5-A4A7-F448-8876-4B87F76CC365}" type="presOf" srcId="{F0CD104E-230F-6A4B-B2B4-49E20282CEFF}" destId="{31A2485C-FC49-774C-897F-33E4B1E488F2}" srcOrd="0" destOrd="0" presId="urn:microsoft.com/office/officeart/2005/8/layout/cycle5"/>
    <dgm:cxn modelId="{08695BF6-2E17-B448-B3B5-EEB1AF0E544B}" type="presOf" srcId="{756A981A-F7BE-9D47-9E8C-0787DF19E58E}" destId="{6B861996-2829-1049-8D69-383F772CE63D}" srcOrd="0" destOrd="0" presId="urn:microsoft.com/office/officeart/2005/8/layout/cycle5"/>
    <dgm:cxn modelId="{8D02A3F0-A3B1-EE4C-BEF8-30C9886D57F9}" type="presParOf" srcId="{31A2485C-FC49-774C-897F-33E4B1E488F2}" destId="{75DFC18A-ECB3-DA42-AA30-4D57CC067310}" srcOrd="0" destOrd="0" presId="urn:microsoft.com/office/officeart/2005/8/layout/cycle5"/>
    <dgm:cxn modelId="{4298F983-79A7-C948-8B80-996AB683DBE2}" type="presParOf" srcId="{31A2485C-FC49-774C-897F-33E4B1E488F2}" destId="{6E157E73-4376-2441-8951-F0151804373E}" srcOrd="1" destOrd="0" presId="urn:microsoft.com/office/officeart/2005/8/layout/cycle5"/>
    <dgm:cxn modelId="{DE4526B3-BE1A-9D47-A383-C573578A9BAF}" type="presParOf" srcId="{31A2485C-FC49-774C-897F-33E4B1E488F2}" destId="{565E35A5-7E8A-EA40-B220-220C89895AE8}" srcOrd="2" destOrd="0" presId="urn:microsoft.com/office/officeart/2005/8/layout/cycle5"/>
    <dgm:cxn modelId="{34C4ABA9-C56D-964C-8684-CBF34725D6C7}" type="presParOf" srcId="{31A2485C-FC49-774C-897F-33E4B1E488F2}" destId="{4F18BC4C-51A8-184B-AC1B-BFB45C65CCC4}" srcOrd="3" destOrd="0" presId="urn:microsoft.com/office/officeart/2005/8/layout/cycle5"/>
    <dgm:cxn modelId="{0C000F0E-A08C-CF4D-B73F-FEDDCF12972D}" type="presParOf" srcId="{31A2485C-FC49-774C-897F-33E4B1E488F2}" destId="{E7BC7945-DBF6-2043-ACFE-AF0D1B8C7EF2}" srcOrd="4" destOrd="0" presId="urn:microsoft.com/office/officeart/2005/8/layout/cycle5"/>
    <dgm:cxn modelId="{07F47CA1-FC65-EA4D-A12E-DE49B8C6EB13}" type="presParOf" srcId="{31A2485C-FC49-774C-897F-33E4B1E488F2}" destId="{FBE5BF95-7023-6345-B07B-2A4CA11E96EE}" srcOrd="5" destOrd="0" presId="urn:microsoft.com/office/officeart/2005/8/layout/cycle5"/>
    <dgm:cxn modelId="{F30E97F2-B822-A64B-B9EE-650F4AA634AD}" type="presParOf" srcId="{31A2485C-FC49-774C-897F-33E4B1E488F2}" destId="{6B861996-2829-1049-8D69-383F772CE63D}" srcOrd="6" destOrd="0" presId="urn:microsoft.com/office/officeart/2005/8/layout/cycle5"/>
    <dgm:cxn modelId="{57C72EB8-5DE8-834D-A9CA-0EAB2939A338}" type="presParOf" srcId="{31A2485C-FC49-774C-897F-33E4B1E488F2}" destId="{7522BE57-3F59-4E47-8DB0-19D489DA24EE}" srcOrd="7" destOrd="0" presId="urn:microsoft.com/office/officeart/2005/8/layout/cycle5"/>
    <dgm:cxn modelId="{9CE98EBB-E83B-7B4D-A069-A311A4CB37F0}" type="presParOf" srcId="{31A2485C-FC49-774C-897F-33E4B1E488F2}" destId="{4CDEA5D2-2693-9442-A792-C9606250465C}" srcOrd="8" destOrd="0" presId="urn:microsoft.com/office/officeart/2005/8/layout/cycle5"/>
    <dgm:cxn modelId="{827CBB91-E9BE-004B-A8E3-A303F7299C00}" type="presParOf" srcId="{31A2485C-FC49-774C-897F-33E4B1E488F2}" destId="{E88FE31B-7009-EF4F-9B8C-2BEA0456155F}" srcOrd="9" destOrd="0" presId="urn:microsoft.com/office/officeart/2005/8/layout/cycle5"/>
    <dgm:cxn modelId="{C331E844-3EB2-174E-BAC4-1305426D7CD7}" type="presParOf" srcId="{31A2485C-FC49-774C-897F-33E4B1E488F2}" destId="{6C85B691-46CF-9E47-9A99-D6F49661C706}" srcOrd="10" destOrd="0" presId="urn:microsoft.com/office/officeart/2005/8/layout/cycle5"/>
    <dgm:cxn modelId="{975A2E1E-0B40-3D4F-92D8-E60F3CD05F6C}" type="presParOf" srcId="{31A2485C-FC49-774C-897F-33E4B1E488F2}" destId="{C82BB62D-3F6A-8045-A2B4-1F4290B04BE1}" srcOrd="11" destOrd="0" presId="urn:microsoft.com/office/officeart/2005/8/layout/cycle5"/>
    <dgm:cxn modelId="{E380474D-1BF6-3845-9942-918D0849AEC1}" type="presParOf" srcId="{31A2485C-FC49-774C-897F-33E4B1E488F2}" destId="{F3E760B5-E46E-3748-A253-813DE5427A00}" srcOrd="12" destOrd="0" presId="urn:microsoft.com/office/officeart/2005/8/layout/cycle5"/>
    <dgm:cxn modelId="{FA391D8F-B338-074D-9729-520F0F7500D0}" type="presParOf" srcId="{31A2485C-FC49-774C-897F-33E4B1E488F2}" destId="{5C8C9E14-2A14-CE48-B8A6-6D6B46EF9108}" srcOrd="13" destOrd="0" presId="urn:microsoft.com/office/officeart/2005/8/layout/cycle5"/>
    <dgm:cxn modelId="{35FD0785-0321-FB41-84AC-561AEF5CD508}" type="presParOf" srcId="{31A2485C-FC49-774C-897F-33E4B1E488F2}" destId="{BE2B0F2A-61E8-1743-8241-5779CAE85348}" srcOrd="14" destOrd="0" presId="urn:microsoft.com/office/officeart/2005/8/layout/cycle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C29B486-0D92-ED49-B627-EC06465AF5CD}" type="doc">
      <dgm:prSet loTypeId="urn:microsoft.com/office/officeart/2005/8/layout/vList5" loCatId="" qsTypeId="urn:microsoft.com/office/officeart/2005/8/quickstyle/simple1" qsCatId="simple" csTypeId="urn:microsoft.com/office/officeart/2005/8/colors/accent1_2" csCatId="accent1" phldr="1"/>
      <dgm:spPr/>
      <dgm:t>
        <a:bodyPr/>
        <a:lstStyle/>
        <a:p>
          <a:endParaRPr lang="en-GB"/>
        </a:p>
      </dgm:t>
    </dgm:pt>
    <dgm:pt modelId="{23460E2D-454C-984D-9003-A78BB5551D9F}">
      <dgm:prSet phldrT="[Text]" custT="1"/>
      <dgm:spPr/>
      <dgm:t>
        <a:bodyPr/>
        <a:lstStyle/>
        <a:p>
          <a:pPr algn="ctr" rtl="1"/>
          <a:r>
            <a:rPr lang="ar-JO" sz="2400" dirty="0">
              <a:solidFill>
                <a:schemeClr val="bg2"/>
              </a:solidFill>
              <a:latin typeface="Calibri" panose="020F0502020204030204" pitchFamily="34" charset="0"/>
              <a:ea typeface="Calibri" panose="020F0502020204030204" pitchFamily="34" charset="0"/>
              <a:cs typeface="Calibri" panose="020F0502020204030204" pitchFamily="34" charset="0"/>
            </a:rPr>
            <a:t>التركيبة السكانية والهياكل المجتمعية</a:t>
          </a:r>
          <a:endParaRPr lang="en-GB" sz="2400" dirty="0">
            <a:solidFill>
              <a:schemeClr val="bg2"/>
            </a:solidFill>
            <a:latin typeface="Calibri" panose="020F0502020204030204" pitchFamily="34" charset="0"/>
            <a:ea typeface="Calibri" panose="020F0502020204030204" pitchFamily="34" charset="0"/>
            <a:cs typeface="Calibri" panose="020F0502020204030204" pitchFamily="34" charset="0"/>
          </a:endParaRPr>
        </a:p>
      </dgm:t>
    </dgm:pt>
    <dgm:pt modelId="{2B16A6AA-82FD-854B-AE24-80D87D891AE8}" type="parTrans" cxnId="{8882557B-12E9-C24F-939B-DC5C2A1FACE1}">
      <dgm:prSet/>
      <dgm:spPr/>
      <dgm:t>
        <a:bodyPr/>
        <a:lstStyle/>
        <a:p>
          <a:endParaRPr lang="en-GB"/>
        </a:p>
      </dgm:t>
    </dgm:pt>
    <dgm:pt modelId="{AE5B09DB-ED14-C248-8122-24AE4589474B}" type="sibTrans" cxnId="{8882557B-12E9-C24F-939B-DC5C2A1FACE1}">
      <dgm:prSet/>
      <dgm:spPr/>
      <dgm:t>
        <a:bodyPr/>
        <a:lstStyle/>
        <a:p>
          <a:endParaRPr lang="en-GB"/>
        </a:p>
      </dgm:t>
    </dgm:pt>
    <dgm:pt modelId="{8BB77E2C-F864-2E47-BD86-53B36884CC17}">
      <dgm:prSet phldrT="[Text]" custT="1"/>
      <dgm:spPr/>
      <dgm:t>
        <a:bodyPr/>
        <a:lstStyle/>
        <a:p>
          <a:pPr algn="just" rtl="1">
            <a:spcAft>
              <a:spcPts val="1200"/>
            </a:spcAft>
          </a:pPr>
          <a:r>
            <a:rPr lang="ar-JO" sz="2200" dirty="0">
              <a:solidFill>
                <a:schemeClr val="tx2"/>
              </a:solidFill>
              <a:latin typeface="Calibri" panose="020F0502020204030204" pitchFamily="34" charset="0"/>
              <a:ea typeface="Calibri" panose="020F0502020204030204" pitchFamily="34" charset="0"/>
              <a:cs typeface="Calibri" panose="020F0502020204030204" pitchFamily="34" charset="0"/>
            </a:rPr>
            <a:t>اللغات والأديان والجماعات العرقية ومستوى الفقر ومحو الأمية وسبل العيش ومستويات التعليم.</a:t>
          </a:r>
          <a:endParaRPr lang="en-GB" sz="2200" dirty="0">
            <a:solidFill>
              <a:schemeClr val="tx2"/>
            </a:solidFill>
            <a:latin typeface="Calibri" panose="020F0502020204030204" pitchFamily="34" charset="0"/>
            <a:ea typeface="Calibri" panose="020F0502020204030204" pitchFamily="34" charset="0"/>
            <a:cs typeface="Calibri" panose="020F0502020204030204" pitchFamily="34" charset="0"/>
          </a:endParaRPr>
        </a:p>
      </dgm:t>
    </dgm:pt>
    <dgm:pt modelId="{AC760CE0-DF15-284A-B933-450F822ABFD6}" type="parTrans" cxnId="{2FC992B8-EF22-6148-82C4-4FE65B495F6A}">
      <dgm:prSet/>
      <dgm:spPr/>
      <dgm:t>
        <a:bodyPr/>
        <a:lstStyle/>
        <a:p>
          <a:endParaRPr lang="en-GB"/>
        </a:p>
      </dgm:t>
    </dgm:pt>
    <dgm:pt modelId="{88C9A815-B3AE-F649-A370-2FF7FD8EB3FA}" type="sibTrans" cxnId="{2FC992B8-EF22-6148-82C4-4FE65B495F6A}">
      <dgm:prSet/>
      <dgm:spPr/>
      <dgm:t>
        <a:bodyPr/>
        <a:lstStyle/>
        <a:p>
          <a:endParaRPr lang="en-GB"/>
        </a:p>
      </dgm:t>
    </dgm:pt>
    <dgm:pt modelId="{E8491AC2-2EE7-1D46-B189-7E4649E6408F}">
      <dgm:prSet phldrT="[Text]" custT="1"/>
      <dgm:spPr/>
      <dgm:t>
        <a:bodyPr/>
        <a:lstStyle/>
        <a:p>
          <a:pPr algn="ctr" rtl="1"/>
          <a:r>
            <a:rPr lang="ar-JO" sz="2400" dirty="0">
              <a:solidFill>
                <a:schemeClr val="bg2"/>
              </a:solidFill>
              <a:latin typeface="Calibri" panose="020F0502020204030204" pitchFamily="34" charset="0"/>
              <a:ea typeface="Calibri" panose="020F0502020204030204" pitchFamily="34" charset="0"/>
              <a:cs typeface="Calibri" panose="020F0502020204030204" pitchFamily="34" charset="0"/>
            </a:rPr>
            <a:t>العلاقات المجتمعية والتواصل</a:t>
          </a:r>
          <a:endParaRPr lang="en-GB" sz="2400" dirty="0">
            <a:solidFill>
              <a:schemeClr val="bg2"/>
            </a:solidFill>
            <a:latin typeface="Calibri" panose="020F0502020204030204" pitchFamily="34" charset="0"/>
            <a:ea typeface="Calibri" panose="020F0502020204030204" pitchFamily="34" charset="0"/>
            <a:cs typeface="Calibri" panose="020F0502020204030204" pitchFamily="34" charset="0"/>
          </a:endParaRPr>
        </a:p>
      </dgm:t>
    </dgm:pt>
    <dgm:pt modelId="{1793222C-8C92-7244-96EE-FBEC12D5044A}" type="parTrans" cxnId="{A39A7AC2-E8CD-1F40-A858-B5DEA71A2674}">
      <dgm:prSet/>
      <dgm:spPr/>
      <dgm:t>
        <a:bodyPr/>
        <a:lstStyle/>
        <a:p>
          <a:endParaRPr lang="en-GB"/>
        </a:p>
      </dgm:t>
    </dgm:pt>
    <dgm:pt modelId="{9D306007-2113-6F44-83B1-4121F55B0FCA}" type="sibTrans" cxnId="{A39A7AC2-E8CD-1F40-A858-B5DEA71A2674}">
      <dgm:prSet/>
      <dgm:spPr/>
      <dgm:t>
        <a:bodyPr/>
        <a:lstStyle/>
        <a:p>
          <a:endParaRPr lang="en-GB"/>
        </a:p>
      </dgm:t>
    </dgm:pt>
    <dgm:pt modelId="{3CC43918-FF69-424E-993E-348C1EEED5B1}">
      <dgm:prSet phldrT="[Text]" custT="1"/>
      <dgm:spPr/>
      <dgm:t>
        <a:bodyPr/>
        <a:lstStyle/>
        <a:p>
          <a:pPr marL="228600" lvl="1" indent="-228600" algn="just" defTabSz="889000" rtl="1">
            <a:lnSpc>
              <a:spcPct val="90000"/>
            </a:lnSpc>
            <a:spcBef>
              <a:spcPct val="0"/>
            </a:spcBef>
            <a:spcAft>
              <a:spcPts val="1200"/>
            </a:spcAft>
            <a:buChar char="•"/>
          </a:pPr>
          <a:r>
            <a:rPr lang="ar-JO" sz="2200" kern="1200" dirty="0">
              <a:solidFill>
                <a:schemeClr val="tx2"/>
              </a:solidFill>
              <a:latin typeface="Calibri" panose="020F0502020204030204" pitchFamily="34" charset="0"/>
              <a:ea typeface="Calibri" panose="020F0502020204030204" pitchFamily="34" charset="0"/>
              <a:cs typeface="Calibri" panose="020F0502020204030204" pitchFamily="34" charset="0"/>
            </a:rPr>
            <a:t>أدوار الجنسين ومواقفهما تجاه مختلف الفئات، بما في ذلك أي تمييز حاصل.</a:t>
          </a:r>
          <a:endParaRPr lang="en-GB" sz="2200" kern="1200" dirty="0">
            <a:solidFill>
              <a:schemeClr val="tx2"/>
            </a:solidFill>
            <a:latin typeface="Calibri" panose="020F0502020204030204" pitchFamily="34" charset="0"/>
            <a:ea typeface="Calibri" panose="020F0502020204030204" pitchFamily="34" charset="0"/>
            <a:cs typeface="Calibri" panose="020F0502020204030204" pitchFamily="34" charset="0"/>
          </a:endParaRPr>
        </a:p>
      </dgm:t>
    </dgm:pt>
    <dgm:pt modelId="{97CD48E8-5B7A-A945-B4CC-0382C8D8AD3A}" type="parTrans" cxnId="{2BDA0599-5331-BF48-B5C4-3F600BC96328}">
      <dgm:prSet/>
      <dgm:spPr/>
      <dgm:t>
        <a:bodyPr/>
        <a:lstStyle/>
        <a:p>
          <a:endParaRPr lang="en-GB"/>
        </a:p>
      </dgm:t>
    </dgm:pt>
    <dgm:pt modelId="{4AF0BA3D-991E-FD4B-B457-EB6D37657A0A}" type="sibTrans" cxnId="{2BDA0599-5331-BF48-B5C4-3F600BC96328}">
      <dgm:prSet/>
      <dgm:spPr/>
      <dgm:t>
        <a:bodyPr/>
        <a:lstStyle/>
        <a:p>
          <a:endParaRPr lang="en-GB"/>
        </a:p>
      </dgm:t>
    </dgm:pt>
    <dgm:pt modelId="{091A49C7-3EE9-854A-B50C-9933932E4C3B}">
      <dgm:prSet phldrT="[Text]" custT="1"/>
      <dgm:spPr/>
      <dgm:t>
        <a:bodyPr/>
        <a:lstStyle/>
        <a:p>
          <a:pPr algn="ctr" rtl="1"/>
          <a:r>
            <a:rPr lang="ar-JO" sz="2400" dirty="0">
              <a:solidFill>
                <a:schemeClr val="bg2"/>
              </a:solidFill>
              <a:latin typeface="Calibri" panose="020F0502020204030204" pitchFamily="34" charset="0"/>
              <a:ea typeface="Calibri" panose="020F0502020204030204" pitchFamily="34" charset="0"/>
              <a:cs typeface="Calibri" panose="020F0502020204030204" pitchFamily="34" charset="0"/>
            </a:rPr>
            <a:t>قدرة المجتمع</a:t>
          </a:r>
          <a:endParaRPr lang="en-GB" sz="2400" dirty="0">
            <a:solidFill>
              <a:schemeClr val="bg2"/>
            </a:solidFill>
            <a:latin typeface="Calibri" panose="020F0502020204030204" pitchFamily="34" charset="0"/>
            <a:ea typeface="Calibri" panose="020F0502020204030204" pitchFamily="34" charset="0"/>
            <a:cs typeface="Calibri" panose="020F0502020204030204" pitchFamily="34" charset="0"/>
          </a:endParaRPr>
        </a:p>
      </dgm:t>
    </dgm:pt>
    <dgm:pt modelId="{15D3BD2D-7B1D-E24B-B22B-73F3A162B8D9}" type="parTrans" cxnId="{B0C89454-1B02-B14A-A52F-7820E2859552}">
      <dgm:prSet/>
      <dgm:spPr/>
      <dgm:t>
        <a:bodyPr/>
        <a:lstStyle/>
        <a:p>
          <a:endParaRPr lang="en-GB"/>
        </a:p>
      </dgm:t>
    </dgm:pt>
    <dgm:pt modelId="{362A87E2-4E90-0448-B855-96B7F1E91A81}" type="sibTrans" cxnId="{B0C89454-1B02-B14A-A52F-7820E2859552}">
      <dgm:prSet/>
      <dgm:spPr/>
      <dgm:t>
        <a:bodyPr/>
        <a:lstStyle/>
        <a:p>
          <a:endParaRPr lang="en-GB"/>
        </a:p>
      </dgm:t>
    </dgm:pt>
    <dgm:pt modelId="{F5AA3D3F-35E2-844D-8887-BAAFF0D44AE6}">
      <dgm:prSet phldrT="[Text]" custT="1"/>
      <dgm:spPr/>
      <dgm:t>
        <a:bodyPr/>
        <a:lstStyle/>
        <a:p>
          <a:pPr algn="ctr" rtl="1"/>
          <a:r>
            <a:rPr lang="ar-JO" sz="2400" dirty="0">
              <a:solidFill>
                <a:schemeClr val="bg2"/>
              </a:solidFill>
              <a:latin typeface="Calibri" panose="020F0502020204030204" pitchFamily="34" charset="0"/>
              <a:ea typeface="Calibri" panose="020F0502020204030204" pitchFamily="34" charset="0"/>
              <a:cs typeface="Calibri" panose="020F0502020204030204" pitchFamily="34" charset="0"/>
            </a:rPr>
            <a:t>التصورات والثقة في الصليب الأحمر والهلال الأحمر</a:t>
          </a:r>
          <a:endParaRPr lang="en-GB" sz="2400" dirty="0">
            <a:solidFill>
              <a:schemeClr val="bg2"/>
            </a:solidFill>
            <a:latin typeface="Calibri" panose="020F0502020204030204" pitchFamily="34" charset="0"/>
            <a:ea typeface="Calibri" panose="020F0502020204030204" pitchFamily="34" charset="0"/>
            <a:cs typeface="Calibri" panose="020F0502020204030204" pitchFamily="34" charset="0"/>
          </a:endParaRPr>
        </a:p>
      </dgm:t>
    </dgm:pt>
    <dgm:pt modelId="{B935D838-6A36-6043-AD85-0081F46AA94E}" type="parTrans" cxnId="{CBD32F9D-07B4-CF48-A536-8B085C9BC1EB}">
      <dgm:prSet/>
      <dgm:spPr/>
      <dgm:t>
        <a:bodyPr/>
        <a:lstStyle/>
        <a:p>
          <a:endParaRPr lang="en-GB"/>
        </a:p>
      </dgm:t>
    </dgm:pt>
    <dgm:pt modelId="{FAB47A4E-C937-3143-9201-55E0DFD78CD3}" type="sibTrans" cxnId="{CBD32F9D-07B4-CF48-A536-8B085C9BC1EB}">
      <dgm:prSet/>
      <dgm:spPr/>
      <dgm:t>
        <a:bodyPr/>
        <a:lstStyle/>
        <a:p>
          <a:endParaRPr lang="en-GB"/>
        </a:p>
      </dgm:t>
    </dgm:pt>
    <dgm:pt modelId="{0FD8D92A-3A9B-4444-B011-E6196BE12197}">
      <dgm:prSet phldrT="[Text]" custT="1"/>
      <dgm:spPr/>
      <dgm:t>
        <a:bodyPr/>
        <a:lstStyle/>
        <a:p>
          <a:pPr algn="just" rtl="1">
            <a:spcAft>
              <a:spcPts val="1200"/>
            </a:spcAft>
          </a:pPr>
          <a:r>
            <a:rPr lang="ar-JO" sz="2200" dirty="0">
              <a:solidFill>
                <a:schemeClr val="tx2"/>
              </a:solidFill>
              <a:latin typeface="Calibri" panose="020F0502020204030204" pitchFamily="34" charset="0"/>
              <a:ea typeface="Calibri" panose="020F0502020204030204" pitchFamily="34" charset="0"/>
              <a:cs typeface="Calibri" panose="020F0502020204030204" pitchFamily="34" charset="0"/>
            </a:rPr>
            <a:t>الطرق المفضلة لتلقي المعلومات وتقديم الملاحظات والإنطباعات و المعلومات اللازمة والعوائق التي تحول دون ذلك.</a:t>
          </a:r>
          <a:endParaRPr lang="en-GB" sz="2200" dirty="0">
            <a:solidFill>
              <a:schemeClr val="tx2"/>
            </a:solidFill>
            <a:latin typeface="Calibri" panose="020F0502020204030204" pitchFamily="34" charset="0"/>
            <a:ea typeface="Calibri" panose="020F0502020204030204" pitchFamily="34" charset="0"/>
            <a:cs typeface="Calibri" panose="020F0502020204030204" pitchFamily="34" charset="0"/>
          </a:endParaRPr>
        </a:p>
      </dgm:t>
    </dgm:pt>
    <dgm:pt modelId="{C890F042-4E76-B84D-B5D8-67883AC6F7A7}" type="parTrans" cxnId="{4CCB5C87-F561-2D4E-9F0B-E99993C1B4C7}">
      <dgm:prSet/>
      <dgm:spPr/>
      <dgm:t>
        <a:bodyPr/>
        <a:lstStyle/>
        <a:p>
          <a:endParaRPr lang="en-GB"/>
        </a:p>
      </dgm:t>
    </dgm:pt>
    <dgm:pt modelId="{AA8A8B97-BF76-4547-A149-B2EFECA3CF72}" type="sibTrans" cxnId="{4CCB5C87-F561-2D4E-9F0B-E99993C1B4C7}">
      <dgm:prSet/>
      <dgm:spPr/>
      <dgm:t>
        <a:bodyPr/>
        <a:lstStyle/>
        <a:p>
          <a:endParaRPr lang="en-GB"/>
        </a:p>
      </dgm:t>
    </dgm:pt>
    <dgm:pt modelId="{D4B5D898-D66A-0846-9786-8FC88B60185C}">
      <dgm:prSet phldrT="[Text]" custT="1"/>
      <dgm:spPr/>
      <dgm:t>
        <a:bodyPr/>
        <a:lstStyle/>
        <a:p>
          <a:pPr marL="228600" lvl="1" indent="-228600" algn="just" defTabSz="889000" rtl="1">
            <a:lnSpc>
              <a:spcPct val="90000"/>
            </a:lnSpc>
            <a:spcBef>
              <a:spcPct val="0"/>
            </a:spcBef>
            <a:spcAft>
              <a:spcPts val="1200"/>
            </a:spcAft>
            <a:buChar char="•"/>
          </a:pPr>
          <a:r>
            <a:rPr lang="ar-JO" sz="2200" kern="1200" dirty="0">
              <a:solidFill>
                <a:schemeClr val="tx2"/>
              </a:solidFill>
              <a:latin typeface="Calibri" panose="020F0502020204030204" pitchFamily="34" charset="0"/>
              <a:ea typeface="Calibri" panose="020F0502020204030204" pitchFamily="34" charset="0"/>
              <a:cs typeface="Calibri" panose="020F0502020204030204" pitchFamily="34" charset="0"/>
            </a:rPr>
            <a:t>الموارد والمهارات والقدرات المجتمعية.</a:t>
          </a:r>
          <a:endParaRPr lang="en-GB" sz="2200" kern="1200" dirty="0">
            <a:solidFill>
              <a:schemeClr val="tx2"/>
            </a:solidFill>
            <a:latin typeface="Calibri" panose="020F0502020204030204" pitchFamily="34" charset="0"/>
            <a:ea typeface="Calibri" panose="020F0502020204030204" pitchFamily="34" charset="0"/>
            <a:cs typeface="Calibri" panose="020F0502020204030204" pitchFamily="34" charset="0"/>
          </a:endParaRPr>
        </a:p>
      </dgm:t>
    </dgm:pt>
    <dgm:pt modelId="{8001A853-4963-BB46-A220-14462884FEAB}" type="parTrans" cxnId="{537E23DC-197B-4E4A-B5F8-88BCA83DC4F7}">
      <dgm:prSet/>
      <dgm:spPr/>
      <dgm:t>
        <a:bodyPr/>
        <a:lstStyle/>
        <a:p>
          <a:endParaRPr lang="en-GB"/>
        </a:p>
      </dgm:t>
    </dgm:pt>
    <dgm:pt modelId="{853E128A-EE26-284A-82F3-47BC4E8269BD}" type="sibTrans" cxnId="{537E23DC-197B-4E4A-B5F8-88BCA83DC4F7}">
      <dgm:prSet/>
      <dgm:spPr/>
      <dgm:t>
        <a:bodyPr/>
        <a:lstStyle/>
        <a:p>
          <a:endParaRPr lang="en-GB"/>
        </a:p>
      </dgm:t>
    </dgm:pt>
    <dgm:pt modelId="{1F5D377F-D00E-8746-A995-663DB85C3DD5}">
      <dgm:prSet phldrT="[Text]" custT="1"/>
      <dgm:spPr/>
      <dgm:t>
        <a:bodyPr/>
        <a:lstStyle/>
        <a:p>
          <a:pPr marL="228600" lvl="1" indent="-228600" algn="just" defTabSz="889000" rtl="1">
            <a:lnSpc>
              <a:spcPct val="90000"/>
            </a:lnSpc>
            <a:spcBef>
              <a:spcPct val="0"/>
            </a:spcBef>
            <a:spcAft>
              <a:spcPts val="1200"/>
            </a:spcAft>
            <a:buChar char="•"/>
          </a:pPr>
          <a:r>
            <a:rPr lang="ar-JO" sz="2200" kern="1200" dirty="0">
              <a:solidFill>
                <a:schemeClr val="tx2"/>
              </a:solidFill>
              <a:latin typeface="Calibri" panose="020F0502020204030204" pitchFamily="34" charset="0"/>
              <a:ea typeface="Calibri" panose="020F0502020204030204" pitchFamily="34" charset="0"/>
              <a:cs typeface="Calibri" panose="020F0502020204030204" pitchFamily="34" charset="0"/>
            </a:rPr>
            <a:t>ما الذي يعرفه الناس عن الصليب الأحمر والهلال الأحمر، وهل يثقون بنا؟</a:t>
          </a:r>
          <a:endParaRPr lang="en-GB" sz="2200" kern="1200" dirty="0">
            <a:solidFill>
              <a:schemeClr val="tx2"/>
            </a:solidFill>
            <a:latin typeface="Calibri" panose="020F0502020204030204" pitchFamily="34" charset="0"/>
            <a:ea typeface="Calibri" panose="020F0502020204030204" pitchFamily="34" charset="0"/>
            <a:cs typeface="Calibri" panose="020F0502020204030204" pitchFamily="34" charset="0"/>
          </a:endParaRPr>
        </a:p>
      </dgm:t>
    </dgm:pt>
    <dgm:pt modelId="{AAFCDBEF-A4AF-954D-BBAA-5AB058B9A08B}" type="parTrans" cxnId="{31A011BB-ED80-0C49-9490-95A2B45F5D56}">
      <dgm:prSet/>
      <dgm:spPr/>
      <dgm:t>
        <a:bodyPr/>
        <a:lstStyle/>
        <a:p>
          <a:endParaRPr lang="en-GB"/>
        </a:p>
      </dgm:t>
    </dgm:pt>
    <dgm:pt modelId="{8C22BDAB-E23D-594F-BED8-5032E14CF66B}" type="sibTrans" cxnId="{31A011BB-ED80-0C49-9490-95A2B45F5D56}">
      <dgm:prSet/>
      <dgm:spPr/>
      <dgm:t>
        <a:bodyPr/>
        <a:lstStyle/>
        <a:p>
          <a:endParaRPr lang="en-GB"/>
        </a:p>
      </dgm:t>
    </dgm:pt>
    <dgm:pt modelId="{614F669C-4A9C-4E49-9249-70769FBBF6C0}">
      <dgm:prSet phldrT="[Text]" custT="1"/>
      <dgm:spPr/>
      <dgm:t>
        <a:bodyPr/>
        <a:lstStyle/>
        <a:p>
          <a:pPr marL="228600" lvl="1" indent="-228600" algn="just" defTabSz="889000" rtl="1">
            <a:lnSpc>
              <a:spcPct val="90000"/>
            </a:lnSpc>
            <a:spcBef>
              <a:spcPct val="0"/>
            </a:spcBef>
            <a:spcAft>
              <a:spcPts val="1200"/>
            </a:spcAft>
            <a:buChar char="•"/>
          </a:pPr>
          <a:r>
            <a:rPr lang="ar-JO" sz="2200" kern="1200" dirty="0">
              <a:solidFill>
                <a:schemeClr val="tx2"/>
              </a:solidFill>
              <a:latin typeface="Calibri" panose="020F0502020204030204" pitchFamily="34" charset="0"/>
              <a:ea typeface="Calibri" panose="020F0502020204030204" pitchFamily="34" charset="0"/>
              <a:cs typeface="Calibri" panose="020F0502020204030204" pitchFamily="34" charset="0"/>
            </a:rPr>
            <a:t>الإجراءات التي اتخذها المجتمع بالفعل.</a:t>
          </a:r>
          <a:endParaRPr lang="en-GB" sz="2200" kern="1200" dirty="0">
            <a:solidFill>
              <a:schemeClr val="tx2"/>
            </a:solidFill>
            <a:latin typeface="Calibri" panose="020F0502020204030204" pitchFamily="34" charset="0"/>
            <a:ea typeface="Calibri" panose="020F0502020204030204" pitchFamily="34" charset="0"/>
            <a:cs typeface="Calibri" panose="020F0502020204030204" pitchFamily="34" charset="0"/>
          </a:endParaRPr>
        </a:p>
      </dgm:t>
    </dgm:pt>
    <dgm:pt modelId="{5F20F27F-C219-B04A-AC18-A8582C3FF225}" type="parTrans" cxnId="{DC78D6CF-BC08-6B4F-BBA4-210935347FCD}">
      <dgm:prSet/>
      <dgm:spPr/>
      <dgm:t>
        <a:bodyPr/>
        <a:lstStyle/>
        <a:p>
          <a:endParaRPr lang="en-GB"/>
        </a:p>
      </dgm:t>
    </dgm:pt>
    <dgm:pt modelId="{A3BEB824-81C0-4B49-B365-52DBB4A4A3B9}" type="sibTrans" cxnId="{DC78D6CF-BC08-6B4F-BBA4-210935347FCD}">
      <dgm:prSet/>
      <dgm:spPr/>
      <dgm:t>
        <a:bodyPr/>
        <a:lstStyle/>
        <a:p>
          <a:endParaRPr lang="en-GB"/>
        </a:p>
      </dgm:t>
    </dgm:pt>
    <dgm:pt modelId="{7E298DD9-234C-044D-A57E-2BEAEE5DF2CE}">
      <dgm:prSet phldrT="[Text]" custT="1"/>
      <dgm:spPr/>
      <dgm:t>
        <a:bodyPr/>
        <a:lstStyle/>
        <a:p>
          <a:pPr algn="just" rtl="1">
            <a:spcAft>
              <a:spcPts val="1200"/>
            </a:spcAft>
          </a:pPr>
          <a:r>
            <a:rPr lang="ar-JO" sz="2200" dirty="0">
              <a:solidFill>
                <a:schemeClr val="tx2"/>
              </a:solidFill>
              <a:latin typeface="Calibri" panose="020F0502020204030204" pitchFamily="34" charset="0"/>
              <a:ea typeface="Calibri" panose="020F0502020204030204" pitchFamily="34" charset="0"/>
              <a:cs typeface="Calibri" panose="020F0502020204030204" pitchFamily="34" charset="0"/>
            </a:rPr>
            <a:t>قادة المجتمعات والمجموعات والجمعيات وأصحاب المصلحة الآخرين، كالسلطات المحلية والمنظمات غير الحكومية وما إلى ذلك.</a:t>
          </a:r>
          <a:endParaRPr lang="en-GB" sz="2200" dirty="0">
            <a:solidFill>
              <a:schemeClr val="tx2"/>
            </a:solidFill>
            <a:latin typeface="Calibri" panose="020F0502020204030204" pitchFamily="34" charset="0"/>
            <a:ea typeface="Calibri" panose="020F0502020204030204" pitchFamily="34" charset="0"/>
            <a:cs typeface="Calibri" panose="020F0502020204030204" pitchFamily="34" charset="0"/>
          </a:endParaRPr>
        </a:p>
      </dgm:t>
    </dgm:pt>
    <dgm:pt modelId="{03C40250-BD81-4E49-8CB4-242FC8914D18}" type="sibTrans" cxnId="{9FDCA5DB-96A1-7545-A9D2-2CDC43E7A1D2}">
      <dgm:prSet/>
      <dgm:spPr/>
      <dgm:t>
        <a:bodyPr/>
        <a:lstStyle/>
        <a:p>
          <a:endParaRPr lang="en-GB"/>
        </a:p>
      </dgm:t>
    </dgm:pt>
    <dgm:pt modelId="{30299CF7-8F7E-C04D-938A-90CCD7BF6DB6}" type="parTrans" cxnId="{9FDCA5DB-96A1-7545-A9D2-2CDC43E7A1D2}">
      <dgm:prSet/>
      <dgm:spPr/>
      <dgm:t>
        <a:bodyPr/>
        <a:lstStyle/>
        <a:p>
          <a:endParaRPr lang="en-GB"/>
        </a:p>
      </dgm:t>
    </dgm:pt>
    <dgm:pt modelId="{A3176116-F5C8-CD45-AE78-A52F0B268746}">
      <dgm:prSet phldrT="[Text]" custT="1"/>
      <dgm:spPr/>
      <dgm:t>
        <a:bodyPr/>
        <a:lstStyle/>
        <a:p>
          <a:pPr algn="ctr" rtl="1"/>
          <a:r>
            <a:rPr lang="ar-JO" sz="2400" dirty="0">
              <a:solidFill>
                <a:schemeClr val="bg2"/>
              </a:solidFill>
              <a:latin typeface="Calibri" panose="020F0502020204030204" pitchFamily="34" charset="0"/>
              <a:ea typeface="Calibri" panose="020F0502020204030204" pitchFamily="34" charset="0"/>
              <a:cs typeface="Calibri" panose="020F0502020204030204" pitchFamily="34" charset="0"/>
            </a:rPr>
            <a:t>الإحتياجات الأساسية</a:t>
          </a:r>
          <a:endParaRPr lang="en-GB" sz="2400" dirty="0">
            <a:solidFill>
              <a:schemeClr val="bg2"/>
            </a:solidFill>
            <a:latin typeface="Calibri" panose="020F0502020204030204" pitchFamily="34" charset="0"/>
            <a:ea typeface="Calibri" panose="020F0502020204030204" pitchFamily="34" charset="0"/>
            <a:cs typeface="Calibri" panose="020F0502020204030204" pitchFamily="34" charset="0"/>
          </a:endParaRPr>
        </a:p>
      </dgm:t>
    </dgm:pt>
    <dgm:pt modelId="{7190D43E-F8CC-CE4E-953C-A894AEB21146}" type="parTrans" cxnId="{328A47D4-6A6F-F947-AF74-874FC5FADDDE}">
      <dgm:prSet/>
      <dgm:spPr/>
      <dgm:t>
        <a:bodyPr/>
        <a:lstStyle/>
        <a:p>
          <a:endParaRPr lang="en-GB"/>
        </a:p>
      </dgm:t>
    </dgm:pt>
    <dgm:pt modelId="{633CC3AF-7E41-7A42-A1B2-BF4D212221C5}" type="sibTrans" cxnId="{328A47D4-6A6F-F947-AF74-874FC5FADDDE}">
      <dgm:prSet/>
      <dgm:spPr/>
      <dgm:t>
        <a:bodyPr/>
        <a:lstStyle/>
        <a:p>
          <a:endParaRPr lang="en-GB"/>
        </a:p>
      </dgm:t>
    </dgm:pt>
    <dgm:pt modelId="{FE6532BB-63CB-DA4F-96DA-108A9C713566}">
      <dgm:prSet phldrT="[Text]" custT="1"/>
      <dgm:spPr/>
      <dgm:t>
        <a:bodyPr/>
        <a:lstStyle/>
        <a:p>
          <a:pPr algn="just" rtl="1"/>
          <a:r>
            <a:rPr lang="ar-JO" sz="2200" dirty="0">
              <a:solidFill>
                <a:schemeClr val="tx2"/>
              </a:solidFill>
              <a:latin typeface="Calibri" panose="020F0502020204030204" pitchFamily="34" charset="0"/>
              <a:ea typeface="Calibri" panose="020F0502020204030204" pitchFamily="34" charset="0"/>
              <a:cs typeface="Calibri" panose="020F0502020204030204" pitchFamily="34" charset="0"/>
            </a:rPr>
            <a:t>الإحتياجات الأساسية والسبل المفضلة لتلقي المساعدات.</a:t>
          </a:r>
          <a:endParaRPr lang="en-GB" sz="2200" dirty="0">
            <a:solidFill>
              <a:schemeClr val="tx2"/>
            </a:solidFill>
            <a:latin typeface="Calibri" panose="020F0502020204030204" pitchFamily="34" charset="0"/>
            <a:ea typeface="Calibri" panose="020F0502020204030204" pitchFamily="34" charset="0"/>
            <a:cs typeface="Calibri" panose="020F0502020204030204" pitchFamily="34" charset="0"/>
          </a:endParaRPr>
        </a:p>
      </dgm:t>
    </dgm:pt>
    <dgm:pt modelId="{05B88620-31DA-6F4E-A002-CDCE1896BA50}" type="parTrans" cxnId="{4C0A3713-4F43-DC44-BEF7-6305ED20DDB5}">
      <dgm:prSet/>
      <dgm:spPr/>
      <dgm:t>
        <a:bodyPr/>
        <a:lstStyle/>
        <a:p>
          <a:endParaRPr lang="en-GB"/>
        </a:p>
      </dgm:t>
    </dgm:pt>
    <dgm:pt modelId="{79115160-8CF5-3947-866C-AA51EA3B0C54}" type="sibTrans" cxnId="{4C0A3713-4F43-DC44-BEF7-6305ED20DDB5}">
      <dgm:prSet/>
      <dgm:spPr/>
      <dgm:t>
        <a:bodyPr/>
        <a:lstStyle/>
        <a:p>
          <a:endParaRPr lang="en-GB"/>
        </a:p>
      </dgm:t>
    </dgm:pt>
    <dgm:pt modelId="{39EF2446-B287-2141-9936-E47CBD83C1DE}">
      <dgm:prSet phldrT="[Text]" custT="1"/>
      <dgm:spPr/>
      <dgm:t>
        <a:bodyPr/>
        <a:lstStyle/>
        <a:p>
          <a:pPr algn="just" rtl="1">
            <a:spcAft>
              <a:spcPts val="1200"/>
            </a:spcAft>
          </a:pPr>
          <a:r>
            <a:rPr lang="ar-JO" sz="2200" dirty="0">
              <a:solidFill>
                <a:schemeClr val="tx2"/>
              </a:solidFill>
              <a:latin typeface="Calibri" panose="020F0502020204030204" pitchFamily="34" charset="0"/>
              <a:ea typeface="Calibri" panose="020F0502020204030204" pitchFamily="34" charset="0"/>
              <a:cs typeface="Calibri" panose="020F0502020204030204" pitchFamily="34" charset="0"/>
            </a:rPr>
            <a:t>كيف يتم إتخاذ القرارات ومن الذي يشارك العملية ومن الذي يستبعد منها ومستوى الثقة والتوترات والصراعات.</a:t>
          </a:r>
          <a:endParaRPr lang="en-GB" sz="2200" dirty="0">
            <a:solidFill>
              <a:schemeClr val="tx2"/>
            </a:solidFill>
            <a:latin typeface="Calibri" panose="020F0502020204030204" pitchFamily="34" charset="0"/>
            <a:ea typeface="Calibri" panose="020F0502020204030204" pitchFamily="34" charset="0"/>
            <a:cs typeface="Calibri" panose="020F0502020204030204" pitchFamily="34" charset="0"/>
          </a:endParaRPr>
        </a:p>
      </dgm:t>
    </dgm:pt>
    <dgm:pt modelId="{AE1FEFB4-A41F-8A4A-A626-45C2ACD3C4CD}" type="parTrans" cxnId="{288A7994-9136-7247-89E5-DA3CEE930171}">
      <dgm:prSet/>
      <dgm:spPr/>
      <dgm:t>
        <a:bodyPr/>
        <a:lstStyle/>
        <a:p>
          <a:endParaRPr lang="en-GB"/>
        </a:p>
      </dgm:t>
    </dgm:pt>
    <dgm:pt modelId="{0250E6C5-9635-914F-9CE8-904ADCB1E262}" type="sibTrans" cxnId="{288A7994-9136-7247-89E5-DA3CEE930171}">
      <dgm:prSet/>
      <dgm:spPr/>
      <dgm:t>
        <a:bodyPr/>
        <a:lstStyle/>
        <a:p>
          <a:endParaRPr lang="en-GB"/>
        </a:p>
      </dgm:t>
    </dgm:pt>
    <dgm:pt modelId="{1DD4553C-3BC7-584B-919F-ACA2F0243D3D}">
      <dgm:prSet phldrT="[Text]" custT="1"/>
      <dgm:spPr/>
      <dgm:t>
        <a:bodyPr/>
        <a:lstStyle/>
        <a:p>
          <a:pPr algn="ctr" rtl="1"/>
          <a:r>
            <a:rPr lang="ar-JO" sz="2400" dirty="0">
              <a:solidFill>
                <a:schemeClr val="bg2"/>
              </a:solidFill>
              <a:latin typeface="Calibri" panose="020F0502020204030204" pitchFamily="34" charset="0"/>
              <a:ea typeface="Calibri" panose="020F0502020204030204" pitchFamily="34" charset="0"/>
              <a:cs typeface="Calibri" panose="020F0502020204030204" pitchFamily="34" charset="0"/>
            </a:rPr>
            <a:t>الثقافة والمعتقدات</a:t>
          </a:r>
          <a:endParaRPr lang="en-GB" sz="2400" dirty="0">
            <a:solidFill>
              <a:schemeClr val="bg2"/>
            </a:solidFill>
            <a:latin typeface="Calibri" panose="020F0502020204030204" pitchFamily="34" charset="0"/>
            <a:ea typeface="Calibri" panose="020F0502020204030204" pitchFamily="34" charset="0"/>
            <a:cs typeface="Calibri" panose="020F0502020204030204" pitchFamily="34" charset="0"/>
          </a:endParaRPr>
        </a:p>
      </dgm:t>
    </dgm:pt>
    <dgm:pt modelId="{52D1299F-D45D-4842-9ADF-0D39A32D9E23}" type="sibTrans" cxnId="{7F553F65-14F5-3D49-B6C7-CF6349A4FC68}">
      <dgm:prSet/>
      <dgm:spPr/>
      <dgm:t>
        <a:bodyPr/>
        <a:lstStyle/>
        <a:p>
          <a:endParaRPr lang="en-GB"/>
        </a:p>
      </dgm:t>
    </dgm:pt>
    <dgm:pt modelId="{EC4FEAA9-E341-6346-8A87-062AD96EF786}" type="parTrans" cxnId="{7F553F65-14F5-3D49-B6C7-CF6349A4FC68}">
      <dgm:prSet/>
      <dgm:spPr/>
      <dgm:t>
        <a:bodyPr/>
        <a:lstStyle/>
        <a:p>
          <a:endParaRPr lang="en-GB"/>
        </a:p>
      </dgm:t>
    </dgm:pt>
    <dgm:pt modelId="{A1167310-5D1D-9143-8C01-E1D4A0E274A8}" type="pres">
      <dgm:prSet presAssocID="{3C29B486-0D92-ED49-B627-EC06465AF5CD}" presName="Name0" presStyleCnt="0">
        <dgm:presLayoutVars>
          <dgm:dir val="rev"/>
          <dgm:animLvl val="lvl"/>
          <dgm:resizeHandles val="exact"/>
        </dgm:presLayoutVars>
      </dgm:prSet>
      <dgm:spPr/>
    </dgm:pt>
    <dgm:pt modelId="{CC4EF8DD-5C76-0245-A324-FC5D1D107A96}" type="pres">
      <dgm:prSet presAssocID="{A3176116-F5C8-CD45-AE78-A52F0B268746}" presName="linNode" presStyleCnt="0"/>
      <dgm:spPr/>
    </dgm:pt>
    <dgm:pt modelId="{D0D29837-8B96-4840-A0A8-E2274A898735}" type="pres">
      <dgm:prSet presAssocID="{A3176116-F5C8-CD45-AE78-A52F0B268746}" presName="parentText" presStyleLbl="node1" presStyleIdx="0" presStyleCnt="6" custScaleX="45241">
        <dgm:presLayoutVars>
          <dgm:chMax val="1"/>
          <dgm:bulletEnabled val="1"/>
        </dgm:presLayoutVars>
      </dgm:prSet>
      <dgm:spPr/>
    </dgm:pt>
    <dgm:pt modelId="{61D3A7AA-5992-D649-B99D-745AC5C3E426}" type="pres">
      <dgm:prSet presAssocID="{A3176116-F5C8-CD45-AE78-A52F0B268746}" presName="descendantText" presStyleLbl="alignAccFollowNode1" presStyleIdx="0" presStyleCnt="6" custScaleX="116744">
        <dgm:presLayoutVars>
          <dgm:bulletEnabled val="1"/>
        </dgm:presLayoutVars>
      </dgm:prSet>
      <dgm:spPr/>
    </dgm:pt>
    <dgm:pt modelId="{8FFCEB18-DC9B-1746-8A0D-714843A3203A}" type="pres">
      <dgm:prSet presAssocID="{633CC3AF-7E41-7A42-A1B2-BF4D212221C5}" presName="sp" presStyleCnt="0"/>
      <dgm:spPr/>
    </dgm:pt>
    <dgm:pt modelId="{733BB094-4FD6-EC41-9E7A-122D73A5E59E}" type="pres">
      <dgm:prSet presAssocID="{23460E2D-454C-984D-9003-A78BB5551D9F}" presName="linNode" presStyleCnt="0"/>
      <dgm:spPr/>
    </dgm:pt>
    <dgm:pt modelId="{12F3BD05-1C2C-C542-9DB8-CE8C18A6D6A8}" type="pres">
      <dgm:prSet presAssocID="{23460E2D-454C-984D-9003-A78BB5551D9F}" presName="parentText" presStyleLbl="node1" presStyleIdx="1" presStyleCnt="6" custScaleX="45241">
        <dgm:presLayoutVars>
          <dgm:chMax val="1"/>
          <dgm:bulletEnabled val="1"/>
        </dgm:presLayoutVars>
      </dgm:prSet>
      <dgm:spPr/>
    </dgm:pt>
    <dgm:pt modelId="{F3B9454D-02EA-7E46-87A7-26E5E9091A1D}" type="pres">
      <dgm:prSet presAssocID="{23460E2D-454C-984D-9003-A78BB5551D9F}" presName="descendantText" presStyleLbl="alignAccFollowNode1" presStyleIdx="1" presStyleCnt="6" custScaleX="116744">
        <dgm:presLayoutVars>
          <dgm:bulletEnabled val="1"/>
        </dgm:presLayoutVars>
      </dgm:prSet>
      <dgm:spPr/>
    </dgm:pt>
    <dgm:pt modelId="{691ED0F1-25BF-B241-B6A3-3DA236395F11}" type="pres">
      <dgm:prSet presAssocID="{AE5B09DB-ED14-C248-8122-24AE4589474B}" presName="sp" presStyleCnt="0"/>
      <dgm:spPr/>
    </dgm:pt>
    <dgm:pt modelId="{CB5DC9F6-EA34-414F-BD5E-BC4B72C1EF99}" type="pres">
      <dgm:prSet presAssocID="{E8491AC2-2EE7-1D46-B189-7E4649E6408F}" presName="linNode" presStyleCnt="0"/>
      <dgm:spPr/>
    </dgm:pt>
    <dgm:pt modelId="{A88FDD63-CEDD-8044-89F2-E4926D3EBB4E}" type="pres">
      <dgm:prSet presAssocID="{E8491AC2-2EE7-1D46-B189-7E4649E6408F}" presName="parentText" presStyleLbl="node1" presStyleIdx="2" presStyleCnt="6" custScaleX="45241">
        <dgm:presLayoutVars>
          <dgm:chMax val="1"/>
          <dgm:bulletEnabled val="1"/>
        </dgm:presLayoutVars>
      </dgm:prSet>
      <dgm:spPr/>
    </dgm:pt>
    <dgm:pt modelId="{247D6BBB-70BA-FF40-A006-A736301F4BB6}" type="pres">
      <dgm:prSet presAssocID="{E8491AC2-2EE7-1D46-B189-7E4649E6408F}" presName="descendantText" presStyleLbl="alignAccFollowNode1" presStyleIdx="2" presStyleCnt="6" custScaleX="116744">
        <dgm:presLayoutVars>
          <dgm:bulletEnabled val="1"/>
        </dgm:presLayoutVars>
      </dgm:prSet>
      <dgm:spPr/>
    </dgm:pt>
    <dgm:pt modelId="{472211D4-98AD-6B43-89A2-6C5157738927}" type="pres">
      <dgm:prSet presAssocID="{9D306007-2113-6F44-83B1-4121F55B0FCA}" presName="sp" presStyleCnt="0"/>
      <dgm:spPr/>
    </dgm:pt>
    <dgm:pt modelId="{34403323-3E50-5349-B3E2-C43E9E5858EF}" type="pres">
      <dgm:prSet presAssocID="{1DD4553C-3BC7-584B-919F-ACA2F0243D3D}" presName="linNode" presStyleCnt="0"/>
      <dgm:spPr/>
    </dgm:pt>
    <dgm:pt modelId="{214E34C9-427F-154F-94C6-17698314B899}" type="pres">
      <dgm:prSet presAssocID="{1DD4553C-3BC7-584B-919F-ACA2F0243D3D}" presName="parentText" presStyleLbl="node1" presStyleIdx="3" presStyleCnt="6" custScaleX="45241">
        <dgm:presLayoutVars>
          <dgm:chMax val="1"/>
          <dgm:bulletEnabled val="1"/>
        </dgm:presLayoutVars>
      </dgm:prSet>
      <dgm:spPr/>
    </dgm:pt>
    <dgm:pt modelId="{DAC24D66-8572-BE45-88E6-46D82FF5FC61}" type="pres">
      <dgm:prSet presAssocID="{1DD4553C-3BC7-584B-919F-ACA2F0243D3D}" presName="descendantText" presStyleLbl="alignAccFollowNode1" presStyleIdx="3" presStyleCnt="6" custScaleX="116744">
        <dgm:presLayoutVars>
          <dgm:bulletEnabled val="1"/>
        </dgm:presLayoutVars>
      </dgm:prSet>
      <dgm:spPr/>
    </dgm:pt>
    <dgm:pt modelId="{60A33B21-F8BC-644D-B49E-3FD4CD2BEF2F}" type="pres">
      <dgm:prSet presAssocID="{52D1299F-D45D-4842-9ADF-0D39A32D9E23}" presName="sp" presStyleCnt="0"/>
      <dgm:spPr/>
    </dgm:pt>
    <dgm:pt modelId="{F8CA623B-3DD4-EC43-9DB9-0005AF811C8D}" type="pres">
      <dgm:prSet presAssocID="{091A49C7-3EE9-854A-B50C-9933932E4C3B}" presName="linNode" presStyleCnt="0"/>
      <dgm:spPr/>
    </dgm:pt>
    <dgm:pt modelId="{FEFCB59A-5D1E-6349-849D-4CD4BCFF35F9}" type="pres">
      <dgm:prSet presAssocID="{091A49C7-3EE9-854A-B50C-9933932E4C3B}" presName="parentText" presStyleLbl="node1" presStyleIdx="4" presStyleCnt="6" custScaleX="45241">
        <dgm:presLayoutVars>
          <dgm:chMax val="1"/>
          <dgm:bulletEnabled val="1"/>
        </dgm:presLayoutVars>
      </dgm:prSet>
      <dgm:spPr/>
    </dgm:pt>
    <dgm:pt modelId="{316DB134-425E-0544-A67C-F869121FB560}" type="pres">
      <dgm:prSet presAssocID="{091A49C7-3EE9-854A-B50C-9933932E4C3B}" presName="descendantText" presStyleLbl="alignAccFollowNode1" presStyleIdx="4" presStyleCnt="6" custScaleX="116744">
        <dgm:presLayoutVars>
          <dgm:bulletEnabled val="1"/>
        </dgm:presLayoutVars>
      </dgm:prSet>
      <dgm:spPr/>
    </dgm:pt>
    <dgm:pt modelId="{18945E7A-2C2B-BD41-9863-6DF23930827D}" type="pres">
      <dgm:prSet presAssocID="{362A87E2-4E90-0448-B855-96B7F1E91A81}" presName="sp" presStyleCnt="0"/>
      <dgm:spPr/>
    </dgm:pt>
    <dgm:pt modelId="{CD9AD919-F42C-874D-B847-BEF6CC1ADEAE}" type="pres">
      <dgm:prSet presAssocID="{F5AA3D3F-35E2-844D-8887-BAAFF0D44AE6}" presName="linNode" presStyleCnt="0"/>
      <dgm:spPr/>
    </dgm:pt>
    <dgm:pt modelId="{8B14C9BC-C454-874E-A192-12F6C0C255B9}" type="pres">
      <dgm:prSet presAssocID="{F5AA3D3F-35E2-844D-8887-BAAFF0D44AE6}" presName="parentText" presStyleLbl="node1" presStyleIdx="5" presStyleCnt="6" custScaleX="45241">
        <dgm:presLayoutVars>
          <dgm:chMax val="1"/>
          <dgm:bulletEnabled val="1"/>
        </dgm:presLayoutVars>
      </dgm:prSet>
      <dgm:spPr/>
    </dgm:pt>
    <dgm:pt modelId="{3D7EC829-6283-6540-ADC8-14AA4EE81CBC}" type="pres">
      <dgm:prSet presAssocID="{F5AA3D3F-35E2-844D-8887-BAAFF0D44AE6}" presName="descendantText" presStyleLbl="alignAccFollowNode1" presStyleIdx="5" presStyleCnt="6" custScaleX="116744">
        <dgm:presLayoutVars>
          <dgm:bulletEnabled val="1"/>
        </dgm:presLayoutVars>
      </dgm:prSet>
      <dgm:spPr/>
    </dgm:pt>
  </dgm:ptLst>
  <dgm:cxnLst>
    <dgm:cxn modelId="{CED95B02-783D-9742-8610-516E3643CFE0}" type="presOf" srcId="{1F5D377F-D00E-8746-A995-663DB85C3DD5}" destId="{3D7EC829-6283-6540-ADC8-14AA4EE81CBC}" srcOrd="0" destOrd="0" presId="urn:microsoft.com/office/officeart/2005/8/layout/vList5"/>
    <dgm:cxn modelId="{19F55206-7D06-BE47-B7E4-882A91D19FA4}" type="presOf" srcId="{E8491AC2-2EE7-1D46-B189-7E4649E6408F}" destId="{A88FDD63-CEDD-8044-89F2-E4926D3EBB4E}" srcOrd="0" destOrd="0" presId="urn:microsoft.com/office/officeart/2005/8/layout/vList5"/>
    <dgm:cxn modelId="{0C61320C-A3FE-8C42-BBBA-DE5FB1454CBB}" type="presOf" srcId="{614F669C-4A9C-4E49-9249-70769FBBF6C0}" destId="{316DB134-425E-0544-A67C-F869121FB560}" srcOrd="0" destOrd="1" presId="urn:microsoft.com/office/officeart/2005/8/layout/vList5"/>
    <dgm:cxn modelId="{B4661111-9D8B-584F-85AD-30A4F82CCAC8}" type="presOf" srcId="{091A49C7-3EE9-854A-B50C-9933932E4C3B}" destId="{FEFCB59A-5D1E-6349-849D-4CD4BCFF35F9}" srcOrd="0" destOrd="0" presId="urn:microsoft.com/office/officeart/2005/8/layout/vList5"/>
    <dgm:cxn modelId="{696B1111-B089-514F-A0FD-876E97A92F90}" type="presOf" srcId="{39EF2446-B287-2141-9936-E47CBD83C1DE}" destId="{247D6BBB-70BA-FF40-A006-A736301F4BB6}" srcOrd="0" destOrd="0" presId="urn:microsoft.com/office/officeart/2005/8/layout/vList5"/>
    <dgm:cxn modelId="{4C0A3713-4F43-DC44-BEF7-6305ED20DDB5}" srcId="{A3176116-F5C8-CD45-AE78-A52F0B268746}" destId="{FE6532BB-63CB-DA4F-96DA-108A9C713566}" srcOrd="0" destOrd="0" parTransId="{05B88620-31DA-6F4E-A002-CDCE1896BA50}" sibTransId="{79115160-8CF5-3947-866C-AA51EA3B0C54}"/>
    <dgm:cxn modelId="{F8DD7023-4A05-D64A-AA60-3784EE039E3C}" type="presOf" srcId="{A3176116-F5C8-CD45-AE78-A52F0B268746}" destId="{D0D29837-8B96-4840-A0A8-E2274A898735}" srcOrd="0" destOrd="0" presId="urn:microsoft.com/office/officeart/2005/8/layout/vList5"/>
    <dgm:cxn modelId="{7F553F65-14F5-3D49-B6C7-CF6349A4FC68}" srcId="{3C29B486-0D92-ED49-B627-EC06465AF5CD}" destId="{1DD4553C-3BC7-584B-919F-ACA2F0243D3D}" srcOrd="3" destOrd="0" parTransId="{EC4FEAA9-E341-6346-8A87-062AD96EF786}" sibTransId="{52D1299F-D45D-4842-9ADF-0D39A32D9E23}"/>
    <dgm:cxn modelId="{E2714F69-DFF0-4241-B2B4-D048C8B41A37}" type="presOf" srcId="{0FD8D92A-3A9B-4444-B011-E6196BE12197}" destId="{247D6BBB-70BA-FF40-A006-A736301F4BB6}" srcOrd="0" destOrd="1" presId="urn:microsoft.com/office/officeart/2005/8/layout/vList5"/>
    <dgm:cxn modelId="{B0C89454-1B02-B14A-A52F-7820E2859552}" srcId="{3C29B486-0D92-ED49-B627-EC06465AF5CD}" destId="{091A49C7-3EE9-854A-B50C-9933932E4C3B}" srcOrd="4" destOrd="0" parTransId="{15D3BD2D-7B1D-E24B-B22B-73F3A162B8D9}" sibTransId="{362A87E2-4E90-0448-B855-96B7F1E91A81}"/>
    <dgm:cxn modelId="{D3A31858-126B-684A-8ED8-706C15ACA769}" type="presOf" srcId="{FE6532BB-63CB-DA4F-96DA-108A9C713566}" destId="{61D3A7AA-5992-D649-B99D-745AC5C3E426}" srcOrd="0" destOrd="0" presId="urn:microsoft.com/office/officeart/2005/8/layout/vList5"/>
    <dgm:cxn modelId="{8882557B-12E9-C24F-939B-DC5C2A1FACE1}" srcId="{3C29B486-0D92-ED49-B627-EC06465AF5CD}" destId="{23460E2D-454C-984D-9003-A78BB5551D9F}" srcOrd="1" destOrd="0" parTransId="{2B16A6AA-82FD-854B-AE24-80D87D891AE8}" sibTransId="{AE5B09DB-ED14-C248-8122-24AE4589474B}"/>
    <dgm:cxn modelId="{7BD29D80-249A-B44C-AAAC-A45BFD986958}" type="presOf" srcId="{F5AA3D3F-35E2-844D-8887-BAAFF0D44AE6}" destId="{8B14C9BC-C454-874E-A192-12F6C0C255B9}" srcOrd="0" destOrd="0" presId="urn:microsoft.com/office/officeart/2005/8/layout/vList5"/>
    <dgm:cxn modelId="{DC8E2883-B16E-704F-A6D9-AD27E712574A}" type="presOf" srcId="{23460E2D-454C-984D-9003-A78BB5551D9F}" destId="{12F3BD05-1C2C-C542-9DB8-CE8C18A6D6A8}" srcOrd="0" destOrd="0" presId="urn:microsoft.com/office/officeart/2005/8/layout/vList5"/>
    <dgm:cxn modelId="{93A00E87-7D95-E846-B115-B95EE1BAC83D}" type="presOf" srcId="{1DD4553C-3BC7-584B-919F-ACA2F0243D3D}" destId="{214E34C9-427F-154F-94C6-17698314B899}" srcOrd="0" destOrd="0" presId="urn:microsoft.com/office/officeart/2005/8/layout/vList5"/>
    <dgm:cxn modelId="{4CCB5C87-F561-2D4E-9F0B-E99993C1B4C7}" srcId="{E8491AC2-2EE7-1D46-B189-7E4649E6408F}" destId="{0FD8D92A-3A9B-4444-B011-E6196BE12197}" srcOrd="1" destOrd="0" parTransId="{C890F042-4E76-B84D-B5D8-67883AC6F7A7}" sibTransId="{AA8A8B97-BF76-4547-A149-B2EFECA3CF72}"/>
    <dgm:cxn modelId="{288A7994-9136-7247-89E5-DA3CEE930171}" srcId="{E8491AC2-2EE7-1D46-B189-7E4649E6408F}" destId="{39EF2446-B287-2141-9936-E47CBD83C1DE}" srcOrd="0" destOrd="0" parTransId="{AE1FEFB4-A41F-8A4A-A626-45C2ACD3C4CD}" sibTransId="{0250E6C5-9635-914F-9CE8-904ADCB1E262}"/>
    <dgm:cxn modelId="{2BDA0599-5331-BF48-B5C4-3F600BC96328}" srcId="{1DD4553C-3BC7-584B-919F-ACA2F0243D3D}" destId="{3CC43918-FF69-424E-993E-348C1EEED5B1}" srcOrd="0" destOrd="0" parTransId="{97CD48E8-5B7A-A945-B4CC-0382C8D8AD3A}" sibTransId="{4AF0BA3D-991E-FD4B-B457-EB6D37657A0A}"/>
    <dgm:cxn modelId="{CBD32F9D-07B4-CF48-A536-8B085C9BC1EB}" srcId="{3C29B486-0D92-ED49-B627-EC06465AF5CD}" destId="{F5AA3D3F-35E2-844D-8887-BAAFF0D44AE6}" srcOrd="5" destOrd="0" parTransId="{B935D838-6A36-6043-AD85-0081F46AA94E}" sibTransId="{FAB47A4E-C937-3143-9201-55E0DFD78CD3}"/>
    <dgm:cxn modelId="{D8368C9F-7556-FD49-8F17-E965778FADE1}" type="presOf" srcId="{8BB77E2C-F864-2E47-BD86-53B36884CC17}" destId="{F3B9454D-02EA-7E46-87A7-26E5E9091A1D}" srcOrd="0" destOrd="0" presId="urn:microsoft.com/office/officeart/2005/8/layout/vList5"/>
    <dgm:cxn modelId="{05C0EFAB-2955-E349-8A9C-FAB05EA75AB4}" type="presOf" srcId="{3CC43918-FF69-424E-993E-348C1EEED5B1}" destId="{DAC24D66-8572-BE45-88E6-46D82FF5FC61}" srcOrd="0" destOrd="0" presId="urn:microsoft.com/office/officeart/2005/8/layout/vList5"/>
    <dgm:cxn modelId="{2FC992B8-EF22-6148-82C4-4FE65B495F6A}" srcId="{23460E2D-454C-984D-9003-A78BB5551D9F}" destId="{8BB77E2C-F864-2E47-BD86-53B36884CC17}" srcOrd="0" destOrd="0" parTransId="{AC760CE0-DF15-284A-B933-450F822ABFD6}" sibTransId="{88C9A815-B3AE-F649-A370-2FF7FD8EB3FA}"/>
    <dgm:cxn modelId="{31A011BB-ED80-0C49-9490-95A2B45F5D56}" srcId="{F5AA3D3F-35E2-844D-8887-BAAFF0D44AE6}" destId="{1F5D377F-D00E-8746-A995-663DB85C3DD5}" srcOrd="0" destOrd="0" parTransId="{AAFCDBEF-A4AF-954D-BBAA-5AB058B9A08B}" sibTransId="{8C22BDAB-E23D-594F-BED8-5032E14CF66B}"/>
    <dgm:cxn modelId="{68AF5ABF-A31F-7044-A709-9795D04D5ECB}" type="presOf" srcId="{7E298DD9-234C-044D-A57E-2BEAEE5DF2CE}" destId="{F3B9454D-02EA-7E46-87A7-26E5E9091A1D}" srcOrd="0" destOrd="1" presId="urn:microsoft.com/office/officeart/2005/8/layout/vList5"/>
    <dgm:cxn modelId="{A39A7AC2-E8CD-1F40-A858-B5DEA71A2674}" srcId="{3C29B486-0D92-ED49-B627-EC06465AF5CD}" destId="{E8491AC2-2EE7-1D46-B189-7E4649E6408F}" srcOrd="2" destOrd="0" parTransId="{1793222C-8C92-7244-96EE-FBEC12D5044A}" sibTransId="{9D306007-2113-6F44-83B1-4121F55B0FCA}"/>
    <dgm:cxn modelId="{DC78D6CF-BC08-6B4F-BBA4-210935347FCD}" srcId="{091A49C7-3EE9-854A-B50C-9933932E4C3B}" destId="{614F669C-4A9C-4E49-9249-70769FBBF6C0}" srcOrd="1" destOrd="0" parTransId="{5F20F27F-C219-B04A-AC18-A8582C3FF225}" sibTransId="{A3BEB824-81C0-4B49-B365-52DBB4A4A3B9}"/>
    <dgm:cxn modelId="{328A47D4-6A6F-F947-AF74-874FC5FADDDE}" srcId="{3C29B486-0D92-ED49-B627-EC06465AF5CD}" destId="{A3176116-F5C8-CD45-AE78-A52F0B268746}" srcOrd="0" destOrd="0" parTransId="{7190D43E-F8CC-CE4E-953C-A894AEB21146}" sibTransId="{633CC3AF-7E41-7A42-A1B2-BF4D212221C5}"/>
    <dgm:cxn modelId="{9FDCA5DB-96A1-7545-A9D2-2CDC43E7A1D2}" srcId="{23460E2D-454C-984D-9003-A78BB5551D9F}" destId="{7E298DD9-234C-044D-A57E-2BEAEE5DF2CE}" srcOrd="1" destOrd="0" parTransId="{30299CF7-8F7E-C04D-938A-90CCD7BF6DB6}" sibTransId="{03C40250-BD81-4E49-8CB4-242FC8914D18}"/>
    <dgm:cxn modelId="{537E23DC-197B-4E4A-B5F8-88BCA83DC4F7}" srcId="{091A49C7-3EE9-854A-B50C-9933932E4C3B}" destId="{D4B5D898-D66A-0846-9786-8FC88B60185C}" srcOrd="0" destOrd="0" parTransId="{8001A853-4963-BB46-A220-14462884FEAB}" sibTransId="{853E128A-EE26-284A-82F3-47BC4E8269BD}"/>
    <dgm:cxn modelId="{049301E4-8324-9D42-BD67-E75FA7876CD3}" type="presOf" srcId="{D4B5D898-D66A-0846-9786-8FC88B60185C}" destId="{316DB134-425E-0544-A67C-F869121FB560}" srcOrd="0" destOrd="0" presId="urn:microsoft.com/office/officeart/2005/8/layout/vList5"/>
    <dgm:cxn modelId="{BA26FFFA-B5E5-BD4B-8640-0A7DAF53E9DB}" type="presOf" srcId="{3C29B486-0D92-ED49-B627-EC06465AF5CD}" destId="{A1167310-5D1D-9143-8C01-E1D4A0E274A8}" srcOrd="0" destOrd="0" presId="urn:microsoft.com/office/officeart/2005/8/layout/vList5"/>
    <dgm:cxn modelId="{2EFCAF6B-1F01-924A-AF4E-9FC7CBCE7E3C}" type="presParOf" srcId="{A1167310-5D1D-9143-8C01-E1D4A0E274A8}" destId="{CC4EF8DD-5C76-0245-A324-FC5D1D107A96}" srcOrd="0" destOrd="0" presId="urn:microsoft.com/office/officeart/2005/8/layout/vList5"/>
    <dgm:cxn modelId="{45E31451-1503-9144-8DA5-629A4AB912DA}" type="presParOf" srcId="{CC4EF8DD-5C76-0245-A324-FC5D1D107A96}" destId="{D0D29837-8B96-4840-A0A8-E2274A898735}" srcOrd="0" destOrd="0" presId="urn:microsoft.com/office/officeart/2005/8/layout/vList5"/>
    <dgm:cxn modelId="{6A3636E1-D5C2-774D-A898-AE4990371DB1}" type="presParOf" srcId="{CC4EF8DD-5C76-0245-A324-FC5D1D107A96}" destId="{61D3A7AA-5992-D649-B99D-745AC5C3E426}" srcOrd="1" destOrd="0" presId="urn:microsoft.com/office/officeart/2005/8/layout/vList5"/>
    <dgm:cxn modelId="{085A4CB7-8A86-B145-BF7A-52B64B16990A}" type="presParOf" srcId="{A1167310-5D1D-9143-8C01-E1D4A0E274A8}" destId="{8FFCEB18-DC9B-1746-8A0D-714843A3203A}" srcOrd="1" destOrd="0" presId="urn:microsoft.com/office/officeart/2005/8/layout/vList5"/>
    <dgm:cxn modelId="{E8B905F9-988A-7B4E-8757-47DA69BF72D0}" type="presParOf" srcId="{A1167310-5D1D-9143-8C01-E1D4A0E274A8}" destId="{733BB094-4FD6-EC41-9E7A-122D73A5E59E}" srcOrd="2" destOrd="0" presId="urn:microsoft.com/office/officeart/2005/8/layout/vList5"/>
    <dgm:cxn modelId="{4F887943-0618-7244-9097-154CA64DA95E}" type="presParOf" srcId="{733BB094-4FD6-EC41-9E7A-122D73A5E59E}" destId="{12F3BD05-1C2C-C542-9DB8-CE8C18A6D6A8}" srcOrd="0" destOrd="0" presId="urn:microsoft.com/office/officeart/2005/8/layout/vList5"/>
    <dgm:cxn modelId="{C9126209-1630-0A4F-838B-418B1FC18C65}" type="presParOf" srcId="{733BB094-4FD6-EC41-9E7A-122D73A5E59E}" destId="{F3B9454D-02EA-7E46-87A7-26E5E9091A1D}" srcOrd="1" destOrd="0" presId="urn:microsoft.com/office/officeart/2005/8/layout/vList5"/>
    <dgm:cxn modelId="{F148A106-6482-6D46-B2A2-BD09BB61EBB3}" type="presParOf" srcId="{A1167310-5D1D-9143-8C01-E1D4A0E274A8}" destId="{691ED0F1-25BF-B241-B6A3-3DA236395F11}" srcOrd="3" destOrd="0" presId="urn:microsoft.com/office/officeart/2005/8/layout/vList5"/>
    <dgm:cxn modelId="{C7C40D77-DBC9-6746-A489-DAFA506DFFFD}" type="presParOf" srcId="{A1167310-5D1D-9143-8C01-E1D4A0E274A8}" destId="{CB5DC9F6-EA34-414F-BD5E-BC4B72C1EF99}" srcOrd="4" destOrd="0" presId="urn:microsoft.com/office/officeart/2005/8/layout/vList5"/>
    <dgm:cxn modelId="{8708D3DC-69AB-BE43-9F5B-70E977E20759}" type="presParOf" srcId="{CB5DC9F6-EA34-414F-BD5E-BC4B72C1EF99}" destId="{A88FDD63-CEDD-8044-89F2-E4926D3EBB4E}" srcOrd="0" destOrd="0" presId="urn:microsoft.com/office/officeart/2005/8/layout/vList5"/>
    <dgm:cxn modelId="{8AF50352-62BE-E04E-A184-4902E4F1AF87}" type="presParOf" srcId="{CB5DC9F6-EA34-414F-BD5E-BC4B72C1EF99}" destId="{247D6BBB-70BA-FF40-A006-A736301F4BB6}" srcOrd="1" destOrd="0" presId="urn:microsoft.com/office/officeart/2005/8/layout/vList5"/>
    <dgm:cxn modelId="{B21C8437-BB70-2946-81BC-2590A3F0700F}" type="presParOf" srcId="{A1167310-5D1D-9143-8C01-E1D4A0E274A8}" destId="{472211D4-98AD-6B43-89A2-6C5157738927}" srcOrd="5" destOrd="0" presId="urn:microsoft.com/office/officeart/2005/8/layout/vList5"/>
    <dgm:cxn modelId="{1BBF8B28-C65F-A44B-BDB2-CB9961068465}" type="presParOf" srcId="{A1167310-5D1D-9143-8C01-E1D4A0E274A8}" destId="{34403323-3E50-5349-B3E2-C43E9E5858EF}" srcOrd="6" destOrd="0" presId="urn:microsoft.com/office/officeart/2005/8/layout/vList5"/>
    <dgm:cxn modelId="{34A5F895-738C-BC49-BC9F-760C1E611E00}" type="presParOf" srcId="{34403323-3E50-5349-B3E2-C43E9E5858EF}" destId="{214E34C9-427F-154F-94C6-17698314B899}" srcOrd="0" destOrd="0" presId="urn:microsoft.com/office/officeart/2005/8/layout/vList5"/>
    <dgm:cxn modelId="{68867CFF-241D-C741-A164-6194CE5EC677}" type="presParOf" srcId="{34403323-3E50-5349-B3E2-C43E9E5858EF}" destId="{DAC24D66-8572-BE45-88E6-46D82FF5FC61}" srcOrd="1" destOrd="0" presId="urn:microsoft.com/office/officeart/2005/8/layout/vList5"/>
    <dgm:cxn modelId="{E2675ECB-1491-9D4E-8E7B-8DCAE71C753D}" type="presParOf" srcId="{A1167310-5D1D-9143-8C01-E1D4A0E274A8}" destId="{60A33B21-F8BC-644D-B49E-3FD4CD2BEF2F}" srcOrd="7" destOrd="0" presId="urn:microsoft.com/office/officeart/2005/8/layout/vList5"/>
    <dgm:cxn modelId="{3BE56A24-F6B0-2B45-8F03-8BDDD84804C8}" type="presParOf" srcId="{A1167310-5D1D-9143-8C01-E1D4A0E274A8}" destId="{F8CA623B-3DD4-EC43-9DB9-0005AF811C8D}" srcOrd="8" destOrd="0" presId="urn:microsoft.com/office/officeart/2005/8/layout/vList5"/>
    <dgm:cxn modelId="{1512FB06-A4D6-3049-9403-D99421DCF714}" type="presParOf" srcId="{F8CA623B-3DD4-EC43-9DB9-0005AF811C8D}" destId="{FEFCB59A-5D1E-6349-849D-4CD4BCFF35F9}" srcOrd="0" destOrd="0" presId="urn:microsoft.com/office/officeart/2005/8/layout/vList5"/>
    <dgm:cxn modelId="{22F92907-6A27-8147-AE70-EC2C2FD445DA}" type="presParOf" srcId="{F8CA623B-3DD4-EC43-9DB9-0005AF811C8D}" destId="{316DB134-425E-0544-A67C-F869121FB560}" srcOrd="1" destOrd="0" presId="urn:microsoft.com/office/officeart/2005/8/layout/vList5"/>
    <dgm:cxn modelId="{DFA61878-7BF2-4146-977C-F5427BCE1688}" type="presParOf" srcId="{A1167310-5D1D-9143-8C01-E1D4A0E274A8}" destId="{18945E7A-2C2B-BD41-9863-6DF23930827D}" srcOrd="9" destOrd="0" presId="urn:microsoft.com/office/officeart/2005/8/layout/vList5"/>
    <dgm:cxn modelId="{A41B0A68-43D9-B147-B5C1-4985E8966219}" type="presParOf" srcId="{A1167310-5D1D-9143-8C01-E1D4A0E274A8}" destId="{CD9AD919-F42C-874D-B847-BEF6CC1ADEAE}" srcOrd="10" destOrd="0" presId="urn:microsoft.com/office/officeart/2005/8/layout/vList5"/>
    <dgm:cxn modelId="{F215DDB1-029B-A84F-BC97-846617D3563B}" type="presParOf" srcId="{CD9AD919-F42C-874D-B847-BEF6CC1ADEAE}" destId="{8B14C9BC-C454-874E-A192-12F6C0C255B9}" srcOrd="0" destOrd="0" presId="urn:microsoft.com/office/officeart/2005/8/layout/vList5"/>
    <dgm:cxn modelId="{BC1647C0-BFDA-D54C-8633-B5B4EEDC36DD}" type="presParOf" srcId="{CD9AD919-F42C-874D-B847-BEF6CC1ADEAE}" destId="{3D7EC829-6283-6540-ADC8-14AA4EE81CBC}"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A21F18F7-6819-854E-98C0-75006211873E}" type="doc">
      <dgm:prSet loTypeId="urn:microsoft.com/office/officeart/2005/8/layout/process1" loCatId="" qsTypeId="urn:microsoft.com/office/officeart/2005/8/quickstyle/simple1" qsCatId="simple" csTypeId="urn:microsoft.com/office/officeart/2005/8/colors/accent1_2" csCatId="accent1" phldr="1"/>
      <dgm:spPr/>
      <dgm:t>
        <a:bodyPr/>
        <a:lstStyle/>
        <a:p>
          <a:endParaRPr lang="en-GB"/>
        </a:p>
      </dgm:t>
    </dgm:pt>
    <dgm:pt modelId="{F3517E2E-96AE-D344-A0F5-73A2F5C1BD08}">
      <dgm:prSet phldrT="[Text]" custT="1"/>
      <dgm:spPr/>
      <dgm:t>
        <a:bodyPr/>
        <a:lstStyle/>
        <a:p>
          <a:r>
            <a:rPr lang="ar-JO" sz="2600" dirty="0">
              <a:solidFill>
                <a:schemeClr val="bg2"/>
              </a:solidFill>
              <a:latin typeface="Montserrat" pitchFamily="2" charset="77"/>
            </a:rPr>
            <a:t>أحرص على مناقشة ما يلي بشكل مسبقً مع أصحاب المصلحة في المجتمع والمتطوعين والسلطات المحلية</a:t>
          </a:r>
          <a:endParaRPr lang="en-GB" sz="2600" dirty="0">
            <a:solidFill>
              <a:schemeClr val="bg2"/>
            </a:solidFill>
            <a:latin typeface="Montserrat" pitchFamily="2" charset="77"/>
          </a:endParaRPr>
        </a:p>
      </dgm:t>
    </dgm:pt>
    <dgm:pt modelId="{05E1DA52-A686-7743-864D-1F2CB48330AF}" type="parTrans" cxnId="{E4C5DA87-290D-8D41-94A1-7C31E949C9AC}">
      <dgm:prSet/>
      <dgm:spPr/>
      <dgm:t>
        <a:bodyPr/>
        <a:lstStyle/>
        <a:p>
          <a:endParaRPr lang="en-GB">
            <a:solidFill>
              <a:schemeClr val="bg2"/>
            </a:solidFill>
            <a:latin typeface="Montserrat" pitchFamily="2" charset="77"/>
          </a:endParaRPr>
        </a:p>
      </dgm:t>
    </dgm:pt>
    <dgm:pt modelId="{69D10938-44E8-5B41-9405-957F477D04A0}" type="sibTrans" cxnId="{E4C5DA87-290D-8D41-94A1-7C31E949C9AC}">
      <dgm:prSet/>
      <dgm:spPr/>
      <dgm:t>
        <a:bodyPr/>
        <a:lstStyle/>
        <a:p>
          <a:endParaRPr lang="en-GB">
            <a:solidFill>
              <a:schemeClr val="bg2"/>
            </a:solidFill>
            <a:latin typeface="Montserrat" pitchFamily="2" charset="77"/>
          </a:endParaRPr>
        </a:p>
      </dgm:t>
    </dgm:pt>
    <dgm:pt modelId="{B2721CBE-C49B-5B4D-933A-73DDB07D6417}">
      <dgm:prSet phldrT="[Text]" custT="1"/>
      <dgm:spPr/>
      <dgm:t>
        <a:bodyPr/>
        <a:lstStyle/>
        <a:p>
          <a:r>
            <a:rPr lang="ar-JO" sz="2600" dirty="0">
              <a:solidFill>
                <a:schemeClr val="bg2"/>
              </a:solidFill>
              <a:latin typeface="Montserrat" pitchFamily="2" charset="77"/>
            </a:rPr>
            <a:t>المعلومات التي ستتم مشاركتها مع المجتمع الأوسع، على سبيل المثال، من خلال عقد اجتماع مجتمعي</a:t>
          </a:r>
          <a:endParaRPr lang="en-GB" sz="2600" dirty="0">
            <a:solidFill>
              <a:schemeClr val="bg2"/>
            </a:solidFill>
            <a:latin typeface="Montserrat" pitchFamily="2" charset="77"/>
          </a:endParaRPr>
        </a:p>
      </dgm:t>
    </dgm:pt>
    <dgm:pt modelId="{F1252446-FC2E-EF45-89AC-BF8C468EE6CC}" type="parTrans" cxnId="{3A27C0AD-3424-7344-8721-10D66E22A8C4}">
      <dgm:prSet/>
      <dgm:spPr/>
      <dgm:t>
        <a:bodyPr/>
        <a:lstStyle/>
        <a:p>
          <a:endParaRPr lang="en-GB">
            <a:solidFill>
              <a:schemeClr val="bg2"/>
            </a:solidFill>
            <a:latin typeface="Montserrat" pitchFamily="2" charset="77"/>
          </a:endParaRPr>
        </a:p>
      </dgm:t>
    </dgm:pt>
    <dgm:pt modelId="{54190C64-3534-4441-802B-1F848E2188FC}" type="sibTrans" cxnId="{3A27C0AD-3424-7344-8721-10D66E22A8C4}">
      <dgm:prSet/>
      <dgm:spPr/>
      <dgm:t>
        <a:bodyPr/>
        <a:lstStyle/>
        <a:p>
          <a:endParaRPr lang="en-GB">
            <a:solidFill>
              <a:schemeClr val="bg2"/>
            </a:solidFill>
            <a:latin typeface="Montserrat" pitchFamily="2" charset="77"/>
          </a:endParaRPr>
        </a:p>
      </dgm:t>
    </dgm:pt>
    <dgm:pt modelId="{694BE25B-96E3-5240-84EE-B51D9FB54C1C}">
      <dgm:prSet phldrT="[Text]" custT="1"/>
      <dgm:spPr/>
      <dgm:t>
        <a:bodyPr/>
        <a:lstStyle/>
        <a:p>
          <a:r>
            <a:rPr lang="ar-JO" sz="2600" dirty="0">
              <a:solidFill>
                <a:schemeClr val="bg2"/>
              </a:solidFill>
              <a:latin typeface="Montserrat" pitchFamily="2" charset="77"/>
            </a:rPr>
            <a:t>مواضيع لإحاطة فرق التقييم بها</a:t>
          </a:r>
          <a:endParaRPr lang="en-GB" sz="2600" dirty="0">
            <a:solidFill>
              <a:schemeClr val="bg2"/>
            </a:solidFill>
            <a:latin typeface="Montserrat" pitchFamily="2" charset="77"/>
          </a:endParaRPr>
        </a:p>
      </dgm:t>
    </dgm:pt>
    <dgm:pt modelId="{B423B5DB-4AC1-B546-AA71-60C06CC7213E}" type="parTrans" cxnId="{C1A4CAED-2C38-0948-AEA1-671ED5595127}">
      <dgm:prSet/>
      <dgm:spPr/>
      <dgm:t>
        <a:bodyPr/>
        <a:lstStyle/>
        <a:p>
          <a:endParaRPr lang="en-GB">
            <a:solidFill>
              <a:schemeClr val="bg2"/>
            </a:solidFill>
            <a:latin typeface="Montserrat" pitchFamily="2" charset="77"/>
          </a:endParaRPr>
        </a:p>
      </dgm:t>
    </dgm:pt>
    <dgm:pt modelId="{FCB05A5A-EFCC-9245-A7DE-9229478F3B3B}" type="sibTrans" cxnId="{C1A4CAED-2C38-0948-AEA1-671ED5595127}">
      <dgm:prSet/>
      <dgm:spPr/>
      <dgm:t>
        <a:bodyPr/>
        <a:lstStyle/>
        <a:p>
          <a:endParaRPr lang="en-GB">
            <a:solidFill>
              <a:schemeClr val="bg2"/>
            </a:solidFill>
            <a:latin typeface="Montserrat" pitchFamily="2" charset="77"/>
          </a:endParaRPr>
        </a:p>
      </dgm:t>
    </dgm:pt>
    <dgm:pt modelId="{659562B9-F97A-6D48-8AC9-2EC3E0F3DC05}" type="pres">
      <dgm:prSet presAssocID="{A21F18F7-6819-854E-98C0-75006211873E}" presName="Name0" presStyleCnt="0">
        <dgm:presLayoutVars>
          <dgm:dir val="rev"/>
          <dgm:resizeHandles val="exact"/>
        </dgm:presLayoutVars>
      </dgm:prSet>
      <dgm:spPr/>
    </dgm:pt>
    <dgm:pt modelId="{4724BD90-52B0-8749-9C2E-69965B66551E}" type="pres">
      <dgm:prSet presAssocID="{F3517E2E-96AE-D344-A0F5-73A2F5C1BD08}" presName="node" presStyleLbl="node1" presStyleIdx="0" presStyleCnt="3">
        <dgm:presLayoutVars>
          <dgm:bulletEnabled val="1"/>
        </dgm:presLayoutVars>
      </dgm:prSet>
      <dgm:spPr/>
    </dgm:pt>
    <dgm:pt modelId="{C8E8B5AA-951B-E040-A5EE-7053E38709B4}" type="pres">
      <dgm:prSet presAssocID="{69D10938-44E8-5B41-9405-957F477D04A0}" presName="sibTrans" presStyleLbl="sibTrans2D1" presStyleIdx="0" presStyleCnt="2"/>
      <dgm:spPr/>
    </dgm:pt>
    <dgm:pt modelId="{D172FD97-0F19-594A-9C71-24F6E58BC9F1}" type="pres">
      <dgm:prSet presAssocID="{69D10938-44E8-5B41-9405-957F477D04A0}" presName="connectorText" presStyleLbl="sibTrans2D1" presStyleIdx="0" presStyleCnt="2"/>
      <dgm:spPr/>
    </dgm:pt>
    <dgm:pt modelId="{2AD82744-A177-FD4A-95F1-B6C1DB04C527}" type="pres">
      <dgm:prSet presAssocID="{B2721CBE-C49B-5B4D-933A-73DDB07D6417}" presName="node" presStyleLbl="node1" presStyleIdx="1" presStyleCnt="3">
        <dgm:presLayoutVars>
          <dgm:bulletEnabled val="1"/>
        </dgm:presLayoutVars>
      </dgm:prSet>
      <dgm:spPr/>
    </dgm:pt>
    <dgm:pt modelId="{9E64450D-9E23-764C-8555-7E4195373DA5}" type="pres">
      <dgm:prSet presAssocID="{54190C64-3534-4441-802B-1F848E2188FC}" presName="sibTrans" presStyleLbl="sibTrans2D1" presStyleIdx="1" presStyleCnt="2"/>
      <dgm:spPr/>
    </dgm:pt>
    <dgm:pt modelId="{F8A1729F-EBAC-8347-9E27-39A0975D7B7D}" type="pres">
      <dgm:prSet presAssocID="{54190C64-3534-4441-802B-1F848E2188FC}" presName="connectorText" presStyleLbl="sibTrans2D1" presStyleIdx="1" presStyleCnt="2"/>
      <dgm:spPr/>
    </dgm:pt>
    <dgm:pt modelId="{10120E6C-5E35-1E48-AC86-9986063F84DB}" type="pres">
      <dgm:prSet presAssocID="{694BE25B-96E3-5240-84EE-B51D9FB54C1C}" presName="node" presStyleLbl="node1" presStyleIdx="2" presStyleCnt="3">
        <dgm:presLayoutVars>
          <dgm:bulletEnabled val="1"/>
        </dgm:presLayoutVars>
      </dgm:prSet>
      <dgm:spPr/>
    </dgm:pt>
  </dgm:ptLst>
  <dgm:cxnLst>
    <dgm:cxn modelId="{69BFEA1B-364D-0E44-9EE4-AC71C8A0A92B}" type="presOf" srcId="{A21F18F7-6819-854E-98C0-75006211873E}" destId="{659562B9-F97A-6D48-8AC9-2EC3E0F3DC05}" srcOrd="0" destOrd="0" presId="urn:microsoft.com/office/officeart/2005/8/layout/process1"/>
    <dgm:cxn modelId="{3632222E-4A9C-984B-AFFC-53D42FF405E2}" type="presOf" srcId="{694BE25B-96E3-5240-84EE-B51D9FB54C1C}" destId="{10120E6C-5E35-1E48-AC86-9986063F84DB}" srcOrd="0" destOrd="0" presId="urn:microsoft.com/office/officeart/2005/8/layout/process1"/>
    <dgm:cxn modelId="{36E40364-5ED5-A84B-86C7-5D7DD365F31A}" type="presOf" srcId="{54190C64-3534-4441-802B-1F848E2188FC}" destId="{F8A1729F-EBAC-8347-9E27-39A0975D7B7D}" srcOrd="1" destOrd="0" presId="urn:microsoft.com/office/officeart/2005/8/layout/process1"/>
    <dgm:cxn modelId="{0364AD7E-36C7-5F41-AC12-8D61F8242A28}" type="presOf" srcId="{B2721CBE-C49B-5B4D-933A-73DDB07D6417}" destId="{2AD82744-A177-FD4A-95F1-B6C1DB04C527}" srcOrd="0" destOrd="0" presId="urn:microsoft.com/office/officeart/2005/8/layout/process1"/>
    <dgm:cxn modelId="{E4C5DA87-290D-8D41-94A1-7C31E949C9AC}" srcId="{A21F18F7-6819-854E-98C0-75006211873E}" destId="{F3517E2E-96AE-D344-A0F5-73A2F5C1BD08}" srcOrd="0" destOrd="0" parTransId="{05E1DA52-A686-7743-864D-1F2CB48330AF}" sibTransId="{69D10938-44E8-5B41-9405-957F477D04A0}"/>
    <dgm:cxn modelId="{69E618A3-8FB1-9945-8DC0-3D0529E914EA}" type="presOf" srcId="{F3517E2E-96AE-D344-A0F5-73A2F5C1BD08}" destId="{4724BD90-52B0-8749-9C2E-69965B66551E}" srcOrd="0" destOrd="0" presId="urn:microsoft.com/office/officeart/2005/8/layout/process1"/>
    <dgm:cxn modelId="{3A27C0AD-3424-7344-8721-10D66E22A8C4}" srcId="{A21F18F7-6819-854E-98C0-75006211873E}" destId="{B2721CBE-C49B-5B4D-933A-73DDB07D6417}" srcOrd="1" destOrd="0" parTransId="{F1252446-FC2E-EF45-89AC-BF8C468EE6CC}" sibTransId="{54190C64-3534-4441-802B-1F848E2188FC}"/>
    <dgm:cxn modelId="{8C6D64DB-DD39-3B4D-BD49-09C03338915B}" type="presOf" srcId="{69D10938-44E8-5B41-9405-957F477D04A0}" destId="{D172FD97-0F19-594A-9C71-24F6E58BC9F1}" srcOrd="1" destOrd="0" presId="urn:microsoft.com/office/officeart/2005/8/layout/process1"/>
    <dgm:cxn modelId="{D10C6CDB-D1CE-FD44-AD3A-EA0EE001304A}" type="presOf" srcId="{69D10938-44E8-5B41-9405-957F477D04A0}" destId="{C8E8B5AA-951B-E040-A5EE-7053E38709B4}" srcOrd="0" destOrd="0" presId="urn:microsoft.com/office/officeart/2005/8/layout/process1"/>
    <dgm:cxn modelId="{C1A4CAED-2C38-0948-AEA1-671ED5595127}" srcId="{A21F18F7-6819-854E-98C0-75006211873E}" destId="{694BE25B-96E3-5240-84EE-B51D9FB54C1C}" srcOrd="2" destOrd="0" parTransId="{B423B5DB-4AC1-B546-AA71-60C06CC7213E}" sibTransId="{FCB05A5A-EFCC-9245-A7DE-9229478F3B3B}"/>
    <dgm:cxn modelId="{6B1E15F4-1BBE-8141-B133-5EA74B699F7C}" type="presOf" srcId="{54190C64-3534-4441-802B-1F848E2188FC}" destId="{9E64450D-9E23-764C-8555-7E4195373DA5}" srcOrd="0" destOrd="0" presId="urn:microsoft.com/office/officeart/2005/8/layout/process1"/>
    <dgm:cxn modelId="{C2529432-6A12-FA4C-ADBC-00FDC607D3D8}" type="presParOf" srcId="{659562B9-F97A-6D48-8AC9-2EC3E0F3DC05}" destId="{4724BD90-52B0-8749-9C2E-69965B66551E}" srcOrd="0" destOrd="0" presId="urn:microsoft.com/office/officeart/2005/8/layout/process1"/>
    <dgm:cxn modelId="{EDF5C78B-EAD9-1F45-AD48-C3011A2CED0C}" type="presParOf" srcId="{659562B9-F97A-6D48-8AC9-2EC3E0F3DC05}" destId="{C8E8B5AA-951B-E040-A5EE-7053E38709B4}" srcOrd="1" destOrd="0" presId="urn:microsoft.com/office/officeart/2005/8/layout/process1"/>
    <dgm:cxn modelId="{1788AC4B-9B10-534D-AE70-E4C75742B0D7}" type="presParOf" srcId="{C8E8B5AA-951B-E040-A5EE-7053E38709B4}" destId="{D172FD97-0F19-594A-9C71-24F6E58BC9F1}" srcOrd="0" destOrd="0" presId="urn:microsoft.com/office/officeart/2005/8/layout/process1"/>
    <dgm:cxn modelId="{C1A9D33F-7C65-C346-AB6B-349A5C252AE6}" type="presParOf" srcId="{659562B9-F97A-6D48-8AC9-2EC3E0F3DC05}" destId="{2AD82744-A177-FD4A-95F1-B6C1DB04C527}" srcOrd="2" destOrd="0" presId="urn:microsoft.com/office/officeart/2005/8/layout/process1"/>
    <dgm:cxn modelId="{691553E7-72D4-A242-9C5A-419C5FEFE0EC}" type="presParOf" srcId="{659562B9-F97A-6D48-8AC9-2EC3E0F3DC05}" destId="{9E64450D-9E23-764C-8555-7E4195373DA5}" srcOrd="3" destOrd="0" presId="urn:microsoft.com/office/officeart/2005/8/layout/process1"/>
    <dgm:cxn modelId="{1A54259C-54BB-A04D-8F36-E44FAA8FFDD5}" type="presParOf" srcId="{9E64450D-9E23-764C-8555-7E4195373DA5}" destId="{F8A1729F-EBAC-8347-9E27-39A0975D7B7D}" srcOrd="0" destOrd="0" presId="urn:microsoft.com/office/officeart/2005/8/layout/process1"/>
    <dgm:cxn modelId="{88CB4983-24F7-0943-8CCB-58FD1BFE97F7}" type="presParOf" srcId="{659562B9-F97A-6D48-8AC9-2EC3E0F3DC05}" destId="{10120E6C-5E35-1E48-AC86-9986063F84DB}" srcOrd="4"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266B02F0-6A84-7C45-868E-0D037A6942C9}" type="doc">
      <dgm:prSet loTypeId="urn:microsoft.com/office/officeart/2005/8/layout/hProcess4" loCatId="" qsTypeId="urn:microsoft.com/office/officeart/2005/8/quickstyle/simple1" qsCatId="simple" csTypeId="urn:microsoft.com/office/officeart/2005/8/colors/accent1_2" csCatId="accent1" phldr="1"/>
      <dgm:spPr/>
      <dgm:t>
        <a:bodyPr/>
        <a:lstStyle/>
        <a:p>
          <a:endParaRPr lang="en-GB"/>
        </a:p>
      </dgm:t>
    </dgm:pt>
    <dgm:pt modelId="{08523BCD-3541-E04F-B4E5-DD0830185A50}">
      <dgm:prSet phldrT="[Text]" custT="1"/>
      <dgm:spPr/>
      <dgm:t>
        <a:bodyPr/>
        <a:lstStyle/>
        <a:p>
          <a:pPr rtl="1"/>
          <a:r>
            <a:rPr lang="ar-JO" sz="2800" b="1" dirty="0">
              <a:solidFill>
                <a:schemeClr val="tx2"/>
              </a:solidFill>
              <a:latin typeface="Calibri" panose="020F0502020204030204" pitchFamily="34" charset="0"/>
              <a:ea typeface="Calibri" panose="020F0502020204030204" pitchFamily="34" charset="0"/>
              <a:cs typeface="Calibri" panose="020F0502020204030204" pitchFamily="34" charset="0"/>
            </a:rPr>
            <a:t>1. بناء الفهم والقبول لإستخدام معايير الإختيار</a:t>
          </a:r>
          <a:endParaRPr lang="en-GB" sz="2800" b="1" dirty="0">
            <a:solidFill>
              <a:schemeClr val="tx2"/>
            </a:solidFill>
            <a:latin typeface="Calibri" panose="020F0502020204030204" pitchFamily="34" charset="0"/>
            <a:ea typeface="Calibri" panose="020F0502020204030204" pitchFamily="34" charset="0"/>
            <a:cs typeface="Calibri" panose="020F0502020204030204" pitchFamily="34" charset="0"/>
          </a:endParaRPr>
        </a:p>
      </dgm:t>
    </dgm:pt>
    <dgm:pt modelId="{4ECA9AE3-3938-3144-83C1-E7D6096DF669}" type="parTrans" cxnId="{5A87AE9E-7241-A544-AD68-868D5747A8B7}">
      <dgm:prSet/>
      <dgm:spPr/>
      <dgm:t>
        <a:bodyPr/>
        <a:lstStyle/>
        <a:p>
          <a:endParaRPr lang="en-GB"/>
        </a:p>
      </dgm:t>
    </dgm:pt>
    <dgm:pt modelId="{87506282-05F7-2747-94AB-A22C19DCEFA2}" type="sibTrans" cxnId="{5A87AE9E-7241-A544-AD68-868D5747A8B7}">
      <dgm:prSet/>
      <dgm:spPr/>
      <dgm:t>
        <a:bodyPr/>
        <a:lstStyle/>
        <a:p>
          <a:pPr rtl="1"/>
          <a:endParaRPr lang="en-GB">
            <a:latin typeface="Calibri" panose="020F0502020204030204" pitchFamily="34" charset="0"/>
            <a:ea typeface="Calibri" panose="020F0502020204030204" pitchFamily="34" charset="0"/>
            <a:cs typeface="Calibri" panose="020F0502020204030204" pitchFamily="34" charset="0"/>
          </a:endParaRPr>
        </a:p>
      </dgm:t>
    </dgm:pt>
    <dgm:pt modelId="{08D28404-96A5-7D42-A283-7F6FFA499D8D}">
      <dgm:prSet phldrT="[Text]" custT="1"/>
      <dgm:spPr>
        <a:solidFill>
          <a:srgbClr val="01C8C3"/>
        </a:solidFill>
        <a:ln>
          <a:solidFill>
            <a:srgbClr val="01C8C3"/>
          </a:solidFill>
        </a:ln>
      </dgm:spPr>
      <dgm:t>
        <a:bodyPr/>
        <a:lstStyle/>
        <a:p>
          <a:pPr rtl="1">
            <a:spcAft>
              <a:spcPts val="1200"/>
            </a:spcAft>
          </a:pPr>
          <a:r>
            <a:rPr lang="ar-JO" sz="2400" dirty="0">
              <a:latin typeface="Calibri" panose="020F0502020204030204" pitchFamily="34" charset="0"/>
              <a:ea typeface="Calibri" panose="020F0502020204030204" pitchFamily="34" charset="0"/>
              <a:cs typeface="Calibri" panose="020F0502020204030204" pitchFamily="34" charset="0"/>
            </a:rPr>
            <a:t>توضيح سبب الحاجة إليها – بشكل علني وعلى نطاق واسع.</a:t>
          </a:r>
          <a:endParaRPr lang="en-GB" sz="2400" dirty="0">
            <a:latin typeface="Calibri" panose="020F0502020204030204" pitchFamily="34" charset="0"/>
            <a:ea typeface="Calibri" panose="020F0502020204030204" pitchFamily="34" charset="0"/>
            <a:cs typeface="Calibri" panose="020F0502020204030204" pitchFamily="34" charset="0"/>
          </a:endParaRPr>
        </a:p>
      </dgm:t>
    </dgm:pt>
    <dgm:pt modelId="{C3606A66-1F01-B547-8C13-C8147C3C9A48}" type="parTrans" cxnId="{AAB475F6-8A4C-E64D-BCA3-EAEB4DC1ED73}">
      <dgm:prSet/>
      <dgm:spPr/>
      <dgm:t>
        <a:bodyPr/>
        <a:lstStyle/>
        <a:p>
          <a:endParaRPr lang="en-GB"/>
        </a:p>
      </dgm:t>
    </dgm:pt>
    <dgm:pt modelId="{12981215-9BB7-BD4A-A970-6CFB69128ED1}" type="sibTrans" cxnId="{AAB475F6-8A4C-E64D-BCA3-EAEB4DC1ED73}">
      <dgm:prSet/>
      <dgm:spPr/>
      <dgm:t>
        <a:bodyPr/>
        <a:lstStyle/>
        <a:p>
          <a:endParaRPr lang="en-GB"/>
        </a:p>
      </dgm:t>
    </dgm:pt>
    <dgm:pt modelId="{38822B81-D542-FF4A-992C-53689F85E924}">
      <dgm:prSet phldrT="[Text]" custT="1"/>
      <dgm:spPr/>
      <dgm:t>
        <a:bodyPr/>
        <a:lstStyle/>
        <a:p>
          <a:pPr rtl="1"/>
          <a:r>
            <a:rPr lang="ar-JO" sz="2800" b="1" dirty="0">
              <a:solidFill>
                <a:schemeClr val="tx2"/>
              </a:solidFill>
              <a:latin typeface="Calibri" panose="020F0502020204030204" pitchFamily="34" charset="0"/>
              <a:ea typeface="Calibri" panose="020F0502020204030204" pitchFamily="34" charset="0"/>
              <a:cs typeface="Calibri" panose="020F0502020204030204" pitchFamily="34" charset="0"/>
            </a:rPr>
            <a:t>2. مناقشة معايير الإختيار والإتفاق عليها</a:t>
          </a:r>
          <a:endParaRPr lang="en-GB" sz="2800" b="1" dirty="0">
            <a:solidFill>
              <a:schemeClr val="tx2"/>
            </a:solidFill>
            <a:latin typeface="Calibri" panose="020F0502020204030204" pitchFamily="34" charset="0"/>
            <a:ea typeface="Calibri" panose="020F0502020204030204" pitchFamily="34" charset="0"/>
            <a:cs typeface="Calibri" panose="020F0502020204030204" pitchFamily="34" charset="0"/>
          </a:endParaRPr>
        </a:p>
      </dgm:t>
    </dgm:pt>
    <dgm:pt modelId="{2877B465-19FF-714C-B305-A9CBC0DCD207}" type="parTrans" cxnId="{3A48FC60-7D3B-E248-A483-63BCA879B1AB}">
      <dgm:prSet/>
      <dgm:spPr/>
      <dgm:t>
        <a:bodyPr/>
        <a:lstStyle/>
        <a:p>
          <a:endParaRPr lang="en-GB"/>
        </a:p>
      </dgm:t>
    </dgm:pt>
    <dgm:pt modelId="{47A22FCE-579B-BB47-B1E0-FA84449F7B99}" type="sibTrans" cxnId="{3A48FC60-7D3B-E248-A483-63BCA879B1AB}">
      <dgm:prSet/>
      <dgm:spPr/>
      <dgm:t>
        <a:bodyPr/>
        <a:lstStyle/>
        <a:p>
          <a:pPr rtl="1"/>
          <a:endParaRPr lang="en-GB">
            <a:latin typeface="Calibri" panose="020F0502020204030204" pitchFamily="34" charset="0"/>
            <a:ea typeface="Calibri" panose="020F0502020204030204" pitchFamily="34" charset="0"/>
            <a:cs typeface="Calibri" panose="020F0502020204030204" pitchFamily="34" charset="0"/>
          </a:endParaRPr>
        </a:p>
      </dgm:t>
    </dgm:pt>
    <dgm:pt modelId="{7866ACBB-6BC4-BD41-B15A-E331D29A57A9}">
      <dgm:prSet phldrT="[Text]" custT="1"/>
      <dgm:spPr>
        <a:solidFill>
          <a:srgbClr val="01C8C3"/>
        </a:solidFill>
        <a:ln>
          <a:solidFill>
            <a:srgbClr val="01C8C3"/>
          </a:solidFill>
        </a:ln>
      </dgm:spPr>
      <dgm:t>
        <a:bodyPr tIns="0"/>
        <a:lstStyle/>
        <a:p>
          <a:pPr rtl="1">
            <a:spcAft>
              <a:spcPts val="1200"/>
            </a:spcAft>
          </a:pPr>
          <a:r>
            <a:rPr lang="ar-JO" sz="2400" dirty="0">
              <a:latin typeface="Calibri" panose="020F0502020204030204" pitchFamily="34" charset="0"/>
              <a:ea typeface="Calibri" panose="020F0502020204030204" pitchFamily="34" charset="0"/>
              <a:cs typeface="Calibri" panose="020F0502020204030204" pitchFamily="34" charset="0"/>
            </a:rPr>
            <a:t>إجراء مناقشة مع مجموعة واسعة من المجموعات.</a:t>
          </a:r>
          <a:endParaRPr lang="en-GB" sz="2400" dirty="0">
            <a:latin typeface="Calibri" panose="020F0502020204030204" pitchFamily="34" charset="0"/>
            <a:ea typeface="Calibri" panose="020F0502020204030204" pitchFamily="34" charset="0"/>
            <a:cs typeface="Calibri" panose="020F0502020204030204" pitchFamily="34" charset="0"/>
          </a:endParaRPr>
        </a:p>
      </dgm:t>
    </dgm:pt>
    <dgm:pt modelId="{2C14ABE1-C129-5048-85E7-DFA0711FE198}" type="parTrans" cxnId="{695F1F6D-C515-004F-A5AB-1F28FB7F9481}">
      <dgm:prSet/>
      <dgm:spPr/>
      <dgm:t>
        <a:bodyPr/>
        <a:lstStyle/>
        <a:p>
          <a:endParaRPr lang="en-GB"/>
        </a:p>
      </dgm:t>
    </dgm:pt>
    <dgm:pt modelId="{B6CE183B-968F-A44F-B17F-78320D5B538B}" type="sibTrans" cxnId="{695F1F6D-C515-004F-A5AB-1F28FB7F9481}">
      <dgm:prSet/>
      <dgm:spPr/>
      <dgm:t>
        <a:bodyPr/>
        <a:lstStyle/>
        <a:p>
          <a:endParaRPr lang="en-GB"/>
        </a:p>
      </dgm:t>
    </dgm:pt>
    <dgm:pt modelId="{05C83B80-8873-444C-AE47-6EE5AB5C06CD}">
      <dgm:prSet phldrT="[Text]" custT="1"/>
      <dgm:spPr/>
      <dgm:t>
        <a:bodyPr/>
        <a:lstStyle/>
        <a:p>
          <a:pPr algn="r" rtl="1"/>
          <a:r>
            <a:rPr lang="ar-JO" sz="2800" b="1" dirty="0">
              <a:solidFill>
                <a:schemeClr val="tx2"/>
              </a:solidFill>
              <a:latin typeface="Calibri" panose="020F0502020204030204" pitchFamily="34" charset="0"/>
              <a:ea typeface="Calibri" panose="020F0502020204030204" pitchFamily="34" charset="0"/>
              <a:cs typeface="Calibri" panose="020F0502020204030204" pitchFamily="34" charset="0"/>
            </a:rPr>
            <a:t>3. إبلاغ المعايير المتفق عليها على نطاق واسع والإجابة على الأسئلة</a:t>
          </a:r>
          <a:endParaRPr lang="en-GB" sz="2800" b="1" dirty="0">
            <a:solidFill>
              <a:schemeClr val="tx2"/>
            </a:solidFill>
            <a:latin typeface="Calibri" panose="020F0502020204030204" pitchFamily="34" charset="0"/>
            <a:ea typeface="Calibri" panose="020F0502020204030204" pitchFamily="34" charset="0"/>
            <a:cs typeface="Calibri" panose="020F0502020204030204" pitchFamily="34" charset="0"/>
          </a:endParaRPr>
        </a:p>
      </dgm:t>
    </dgm:pt>
    <dgm:pt modelId="{57F3F737-4A5B-E64F-8847-9DDACC9B88D1}" type="parTrans" cxnId="{B744D514-B7A5-254E-91D7-825CEA649C8A}">
      <dgm:prSet/>
      <dgm:spPr/>
      <dgm:t>
        <a:bodyPr/>
        <a:lstStyle/>
        <a:p>
          <a:endParaRPr lang="en-GB"/>
        </a:p>
      </dgm:t>
    </dgm:pt>
    <dgm:pt modelId="{5E320C21-74BC-C64A-9E56-CF1573DC8075}" type="sibTrans" cxnId="{B744D514-B7A5-254E-91D7-825CEA649C8A}">
      <dgm:prSet/>
      <dgm:spPr/>
      <dgm:t>
        <a:bodyPr/>
        <a:lstStyle/>
        <a:p>
          <a:endParaRPr lang="en-GB"/>
        </a:p>
      </dgm:t>
    </dgm:pt>
    <dgm:pt modelId="{17DE7D51-7BEF-134B-9DBE-2AED366285FC}">
      <dgm:prSet phldrT="[Text]" custT="1"/>
      <dgm:spPr>
        <a:solidFill>
          <a:srgbClr val="01C8C3"/>
        </a:solidFill>
        <a:ln>
          <a:solidFill>
            <a:srgbClr val="01C8C3"/>
          </a:solidFill>
        </a:ln>
      </dgm:spPr>
      <dgm:t>
        <a:bodyPr/>
        <a:lstStyle/>
        <a:p>
          <a:pPr rtl="1">
            <a:spcAft>
              <a:spcPts val="1200"/>
            </a:spcAft>
          </a:pPr>
          <a:r>
            <a:rPr lang="ar-JO" sz="2400" dirty="0">
              <a:latin typeface="Calibri" panose="020F0502020204030204" pitchFamily="34" charset="0"/>
              <a:ea typeface="Calibri" panose="020F0502020204030204" pitchFamily="34" charset="0"/>
              <a:cs typeface="Calibri" panose="020F0502020204030204" pitchFamily="34" charset="0"/>
            </a:rPr>
            <a:t>إبلاغ المعايير النهائية بوضوح وعلى نطاق واسع.</a:t>
          </a:r>
          <a:endParaRPr lang="en-GB" sz="2400" dirty="0">
            <a:latin typeface="Calibri" panose="020F0502020204030204" pitchFamily="34" charset="0"/>
            <a:ea typeface="Calibri" panose="020F0502020204030204" pitchFamily="34" charset="0"/>
            <a:cs typeface="Calibri" panose="020F0502020204030204" pitchFamily="34" charset="0"/>
          </a:endParaRPr>
        </a:p>
      </dgm:t>
    </dgm:pt>
    <dgm:pt modelId="{6FF9CE4E-3FCC-7F42-A1FD-9E8DEBA1DE7B}" type="parTrans" cxnId="{CF1092EB-1F01-1540-9557-E2B9DA9DF189}">
      <dgm:prSet/>
      <dgm:spPr/>
      <dgm:t>
        <a:bodyPr/>
        <a:lstStyle/>
        <a:p>
          <a:endParaRPr lang="en-GB"/>
        </a:p>
      </dgm:t>
    </dgm:pt>
    <dgm:pt modelId="{E13CEDF8-A657-1C45-9B61-5313A6DAEA51}" type="sibTrans" cxnId="{CF1092EB-1F01-1540-9557-E2B9DA9DF189}">
      <dgm:prSet/>
      <dgm:spPr/>
      <dgm:t>
        <a:bodyPr/>
        <a:lstStyle/>
        <a:p>
          <a:endParaRPr lang="en-GB"/>
        </a:p>
      </dgm:t>
    </dgm:pt>
    <dgm:pt modelId="{F09C5CA1-7200-6647-9559-00E4AC9AF67A}">
      <dgm:prSet phldrT="[Text]" custT="1"/>
      <dgm:spPr>
        <a:solidFill>
          <a:srgbClr val="01C8C3"/>
        </a:solidFill>
        <a:ln>
          <a:solidFill>
            <a:srgbClr val="01C8C3"/>
          </a:solidFill>
        </a:ln>
      </dgm:spPr>
      <dgm:t>
        <a:bodyPr/>
        <a:lstStyle/>
        <a:p>
          <a:pPr rtl="1">
            <a:spcAft>
              <a:spcPts val="1200"/>
            </a:spcAft>
          </a:pPr>
          <a:r>
            <a:rPr lang="ar-JO" sz="2400" dirty="0">
              <a:latin typeface="Calibri" panose="020F0502020204030204" pitchFamily="34" charset="0"/>
              <a:ea typeface="Calibri" panose="020F0502020204030204" pitchFamily="34" charset="0"/>
              <a:cs typeface="Calibri" panose="020F0502020204030204" pitchFamily="34" charset="0"/>
            </a:rPr>
            <a:t>فهم المقاومة</a:t>
          </a:r>
          <a:endParaRPr lang="en-GB" sz="2400" dirty="0">
            <a:latin typeface="Calibri" panose="020F0502020204030204" pitchFamily="34" charset="0"/>
            <a:ea typeface="Calibri" panose="020F0502020204030204" pitchFamily="34" charset="0"/>
            <a:cs typeface="Calibri" panose="020F0502020204030204" pitchFamily="34" charset="0"/>
          </a:endParaRPr>
        </a:p>
      </dgm:t>
    </dgm:pt>
    <dgm:pt modelId="{9D428215-C228-D448-9922-39A8AB6A20A2}" type="parTrans" cxnId="{611AC3DF-236C-A646-8FC9-9BE4D4D83B19}">
      <dgm:prSet/>
      <dgm:spPr/>
      <dgm:t>
        <a:bodyPr/>
        <a:lstStyle/>
        <a:p>
          <a:endParaRPr lang="en-GB"/>
        </a:p>
      </dgm:t>
    </dgm:pt>
    <dgm:pt modelId="{B9A98F0C-62E5-C74B-AE31-17793CF1BD53}" type="sibTrans" cxnId="{611AC3DF-236C-A646-8FC9-9BE4D4D83B19}">
      <dgm:prSet/>
      <dgm:spPr/>
      <dgm:t>
        <a:bodyPr/>
        <a:lstStyle/>
        <a:p>
          <a:endParaRPr lang="en-GB"/>
        </a:p>
      </dgm:t>
    </dgm:pt>
    <dgm:pt modelId="{15B926F9-C65B-F846-9BE7-831CFB1D0670}">
      <dgm:prSet phldrT="[Text]" custT="1"/>
      <dgm:spPr>
        <a:solidFill>
          <a:srgbClr val="01C8C3"/>
        </a:solidFill>
        <a:ln>
          <a:solidFill>
            <a:srgbClr val="01C8C3"/>
          </a:solidFill>
        </a:ln>
      </dgm:spPr>
      <dgm:t>
        <a:bodyPr tIns="0"/>
        <a:lstStyle/>
        <a:p>
          <a:pPr rtl="1">
            <a:spcAft>
              <a:spcPts val="1200"/>
            </a:spcAft>
          </a:pPr>
          <a:r>
            <a:rPr lang="ar-JO" sz="2400" dirty="0">
              <a:latin typeface="Calibri" panose="020F0502020204030204" pitchFamily="34" charset="0"/>
              <a:ea typeface="Calibri" panose="020F0502020204030204" pitchFamily="34" charset="0"/>
              <a:cs typeface="Calibri" panose="020F0502020204030204" pitchFamily="34" charset="0"/>
            </a:rPr>
            <a:t>الإتفاق على حل وسط لبناء قبول.</a:t>
          </a:r>
          <a:endParaRPr lang="en-GB" sz="2400" dirty="0">
            <a:latin typeface="Calibri" panose="020F0502020204030204" pitchFamily="34" charset="0"/>
            <a:ea typeface="Calibri" panose="020F0502020204030204" pitchFamily="34" charset="0"/>
            <a:cs typeface="Calibri" panose="020F0502020204030204" pitchFamily="34" charset="0"/>
          </a:endParaRPr>
        </a:p>
      </dgm:t>
    </dgm:pt>
    <dgm:pt modelId="{D5A86CA4-DCA0-6144-A107-FBB9B3D01236}" type="parTrans" cxnId="{ECED3861-E11A-2946-800F-74407427E82C}">
      <dgm:prSet/>
      <dgm:spPr/>
      <dgm:t>
        <a:bodyPr/>
        <a:lstStyle/>
        <a:p>
          <a:endParaRPr lang="en-GB"/>
        </a:p>
      </dgm:t>
    </dgm:pt>
    <dgm:pt modelId="{D11A8A2C-683A-2B4D-A8EE-D644C86804CB}" type="sibTrans" cxnId="{ECED3861-E11A-2946-800F-74407427E82C}">
      <dgm:prSet/>
      <dgm:spPr/>
      <dgm:t>
        <a:bodyPr/>
        <a:lstStyle/>
        <a:p>
          <a:endParaRPr lang="en-GB"/>
        </a:p>
      </dgm:t>
    </dgm:pt>
    <dgm:pt modelId="{2B06F4B8-046B-564F-AC8F-970A0317CA1D}">
      <dgm:prSet phldrT="[Text]" custT="1"/>
      <dgm:spPr>
        <a:solidFill>
          <a:srgbClr val="01C8C3"/>
        </a:solidFill>
        <a:ln>
          <a:solidFill>
            <a:srgbClr val="01C8C3"/>
          </a:solidFill>
        </a:ln>
      </dgm:spPr>
      <dgm:t>
        <a:bodyPr tIns="0"/>
        <a:lstStyle/>
        <a:p>
          <a:pPr rtl="1">
            <a:spcAft>
              <a:spcPts val="1200"/>
            </a:spcAft>
          </a:pPr>
          <a:r>
            <a:rPr lang="ar-JO" sz="2400" dirty="0">
              <a:latin typeface="Calibri" panose="020F0502020204030204" pitchFamily="34" charset="0"/>
              <a:ea typeface="Calibri" panose="020F0502020204030204" pitchFamily="34" charset="0"/>
              <a:cs typeface="Calibri" panose="020F0502020204030204" pitchFamily="34" charset="0"/>
            </a:rPr>
            <a:t>فهم السياق.</a:t>
          </a:r>
          <a:endParaRPr lang="en-GB" sz="2400" dirty="0">
            <a:latin typeface="Calibri" panose="020F0502020204030204" pitchFamily="34" charset="0"/>
            <a:ea typeface="Calibri" panose="020F0502020204030204" pitchFamily="34" charset="0"/>
            <a:cs typeface="Calibri" panose="020F0502020204030204" pitchFamily="34" charset="0"/>
          </a:endParaRPr>
        </a:p>
      </dgm:t>
    </dgm:pt>
    <dgm:pt modelId="{D607D91D-91B0-AE49-AEA9-BDCC86BBFB50}" type="parTrans" cxnId="{BE38FD7E-F1B4-C544-A162-C0036CF8F06F}">
      <dgm:prSet/>
      <dgm:spPr/>
      <dgm:t>
        <a:bodyPr/>
        <a:lstStyle/>
        <a:p>
          <a:endParaRPr lang="en-GB"/>
        </a:p>
      </dgm:t>
    </dgm:pt>
    <dgm:pt modelId="{3D3E710C-098C-C44D-BC49-D8D35675D2C2}" type="sibTrans" cxnId="{BE38FD7E-F1B4-C544-A162-C0036CF8F06F}">
      <dgm:prSet/>
      <dgm:spPr/>
      <dgm:t>
        <a:bodyPr/>
        <a:lstStyle/>
        <a:p>
          <a:endParaRPr lang="en-GB"/>
        </a:p>
      </dgm:t>
    </dgm:pt>
    <dgm:pt modelId="{D4BAB349-0D2B-794E-8997-50A730F91A8E}">
      <dgm:prSet phldrT="[Text]" custT="1"/>
      <dgm:spPr>
        <a:solidFill>
          <a:srgbClr val="01C8C3"/>
        </a:solidFill>
        <a:ln>
          <a:solidFill>
            <a:srgbClr val="01C8C3"/>
          </a:solidFill>
        </a:ln>
      </dgm:spPr>
      <dgm:t>
        <a:bodyPr/>
        <a:lstStyle/>
        <a:p>
          <a:pPr rtl="1">
            <a:spcAft>
              <a:spcPts val="1200"/>
            </a:spcAft>
          </a:pPr>
          <a:r>
            <a:rPr lang="ar-JO" sz="2400" dirty="0">
              <a:latin typeface="Calibri" panose="020F0502020204030204" pitchFamily="34" charset="0"/>
              <a:ea typeface="Calibri" panose="020F0502020204030204" pitchFamily="34" charset="0"/>
              <a:cs typeface="Calibri" panose="020F0502020204030204" pitchFamily="34" charset="0"/>
            </a:rPr>
            <a:t>آلية التغذية الراجعة ضرورية - مع اعتماد إسأليب سرية.</a:t>
          </a:r>
          <a:endParaRPr lang="en-GB" sz="2400" dirty="0">
            <a:latin typeface="Calibri" panose="020F0502020204030204" pitchFamily="34" charset="0"/>
            <a:ea typeface="Calibri" panose="020F0502020204030204" pitchFamily="34" charset="0"/>
            <a:cs typeface="Calibri" panose="020F0502020204030204" pitchFamily="34" charset="0"/>
          </a:endParaRPr>
        </a:p>
      </dgm:t>
    </dgm:pt>
    <dgm:pt modelId="{092C0BDD-AE4B-EB4E-9BDA-1F69A3B1935D}" type="parTrans" cxnId="{523FE662-9351-3B4A-B9D5-CD32899994D8}">
      <dgm:prSet/>
      <dgm:spPr/>
      <dgm:t>
        <a:bodyPr/>
        <a:lstStyle/>
        <a:p>
          <a:endParaRPr lang="en-GB"/>
        </a:p>
      </dgm:t>
    </dgm:pt>
    <dgm:pt modelId="{497CB010-08B7-1549-B640-DC505BD94EA8}" type="sibTrans" cxnId="{523FE662-9351-3B4A-B9D5-CD32899994D8}">
      <dgm:prSet/>
      <dgm:spPr/>
      <dgm:t>
        <a:bodyPr/>
        <a:lstStyle/>
        <a:p>
          <a:endParaRPr lang="en-GB"/>
        </a:p>
      </dgm:t>
    </dgm:pt>
    <dgm:pt modelId="{5A4272FE-65D4-D04A-AB34-91867E5F326F}">
      <dgm:prSet phldrT="[Text]" custT="1"/>
      <dgm:spPr>
        <a:solidFill>
          <a:srgbClr val="01C8C3"/>
        </a:solidFill>
        <a:ln>
          <a:solidFill>
            <a:srgbClr val="01C8C3"/>
          </a:solidFill>
        </a:ln>
      </dgm:spPr>
      <dgm:t>
        <a:bodyPr/>
        <a:lstStyle/>
        <a:p>
          <a:pPr rtl="1">
            <a:spcAft>
              <a:spcPts val="1200"/>
            </a:spcAft>
          </a:pPr>
          <a:r>
            <a:rPr lang="ar-JO" sz="2400" dirty="0">
              <a:latin typeface="Calibri" panose="020F0502020204030204" pitchFamily="34" charset="0"/>
              <a:ea typeface="Calibri" panose="020F0502020204030204" pitchFamily="34" charset="0"/>
              <a:cs typeface="Calibri" panose="020F0502020204030204" pitchFamily="34" charset="0"/>
            </a:rPr>
            <a:t>تضمين المتطوعين والمجتمعات.</a:t>
          </a:r>
          <a:endParaRPr lang="en-GB" sz="2400" dirty="0">
            <a:latin typeface="Calibri" panose="020F0502020204030204" pitchFamily="34" charset="0"/>
            <a:ea typeface="Calibri" panose="020F0502020204030204" pitchFamily="34" charset="0"/>
            <a:cs typeface="Calibri" panose="020F0502020204030204" pitchFamily="34" charset="0"/>
          </a:endParaRPr>
        </a:p>
      </dgm:t>
    </dgm:pt>
    <dgm:pt modelId="{72BB429D-EC76-6348-AF77-AED8C6E37543}" type="parTrans" cxnId="{4871397D-61DA-D44C-80B7-2361EF06CC12}">
      <dgm:prSet/>
      <dgm:spPr/>
      <dgm:t>
        <a:bodyPr/>
        <a:lstStyle/>
        <a:p>
          <a:endParaRPr lang="en-GB"/>
        </a:p>
      </dgm:t>
    </dgm:pt>
    <dgm:pt modelId="{90D7600B-AB10-394E-B430-AA629B16B060}" type="sibTrans" cxnId="{4871397D-61DA-D44C-80B7-2361EF06CC12}">
      <dgm:prSet/>
      <dgm:spPr/>
      <dgm:t>
        <a:bodyPr/>
        <a:lstStyle/>
        <a:p>
          <a:endParaRPr lang="en-GB"/>
        </a:p>
      </dgm:t>
    </dgm:pt>
    <dgm:pt modelId="{61524B19-DD25-3E42-AD36-9F8E0FD5E94C}">
      <dgm:prSet phldrT="[Text]" custT="1"/>
      <dgm:spPr>
        <a:solidFill>
          <a:srgbClr val="01C8C3"/>
        </a:solidFill>
        <a:ln>
          <a:solidFill>
            <a:srgbClr val="01C8C3"/>
          </a:solidFill>
        </a:ln>
      </dgm:spPr>
      <dgm:t>
        <a:bodyPr tIns="0"/>
        <a:lstStyle/>
        <a:p>
          <a:pPr rtl="1">
            <a:spcAft>
              <a:spcPts val="1200"/>
            </a:spcAft>
          </a:pPr>
          <a:r>
            <a:rPr lang="ar-JO" sz="2400" dirty="0">
              <a:latin typeface="Calibri" panose="020F0502020204030204" pitchFamily="34" charset="0"/>
              <a:ea typeface="Calibri" panose="020F0502020204030204" pitchFamily="34" charset="0"/>
              <a:cs typeface="Calibri" panose="020F0502020204030204" pitchFamily="34" charset="0"/>
            </a:rPr>
            <a:t>معايير عملية وعادلة.</a:t>
          </a:r>
          <a:endParaRPr lang="en-GB" sz="2400" dirty="0">
            <a:latin typeface="Calibri" panose="020F0502020204030204" pitchFamily="34" charset="0"/>
            <a:ea typeface="Calibri" panose="020F0502020204030204" pitchFamily="34" charset="0"/>
            <a:cs typeface="Calibri" panose="020F0502020204030204" pitchFamily="34" charset="0"/>
          </a:endParaRPr>
        </a:p>
      </dgm:t>
    </dgm:pt>
    <dgm:pt modelId="{33D8BC1D-32FD-9A48-8172-02265C426887}" type="parTrans" cxnId="{AB471AB3-1404-6C45-957D-4741AF7FDFC0}">
      <dgm:prSet/>
      <dgm:spPr/>
      <dgm:t>
        <a:bodyPr/>
        <a:lstStyle/>
        <a:p>
          <a:endParaRPr lang="en-GB"/>
        </a:p>
      </dgm:t>
    </dgm:pt>
    <dgm:pt modelId="{05A3F31D-4730-6D4D-A139-86078AB45AD9}" type="sibTrans" cxnId="{AB471AB3-1404-6C45-957D-4741AF7FDFC0}">
      <dgm:prSet/>
      <dgm:spPr/>
      <dgm:t>
        <a:bodyPr/>
        <a:lstStyle/>
        <a:p>
          <a:endParaRPr lang="en-GB"/>
        </a:p>
      </dgm:t>
    </dgm:pt>
    <dgm:pt modelId="{5596B7CF-4FA0-0C46-B0B6-93A615125A95}">
      <dgm:prSet phldrT="[Text]" custT="1"/>
      <dgm:spPr>
        <a:solidFill>
          <a:srgbClr val="01C8C3"/>
        </a:solidFill>
        <a:ln>
          <a:solidFill>
            <a:srgbClr val="01C8C3"/>
          </a:solidFill>
        </a:ln>
      </dgm:spPr>
      <dgm:t>
        <a:bodyPr tIns="0"/>
        <a:lstStyle/>
        <a:p>
          <a:pPr rtl="1">
            <a:spcAft>
              <a:spcPts val="1200"/>
            </a:spcAft>
          </a:pPr>
          <a:r>
            <a:rPr lang="ar-JO" sz="2400" dirty="0">
              <a:latin typeface="Calibri" panose="020F0502020204030204" pitchFamily="34" charset="0"/>
              <a:ea typeface="Calibri" panose="020F0502020204030204" pitchFamily="34" charset="0"/>
              <a:cs typeface="Calibri" panose="020F0502020204030204" pitchFamily="34" charset="0"/>
            </a:rPr>
            <a:t>إسأل المجتمع عمن هو في أمس الحاجة إلى المساعدة.</a:t>
          </a:r>
          <a:endParaRPr lang="en-GB" sz="2400" dirty="0">
            <a:latin typeface="Calibri" panose="020F0502020204030204" pitchFamily="34" charset="0"/>
            <a:ea typeface="Calibri" panose="020F0502020204030204" pitchFamily="34" charset="0"/>
            <a:cs typeface="Calibri" panose="020F0502020204030204" pitchFamily="34" charset="0"/>
          </a:endParaRPr>
        </a:p>
      </dgm:t>
    </dgm:pt>
    <dgm:pt modelId="{6F011F6E-E0BF-1440-B413-9A551A27A20E}" type="parTrans" cxnId="{5750059C-9D5E-2B4E-B716-D0DEFB1DCB6B}">
      <dgm:prSet/>
      <dgm:spPr/>
      <dgm:t>
        <a:bodyPr/>
        <a:lstStyle/>
        <a:p>
          <a:endParaRPr lang="en-GB"/>
        </a:p>
      </dgm:t>
    </dgm:pt>
    <dgm:pt modelId="{5932A20E-3C6C-6645-A135-ED0000F49BAF}" type="sibTrans" cxnId="{5750059C-9D5E-2B4E-B716-D0DEFB1DCB6B}">
      <dgm:prSet/>
      <dgm:spPr/>
      <dgm:t>
        <a:bodyPr/>
        <a:lstStyle/>
        <a:p>
          <a:endParaRPr lang="en-GB"/>
        </a:p>
      </dgm:t>
    </dgm:pt>
    <dgm:pt modelId="{E9D6D03E-C194-424A-B855-CD1024BA3C3C}">
      <dgm:prSet phldrT="[Text]" custT="1"/>
      <dgm:spPr>
        <a:solidFill>
          <a:srgbClr val="01C8C3"/>
        </a:solidFill>
        <a:ln>
          <a:solidFill>
            <a:srgbClr val="01C8C3"/>
          </a:solidFill>
        </a:ln>
      </dgm:spPr>
      <dgm:t>
        <a:bodyPr/>
        <a:lstStyle/>
        <a:p>
          <a:pPr rtl="1">
            <a:spcAft>
              <a:spcPts val="1200"/>
            </a:spcAft>
          </a:pPr>
          <a:r>
            <a:rPr lang="ar-JO" sz="2400" dirty="0">
              <a:latin typeface="Calibri" panose="020F0502020204030204" pitchFamily="34" charset="0"/>
              <a:ea typeface="Calibri" panose="020F0502020204030204" pitchFamily="34" charset="0"/>
              <a:cs typeface="Calibri" panose="020F0502020204030204" pitchFamily="34" charset="0"/>
            </a:rPr>
            <a:t>إحاطة الموظفين والمتطوعين</a:t>
          </a:r>
          <a:endParaRPr lang="en-GB" sz="2400" dirty="0">
            <a:latin typeface="Calibri" panose="020F0502020204030204" pitchFamily="34" charset="0"/>
            <a:ea typeface="Calibri" panose="020F0502020204030204" pitchFamily="34" charset="0"/>
            <a:cs typeface="Calibri" panose="020F0502020204030204" pitchFamily="34" charset="0"/>
          </a:endParaRPr>
        </a:p>
      </dgm:t>
    </dgm:pt>
    <dgm:pt modelId="{773968A9-0DA5-584C-9AE0-9120FD62B19B}" type="parTrans" cxnId="{60C7AF5D-DA45-B34F-8FC7-CA1CBDEFF241}">
      <dgm:prSet/>
      <dgm:spPr/>
      <dgm:t>
        <a:bodyPr/>
        <a:lstStyle/>
        <a:p>
          <a:endParaRPr lang="en-GB"/>
        </a:p>
      </dgm:t>
    </dgm:pt>
    <dgm:pt modelId="{96E7925F-C574-6D49-809C-DBBE9F1B5C1A}" type="sibTrans" cxnId="{60C7AF5D-DA45-B34F-8FC7-CA1CBDEFF241}">
      <dgm:prSet/>
      <dgm:spPr/>
      <dgm:t>
        <a:bodyPr/>
        <a:lstStyle/>
        <a:p>
          <a:endParaRPr lang="en-GB"/>
        </a:p>
      </dgm:t>
    </dgm:pt>
    <dgm:pt modelId="{FA14238B-6A4D-41EF-9315-25744EB723B9}">
      <dgm:prSet phldrT="[Text]" custT="1"/>
      <dgm:spPr>
        <a:solidFill>
          <a:srgbClr val="01C8C3"/>
        </a:solidFill>
        <a:ln>
          <a:solidFill>
            <a:srgbClr val="01C8C3"/>
          </a:solidFill>
        </a:ln>
      </dgm:spPr>
      <dgm:t>
        <a:bodyPr tIns="0"/>
        <a:lstStyle/>
        <a:p>
          <a:pPr rtl="1">
            <a:spcAft>
              <a:spcPts val="1200"/>
            </a:spcAft>
          </a:pPr>
          <a:r>
            <a:rPr lang="ar-JO" sz="2400" dirty="0">
              <a:latin typeface="Calibri" panose="020F0502020204030204" pitchFamily="34" charset="0"/>
              <a:ea typeface="Calibri" panose="020F0502020204030204" pitchFamily="34" charset="0"/>
              <a:cs typeface="Calibri" panose="020F0502020204030204" pitchFamily="34" charset="0"/>
            </a:rPr>
            <a:t>مناقشة عملية الاستهداف.</a:t>
          </a:r>
          <a:endParaRPr lang="en-GB" sz="2400" dirty="0">
            <a:latin typeface="Calibri" panose="020F0502020204030204" pitchFamily="34" charset="0"/>
            <a:ea typeface="Calibri" panose="020F0502020204030204" pitchFamily="34" charset="0"/>
            <a:cs typeface="Calibri" panose="020F0502020204030204" pitchFamily="34" charset="0"/>
          </a:endParaRPr>
        </a:p>
      </dgm:t>
    </dgm:pt>
    <dgm:pt modelId="{9E634BBC-07B9-4C2C-B205-27F2C7C3147E}" type="parTrans" cxnId="{55032373-7996-4F9A-8B86-740DEA7135BB}">
      <dgm:prSet/>
      <dgm:spPr/>
      <dgm:t>
        <a:bodyPr/>
        <a:lstStyle/>
        <a:p>
          <a:endParaRPr lang="en-US"/>
        </a:p>
      </dgm:t>
    </dgm:pt>
    <dgm:pt modelId="{6C0E7E52-9B53-48CD-B80F-0C20C1588A91}" type="sibTrans" cxnId="{55032373-7996-4F9A-8B86-740DEA7135BB}">
      <dgm:prSet/>
      <dgm:spPr/>
      <dgm:t>
        <a:bodyPr/>
        <a:lstStyle/>
        <a:p>
          <a:endParaRPr lang="en-US"/>
        </a:p>
      </dgm:t>
    </dgm:pt>
    <dgm:pt modelId="{0108D39F-4A19-0F48-93C2-1D9EA5049000}" type="pres">
      <dgm:prSet presAssocID="{266B02F0-6A84-7C45-868E-0D037A6942C9}" presName="Name0" presStyleCnt="0">
        <dgm:presLayoutVars>
          <dgm:dir val="rev"/>
          <dgm:animLvl val="lvl"/>
          <dgm:resizeHandles val="exact"/>
        </dgm:presLayoutVars>
      </dgm:prSet>
      <dgm:spPr/>
    </dgm:pt>
    <dgm:pt modelId="{19FFF7F8-650C-474C-A625-3F00108FABF2}" type="pres">
      <dgm:prSet presAssocID="{266B02F0-6A84-7C45-868E-0D037A6942C9}" presName="tSp" presStyleCnt="0"/>
      <dgm:spPr/>
    </dgm:pt>
    <dgm:pt modelId="{C8A134E5-D14B-204E-BA46-08090C1225FB}" type="pres">
      <dgm:prSet presAssocID="{266B02F0-6A84-7C45-868E-0D037A6942C9}" presName="bSp" presStyleCnt="0"/>
      <dgm:spPr/>
    </dgm:pt>
    <dgm:pt modelId="{2B2C2EC5-F0BF-9D42-A45D-3D18217A51C0}" type="pres">
      <dgm:prSet presAssocID="{266B02F0-6A84-7C45-868E-0D037A6942C9}" presName="process" presStyleCnt="0"/>
      <dgm:spPr/>
    </dgm:pt>
    <dgm:pt modelId="{F116C68C-FDE7-BF4F-89FA-7CC0D1ADA4D7}" type="pres">
      <dgm:prSet presAssocID="{08523BCD-3541-E04F-B4E5-DD0830185A50}" presName="composite1" presStyleCnt="0"/>
      <dgm:spPr/>
    </dgm:pt>
    <dgm:pt modelId="{26976ED9-0E4F-5142-816F-430B5C83E23B}" type="pres">
      <dgm:prSet presAssocID="{08523BCD-3541-E04F-B4E5-DD0830185A50}" presName="dummyNode1" presStyleLbl="node1" presStyleIdx="0" presStyleCnt="3"/>
      <dgm:spPr/>
    </dgm:pt>
    <dgm:pt modelId="{FA0F91C1-7DB2-6446-908F-EF85114EE5CB}" type="pres">
      <dgm:prSet presAssocID="{08523BCD-3541-E04F-B4E5-DD0830185A50}" presName="childNode1" presStyleLbl="bgAcc1" presStyleIdx="0" presStyleCnt="3" custScaleX="137482" custScaleY="173533">
        <dgm:presLayoutVars>
          <dgm:bulletEnabled val="1"/>
        </dgm:presLayoutVars>
      </dgm:prSet>
      <dgm:spPr/>
    </dgm:pt>
    <dgm:pt modelId="{935E7D48-C2B0-F74B-BB32-C992005FF12D}" type="pres">
      <dgm:prSet presAssocID="{08523BCD-3541-E04F-B4E5-DD0830185A50}" presName="childNode1tx" presStyleLbl="bgAcc1" presStyleIdx="0" presStyleCnt="3">
        <dgm:presLayoutVars>
          <dgm:bulletEnabled val="1"/>
        </dgm:presLayoutVars>
      </dgm:prSet>
      <dgm:spPr/>
    </dgm:pt>
    <dgm:pt modelId="{0278BFE1-75F6-7E49-87C8-863FBF89B6E2}" type="pres">
      <dgm:prSet presAssocID="{08523BCD-3541-E04F-B4E5-DD0830185A50}" presName="parentNode1" presStyleLbl="node1" presStyleIdx="0" presStyleCnt="3" custScaleX="143954" custScaleY="142073" custLinFactNeighborX="-132" custLinFactNeighborY="74072">
        <dgm:presLayoutVars>
          <dgm:chMax val="1"/>
          <dgm:bulletEnabled val="1"/>
        </dgm:presLayoutVars>
      </dgm:prSet>
      <dgm:spPr/>
    </dgm:pt>
    <dgm:pt modelId="{E69F7F0D-1E92-3244-897A-31BF974296DE}" type="pres">
      <dgm:prSet presAssocID="{08523BCD-3541-E04F-B4E5-DD0830185A50}" presName="connSite1" presStyleCnt="0"/>
      <dgm:spPr/>
    </dgm:pt>
    <dgm:pt modelId="{415453CB-D949-624D-BF4E-76BC5C12891E}" type="pres">
      <dgm:prSet presAssocID="{87506282-05F7-2747-94AB-A22C19DCEFA2}" presName="Name9" presStyleLbl="sibTrans2D1" presStyleIdx="0" presStyleCnt="2" custAng="20103748" custLinFactNeighborX="5375" custLinFactNeighborY="-1249"/>
      <dgm:spPr/>
    </dgm:pt>
    <dgm:pt modelId="{67D9298D-1E0E-BF4D-802F-5D2266CEFEF6}" type="pres">
      <dgm:prSet presAssocID="{38822B81-D542-FF4A-992C-53689F85E924}" presName="composite2" presStyleCnt="0"/>
      <dgm:spPr/>
    </dgm:pt>
    <dgm:pt modelId="{A3ABA133-4AFC-7044-A9AC-F73B15CFB9DE}" type="pres">
      <dgm:prSet presAssocID="{38822B81-D542-FF4A-992C-53689F85E924}" presName="dummyNode2" presStyleLbl="node1" presStyleIdx="0" presStyleCnt="3"/>
      <dgm:spPr/>
    </dgm:pt>
    <dgm:pt modelId="{B0EC277C-8D8F-4B4D-97B4-F96767B65F39}" type="pres">
      <dgm:prSet presAssocID="{38822B81-D542-FF4A-992C-53689F85E924}" presName="childNode2" presStyleLbl="bgAcc1" presStyleIdx="1" presStyleCnt="3" custScaleX="159558" custScaleY="193405">
        <dgm:presLayoutVars>
          <dgm:bulletEnabled val="1"/>
        </dgm:presLayoutVars>
      </dgm:prSet>
      <dgm:spPr/>
    </dgm:pt>
    <dgm:pt modelId="{8D38F8F9-A6D4-604F-B27D-76425CA50BDE}" type="pres">
      <dgm:prSet presAssocID="{38822B81-D542-FF4A-992C-53689F85E924}" presName="childNode2tx" presStyleLbl="bgAcc1" presStyleIdx="1" presStyleCnt="3">
        <dgm:presLayoutVars>
          <dgm:bulletEnabled val="1"/>
        </dgm:presLayoutVars>
      </dgm:prSet>
      <dgm:spPr/>
    </dgm:pt>
    <dgm:pt modelId="{A1DB2EB9-BDA4-F246-9F6B-DC40DB0AC3F0}" type="pres">
      <dgm:prSet presAssocID="{38822B81-D542-FF4A-992C-53689F85E924}" presName="parentNode2" presStyleLbl="node1" presStyleIdx="1" presStyleCnt="3" custScaleX="143954" custScaleY="142073" custLinFactY="-4934" custLinFactNeighborX="-154" custLinFactNeighborY="-100000">
        <dgm:presLayoutVars>
          <dgm:chMax val="0"/>
          <dgm:bulletEnabled val="1"/>
        </dgm:presLayoutVars>
      </dgm:prSet>
      <dgm:spPr/>
    </dgm:pt>
    <dgm:pt modelId="{21F2A4C4-334B-D54D-98C9-EEE4D11743B6}" type="pres">
      <dgm:prSet presAssocID="{38822B81-D542-FF4A-992C-53689F85E924}" presName="connSite2" presStyleCnt="0"/>
      <dgm:spPr/>
    </dgm:pt>
    <dgm:pt modelId="{51F4BE5C-6D10-7041-BB57-355FA3C35D37}" type="pres">
      <dgm:prSet presAssocID="{47A22FCE-579B-BB47-B1E0-FA84449F7B99}" presName="Name18" presStyleLbl="sibTrans2D1" presStyleIdx="1" presStyleCnt="2" custAng="1065779" custLinFactNeighborX="8091" custLinFactNeighborY="3949"/>
      <dgm:spPr/>
    </dgm:pt>
    <dgm:pt modelId="{A5BC490F-9745-8F41-85AC-7379FEF62B71}" type="pres">
      <dgm:prSet presAssocID="{05C83B80-8873-444C-AE47-6EE5AB5C06CD}" presName="composite1" presStyleCnt="0"/>
      <dgm:spPr/>
    </dgm:pt>
    <dgm:pt modelId="{EA323A60-9D8B-244C-8B31-F591EE83C2C9}" type="pres">
      <dgm:prSet presAssocID="{05C83B80-8873-444C-AE47-6EE5AB5C06CD}" presName="dummyNode1" presStyleLbl="node1" presStyleIdx="1" presStyleCnt="3"/>
      <dgm:spPr/>
    </dgm:pt>
    <dgm:pt modelId="{8C7287EC-E35C-9541-BE1F-5F0E227D7059}" type="pres">
      <dgm:prSet presAssocID="{05C83B80-8873-444C-AE47-6EE5AB5C06CD}" presName="childNode1" presStyleLbl="bgAcc1" presStyleIdx="2" presStyleCnt="3" custScaleX="137482" custScaleY="173533">
        <dgm:presLayoutVars>
          <dgm:bulletEnabled val="1"/>
        </dgm:presLayoutVars>
      </dgm:prSet>
      <dgm:spPr/>
    </dgm:pt>
    <dgm:pt modelId="{C63E5176-1254-C143-A4E8-F74207FD68F0}" type="pres">
      <dgm:prSet presAssocID="{05C83B80-8873-444C-AE47-6EE5AB5C06CD}" presName="childNode1tx" presStyleLbl="bgAcc1" presStyleIdx="2" presStyleCnt="3">
        <dgm:presLayoutVars>
          <dgm:bulletEnabled val="1"/>
        </dgm:presLayoutVars>
      </dgm:prSet>
      <dgm:spPr/>
    </dgm:pt>
    <dgm:pt modelId="{8EED5BA5-C845-E745-8A6B-1764A8E97031}" type="pres">
      <dgm:prSet presAssocID="{05C83B80-8873-444C-AE47-6EE5AB5C06CD}" presName="parentNode1" presStyleLbl="node1" presStyleIdx="2" presStyleCnt="3" custScaleX="143954" custScaleY="142073" custLinFactNeighborX="-391" custLinFactNeighborY="74072">
        <dgm:presLayoutVars>
          <dgm:chMax val="1"/>
          <dgm:bulletEnabled val="1"/>
        </dgm:presLayoutVars>
      </dgm:prSet>
      <dgm:spPr/>
    </dgm:pt>
    <dgm:pt modelId="{EA4D5ED1-DF56-F444-BC3A-AB0166686B44}" type="pres">
      <dgm:prSet presAssocID="{05C83B80-8873-444C-AE47-6EE5AB5C06CD}" presName="connSite1" presStyleCnt="0"/>
      <dgm:spPr/>
    </dgm:pt>
  </dgm:ptLst>
  <dgm:cxnLst>
    <dgm:cxn modelId="{B744D514-B7A5-254E-91D7-825CEA649C8A}" srcId="{266B02F0-6A84-7C45-868E-0D037A6942C9}" destId="{05C83B80-8873-444C-AE47-6EE5AB5C06CD}" srcOrd="2" destOrd="0" parTransId="{57F3F737-4A5B-E64F-8847-9DDACC9B88D1}" sibTransId="{5E320C21-74BC-C64A-9E56-CF1573DC8075}"/>
    <dgm:cxn modelId="{0BD51F22-62E7-7941-9D2E-581C9DA2CC6A}" type="presOf" srcId="{61524B19-DD25-3E42-AD36-9F8E0FD5E94C}" destId="{8D38F8F9-A6D4-604F-B27D-76425CA50BDE}" srcOrd="1" destOrd="5" presId="urn:microsoft.com/office/officeart/2005/8/layout/hProcess4"/>
    <dgm:cxn modelId="{D1D0EF23-93EC-874F-B0DD-A4419698DD87}" type="presOf" srcId="{E9D6D03E-C194-424A-B855-CD1024BA3C3C}" destId="{8C7287EC-E35C-9541-BE1F-5F0E227D7059}" srcOrd="0" destOrd="1" presId="urn:microsoft.com/office/officeart/2005/8/layout/hProcess4"/>
    <dgm:cxn modelId="{AE09415C-55F0-402B-BFFC-9DFFCE9B6DE8}" type="presOf" srcId="{FA14238B-6A4D-41EF-9315-25744EB723B9}" destId="{B0EC277C-8D8F-4B4D-97B4-F96767B65F39}" srcOrd="0" destOrd="4" presId="urn:microsoft.com/office/officeart/2005/8/layout/hProcess4"/>
    <dgm:cxn modelId="{BD80435C-834D-1F49-85F4-BCE9ADC55C85}" type="presOf" srcId="{7866ACBB-6BC4-BD41-B15A-E331D29A57A9}" destId="{B0EC277C-8D8F-4B4D-97B4-F96767B65F39}" srcOrd="0" destOrd="1" presId="urn:microsoft.com/office/officeart/2005/8/layout/hProcess4"/>
    <dgm:cxn modelId="{60C7AF5D-DA45-B34F-8FC7-CA1CBDEFF241}" srcId="{05C83B80-8873-444C-AE47-6EE5AB5C06CD}" destId="{E9D6D03E-C194-424A-B855-CD1024BA3C3C}" srcOrd="1" destOrd="0" parTransId="{773968A9-0DA5-584C-9AE0-9120FD62B19B}" sibTransId="{96E7925F-C574-6D49-809C-DBBE9F1B5C1A}"/>
    <dgm:cxn modelId="{3A48FC60-7D3B-E248-A483-63BCA879B1AB}" srcId="{266B02F0-6A84-7C45-868E-0D037A6942C9}" destId="{38822B81-D542-FF4A-992C-53689F85E924}" srcOrd="1" destOrd="0" parTransId="{2877B465-19FF-714C-B305-A9CBC0DCD207}" sibTransId="{47A22FCE-579B-BB47-B1E0-FA84449F7B99}"/>
    <dgm:cxn modelId="{ECED3861-E11A-2946-800F-74407427E82C}" srcId="{38822B81-D542-FF4A-992C-53689F85E924}" destId="{15B926F9-C65B-F846-9BE7-831CFB1D0670}" srcOrd="3" destOrd="0" parTransId="{D5A86CA4-DCA0-6144-A107-FBB9B3D01236}" sibTransId="{D11A8A2C-683A-2B4D-A8EE-D644C86804CB}"/>
    <dgm:cxn modelId="{523FE662-9351-3B4A-B9D5-CD32899994D8}" srcId="{05C83B80-8873-444C-AE47-6EE5AB5C06CD}" destId="{D4BAB349-0D2B-794E-8997-50A730F91A8E}" srcOrd="2" destOrd="0" parTransId="{092C0BDD-AE4B-EB4E-9BDA-1F69A3B1935D}" sibTransId="{497CB010-08B7-1549-B640-DC505BD94EA8}"/>
    <dgm:cxn modelId="{F6E80E48-279C-8B40-B8C4-93F39C78A201}" type="presOf" srcId="{5A4272FE-65D4-D04A-AB34-91867E5F326F}" destId="{FA0F91C1-7DB2-6446-908F-EF85114EE5CB}" srcOrd="0" destOrd="2" presId="urn:microsoft.com/office/officeart/2005/8/layout/hProcess4"/>
    <dgm:cxn modelId="{4AAC7F48-C6CD-3B40-A5D3-05A984F6D735}" type="presOf" srcId="{2B06F4B8-046B-564F-AC8F-970A0317CA1D}" destId="{8D38F8F9-A6D4-604F-B27D-76425CA50BDE}" srcOrd="1" destOrd="0" presId="urn:microsoft.com/office/officeart/2005/8/layout/hProcess4"/>
    <dgm:cxn modelId="{695F1F6D-C515-004F-A5AB-1F28FB7F9481}" srcId="{38822B81-D542-FF4A-992C-53689F85E924}" destId="{7866ACBB-6BC4-BD41-B15A-E331D29A57A9}" srcOrd="1" destOrd="0" parTransId="{2C14ABE1-C129-5048-85E7-DFA0711FE198}" sibTransId="{B6CE183B-968F-A44F-B17F-78320D5B538B}"/>
    <dgm:cxn modelId="{0DACD472-DE29-AB4A-9ED1-3E9D6336BCEC}" type="presOf" srcId="{E9D6D03E-C194-424A-B855-CD1024BA3C3C}" destId="{C63E5176-1254-C143-A4E8-F74207FD68F0}" srcOrd="1" destOrd="1" presId="urn:microsoft.com/office/officeart/2005/8/layout/hProcess4"/>
    <dgm:cxn modelId="{55032373-7996-4F9A-8B86-740DEA7135BB}" srcId="{38822B81-D542-FF4A-992C-53689F85E924}" destId="{FA14238B-6A4D-41EF-9315-25744EB723B9}" srcOrd="4" destOrd="0" parTransId="{9E634BBC-07B9-4C2C-B205-27F2C7C3147E}" sibTransId="{6C0E7E52-9B53-48CD-B80F-0C20C1588A91}"/>
    <dgm:cxn modelId="{1041AB74-ADA1-4745-99EB-07A4D6202589}" type="presOf" srcId="{5596B7CF-4FA0-0C46-B0B6-93A615125A95}" destId="{B0EC277C-8D8F-4B4D-97B4-F96767B65F39}" srcOrd="0" destOrd="2" presId="urn:microsoft.com/office/officeart/2005/8/layout/hProcess4"/>
    <dgm:cxn modelId="{44D71077-A537-4569-8209-D8CE9AEF64EB}" type="presOf" srcId="{FA14238B-6A4D-41EF-9315-25744EB723B9}" destId="{8D38F8F9-A6D4-604F-B27D-76425CA50BDE}" srcOrd="1" destOrd="4" presId="urn:microsoft.com/office/officeart/2005/8/layout/hProcess4"/>
    <dgm:cxn modelId="{4871397D-61DA-D44C-80B7-2361EF06CC12}" srcId="{08523BCD-3541-E04F-B4E5-DD0830185A50}" destId="{5A4272FE-65D4-D04A-AB34-91867E5F326F}" srcOrd="2" destOrd="0" parTransId="{72BB429D-EC76-6348-AF77-AED8C6E37543}" sibTransId="{90D7600B-AB10-394E-B430-AA629B16B060}"/>
    <dgm:cxn modelId="{BE38FD7E-F1B4-C544-A162-C0036CF8F06F}" srcId="{38822B81-D542-FF4A-992C-53689F85E924}" destId="{2B06F4B8-046B-564F-AC8F-970A0317CA1D}" srcOrd="0" destOrd="0" parTransId="{D607D91D-91B0-AE49-AEA9-BDCC86BBFB50}" sibTransId="{3D3E710C-098C-C44D-BC49-D8D35675D2C2}"/>
    <dgm:cxn modelId="{50E1A27F-24FB-5245-955A-43711C31B887}" type="presOf" srcId="{5A4272FE-65D4-D04A-AB34-91867E5F326F}" destId="{935E7D48-C2B0-F74B-BB32-C992005FF12D}" srcOrd="1" destOrd="2" presId="urn:microsoft.com/office/officeart/2005/8/layout/hProcess4"/>
    <dgm:cxn modelId="{6EF0458D-BE79-6644-B1AE-D4B44A5E981D}" type="presOf" srcId="{D4BAB349-0D2B-794E-8997-50A730F91A8E}" destId="{8C7287EC-E35C-9541-BE1F-5F0E227D7059}" srcOrd="0" destOrd="2" presId="urn:microsoft.com/office/officeart/2005/8/layout/hProcess4"/>
    <dgm:cxn modelId="{7E0B7A8E-0D92-1843-A0FB-6F69A10E7251}" type="presOf" srcId="{17DE7D51-7BEF-134B-9DBE-2AED366285FC}" destId="{8C7287EC-E35C-9541-BE1F-5F0E227D7059}" srcOrd="0" destOrd="0" presId="urn:microsoft.com/office/officeart/2005/8/layout/hProcess4"/>
    <dgm:cxn modelId="{B102A68F-3419-0043-AD3B-7F71D56BA7CD}" type="presOf" srcId="{15B926F9-C65B-F846-9BE7-831CFB1D0670}" destId="{8D38F8F9-A6D4-604F-B27D-76425CA50BDE}" srcOrd="1" destOrd="3" presId="urn:microsoft.com/office/officeart/2005/8/layout/hProcess4"/>
    <dgm:cxn modelId="{2CDB0E91-E985-AA49-BA59-25D8CFC87DA9}" type="presOf" srcId="{08523BCD-3541-E04F-B4E5-DD0830185A50}" destId="{0278BFE1-75F6-7E49-87C8-863FBF89B6E2}" srcOrd="0" destOrd="0" presId="urn:microsoft.com/office/officeart/2005/8/layout/hProcess4"/>
    <dgm:cxn modelId="{EEB7F195-5343-F543-ADD0-4D503D7D9607}" type="presOf" srcId="{47A22FCE-579B-BB47-B1E0-FA84449F7B99}" destId="{51F4BE5C-6D10-7041-BB57-355FA3C35D37}" srcOrd="0" destOrd="0" presId="urn:microsoft.com/office/officeart/2005/8/layout/hProcess4"/>
    <dgm:cxn modelId="{81CF0C97-B0CA-C748-A673-BD1EB3781CF7}" type="presOf" srcId="{D4BAB349-0D2B-794E-8997-50A730F91A8E}" destId="{C63E5176-1254-C143-A4E8-F74207FD68F0}" srcOrd="1" destOrd="2" presId="urn:microsoft.com/office/officeart/2005/8/layout/hProcess4"/>
    <dgm:cxn modelId="{84AD6B97-3B0D-FD47-99FC-48466C5CF407}" type="presOf" srcId="{2B06F4B8-046B-564F-AC8F-970A0317CA1D}" destId="{B0EC277C-8D8F-4B4D-97B4-F96767B65F39}" srcOrd="0" destOrd="0" presId="urn:microsoft.com/office/officeart/2005/8/layout/hProcess4"/>
    <dgm:cxn modelId="{5750059C-9D5E-2B4E-B716-D0DEFB1DCB6B}" srcId="{38822B81-D542-FF4A-992C-53689F85E924}" destId="{5596B7CF-4FA0-0C46-B0B6-93A615125A95}" srcOrd="2" destOrd="0" parTransId="{6F011F6E-E0BF-1440-B413-9A551A27A20E}" sibTransId="{5932A20E-3C6C-6645-A135-ED0000F49BAF}"/>
    <dgm:cxn modelId="{5A87AE9E-7241-A544-AD68-868D5747A8B7}" srcId="{266B02F0-6A84-7C45-868E-0D037A6942C9}" destId="{08523BCD-3541-E04F-B4E5-DD0830185A50}" srcOrd="0" destOrd="0" parTransId="{4ECA9AE3-3938-3144-83C1-E7D6096DF669}" sibTransId="{87506282-05F7-2747-94AB-A22C19DCEFA2}"/>
    <dgm:cxn modelId="{37DED0A2-7C80-854E-AF73-E5B84AF0CA20}" type="presOf" srcId="{08D28404-96A5-7D42-A283-7F6FFA499D8D}" destId="{935E7D48-C2B0-F74B-BB32-C992005FF12D}" srcOrd="1" destOrd="1" presId="urn:microsoft.com/office/officeart/2005/8/layout/hProcess4"/>
    <dgm:cxn modelId="{ABCC83AF-3ACF-E342-945B-CA393C3BD409}" type="presOf" srcId="{7866ACBB-6BC4-BD41-B15A-E331D29A57A9}" destId="{8D38F8F9-A6D4-604F-B27D-76425CA50BDE}" srcOrd="1" destOrd="1" presId="urn:microsoft.com/office/officeart/2005/8/layout/hProcess4"/>
    <dgm:cxn modelId="{AB471AB3-1404-6C45-957D-4741AF7FDFC0}" srcId="{38822B81-D542-FF4A-992C-53689F85E924}" destId="{61524B19-DD25-3E42-AD36-9F8E0FD5E94C}" srcOrd="5" destOrd="0" parTransId="{33D8BC1D-32FD-9A48-8172-02265C426887}" sibTransId="{05A3F31D-4730-6D4D-A139-86078AB45AD9}"/>
    <dgm:cxn modelId="{DFC629BA-DF9B-1F48-B441-34E609946212}" type="presOf" srcId="{87506282-05F7-2747-94AB-A22C19DCEFA2}" destId="{415453CB-D949-624D-BF4E-76BC5C12891E}" srcOrd="0" destOrd="0" presId="urn:microsoft.com/office/officeart/2005/8/layout/hProcess4"/>
    <dgm:cxn modelId="{19C7D2BF-6AAF-6D4D-9A66-BB229534593C}" type="presOf" srcId="{15B926F9-C65B-F846-9BE7-831CFB1D0670}" destId="{B0EC277C-8D8F-4B4D-97B4-F96767B65F39}" srcOrd="0" destOrd="3" presId="urn:microsoft.com/office/officeart/2005/8/layout/hProcess4"/>
    <dgm:cxn modelId="{1C3236D0-AE1C-9D4D-9CE7-D9A481BD0035}" type="presOf" srcId="{05C83B80-8873-444C-AE47-6EE5AB5C06CD}" destId="{8EED5BA5-C845-E745-8A6B-1764A8E97031}" srcOrd="0" destOrd="0" presId="urn:microsoft.com/office/officeart/2005/8/layout/hProcess4"/>
    <dgm:cxn modelId="{006672D2-6E62-DF49-943E-894843BB6D3E}" type="presOf" srcId="{61524B19-DD25-3E42-AD36-9F8E0FD5E94C}" destId="{B0EC277C-8D8F-4B4D-97B4-F96767B65F39}" srcOrd="0" destOrd="5" presId="urn:microsoft.com/office/officeart/2005/8/layout/hProcess4"/>
    <dgm:cxn modelId="{3A86D1DC-8B4C-664D-BDEC-FE75CADEF091}" type="presOf" srcId="{F09C5CA1-7200-6647-9559-00E4AC9AF67A}" destId="{935E7D48-C2B0-F74B-BB32-C992005FF12D}" srcOrd="1" destOrd="0" presId="urn:microsoft.com/office/officeart/2005/8/layout/hProcess4"/>
    <dgm:cxn modelId="{611AC3DF-236C-A646-8FC9-9BE4D4D83B19}" srcId="{08523BCD-3541-E04F-B4E5-DD0830185A50}" destId="{F09C5CA1-7200-6647-9559-00E4AC9AF67A}" srcOrd="0" destOrd="0" parTransId="{9D428215-C228-D448-9922-39A8AB6A20A2}" sibTransId="{B9A98F0C-62E5-C74B-AE31-17793CF1BD53}"/>
    <dgm:cxn modelId="{06430BE0-5815-EE4E-B076-7202E7216546}" type="presOf" srcId="{38822B81-D542-FF4A-992C-53689F85E924}" destId="{A1DB2EB9-BDA4-F246-9F6B-DC40DB0AC3F0}" srcOrd="0" destOrd="0" presId="urn:microsoft.com/office/officeart/2005/8/layout/hProcess4"/>
    <dgm:cxn modelId="{6D55A3E6-3C9A-EB42-9417-1CB398260C6F}" type="presOf" srcId="{F09C5CA1-7200-6647-9559-00E4AC9AF67A}" destId="{FA0F91C1-7DB2-6446-908F-EF85114EE5CB}" srcOrd="0" destOrd="0" presId="urn:microsoft.com/office/officeart/2005/8/layout/hProcess4"/>
    <dgm:cxn modelId="{0AA0F6E7-068B-9C41-9D87-24D6BD6CDE11}" type="presOf" srcId="{08D28404-96A5-7D42-A283-7F6FFA499D8D}" destId="{FA0F91C1-7DB2-6446-908F-EF85114EE5CB}" srcOrd="0" destOrd="1" presId="urn:microsoft.com/office/officeart/2005/8/layout/hProcess4"/>
    <dgm:cxn modelId="{E877A6E8-F67C-0240-BCE5-AD4B3E39DB8D}" type="presOf" srcId="{17DE7D51-7BEF-134B-9DBE-2AED366285FC}" destId="{C63E5176-1254-C143-A4E8-F74207FD68F0}" srcOrd="1" destOrd="0" presId="urn:microsoft.com/office/officeart/2005/8/layout/hProcess4"/>
    <dgm:cxn modelId="{61B556EB-1431-D846-9100-595ABB612525}" type="presOf" srcId="{266B02F0-6A84-7C45-868E-0D037A6942C9}" destId="{0108D39F-4A19-0F48-93C2-1D9EA5049000}" srcOrd="0" destOrd="0" presId="urn:microsoft.com/office/officeart/2005/8/layout/hProcess4"/>
    <dgm:cxn modelId="{CF1092EB-1F01-1540-9557-E2B9DA9DF189}" srcId="{05C83B80-8873-444C-AE47-6EE5AB5C06CD}" destId="{17DE7D51-7BEF-134B-9DBE-2AED366285FC}" srcOrd="0" destOrd="0" parTransId="{6FF9CE4E-3FCC-7F42-A1FD-9E8DEBA1DE7B}" sibTransId="{E13CEDF8-A657-1C45-9B61-5313A6DAEA51}"/>
    <dgm:cxn modelId="{AAB475F6-8A4C-E64D-BCA3-EAEB4DC1ED73}" srcId="{08523BCD-3541-E04F-B4E5-DD0830185A50}" destId="{08D28404-96A5-7D42-A283-7F6FFA499D8D}" srcOrd="1" destOrd="0" parTransId="{C3606A66-1F01-B547-8C13-C8147C3C9A48}" sibTransId="{12981215-9BB7-BD4A-A970-6CFB69128ED1}"/>
    <dgm:cxn modelId="{47772FFA-E37B-8845-ABC2-17A701200C07}" type="presOf" srcId="{5596B7CF-4FA0-0C46-B0B6-93A615125A95}" destId="{8D38F8F9-A6D4-604F-B27D-76425CA50BDE}" srcOrd="1" destOrd="2" presId="urn:microsoft.com/office/officeart/2005/8/layout/hProcess4"/>
    <dgm:cxn modelId="{A2171A77-5CCB-AB4E-9D22-CF79DA62E9B1}" type="presParOf" srcId="{0108D39F-4A19-0F48-93C2-1D9EA5049000}" destId="{19FFF7F8-650C-474C-A625-3F00108FABF2}" srcOrd="0" destOrd="0" presId="urn:microsoft.com/office/officeart/2005/8/layout/hProcess4"/>
    <dgm:cxn modelId="{46407F43-C6F3-6E4C-AF33-CD6AC0D28D9B}" type="presParOf" srcId="{0108D39F-4A19-0F48-93C2-1D9EA5049000}" destId="{C8A134E5-D14B-204E-BA46-08090C1225FB}" srcOrd="1" destOrd="0" presId="urn:microsoft.com/office/officeart/2005/8/layout/hProcess4"/>
    <dgm:cxn modelId="{E5296625-C517-754F-89C2-7E1B9BEFFA29}" type="presParOf" srcId="{0108D39F-4A19-0F48-93C2-1D9EA5049000}" destId="{2B2C2EC5-F0BF-9D42-A45D-3D18217A51C0}" srcOrd="2" destOrd="0" presId="urn:microsoft.com/office/officeart/2005/8/layout/hProcess4"/>
    <dgm:cxn modelId="{E366A692-FE3E-DF4D-B8D4-DA62BAC30A26}" type="presParOf" srcId="{2B2C2EC5-F0BF-9D42-A45D-3D18217A51C0}" destId="{F116C68C-FDE7-BF4F-89FA-7CC0D1ADA4D7}" srcOrd="0" destOrd="0" presId="urn:microsoft.com/office/officeart/2005/8/layout/hProcess4"/>
    <dgm:cxn modelId="{06724D3E-C81A-AE47-93FB-B5B1FFBFAAFB}" type="presParOf" srcId="{F116C68C-FDE7-BF4F-89FA-7CC0D1ADA4D7}" destId="{26976ED9-0E4F-5142-816F-430B5C83E23B}" srcOrd="0" destOrd="0" presId="urn:microsoft.com/office/officeart/2005/8/layout/hProcess4"/>
    <dgm:cxn modelId="{B44D72F1-6E05-A54C-9496-112F8A528BD7}" type="presParOf" srcId="{F116C68C-FDE7-BF4F-89FA-7CC0D1ADA4D7}" destId="{FA0F91C1-7DB2-6446-908F-EF85114EE5CB}" srcOrd="1" destOrd="0" presId="urn:microsoft.com/office/officeart/2005/8/layout/hProcess4"/>
    <dgm:cxn modelId="{4022A7E0-3FAA-5849-B617-1A3DF7E2A27F}" type="presParOf" srcId="{F116C68C-FDE7-BF4F-89FA-7CC0D1ADA4D7}" destId="{935E7D48-C2B0-F74B-BB32-C992005FF12D}" srcOrd="2" destOrd="0" presId="urn:microsoft.com/office/officeart/2005/8/layout/hProcess4"/>
    <dgm:cxn modelId="{835287DE-8DC6-B94C-8F97-FE4E8134EB27}" type="presParOf" srcId="{F116C68C-FDE7-BF4F-89FA-7CC0D1ADA4D7}" destId="{0278BFE1-75F6-7E49-87C8-863FBF89B6E2}" srcOrd="3" destOrd="0" presId="urn:microsoft.com/office/officeart/2005/8/layout/hProcess4"/>
    <dgm:cxn modelId="{62A8978C-B8FF-7E4D-B8E0-043F9A46BB3C}" type="presParOf" srcId="{F116C68C-FDE7-BF4F-89FA-7CC0D1ADA4D7}" destId="{E69F7F0D-1E92-3244-897A-31BF974296DE}" srcOrd="4" destOrd="0" presId="urn:microsoft.com/office/officeart/2005/8/layout/hProcess4"/>
    <dgm:cxn modelId="{561224F0-FCFB-2143-9428-4BEE47B05C4D}" type="presParOf" srcId="{2B2C2EC5-F0BF-9D42-A45D-3D18217A51C0}" destId="{415453CB-D949-624D-BF4E-76BC5C12891E}" srcOrd="1" destOrd="0" presId="urn:microsoft.com/office/officeart/2005/8/layout/hProcess4"/>
    <dgm:cxn modelId="{8F8F9522-3AC5-1147-B285-0E958EF2385F}" type="presParOf" srcId="{2B2C2EC5-F0BF-9D42-A45D-3D18217A51C0}" destId="{67D9298D-1E0E-BF4D-802F-5D2266CEFEF6}" srcOrd="2" destOrd="0" presId="urn:microsoft.com/office/officeart/2005/8/layout/hProcess4"/>
    <dgm:cxn modelId="{F1B71025-C0EB-9543-80D1-7540630BBD4B}" type="presParOf" srcId="{67D9298D-1E0E-BF4D-802F-5D2266CEFEF6}" destId="{A3ABA133-4AFC-7044-A9AC-F73B15CFB9DE}" srcOrd="0" destOrd="0" presId="urn:microsoft.com/office/officeart/2005/8/layout/hProcess4"/>
    <dgm:cxn modelId="{85A2CF32-C55A-C144-A1B6-46CED442139B}" type="presParOf" srcId="{67D9298D-1E0E-BF4D-802F-5D2266CEFEF6}" destId="{B0EC277C-8D8F-4B4D-97B4-F96767B65F39}" srcOrd="1" destOrd="0" presId="urn:microsoft.com/office/officeart/2005/8/layout/hProcess4"/>
    <dgm:cxn modelId="{13470C6E-02C3-7440-A543-D40C64F36886}" type="presParOf" srcId="{67D9298D-1E0E-BF4D-802F-5D2266CEFEF6}" destId="{8D38F8F9-A6D4-604F-B27D-76425CA50BDE}" srcOrd="2" destOrd="0" presId="urn:microsoft.com/office/officeart/2005/8/layout/hProcess4"/>
    <dgm:cxn modelId="{FCF2BBA0-C8F0-F348-93E1-C81B8152B9AB}" type="presParOf" srcId="{67D9298D-1E0E-BF4D-802F-5D2266CEFEF6}" destId="{A1DB2EB9-BDA4-F246-9F6B-DC40DB0AC3F0}" srcOrd="3" destOrd="0" presId="urn:microsoft.com/office/officeart/2005/8/layout/hProcess4"/>
    <dgm:cxn modelId="{9E0F3763-6FAC-1C41-87B5-F42557671250}" type="presParOf" srcId="{67D9298D-1E0E-BF4D-802F-5D2266CEFEF6}" destId="{21F2A4C4-334B-D54D-98C9-EEE4D11743B6}" srcOrd="4" destOrd="0" presId="urn:microsoft.com/office/officeart/2005/8/layout/hProcess4"/>
    <dgm:cxn modelId="{491E0B1A-6923-814A-942F-A42B7B0D37C1}" type="presParOf" srcId="{2B2C2EC5-F0BF-9D42-A45D-3D18217A51C0}" destId="{51F4BE5C-6D10-7041-BB57-355FA3C35D37}" srcOrd="3" destOrd="0" presId="urn:microsoft.com/office/officeart/2005/8/layout/hProcess4"/>
    <dgm:cxn modelId="{8ECB6465-9B16-844C-B0F8-5CD917725AEB}" type="presParOf" srcId="{2B2C2EC5-F0BF-9D42-A45D-3D18217A51C0}" destId="{A5BC490F-9745-8F41-85AC-7379FEF62B71}" srcOrd="4" destOrd="0" presId="urn:microsoft.com/office/officeart/2005/8/layout/hProcess4"/>
    <dgm:cxn modelId="{4C55529F-2580-104B-815B-71B919C424A9}" type="presParOf" srcId="{A5BC490F-9745-8F41-85AC-7379FEF62B71}" destId="{EA323A60-9D8B-244C-8B31-F591EE83C2C9}" srcOrd="0" destOrd="0" presId="urn:microsoft.com/office/officeart/2005/8/layout/hProcess4"/>
    <dgm:cxn modelId="{B2BCE5C7-44F3-544B-B8A0-B6490613D791}" type="presParOf" srcId="{A5BC490F-9745-8F41-85AC-7379FEF62B71}" destId="{8C7287EC-E35C-9541-BE1F-5F0E227D7059}" srcOrd="1" destOrd="0" presId="urn:microsoft.com/office/officeart/2005/8/layout/hProcess4"/>
    <dgm:cxn modelId="{751F8D82-E4F8-1C4D-9EA8-DEEB395E1D3C}" type="presParOf" srcId="{A5BC490F-9745-8F41-85AC-7379FEF62B71}" destId="{C63E5176-1254-C143-A4E8-F74207FD68F0}" srcOrd="2" destOrd="0" presId="urn:microsoft.com/office/officeart/2005/8/layout/hProcess4"/>
    <dgm:cxn modelId="{65DA3B62-02FA-7840-AE8A-6FFDA7637F78}" type="presParOf" srcId="{A5BC490F-9745-8F41-85AC-7379FEF62B71}" destId="{8EED5BA5-C845-E745-8A6B-1764A8E97031}" srcOrd="3" destOrd="0" presId="urn:microsoft.com/office/officeart/2005/8/layout/hProcess4"/>
    <dgm:cxn modelId="{002844AB-6809-D44D-8832-D89E594BFDBB}" type="presParOf" srcId="{A5BC490F-9745-8F41-85AC-7379FEF62B71}" destId="{EA4D5ED1-DF56-F444-BC3A-AB0166686B44}" srcOrd="4" destOrd="0" presId="urn:microsoft.com/office/officeart/2005/8/layout/h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81DEE471-922F-8142-870C-249D3907A06C}" type="doc">
      <dgm:prSet loTypeId="urn:microsoft.com/office/officeart/2005/8/layout/lProcess3" loCatId="" qsTypeId="urn:microsoft.com/office/officeart/2005/8/quickstyle/simple1" qsCatId="simple" csTypeId="urn:microsoft.com/office/officeart/2005/8/colors/accent1_2" csCatId="accent1" phldr="1"/>
      <dgm:spPr/>
      <dgm:t>
        <a:bodyPr/>
        <a:lstStyle/>
        <a:p>
          <a:endParaRPr lang="en-GB"/>
        </a:p>
      </dgm:t>
    </dgm:pt>
    <dgm:pt modelId="{A6CF044E-D5A7-A649-A1C9-3D207FBFACB0}">
      <dgm:prSet phldrT="[Text]" custT="1"/>
      <dgm:spPr/>
      <dgm:t>
        <a:bodyPr/>
        <a:lstStyle/>
        <a:p>
          <a:r>
            <a:rPr lang="ar-JO" sz="2800" dirty="0">
              <a:solidFill>
                <a:schemeClr val="bg2"/>
              </a:solidFill>
              <a:latin typeface="Calibri" panose="020F0502020204030204" pitchFamily="34" charset="0"/>
              <a:ea typeface="Calibri" panose="020F0502020204030204" pitchFamily="34" charset="0"/>
              <a:cs typeface="Calibri" panose="020F0502020204030204" pitchFamily="34" charset="0"/>
            </a:rPr>
            <a:t>الإشراك</a:t>
          </a:r>
          <a:endParaRPr lang="en-GB" sz="2800" dirty="0">
            <a:solidFill>
              <a:schemeClr val="bg2"/>
            </a:solidFill>
            <a:latin typeface="Calibri" panose="020F0502020204030204" pitchFamily="34" charset="0"/>
            <a:ea typeface="Calibri" panose="020F0502020204030204" pitchFamily="34" charset="0"/>
            <a:cs typeface="Calibri" panose="020F0502020204030204" pitchFamily="34" charset="0"/>
          </a:endParaRPr>
        </a:p>
      </dgm:t>
    </dgm:pt>
    <dgm:pt modelId="{6307A3EF-5248-4D43-925E-18B4126122F5}" type="parTrans" cxnId="{3CEF8F87-E5CB-1046-9F8A-1FF592BA942E}">
      <dgm:prSet/>
      <dgm:spPr/>
      <dgm:t>
        <a:bodyPr/>
        <a:lstStyle/>
        <a:p>
          <a:endParaRPr lang="en-GB"/>
        </a:p>
      </dgm:t>
    </dgm:pt>
    <dgm:pt modelId="{39C20227-C853-C848-AC98-C0BA62B2BF36}" type="sibTrans" cxnId="{3CEF8F87-E5CB-1046-9F8A-1FF592BA942E}">
      <dgm:prSet/>
      <dgm:spPr/>
      <dgm:t>
        <a:bodyPr/>
        <a:lstStyle/>
        <a:p>
          <a:endParaRPr lang="en-GB"/>
        </a:p>
      </dgm:t>
    </dgm:pt>
    <dgm:pt modelId="{A38AEA35-7FD6-E044-ACB8-D7543E9287BF}">
      <dgm:prSet phldrT="[Text]" custT="1"/>
      <dgm:spPr/>
      <dgm:t>
        <a:bodyPr/>
        <a:lstStyle/>
        <a:p>
          <a:pPr rtl="1"/>
          <a:r>
            <a:rPr lang="ar-JO" sz="1900" dirty="0">
              <a:latin typeface="Calibri" panose="020F0502020204030204" pitchFamily="34" charset="0"/>
              <a:ea typeface="Calibri" panose="020F0502020204030204" pitchFamily="34" charset="0"/>
              <a:cs typeface="Calibri" panose="020F0502020204030204" pitchFamily="34" charset="0"/>
            </a:rPr>
            <a:t>عقد حلقات نقاشية مركزة مع المجتمعات بشكل منتظم للتحقق من تلبية إحتياجاتهم الأساسية.</a:t>
          </a:r>
          <a:endParaRPr lang="en-GB" sz="1900" dirty="0">
            <a:latin typeface="Calibri" panose="020F0502020204030204" pitchFamily="34" charset="0"/>
            <a:ea typeface="Calibri" panose="020F0502020204030204" pitchFamily="34" charset="0"/>
            <a:cs typeface="Calibri" panose="020F0502020204030204" pitchFamily="34" charset="0"/>
          </a:endParaRPr>
        </a:p>
      </dgm:t>
    </dgm:pt>
    <dgm:pt modelId="{90A58108-AED9-144C-8EA1-7C534485A709}" type="parTrans" cxnId="{6FCAEBED-DBE9-4D48-AADD-363C7AD43F70}">
      <dgm:prSet/>
      <dgm:spPr/>
      <dgm:t>
        <a:bodyPr/>
        <a:lstStyle/>
        <a:p>
          <a:endParaRPr lang="en-GB"/>
        </a:p>
      </dgm:t>
    </dgm:pt>
    <dgm:pt modelId="{D78DBDD7-B897-9F43-907B-8953794B7B4C}" type="sibTrans" cxnId="{6FCAEBED-DBE9-4D48-AADD-363C7AD43F70}">
      <dgm:prSet/>
      <dgm:spPr/>
      <dgm:t>
        <a:bodyPr/>
        <a:lstStyle/>
        <a:p>
          <a:endParaRPr lang="en-GB"/>
        </a:p>
      </dgm:t>
    </dgm:pt>
    <dgm:pt modelId="{25558EC5-F6D2-3944-8703-65E1E1402911}">
      <dgm:prSet phldrT="[Text]" custT="1"/>
      <dgm:spPr/>
      <dgm:t>
        <a:bodyPr/>
        <a:lstStyle/>
        <a:p>
          <a:pPr rtl="1"/>
          <a:r>
            <a:rPr lang="ar-JO" sz="1900" dirty="0">
              <a:latin typeface="Calibri" panose="020F0502020204030204" pitchFamily="34" charset="0"/>
              <a:ea typeface="Calibri" panose="020F0502020204030204" pitchFamily="34" charset="0"/>
              <a:cs typeface="Calibri" panose="020F0502020204030204" pitchFamily="34" charset="0"/>
            </a:rPr>
            <a:t>نسبة الأفراد الذين يشعرون أن آرائهم تؤخذ على محمل الجد</a:t>
          </a:r>
          <a:endParaRPr lang="en-GB" sz="1900" dirty="0">
            <a:latin typeface="Calibri" panose="020F0502020204030204" pitchFamily="34" charset="0"/>
            <a:ea typeface="Calibri" panose="020F0502020204030204" pitchFamily="34" charset="0"/>
            <a:cs typeface="Calibri" panose="020F0502020204030204" pitchFamily="34" charset="0"/>
          </a:endParaRPr>
        </a:p>
      </dgm:t>
    </dgm:pt>
    <dgm:pt modelId="{CF9B4C3C-C6AF-E640-B2D5-6E68362CAC79}" type="parTrans" cxnId="{DE1DB14A-C113-1E43-8C1C-EF6DD57BBAFC}">
      <dgm:prSet/>
      <dgm:spPr/>
      <dgm:t>
        <a:bodyPr/>
        <a:lstStyle/>
        <a:p>
          <a:endParaRPr lang="en-GB"/>
        </a:p>
      </dgm:t>
    </dgm:pt>
    <dgm:pt modelId="{2071B6D5-B8FA-2E48-ABA8-D1C06599E663}" type="sibTrans" cxnId="{DE1DB14A-C113-1E43-8C1C-EF6DD57BBAFC}">
      <dgm:prSet/>
      <dgm:spPr/>
      <dgm:t>
        <a:bodyPr/>
        <a:lstStyle/>
        <a:p>
          <a:endParaRPr lang="en-GB"/>
        </a:p>
      </dgm:t>
    </dgm:pt>
    <dgm:pt modelId="{00CDA429-60B1-584C-A9E9-949F7BFB2545}">
      <dgm:prSet phldrT="[Text]" custT="1"/>
      <dgm:spPr/>
      <dgm:t>
        <a:bodyPr/>
        <a:lstStyle/>
        <a:p>
          <a:r>
            <a:rPr lang="ar-JO" sz="2800" dirty="0">
              <a:solidFill>
                <a:schemeClr val="bg2"/>
              </a:solidFill>
              <a:latin typeface="Calibri" panose="020F0502020204030204" pitchFamily="34" charset="0"/>
              <a:ea typeface="Calibri" panose="020F0502020204030204" pitchFamily="34" charset="0"/>
              <a:cs typeface="Calibri" panose="020F0502020204030204" pitchFamily="34" charset="0"/>
            </a:rPr>
            <a:t>التبليغ</a:t>
          </a:r>
          <a:endParaRPr lang="en-GB" sz="2800" dirty="0">
            <a:solidFill>
              <a:schemeClr val="bg2"/>
            </a:solidFill>
            <a:latin typeface="Calibri" panose="020F0502020204030204" pitchFamily="34" charset="0"/>
            <a:ea typeface="Calibri" panose="020F0502020204030204" pitchFamily="34" charset="0"/>
            <a:cs typeface="Calibri" panose="020F0502020204030204" pitchFamily="34" charset="0"/>
          </a:endParaRPr>
        </a:p>
      </dgm:t>
    </dgm:pt>
    <dgm:pt modelId="{12DCFF03-EE8C-C946-8B53-0A13A4015C22}" type="parTrans" cxnId="{81A1F3E8-F2CD-F140-A44F-4C133F04E880}">
      <dgm:prSet/>
      <dgm:spPr/>
      <dgm:t>
        <a:bodyPr/>
        <a:lstStyle/>
        <a:p>
          <a:endParaRPr lang="en-GB"/>
        </a:p>
      </dgm:t>
    </dgm:pt>
    <dgm:pt modelId="{07514DEC-46A6-CF4A-A70D-F1EEDA76BCD1}" type="sibTrans" cxnId="{81A1F3E8-F2CD-F140-A44F-4C133F04E880}">
      <dgm:prSet/>
      <dgm:spPr/>
      <dgm:t>
        <a:bodyPr/>
        <a:lstStyle/>
        <a:p>
          <a:endParaRPr lang="en-GB"/>
        </a:p>
      </dgm:t>
    </dgm:pt>
    <dgm:pt modelId="{B36CA0FF-CB57-6D44-A20C-815616E139F1}">
      <dgm:prSet phldrT="[Text]" custT="1"/>
      <dgm:spPr/>
      <dgm:t>
        <a:bodyPr/>
        <a:lstStyle/>
        <a:p>
          <a:pPr rtl="1"/>
          <a:r>
            <a:rPr lang="ar-JO" sz="1900" dirty="0">
              <a:latin typeface="Calibri" panose="020F0502020204030204" pitchFamily="34" charset="0"/>
              <a:ea typeface="Calibri" panose="020F0502020204030204" pitchFamily="34" charset="0"/>
              <a:cs typeface="Calibri" panose="020F0502020204030204" pitchFamily="34" charset="0"/>
            </a:rPr>
            <a:t>إجراء إجتماعات مجتمعية لإبلاغهم عن أخر مستجدات العملية والإجابة على أسئلتهم.</a:t>
          </a:r>
          <a:endParaRPr lang="en-GB" sz="1900" dirty="0">
            <a:latin typeface="Calibri" panose="020F0502020204030204" pitchFamily="34" charset="0"/>
            <a:ea typeface="Calibri" panose="020F0502020204030204" pitchFamily="34" charset="0"/>
            <a:cs typeface="Calibri" panose="020F0502020204030204" pitchFamily="34" charset="0"/>
          </a:endParaRPr>
        </a:p>
      </dgm:t>
    </dgm:pt>
    <dgm:pt modelId="{B427760F-8062-FC43-91F2-B82EBBBB421A}" type="parTrans" cxnId="{3FF94F38-2AD8-9641-8204-211A88AFF7AF}">
      <dgm:prSet/>
      <dgm:spPr/>
      <dgm:t>
        <a:bodyPr/>
        <a:lstStyle/>
        <a:p>
          <a:endParaRPr lang="en-GB"/>
        </a:p>
      </dgm:t>
    </dgm:pt>
    <dgm:pt modelId="{D47BC5BE-BF22-6543-B506-0D195E07F05D}" type="sibTrans" cxnId="{3FF94F38-2AD8-9641-8204-211A88AFF7AF}">
      <dgm:prSet/>
      <dgm:spPr/>
      <dgm:t>
        <a:bodyPr/>
        <a:lstStyle/>
        <a:p>
          <a:endParaRPr lang="en-GB"/>
        </a:p>
      </dgm:t>
    </dgm:pt>
    <dgm:pt modelId="{70ED6045-8915-664B-9C04-AFEE30189738}">
      <dgm:prSet phldrT="[Text]" custT="1"/>
      <dgm:spPr/>
      <dgm:t>
        <a:bodyPr/>
        <a:lstStyle/>
        <a:p>
          <a:r>
            <a:rPr lang="ar-JO" sz="2800" dirty="0">
              <a:solidFill>
                <a:schemeClr val="bg2"/>
              </a:solidFill>
              <a:latin typeface="Calibri" panose="020F0502020204030204" pitchFamily="34" charset="0"/>
              <a:ea typeface="Calibri" panose="020F0502020204030204" pitchFamily="34" charset="0"/>
              <a:cs typeface="Calibri" panose="020F0502020204030204" pitchFamily="34" charset="0"/>
            </a:rPr>
            <a:t>آلية التغذية الراجعة</a:t>
          </a:r>
          <a:endParaRPr lang="en-GB" sz="2800" dirty="0">
            <a:solidFill>
              <a:schemeClr val="bg2"/>
            </a:solidFill>
            <a:latin typeface="Calibri" panose="020F0502020204030204" pitchFamily="34" charset="0"/>
            <a:ea typeface="Calibri" panose="020F0502020204030204" pitchFamily="34" charset="0"/>
            <a:cs typeface="Calibri" panose="020F0502020204030204" pitchFamily="34" charset="0"/>
          </a:endParaRPr>
        </a:p>
      </dgm:t>
    </dgm:pt>
    <dgm:pt modelId="{BE825ADC-95BA-2A42-B08A-8FB35A3DF8D9}" type="parTrans" cxnId="{531F924A-FA09-B946-97D2-5C28B7BA8003}">
      <dgm:prSet/>
      <dgm:spPr/>
      <dgm:t>
        <a:bodyPr/>
        <a:lstStyle/>
        <a:p>
          <a:endParaRPr lang="en-GB"/>
        </a:p>
      </dgm:t>
    </dgm:pt>
    <dgm:pt modelId="{B5947A33-3FEE-A249-A42B-BFF2E78B0BBF}" type="sibTrans" cxnId="{531F924A-FA09-B946-97D2-5C28B7BA8003}">
      <dgm:prSet/>
      <dgm:spPr/>
      <dgm:t>
        <a:bodyPr/>
        <a:lstStyle/>
        <a:p>
          <a:endParaRPr lang="en-GB"/>
        </a:p>
      </dgm:t>
    </dgm:pt>
    <dgm:pt modelId="{14B07574-C609-8241-BC81-D09F93BF3156}">
      <dgm:prSet phldrT="[Text]" custT="1"/>
      <dgm:spPr/>
      <dgm:t>
        <a:bodyPr/>
        <a:lstStyle/>
        <a:p>
          <a:pPr rtl="1"/>
          <a:r>
            <a:rPr lang="ar-JO" sz="1900" dirty="0">
              <a:latin typeface="Calibri" panose="020F0502020204030204" pitchFamily="34" charset="0"/>
              <a:ea typeface="Calibri" panose="020F0502020204030204" pitchFamily="34" charset="0"/>
              <a:cs typeface="Calibri" panose="020F0502020204030204" pitchFamily="34" charset="0"/>
            </a:rPr>
            <a:t>إعداد أنظمة لجمع التغذية الراجعة المجتمعية وتحليلها والتصرف بناء عليها والإستجابة لها</a:t>
          </a:r>
          <a:endParaRPr lang="en-GB" sz="1900" dirty="0">
            <a:latin typeface="Calibri" panose="020F0502020204030204" pitchFamily="34" charset="0"/>
            <a:ea typeface="Calibri" panose="020F0502020204030204" pitchFamily="34" charset="0"/>
            <a:cs typeface="Calibri" panose="020F0502020204030204" pitchFamily="34" charset="0"/>
          </a:endParaRPr>
        </a:p>
      </dgm:t>
    </dgm:pt>
    <dgm:pt modelId="{F5AFF671-F75B-7B46-808A-FA227144D7EC}" type="parTrans" cxnId="{9C40AB46-95F5-5740-911D-008B4EB324B8}">
      <dgm:prSet/>
      <dgm:spPr/>
      <dgm:t>
        <a:bodyPr/>
        <a:lstStyle/>
        <a:p>
          <a:endParaRPr lang="en-GB"/>
        </a:p>
      </dgm:t>
    </dgm:pt>
    <dgm:pt modelId="{D0C1622B-5363-BB44-AC32-9A06D0084441}" type="sibTrans" cxnId="{9C40AB46-95F5-5740-911D-008B4EB324B8}">
      <dgm:prSet/>
      <dgm:spPr/>
      <dgm:t>
        <a:bodyPr/>
        <a:lstStyle/>
        <a:p>
          <a:endParaRPr lang="en-GB"/>
        </a:p>
      </dgm:t>
    </dgm:pt>
    <dgm:pt modelId="{121AE079-3CD0-B849-953F-4588BF1543DD}">
      <dgm:prSet phldrT="[Text]" custT="1"/>
      <dgm:spPr/>
      <dgm:t>
        <a:bodyPr/>
        <a:lstStyle/>
        <a:p>
          <a:pPr rtl="1"/>
          <a:r>
            <a:rPr lang="ar-JO" sz="1900" dirty="0">
              <a:latin typeface="Calibri" panose="020F0502020204030204" pitchFamily="34" charset="0"/>
              <a:ea typeface="Calibri" panose="020F0502020204030204" pitchFamily="34" charset="0"/>
              <a:cs typeface="Calibri" panose="020F0502020204030204" pitchFamily="34" charset="0"/>
            </a:rPr>
            <a:t>عدد ونوع الإسأليب التي تم إنشاؤها لجمع ملاحظات وانطباعات المجتمع.</a:t>
          </a:r>
          <a:endParaRPr lang="en-GB" sz="1900" dirty="0">
            <a:latin typeface="Calibri" panose="020F0502020204030204" pitchFamily="34" charset="0"/>
            <a:ea typeface="Calibri" panose="020F0502020204030204" pitchFamily="34" charset="0"/>
            <a:cs typeface="Calibri" panose="020F0502020204030204" pitchFamily="34" charset="0"/>
          </a:endParaRPr>
        </a:p>
      </dgm:t>
    </dgm:pt>
    <dgm:pt modelId="{A009C3C9-A6A1-E248-B6B5-4538BDC65347}" type="parTrans" cxnId="{A8E86405-0164-C44C-AE2D-ABD3A9767A95}">
      <dgm:prSet/>
      <dgm:spPr/>
      <dgm:t>
        <a:bodyPr/>
        <a:lstStyle/>
        <a:p>
          <a:endParaRPr lang="en-GB"/>
        </a:p>
      </dgm:t>
    </dgm:pt>
    <dgm:pt modelId="{F8C3F72B-13A3-644F-BD63-432CC61695C7}" type="sibTrans" cxnId="{A8E86405-0164-C44C-AE2D-ABD3A9767A95}">
      <dgm:prSet/>
      <dgm:spPr/>
      <dgm:t>
        <a:bodyPr/>
        <a:lstStyle/>
        <a:p>
          <a:endParaRPr lang="en-GB"/>
        </a:p>
      </dgm:t>
    </dgm:pt>
    <dgm:pt modelId="{6081571C-8FAD-AA44-B2AE-4556C6A37D64}">
      <dgm:prSet phldrT="[Text]" custT="1"/>
      <dgm:spPr/>
      <dgm:t>
        <a:bodyPr/>
        <a:lstStyle/>
        <a:p>
          <a:r>
            <a:rPr lang="ar-JO" sz="2800" dirty="0">
              <a:solidFill>
                <a:schemeClr val="bg2"/>
              </a:solidFill>
              <a:latin typeface="Calibri" panose="020F0502020204030204" pitchFamily="34" charset="0"/>
              <a:ea typeface="Calibri" panose="020F0502020204030204" pitchFamily="34" charset="0"/>
              <a:cs typeface="Calibri" panose="020F0502020204030204" pitchFamily="34" charset="0"/>
            </a:rPr>
            <a:t>تضمين المشاركة المجتمعية في عملية الإستجابة</a:t>
          </a:r>
          <a:endParaRPr lang="en-GB" sz="2800" dirty="0">
            <a:solidFill>
              <a:schemeClr val="bg2"/>
            </a:solidFill>
            <a:latin typeface="Calibri" panose="020F0502020204030204" pitchFamily="34" charset="0"/>
            <a:ea typeface="Calibri" panose="020F0502020204030204" pitchFamily="34" charset="0"/>
            <a:cs typeface="Calibri" panose="020F0502020204030204" pitchFamily="34" charset="0"/>
          </a:endParaRPr>
        </a:p>
      </dgm:t>
    </dgm:pt>
    <dgm:pt modelId="{E88F7E9E-70A4-7E44-BE07-38AADDEEF9AA}" type="parTrans" cxnId="{E87FF269-F9EE-3A41-AD99-824029E681FF}">
      <dgm:prSet/>
      <dgm:spPr/>
      <dgm:t>
        <a:bodyPr/>
        <a:lstStyle/>
        <a:p>
          <a:endParaRPr lang="en-GB"/>
        </a:p>
      </dgm:t>
    </dgm:pt>
    <dgm:pt modelId="{A38151F5-2216-F545-A1E9-1EBC82AAAE60}" type="sibTrans" cxnId="{E87FF269-F9EE-3A41-AD99-824029E681FF}">
      <dgm:prSet/>
      <dgm:spPr/>
      <dgm:t>
        <a:bodyPr/>
        <a:lstStyle/>
        <a:p>
          <a:endParaRPr lang="en-GB"/>
        </a:p>
      </dgm:t>
    </dgm:pt>
    <dgm:pt modelId="{0ADF9A15-266D-FA45-813E-5DB1B15AC8AB}">
      <dgm:prSet phldrT="[Text]" custT="1"/>
      <dgm:spPr/>
      <dgm:t>
        <a:bodyPr/>
        <a:lstStyle/>
        <a:p>
          <a:pPr rtl="1"/>
          <a:r>
            <a:rPr lang="ar-JO" sz="1900" dirty="0">
              <a:latin typeface="Calibri" panose="020F0502020204030204" pitchFamily="34" charset="0"/>
              <a:ea typeface="Calibri" panose="020F0502020204030204" pitchFamily="34" charset="0"/>
              <a:cs typeface="Calibri" panose="020F0502020204030204" pitchFamily="34" charset="0"/>
            </a:rPr>
            <a:t>أجر يومي للمتطوع، مع بدل وقود لإجراء زيارات مجتمعية.</a:t>
          </a:r>
          <a:endParaRPr lang="en-GB" sz="1900" dirty="0">
            <a:latin typeface="Calibri" panose="020F0502020204030204" pitchFamily="34" charset="0"/>
            <a:ea typeface="Calibri" panose="020F0502020204030204" pitchFamily="34" charset="0"/>
            <a:cs typeface="Calibri" panose="020F0502020204030204" pitchFamily="34" charset="0"/>
          </a:endParaRPr>
        </a:p>
      </dgm:t>
    </dgm:pt>
    <dgm:pt modelId="{149A6C2F-DFF6-DD46-90DD-B1519FC436A5}" type="parTrans" cxnId="{B1A793EF-7CC2-B146-A398-C0493121B0C2}">
      <dgm:prSet/>
      <dgm:spPr/>
      <dgm:t>
        <a:bodyPr/>
        <a:lstStyle/>
        <a:p>
          <a:endParaRPr lang="en-GB"/>
        </a:p>
      </dgm:t>
    </dgm:pt>
    <dgm:pt modelId="{9C6DAD60-E1BB-9E41-9D91-53A52906A4E7}" type="sibTrans" cxnId="{B1A793EF-7CC2-B146-A398-C0493121B0C2}">
      <dgm:prSet/>
      <dgm:spPr/>
      <dgm:t>
        <a:bodyPr/>
        <a:lstStyle/>
        <a:p>
          <a:endParaRPr lang="en-GB"/>
        </a:p>
      </dgm:t>
    </dgm:pt>
    <dgm:pt modelId="{A3747455-F0B4-BB42-8718-7A7689A1D298}">
      <dgm:prSet phldrT="[Text]" custT="1"/>
      <dgm:spPr/>
      <dgm:t>
        <a:bodyPr/>
        <a:lstStyle/>
        <a:p>
          <a:pPr rtl="1"/>
          <a:r>
            <a:rPr lang="ar-JO" sz="1900" dirty="0">
              <a:latin typeface="Calibri" panose="020F0502020204030204" pitchFamily="34" charset="0"/>
              <a:ea typeface="Calibri" panose="020F0502020204030204" pitchFamily="34" charset="0"/>
              <a:cs typeface="Calibri" panose="020F0502020204030204" pitchFamily="34" charset="0"/>
            </a:rPr>
            <a:t>نسبة الأفراد الذين يشعرون أنه قد تم الإبلاغ عن خطط وأنشطة العملية بشكل جيد</a:t>
          </a:r>
          <a:endParaRPr lang="en-GB" sz="1900" dirty="0">
            <a:latin typeface="Calibri" panose="020F0502020204030204" pitchFamily="34" charset="0"/>
            <a:ea typeface="Calibri" panose="020F0502020204030204" pitchFamily="34" charset="0"/>
            <a:cs typeface="Calibri" panose="020F0502020204030204" pitchFamily="34" charset="0"/>
          </a:endParaRPr>
        </a:p>
      </dgm:t>
    </dgm:pt>
    <dgm:pt modelId="{EBA97E15-52AD-6D48-A859-F5DEAAACAADB}" type="parTrans" cxnId="{079A7DDD-C48A-6D4C-A2CD-35F90973CEAD}">
      <dgm:prSet/>
      <dgm:spPr/>
      <dgm:t>
        <a:bodyPr/>
        <a:lstStyle/>
        <a:p>
          <a:endParaRPr lang="en-GB"/>
        </a:p>
      </dgm:t>
    </dgm:pt>
    <dgm:pt modelId="{415553F1-080F-9548-9C41-E5CE4CCA6F8C}" type="sibTrans" cxnId="{079A7DDD-C48A-6D4C-A2CD-35F90973CEAD}">
      <dgm:prSet/>
      <dgm:spPr/>
      <dgm:t>
        <a:bodyPr/>
        <a:lstStyle/>
        <a:p>
          <a:endParaRPr lang="en-GB"/>
        </a:p>
      </dgm:t>
    </dgm:pt>
    <dgm:pt modelId="{EFF6F744-FD1A-B148-9906-B0BDA7BA15E9}">
      <dgm:prSet phldrT="[Text]" custT="1"/>
      <dgm:spPr/>
      <dgm:t>
        <a:bodyPr/>
        <a:lstStyle/>
        <a:p>
          <a:pPr rtl="1"/>
          <a:r>
            <a:rPr lang="ar-JO" sz="1900" dirty="0">
              <a:latin typeface="Calibri" panose="020F0502020204030204" pitchFamily="34" charset="0"/>
              <a:ea typeface="Calibri" panose="020F0502020204030204" pitchFamily="34" charset="0"/>
              <a:cs typeface="Calibri" panose="020F0502020204030204" pitchFamily="34" charset="0"/>
            </a:rPr>
            <a:t>معدات آلية التغذية الراجعة والتدريب والتوظيف.</a:t>
          </a:r>
          <a:endParaRPr lang="en-GB" sz="1900" dirty="0">
            <a:latin typeface="Calibri" panose="020F0502020204030204" pitchFamily="34" charset="0"/>
            <a:ea typeface="Calibri" panose="020F0502020204030204" pitchFamily="34" charset="0"/>
            <a:cs typeface="Calibri" panose="020F0502020204030204" pitchFamily="34" charset="0"/>
          </a:endParaRPr>
        </a:p>
      </dgm:t>
    </dgm:pt>
    <dgm:pt modelId="{18597DC8-3999-5A49-8722-A0730EFF6099}" type="parTrans" cxnId="{ED911829-FC2F-C54D-BC2D-DD7CF1B2C2C0}">
      <dgm:prSet/>
      <dgm:spPr/>
      <dgm:t>
        <a:bodyPr/>
        <a:lstStyle/>
        <a:p>
          <a:endParaRPr lang="en-GB"/>
        </a:p>
      </dgm:t>
    </dgm:pt>
    <dgm:pt modelId="{571DBF23-88E0-F74D-9307-34DB46EB183B}" type="sibTrans" cxnId="{ED911829-FC2F-C54D-BC2D-DD7CF1B2C2C0}">
      <dgm:prSet/>
      <dgm:spPr/>
      <dgm:t>
        <a:bodyPr/>
        <a:lstStyle/>
        <a:p>
          <a:endParaRPr lang="en-GB"/>
        </a:p>
      </dgm:t>
    </dgm:pt>
    <dgm:pt modelId="{46D6F6EB-261E-B54C-8122-A70C55627F3F}">
      <dgm:prSet phldrT="[Text]" custT="1"/>
      <dgm:spPr/>
      <dgm:t>
        <a:bodyPr/>
        <a:lstStyle/>
        <a:p>
          <a:pPr rtl="1"/>
          <a:r>
            <a:rPr lang="ar-JO" sz="1900" dirty="0">
              <a:latin typeface="Calibri" panose="020F0502020204030204" pitchFamily="34" charset="0"/>
              <a:ea typeface="Calibri" panose="020F0502020204030204" pitchFamily="34" charset="0"/>
              <a:cs typeface="Calibri" panose="020F0502020204030204" pitchFamily="34" charset="0"/>
            </a:rPr>
            <a:t>تم إحاطة جميع الموظفين فيما يتعلق بالمشاركة المجتمعية والمساءلة، بما في ذلك أدوارهم ومسؤولياتهم</a:t>
          </a:r>
          <a:endParaRPr lang="en-GB" sz="1900" dirty="0">
            <a:latin typeface="Calibri" panose="020F0502020204030204" pitchFamily="34" charset="0"/>
            <a:ea typeface="Calibri" panose="020F0502020204030204" pitchFamily="34" charset="0"/>
            <a:cs typeface="Calibri" panose="020F0502020204030204" pitchFamily="34" charset="0"/>
          </a:endParaRPr>
        </a:p>
      </dgm:t>
    </dgm:pt>
    <dgm:pt modelId="{664098A8-5090-D643-9368-5AF42645373C}" type="parTrans" cxnId="{49CAF30F-AE82-E542-9372-ABB548A97CD3}">
      <dgm:prSet/>
      <dgm:spPr/>
      <dgm:t>
        <a:bodyPr/>
        <a:lstStyle/>
        <a:p>
          <a:endParaRPr lang="en-GB"/>
        </a:p>
      </dgm:t>
    </dgm:pt>
    <dgm:pt modelId="{27513CEE-8EB5-FE41-A915-0F4CE7C7858E}" type="sibTrans" cxnId="{49CAF30F-AE82-E542-9372-ABB548A97CD3}">
      <dgm:prSet/>
      <dgm:spPr/>
      <dgm:t>
        <a:bodyPr/>
        <a:lstStyle/>
        <a:p>
          <a:endParaRPr lang="en-GB"/>
        </a:p>
      </dgm:t>
    </dgm:pt>
    <dgm:pt modelId="{AC6A7B27-0C1E-6B4D-8ECC-A561F577AE08}">
      <dgm:prSet phldrT="[Text]" custT="1"/>
      <dgm:spPr/>
      <dgm:t>
        <a:bodyPr/>
        <a:lstStyle/>
        <a:p>
          <a:pPr rtl="1"/>
          <a:r>
            <a:rPr lang="ar-JO" sz="1900" dirty="0">
              <a:latin typeface="Calibri" panose="020F0502020204030204" pitchFamily="34" charset="0"/>
              <a:ea typeface="Calibri" panose="020F0502020204030204" pitchFamily="34" charset="0"/>
              <a:cs typeface="Calibri" panose="020F0502020204030204" pitchFamily="34" charset="0"/>
            </a:rPr>
            <a:t>نسبة موظفي العمليات الذين تمت إحاطتهم بالمشاركة المجتمعية والمساءلة.</a:t>
          </a:r>
          <a:endParaRPr lang="en-GB" sz="1900" dirty="0">
            <a:latin typeface="Calibri" panose="020F0502020204030204" pitchFamily="34" charset="0"/>
            <a:ea typeface="Calibri" panose="020F0502020204030204" pitchFamily="34" charset="0"/>
            <a:cs typeface="Calibri" panose="020F0502020204030204" pitchFamily="34" charset="0"/>
          </a:endParaRPr>
        </a:p>
      </dgm:t>
    </dgm:pt>
    <dgm:pt modelId="{580DD269-3368-D047-86BB-EEBC1616DE92}" type="parTrans" cxnId="{60CDFED9-552B-4B4A-A173-B470D959E557}">
      <dgm:prSet/>
      <dgm:spPr/>
      <dgm:t>
        <a:bodyPr/>
        <a:lstStyle/>
        <a:p>
          <a:endParaRPr lang="en-GB"/>
        </a:p>
      </dgm:t>
    </dgm:pt>
    <dgm:pt modelId="{7C855D30-05B4-0945-916C-5C3CF89E06C3}" type="sibTrans" cxnId="{60CDFED9-552B-4B4A-A173-B470D959E557}">
      <dgm:prSet/>
      <dgm:spPr/>
      <dgm:t>
        <a:bodyPr/>
        <a:lstStyle/>
        <a:p>
          <a:endParaRPr lang="en-GB"/>
        </a:p>
      </dgm:t>
    </dgm:pt>
    <dgm:pt modelId="{0381FABF-85AE-6542-BAB4-E431ABF8843E}">
      <dgm:prSet phldrT="[Text]" custT="1"/>
      <dgm:spPr/>
      <dgm:t>
        <a:bodyPr/>
        <a:lstStyle/>
        <a:p>
          <a:pPr rtl="1"/>
          <a:r>
            <a:rPr lang="ar-JO" sz="1900" dirty="0">
              <a:latin typeface="Calibri" panose="020F0502020204030204" pitchFamily="34" charset="0"/>
              <a:ea typeface="Calibri" panose="020F0502020204030204" pitchFamily="34" charset="0"/>
              <a:cs typeface="Calibri" panose="020F0502020204030204" pitchFamily="34" charset="0"/>
            </a:rPr>
            <a:t>تكاليف موظفي المشاركة المجتمعية والمساءلة وطباعة المواد اللازمة للإحاطة.</a:t>
          </a:r>
          <a:endParaRPr lang="en-GB" sz="1900" dirty="0">
            <a:latin typeface="Calibri" panose="020F0502020204030204" pitchFamily="34" charset="0"/>
            <a:ea typeface="Calibri" panose="020F0502020204030204" pitchFamily="34" charset="0"/>
            <a:cs typeface="Calibri" panose="020F0502020204030204" pitchFamily="34" charset="0"/>
          </a:endParaRPr>
        </a:p>
      </dgm:t>
    </dgm:pt>
    <dgm:pt modelId="{44080084-512A-8F46-9A39-D93599F500D9}" type="parTrans" cxnId="{C4997A0B-2E42-A04A-9CA9-A0A6361FDA92}">
      <dgm:prSet/>
      <dgm:spPr/>
      <dgm:t>
        <a:bodyPr/>
        <a:lstStyle/>
        <a:p>
          <a:endParaRPr lang="en-GB"/>
        </a:p>
      </dgm:t>
    </dgm:pt>
    <dgm:pt modelId="{2308F899-E77D-1B42-9AF7-EED287CF66E4}" type="sibTrans" cxnId="{C4997A0B-2E42-A04A-9CA9-A0A6361FDA92}">
      <dgm:prSet/>
      <dgm:spPr/>
      <dgm:t>
        <a:bodyPr/>
        <a:lstStyle/>
        <a:p>
          <a:endParaRPr lang="en-GB"/>
        </a:p>
      </dgm:t>
    </dgm:pt>
    <dgm:pt modelId="{D3E6C423-67FB-1440-9D71-2501FCE0E969}">
      <dgm:prSet phldrT="[Text]" custT="1"/>
      <dgm:spPr/>
      <dgm:t>
        <a:bodyPr/>
        <a:lstStyle/>
        <a:p>
          <a:r>
            <a:rPr lang="ar-JO" sz="2800" dirty="0">
              <a:solidFill>
                <a:schemeClr val="bg2"/>
              </a:solidFill>
              <a:latin typeface="Calibri" panose="020F0502020204030204" pitchFamily="34" charset="0"/>
              <a:ea typeface="Calibri" panose="020F0502020204030204" pitchFamily="34" charset="0"/>
              <a:cs typeface="Calibri" panose="020F0502020204030204" pitchFamily="34" charset="0"/>
            </a:rPr>
            <a:t>تبليغ المخاطر والمشاركة المجتمعية</a:t>
          </a:r>
          <a:endParaRPr lang="en-GB" sz="2800" dirty="0">
            <a:solidFill>
              <a:schemeClr val="bg2"/>
            </a:solidFill>
            <a:latin typeface="Calibri" panose="020F0502020204030204" pitchFamily="34" charset="0"/>
            <a:ea typeface="Calibri" panose="020F0502020204030204" pitchFamily="34" charset="0"/>
            <a:cs typeface="Calibri" panose="020F0502020204030204" pitchFamily="34" charset="0"/>
          </a:endParaRPr>
        </a:p>
      </dgm:t>
    </dgm:pt>
    <dgm:pt modelId="{1C94897D-4869-064F-80E4-A0AA644C8CAF}" type="parTrans" cxnId="{D2C7058F-0DE1-FB46-A3DB-538759DB2E1D}">
      <dgm:prSet/>
      <dgm:spPr/>
      <dgm:t>
        <a:bodyPr/>
        <a:lstStyle/>
        <a:p>
          <a:endParaRPr lang="en-GB"/>
        </a:p>
      </dgm:t>
    </dgm:pt>
    <dgm:pt modelId="{9CF90D72-C6F9-EE41-A7C7-975FA55144AC}" type="sibTrans" cxnId="{D2C7058F-0DE1-FB46-A3DB-538759DB2E1D}">
      <dgm:prSet/>
      <dgm:spPr/>
      <dgm:t>
        <a:bodyPr/>
        <a:lstStyle/>
        <a:p>
          <a:endParaRPr lang="en-GB"/>
        </a:p>
      </dgm:t>
    </dgm:pt>
    <dgm:pt modelId="{089E0648-9A14-174D-B190-9090F104F3FD}">
      <dgm:prSet phldrT="[Text]" custT="1"/>
      <dgm:spPr/>
      <dgm:t>
        <a:bodyPr/>
        <a:lstStyle/>
        <a:p>
          <a:pPr rtl="1"/>
          <a:r>
            <a:rPr lang="ar-JO" sz="1900" dirty="0">
              <a:latin typeface="Calibri" panose="020F0502020204030204" pitchFamily="34" charset="0"/>
              <a:ea typeface="Calibri" panose="020F0502020204030204" pitchFamily="34" charset="0"/>
              <a:cs typeface="Calibri" panose="020F0502020204030204" pitchFamily="34" charset="0"/>
            </a:rPr>
            <a:t>برامج إذاعية تفاعلية لتشجيع الممارسات الآمنة ومعالجة الشائعات والخوف والوصم</a:t>
          </a:r>
          <a:endParaRPr lang="en-GB" sz="1900" dirty="0">
            <a:latin typeface="Calibri" panose="020F0502020204030204" pitchFamily="34" charset="0"/>
            <a:ea typeface="Calibri" panose="020F0502020204030204" pitchFamily="34" charset="0"/>
            <a:cs typeface="Calibri" panose="020F0502020204030204" pitchFamily="34" charset="0"/>
          </a:endParaRPr>
        </a:p>
      </dgm:t>
    </dgm:pt>
    <dgm:pt modelId="{D9F0BE64-E96A-F34F-A815-889BDF04DE0B}" type="parTrans" cxnId="{304A1220-DED2-E747-9529-8A25F282F414}">
      <dgm:prSet/>
      <dgm:spPr/>
      <dgm:t>
        <a:bodyPr/>
        <a:lstStyle/>
        <a:p>
          <a:endParaRPr lang="en-GB"/>
        </a:p>
      </dgm:t>
    </dgm:pt>
    <dgm:pt modelId="{2AB05011-F31E-E446-BEAA-38B764F14572}" type="sibTrans" cxnId="{304A1220-DED2-E747-9529-8A25F282F414}">
      <dgm:prSet/>
      <dgm:spPr/>
      <dgm:t>
        <a:bodyPr/>
        <a:lstStyle/>
        <a:p>
          <a:endParaRPr lang="en-GB"/>
        </a:p>
      </dgm:t>
    </dgm:pt>
    <dgm:pt modelId="{2CCD9978-1154-BC41-AB47-CD96C9A594E8}">
      <dgm:prSet phldrT="[Text]" custT="1"/>
      <dgm:spPr/>
      <dgm:t>
        <a:bodyPr vert="horz"/>
        <a:lstStyle/>
        <a:p>
          <a:pPr rtl="1"/>
          <a:r>
            <a:rPr lang="ar-JO" sz="1900" dirty="0">
              <a:latin typeface="Calibri" panose="020F0502020204030204" pitchFamily="34" charset="0"/>
              <a:ea typeface="Calibri" panose="020F0502020204030204" pitchFamily="34" charset="0"/>
              <a:cs typeface="Calibri" panose="020F0502020204030204" pitchFamily="34" charset="0"/>
            </a:rPr>
            <a:t>أجر يومي للمتطوع، مع بدل وقود لإجراء زيارات مجتمعية.</a:t>
          </a:r>
          <a:endParaRPr lang="en-GB" sz="1900" dirty="0">
            <a:latin typeface="Calibri" panose="020F0502020204030204" pitchFamily="34" charset="0"/>
            <a:ea typeface="Calibri" panose="020F0502020204030204" pitchFamily="34" charset="0"/>
            <a:cs typeface="Calibri" panose="020F0502020204030204" pitchFamily="34" charset="0"/>
          </a:endParaRPr>
        </a:p>
      </dgm:t>
    </dgm:pt>
    <dgm:pt modelId="{BD453FE7-5912-D541-A382-4ECC13EC3C8F}" type="parTrans" cxnId="{53268F96-A08B-054E-B03F-9FE2D53A1599}">
      <dgm:prSet/>
      <dgm:spPr/>
      <dgm:t>
        <a:bodyPr/>
        <a:lstStyle/>
        <a:p>
          <a:endParaRPr lang="en-GB"/>
        </a:p>
      </dgm:t>
    </dgm:pt>
    <dgm:pt modelId="{183C34CE-039E-484A-80CA-95107959109F}" type="sibTrans" cxnId="{53268F96-A08B-054E-B03F-9FE2D53A1599}">
      <dgm:prSet/>
      <dgm:spPr/>
      <dgm:t>
        <a:bodyPr/>
        <a:lstStyle/>
        <a:p>
          <a:endParaRPr lang="en-GB"/>
        </a:p>
      </dgm:t>
    </dgm:pt>
    <dgm:pt modelId="{C2C25EFF-EBDC-F04A-AD6F-88C9CBD53652}">
      <dgm:prSet phldrT="[Text]" custT="1"/>
      <dgm:spPr/>
      <dgm:t>
        <a:bodyPr/>
        <a:lstStyle/>
        <a:p>
          <a:pPr rtl="1"/>
          <a:r>
            <a:rPr lang="ar-JO" sz="1900" dirty="0">
              <a:latin typeface="Calibri" panose="020F0502020204030204" pitchFamily="34" charset="0"/>
              <a:ea typeface="Calibri" panose="020F0502020204030204" pitchFamily="34" charset="0"/>
              <a:cs typeface="Calibri" panose="020F0502020204030204" pitchFamily="34" charset="0"/>
            </a:rPr>
            <a:t>عدد الأشخاص الذين تم الوصول إليهم من خلال البرامج الإذاعية.</a:t>
          </a:r>
          <a:endParaRPr lang="en-GB" sz="1900" dirty="0">
            <a:latin typeface="Calibri" panose="020F0502020204030204" pitchFamily="34" charset="0"/>
            <a:ea typeface="Calibri" panose="020F0502020204030204" pitchFamily="34" charset="0"/>
            <a:cs typeface="Calibri" panose="020F0502020204030204" pitchFamily="34" charset="0"/>
          </a:endParaRPr>
        </a:p>
      </dgm:t>
    </dgm:pt>
    <dgm:pt modelId="{74BA60BD-C3C1-AE47-A382-4A47207B2501}" type="parTrans" cxnId="{B1B0B2A9-024E-2143-AFC0-0A2EC0922D0E}">
      <dgm:prSet/>
      <dgm:spPr/>
      <dgm:t>
        <a:bodyPr/>
        <a:lstStyle/>
        <a:p>
          <a:endParaRPr lang="en-GB"/>
        </a:p>
      </dgm:t>
    </dgm:pt>
    <dgm:pt modelId="{36CC62BA-359E-4F41-BB66-94A2EDB73223}" type="sibTrans" cxnId="{B1B0B2A9-024E-2143-AFC0-0A2EC0922D0E}">
      <dgm:prSet/>
      <dgm:spPr/>
      <dgm:t>
        <a:bodyPr/>
        <a:lstStyle/>
        <a:p>
          <a:endParaRPr lang="en-GB"/>
        </a:p>
      </dgm:t>
    </dgm:pt>
    <dgm:pt modelId="{FE7C5C91-03E6-714B-8F25-B745B50348A5}">
      <dgm:prSet phldrT="[Text]" custT="1"/>
      <dgm:spPr/>
      <dgm:t>
        <a:bodyPr/>
        <a:lstStyle/>
        <a:p>
          <a:pPr rtl="1"/>
          <a:r>
            <a:rPr lang="ar-JO" sz="1900" dirty="0">
              <a:latin typeface="Calibri" panose="020F0502020204030204" pitchFamily="34" charset="0"/>
              <a:ea typeface="Calibri" panose="020F0502020204030204" pitchFamily="34" charset="0"/>
              <a:cs typeface="Calibri" panose="020F0502020204030204" pitchFamily="34" charset="0"/>
            </a:rPr>
            <a:t>وقت البث الإذاعي والوقود اللازم للسفر والمسجلات والتدريب اللازم لفريق الإذاعة.</a:t>
          </a:r>
          <a:endParaRPr lang="en-US" sz="1900" dirty="0">
            <a:latin typeface="Calibri" panose="020F0502020204030204" pitchFamily="34" charset="0"/>
            <a:ea typeface="Calibri" panose="020F0502020204030204" pitchFamily="34" charset="0"/>
            <a:cs typeface="Calibri" panose="020F0502020204030204" pitchFamily="34" charset="0"/>
          </a:endParaRPr>
        </a:p>
      </dgm:t>
    </dgm:pt>
    <dgm:pt modelId="{9939295B-B424-E949-A8D4-70BB921DE583}" type="parTrans" cxnId="{50FE5AB4-9DD3-3346-9A5A-37A8024B4885}">
      <dgm:prSet/>
      <dgm:spPr/>
      <dgm:t>
        <a:bodyPr/>
        <a:lstStyle/>
        <a:p>
          <a:endParaRPr lang="en-GB"/>
        </a:p>
      </dgm:t>
    </dgm:pt>
    <dgm:pt modelId="{EB22336B-6B55-D34A-9250-E3FC17F2119B}" type="sibTrans" cxnId="{50FE5AB4-9DD3-3346-9A5A-37A8024B4885}">
      <dgm:prSet/>
      <dgm:spPr/>
      <dgm:t>
        <a:bodyPr/>
        <a:lstStyle/>
        <a:p>
          <a:endParaRPr lang="en-GB"/>
        </a:p>
      </dgm:t>
    </dgm:pt>
    <dgm:pt modelId="{034B2373-AE5B-4E4E-83C0-B3F8C446CE00}" type="pres">
      <dgm:prSet presAssocID="{81DEE471-922F-8142-870C-249D3907A06C}" presName="Name0" presStyleCnt="0">
        <dgm:presLayoutVars>
          <dgm:chPref val="3"/>
          <dgm:dir val="rev"/>
          <dgm:animLvl val="lvl"/>
          <dgm:resizeHandles/>
        </dgm:presLayoutVars>
      </dgm:prSet>
      <dgm:spPr/>
    </dgm:pt>
    <dgm:pt modelId="{CB33674F-23A9-D647-AD81-3D128D4C4003}" type="pres">
      <dgm:prSet presAssocID="{A6CF044E-D5A7-A649-A1C9-3D207FBFACB0}" presName="horFlow" presStyleCnt="0"/>
      <dgm:spPr/>
    </dgm:pt>
    <dgm:pt modelId="{347BE48E-8222-D241-91E4-E2BC356B5E1E}" type="pres">
      <dgm:prSet presAssocID="{A6CF044E-D5A7-A649-A1C9-3D207FBFACB0}" presName="bigChev" presStyleLbl="node1" presStyleIdx="0" presStyleCnt="5" custScaleX="120279"/>
      <dgm:spPr/>
    </dgm:pt>
    <dgm:pt modelId="{5A3D887D-B1E9-0141-8A1F-596F4DA0A9FB}" type="pres">
      <dgm:prSet presAssocID="{90A58108-AED9-144C-8EA1-7C534485A709}" presName="parTrans" presStyleCnt="0"/>
      <dgm:spPr/>
    </dgm:pt>
    <dgm:pt modelId="{154E3D5B-3C1C-2744-9DA9-7EF2AE2BA3B0}" type="pres">
      <dgm:prSet presAssocID="{A38AEA35-7FD6-E044-ACB8-D7543E9287BF}" presName="node" presStyleLbl="alignAccFollowNode1" presStyleIdx="0" presStyleCnt="15" custScaleX="147236">
        <dgm:presLayoutVars>
          <dgm:bulletEnabled val="1"/>
        </dgm:presLayoutVars>
      </dgm:prSet>
      <dgm:spPr/>
    </dgm:pt>
    <dgm:pt modelId="{78F9DE65-0BC1-9D45-A2ED-7B7C6AA51AE5}" type="pres">
      <dgm:prSet presAssocID="{D78DBDD7-B897-9F43-907B-8953794B7B4C}" presName="sibTrans" presStyleCnt="0"/>
      <dgm:spPr/>
    </dgm:pt>
    <dgm:pt modelId="{83B9E908-742F-384F-9499-02B29DECD762}" type="pres">
      <dgm:prSet presAssocID="{25558EC5-F6D2-3944-8703-65E1E1402911}" presName="node" presStyleLbl="alignAccFollowNode1" presStyleIdx="1" presStyleCnt="15" custScaleX="147236">
        <dgm:presLayoutVars>
          <dgm:bulletEnabled val="1"/>
        </dgm:presLayoutVars>
      </dgm:prSet>
      <dgm:spPr/>
    </dgm:pt>
    <dgm:pt modelId="{20698E94-3481-0342-89AC-E26D35E68B64}" type="pres">
      <dgm:prSet presAssocID="{2071B6D5-B8FA-2E48-ABA8-D1C06599E663}" presName="sibTrans" presStyleCnt="0"/>
      <dgm:spPr/>
    </dgm:pt>
    <dgm:pt modelId="{F843331F-3099-414D-8A84-CEA283349F39}" type="pres">
      <dgm:prSet presAssocID="{0ADF9A15-266D-FA45-813E-5DB1B15AC8AB}" presName="node" presStyleLbl="alignAccFollowNode1" presStyleIdx="2" presStyleCnt="15" custScaleX="147236">
        <dgm:presLayoutVars>
          <dgm:bulletEnabled val="1"/>
        </dgm:presLayoutVars>
      </dgm:prSet>
      <dgm:spPr/>
    </dgm:pt>
    <dgm:pt modelId="{84A537ED-E1DC-204B-88D5-9936DC6057BC}" type="pres">
      <dgm:prSet presAssocID="{A6CF044E-D5A7-A649-A1C9-3D207FBFACB0}" presName="vSp" presStyleCnt="0"/>
      <dgm:spPr/>
    </dgm:pt>
    <dgm:pt modelId="{D929A239-0437-414B-A347-BACA651E7C67}" type="pres">
      <dgm:prSet presAssocID="{00CDA429-60B1-584C-A9E9-949F7BFB2545}" presName="horFlow" presStyleCnt="0"/>
      <dgm:spPr/>
    </dgm:pt>
    <dgm:pt modelId="{67163160-9266-2644-94AB-19E8E3617FF7}" type="pres">
      <dgm:prSet presAssocID="{00CDA429-60B1-584C-A9E9-949F7BFB2545}" presName="bigChev" presStyleLbl="node1" presStyleIdx="1" presStyleCnt="5" custScaleX="120279"/>
      <dgm:spPr/>
    </dgm:pt>
    <dgm:pt modelId="{987F67BF-7802-F44D-9938-84042B6D2AF8}" type="pres">
      <dgm:prSet presAssocID="{B427760F-8062-FC43-91F2-B82EBBBB421A}" presName="parTrans" presStyleCnt="0"/>
      <dgm:spPr/>
    </dgm:pt>
    <dgm:pt modelId="{FFAF4875-D0D1-DB45-826B-5A833D94B6E1}" type="pres">
      <dgm:prSet presAssocID="{B36CA0FF-CB57-6D44-A20C-815616E139F1}" presName="node" presStyleLbl="alignAccFollowNode1" presStyleIdx="3" presStyleCnt="15" custScaleX="147236">
        <dgm:presLayoutVars>
          <dgm:bulletEnabled val="1"/>
        </dgm:presLayoutVars>
      </dgm:prSet>
      <dgm:spPr/>
    </dgm:pt>
    <dgm:pt modelId="{2634FDD3-A9F6-1845-8CCC-63A78DB28140}" type="pres">
      <dgm:prSet presAssocID="{D47BC5BE-BF22-6543-B506-0D195E07F05D}" presName="sibTrans" presStyleCnt="0"/>
      <dgm:spPr/>
    </dgm:pt>
    <dgm:pt modelId="{4E368B2D-1473-3B48-A347-30873A7EC735}" type="pres">
      <dgm:prSet presAssocID="{A3747455-F0B4-BB42-8718-7A7689A1D298}" presName="node" presStyleLbl="alignAccFollowNode1" presStyleIdx="4" presStyleCnt="15" custScaleX="147236">
        <dgm:presLayoutVars>
          <dgm:bulletEnabled val="1"/>
        </dgm:presLayoutVars>
      </dgm:prSet>
      <dgm:spPr/>
    </dgm:pt>
    <dgm:pt modelId="{437BBCB0-15C8-AE43-A4B6-D80C496F750E}" type="pres">
      <dgm:prSet presAssocID="{415553F1-080F-9548-9C41-E5CE4CCA6F8C}" presName="sibTrans" presStyleCnt="0"/>
      <dgm:spPr/>
    </dgm:pt>
    <dgm:pt modelId="{43B39521-B017-9A45-A88E-947006B5478B}" type="pres">
      <dgm:prSet presAssocID="{2CCD9978-1154-BC41-AB47-CD96C9A594E8}" presName="node" presStyleLbl="alignAccFollowNode1" presStyleIdx="5" presStyleCnt="15" custScaleX="147236">
        <dgm:presLayoutVars>
          <dgm:bulletEnabled val="1"/>
        </dgm:presLayoutVars>
      </dgm:prSet>
      <dgm:spPr>
        <a:xfrm>
          <a:off x="12129524" y="2008757"/>
          <a:ext cx="2509828" cy="1003931"/>
        </a:xfrm>
      </dgm:spPr>
    </dgm:pt>
    <dgm:pt modelId="{86F8C1A6-9965-AF48-A05A-DE63ABD06369}" type="pres">
      <dgm:prSet presAssocID="{00CDA429-60B1-584C-A9E9-949F7BFB2545}" presName="vSp" presStyleCnt="0"/>
      <dgm:spPr/>
    </dgm:pt>
    <dgm:pt modelId="{636CC1AF-235D-174A-B5B7-BCC7C9286BAB}" type="pres">
      <dgm:prSet presAssocID="{70ED6045-8915-664B-9C04-AFEE30189738}" presName="horFlow" presStyleCnt="0"/>
      <dgm:spPr/>
    </dgm:pt>
    <dgm:pt modelId="{565C8367-0483-AA4F-BD2A-6D102D3C0618}" type="pres">
      <dgm:prSet presAssocID="{70ED6045-8915-664B-9C04-AFEE30189738}" presName="bigChev" presStyleLbl="node1" presStyleIdx="2" presStyleCnt="5" custScaleX="120279"/>
      <dgm:spPr/>
    </dgm:pt>
    <dgm:pt modelId="{32F8FF4E-1BB7-1F49-BB1C-15B30CC7E93B}" type="pres">
      <dgm:prSet presAssocID="{F5AFF671-F75B-7B46-808A-FA227144D7EC}" presName="parTrans" presStyleCnt="0"/>
      <dgm:spPr/>
    </dgm:pt>
    <dgm:pt modelId="{B66BF8FF-BE79-224D-9255-ED14A8279760}" type="pres">
      <dgm:prSet presAssocID="{14B07574-C609-8241-BC81-D09F93BF3156}" presName="node" presStyleLbl="alignAccFollowNode1" presStyleIdx="6" presStyleCnt="15" custScaleX="147236">
        <dgm:presLayoutVars>
          <dgm:bulletEnabled val="1"/>
        </dgm:presLayoutVars>
      </dgm:prSet>
      <dgm:spPr/>
    </dgm:pt>
    <dgm:pt modelId="{DB502783-A7CF-D749-B053-9A4048C1AAE7}" type="pres">
      <dgm:prSet presAssocID="{D0C1622B-5363-BB44-AC32-9A06D0084441}" presName="sibTrans" presStyleCnt="0"/>
      <dgm:spPr/>
    </dgm:pt>
    <dgm:pt modelId="{1AE8F978-5D8E-9647-8865-A247719CF827}" type="pres">
      <dgm:prSet presAssocID="{121AE079-3CD0-B849-953F-4588BF1543DD}" presName="node" presStyleLbl="alignAccFollowNode1" presStyleIdx="7" presStyleCnt="15" custScaleX="147236">
        <dgm:presLayoutVars>
          <dgm:bulletEnabled val="1"/>
        </dgm:presLayoutVars>
      </dgm:prSet>
      <dgm:spPr/>
    </dgm:pt>
    <dgm:pt modelId="{9347B805-2075-E74A-8D92-B86CD0A63ED7}" type="pres">
      <dgm:prSet presAssocID="{F8C3F72B-13A3-644F-BD63-432CC61695C7}" presName="sibTrans" presStyleCnt="0"/>
      <dgm:spPr/>
    </dgm:pt>
    <dgm:pt modelId="{A3BC46BD-1123-9E4E-87A4-8F963929C901}" type="pres">
      <dgm:prSet presAssocID="{EFF6F744-FD1A-B148-9906-B0BDA7BA15E9}" presName="node" presStyleLbl="alignAccFollowNode1" presStyleIdx="8" presStyleCnt="15" custScaleX="147236">
        <dgm:presLayoutVars>
          <dgm:bulletEnabled val="1"/>
        </dgm:presLayoutVars>
      </dgm:prSet>
      <dgm:spPr/>
    </dgm:pt>
    <dgm:pt modelId="{F7A70527-8D2B-E74E-95A6-3B7713D4E6C7}" type="pres">
      <dgm:prSet presAssocID="{70ED6045-8915-664B-9C04-AFEE30189738}" presName="vSp" presStyleCnt="0"/>
      <dgm:spPr/>
    </dgm:pt>
    <dgm:pt modelId="{5BE22C47-81D5-9749-9110-37C0AB012ED8}" type="pres">
      <dgm:prSet presAssocID="{D3E6C423-67FB-1440-9D71-2501FCE0E969}" presName="horFlow" presStyleCnt="0"/>
      <dgm:spPr/>
    </dgm:pt>
    <dgm:pt modelId="{166FA9FB-A0C4-A64B-9A27-BDB01CEDF5E1}" type="pres">
      <dgm:prSet presAssocID="{D3E6C423-67FB-1440-9D71-2501FCE0E969}" presName="bigChev" presStyleLbl="node1" presStyleIdx="3" presStyleCnt="5" custScaleX="120279"/>
      <dgm:spPr/>
    </dgm:pt>
    <dgm:pt modelId="{BEA3C40F-34E2-D148-A05F-6FF5BF37A99A}" type="pres">
      <dgm:prSet presAssocID="{D9F0BE64-E96A-F34F-A815-889BDF04DE0B}" presName="parTrans" presStyleCnt="0"/>
      <dgm:spPr/>
    </dgm:pt>
    <dgm:pt modelId="{C65A289F-AE7F-0841-B82B-2B4A8AB34303}" type="pres">
      <dgm:prSet presAssocID="{089E0648-9A14-174D-B190-9090F104F3FD}" presName="node" presStyleLbl="alignAccFollowNode1" presStyleIdx="9" presStyleCnt="15" custScaleX="147236">
        <dgm:presLayoutVars>
          <dgm:bulletEnabled val="1"/>
        </dgm:presLayoutVars>
      </dgm:prSet>
      <dgm:spPr/>
    </dgm:pt>
    <dgm:pt modelId="{D0B9B3A6-DBFA-EC4E-8CAE-18DF55911FC3}" type="pres">
      <dgm:prSet presAssocID="{2AB05011-F31E-E446-BEAA-38B764F14572}" presName="sibTrans" presStyleCnt="0"/>
      <dgm:spPr/>
    </dgm:pt>
    <dgm:pt modelId="{FE56CF81-9BEE-FE45-ADA4-E8AD0BEFB35A}" type="pres">
      <dgm:prSet presAssocID="{C2C25EFF-EBDC-F04A-AD6F-88C9CBD53652}" presName="node" presStyleLbl="alignAccFollowNode1" presStyleIdx="10" presStyleCnt="15" custScaleX="147236">
        <dgm:presLayoutVars>
          <dgm:bulletEnabled val="1"/>
        </dgm:presLayoutVars>
      </dgm:prSet>
      <dgm:spPr/>
    </dgm:pt>
    <dgm:pt modelId="{DC62FF40-ED58-E54E-8299-FB22E8D198F3}" type="pres">
      <dgm:prSet presAssocID="{36CC62BA-359E-4F41-BB66-94A2EDB73223}" presName="sibTrans" presStyleCnt="0"/>
      <dgm:spPr/>
    </dgm:pt>
    <dgm:pt modelId="{EFB75882-DE42-5343-B9E6-1353A7C96B88}" type="pres">
      <dgm:prSet presAssocID="{FE7C5C91-03E6-714B-8F25-B745B50348A5}" presName="node" presStyleLbl="alignAccFollowNode1" presStyleIdx="11" presStyleCnt="15" custScaleX="147236">
        <dgm:presLayoutVars>
          <dgm:bulletEnabled val="1"/>
        </dgm:presLayoutVars>
      </dgm:prSet>
      <dgm:spPr/>
    </dgm:pt>
    <dgm:pt modelId="{41A6B119-3541-8249-8456-AD8A4E586BC7}" type="pres">
      <dgm:prSet presAssocID="{D3E6C423-67FB-1440-9D71-2501FCE0E969}" presName="vSp" presStyleCnt="0"/>
      <dgm:spPr/>
    </dgm:pt>
    <dgm:pt modelId="{D1257FA2-56CC-8E48-A7CD-B23931DD8225}" type="pres">
      <dgm:prSet presAssocID="{6081571C-8FAD-AA44-B2AE-4556C6A37D64}" presName="horFlow" presStyleCnt="0"/>
      <dgm:spPr/>
    </dgm:pt>
    <dgm:pt modelId="{89E3A7DA-84B6-4F40-9EC5-2C982859692D}" type="pres">
      <dgm:prSet presAssocID="{6081571C-8FAD-AA44-B2AE-4556C6A37D64}" presName="bigChev" presStyleLbl="node1" presStyleIdx="4" presStyleCnt="5" custScaleX="120279"/>
      <dgm:spPr/>
    </dgm:pt>
    <dgm:pt modelId="{7596C3D6-E63D-7747-A0E3-E5991ACB4C15}" type="pres">
      <dgm:prSet presAssocID="{664098A8-5090-D643-9368-5AF42645373C}" presName="parTrans" presStyleCnt="0"/>
      <dgm:spPr/>
    </dgm:pt>
    <dgm:pt modelId="{A9B602A6-B575-194C-92C6-B5B2BF167268}" type="pres">
      <dgm:prSet presAssocID="{46D6F6EB-261E-B54C-8122-A70C55627F3F}" presName="node" presStyleLbl="alignAccFollowNode1" presStyleIdx="12" presStyleCnt="15" custScaleX="147236">
        <dgm:presLayoutVars>
          <dgm:bulletEnabled val="1"/>
        </dgm:presLayoutVars>
      </dgm:prSet>
      <dgm:spPr/>
    </dgm:pt>
    <dgm:pt modelId="{2081A978-373E-474D-883E-8E7FDC798F2D}" type="pres">
      <dgm:prSet presAssocID="{27513CEE-8EB5-FE41-A915-0F4CE7C7858E}" presName="sibTrans" presStyleCnt="0"/>
      <dgm:spPr/>
    </dgm:pt>
    <dgm:pt modelId="{3805D6D7-EF10-A042-800D-2270B0CA0A5B}" type="pres">
      <dgm:prSet presAssocID="{AC6A7B27-0C1E-6B4D-8ECC-A561F577AE08}" presName="node" presStyleLbl="alignAccFollowNode1" presStyleIdx="13" presStyleCnt="15" custScaleX="147236">
        <dgm:presLayoutVars>
          <dgm:bulletEnabled val="1"/>
        </dgm:presLayoutVars>
      </dgm:prSet>
      <dgm:spPr/>
    </dgm:pt>
    <dgm:pt modelId="{0DE1F4CD-8E7A-124A-9FEA-697B89E33C35}" type="pres">
      <dgm:prSet presAssocID="{7C855D30-05B4-0945-916C-5C3CF89E06C3}" presName="sibTrans" presStyleCnt="0"/>
      <dgm:spPr/>
    </dgm:pt>
    <dgm:pt modelId="{5C32009D-C15B-A846-B45D-59D2FE078EA8}" type="pres">
      <dgm:prSet presAssocID="{0381FABF-85AE-6542-BAB4-E431ABF8843E}" presName="node" presStyleLbl="alignAccFollowNode1" presStyleIdx="14" presStyleCnt="15" custScaleX="147236">
        <dgm:presLayoutVars>
          <dgm:bulletEnabled val="1"/>
        </dgm:presLayoutVars>
      </dgm:prSet>
      <dgm:spPr/>
    </dgm:pt>
  </dgm:ptLst>
  <dgm:cxnLst>
    <dgm:cxn modelId="{83BF3705-4D60-084B-8878-5F1173DC4A11}" type="presOf" srcId="{AC6A7B27-0C1E-6B4D-8ECC-A561F577AE08}" destId="{3805D6D7-EF10-A042-800D-2270B0CA0A5B}" srcOrd="0" destOrd="0" presId="urn:microsoft.com/office/officeart/2005/8/layout/lProcess3"/>
    <dgm:cxn modelId="{A8E86405-0164-C44C-AE2D-ABD3A9767A95}" srcId="{70ED6045-8915-664B-9C04-AFEE30189738}" destId="{121AE079-3CD0-B849-953F-4588BF1543DD}" srcOrd="1" destOrd="0" parTransId="{A009C3C9-A6A1-E248-B6B5-4538BDC65347}" sibTransId="{F8C3F72B-13A3-644F-BD63-432CC61695C7}"/>
    <dgm:cxn modelId="{1C422509-64D8-F046-B54C-E67C9EFB7539}" type="presOf" srcId="{EFF6F744-FD1A-B148-9906-B0BDA7BA15E9}" destId="{A3BC46BD-1123-9E4E-87A4-8F963929C901}" srcOrd="0" destOrd="0" presId="urn:microsoft.com/office/officeart/2005/8/layout/lProcess3"/>
    <dgm:cxn modelId="{A4935A09-65DB-5549-9A4A-0F0E4039356F}" type="presOf" srcId="{2CCD9978-1154-BC41-AB47-CD96C9A594E8}" destId="{43B39521-B017-9A45-A88E-947006B5478B}" srcOrd="0" destOrd="0" presId="urn:microsoft.com/office/officeart/2005/8/layout/lProcess3"/>
    <dgm:cxn modelId="{C4997A0B-2E42-A04A-9CA9-A0A6361FDA92}" srcId="{6081571C-8FAD-AA44-B2AE-4556C6A37D64}" destId="{0381FABF-85AE-6542-BAB4-E431ABF8843E}" srcOrd="2" destOrd="0" parTransId="{44080084-512A-8F46-9A39-D93599F500D9}" sibTransId="{2308F899-E77D-1B42-9AF7-EED287CF66E4}"/>
    <dgm:cxn modelId="{49CAF30F-AE82-E542-9372-ABB548A97CD3}" srcId="{6081571C-8FAD-AA44-B2AE-4556C6A37D64}" destId="{46D6F6EB-261E-B54C-8122-A70C55627F3F}" srcOrd="0" destOrd="0" parTransId="{664098A8-5090-D643-9368-5AF42645373C}" sibTransId="{27513CEE-8EB5-FE41-A915-0F4CE7C7858E}"/>
    <dgm:cxn modelId="{733F5316-3121-B042-9A30-88087E84B3A9}" type="presOf" srcId="{D3E6C423-67FB-1440-9D71-2501FCE0E969}" destId="{166FA9FB-A0C4-A64B-9A27-BDB01CEDF5E1}" srcOrd="0" destOrd="0" presId="urn:microsoft.com/office/officeart/2005/8/layout/lProcess3"/>
    <dgm:cxn modelId="{29278C1F-433A-4D4F-9D99-FDF806884C4E}" type="presOf" srcId="{00CDA429-60B1-584C-A9E9-949F7BFB2545}" destId="{67163160-9266-2644-94AB-19E8E3617FF7}" srcOrd="0" destOrd="0" presId="urn:microsoft.com/office/officeart/2005/8/layout/lProcess3"/>
    <dgm:cxn modelId="{304A1220-DED2-E747-9529-8A25F282F414}" srcId="{D3E6C423-67FB-1440-9D71-2501FCE0E969}" destId="{089E0648-9A14-174D-B190-9090F104F3FD}" srcOrd="0" destOrd="0" parTransId="{D9F0BE64-E96A-F34F-A815-889BDF04DE0B}" sibTransId="{2AB05011-F31E-E446-BEAA-38B764F14572}"/>
    <dgm:cxn modelId="{825FE221-1F4C-CD4B-A47D-2C8B0423FB0D}" type="presOf" srcId="{121AE079-3CD0-B849-953F-4588BF1543DD}" destId="{1AE8F978-5D8E-9647-8865-A247719CF827}" srcOrd="0" destOrd="0" presId="urn:microsoft.com/office/officeart/2005/8/layout/lProcess3"/>
    <dgm:cxn modelId="{C45C7123-072F-F64F-BAB4-A85AA15E6D12}" type="presOf" srcId="{14B07574-C609-8241-BC81-D09F93BF3156}" destId="{B66BF8FF-BE79-224D-9255-ED14A8279760}" srcOrd="0" destOrd="0" presId="urn:microsoft.com/office/officeart/2005/8/layout/lProcess3"/>
    <dgm:cxn modelId="{ED911829-FC2F-C54D-BC2D-DD7CF1B2C2C0}" srcId="{70ED6045-8915-664B-9C04-AFEE30189738}" destId="{EFF6F744-FD1A-B148-9906-B0BDA7BA15E9}" srcOrd="2" destOrd="0" parTransId="{18597DC8-3999-5A49-8722-A0730EFF6099}" sibTransId="{571DBF23-88E0-F74D-9307-34DB46EB183B}"/>
    <dgm:cxn modelId="{C8A5D333-D6DB-BE44-B98B-561A65243E73}" type="presOf" srcId="{089E0648-9A14-174D-B190-9090F104F3FD}" destId="{C65A289F-AE7F-0841-B82B-2B4A8AB34303}" srcOrd="0" destOrd="0" presId="urn:microsoft.com/office/officeart/2005/8/layout/lProcess3"/>
    <dgm:cxn modelId="{3FF94F38-2AD8-9641-8204-211A88AFF7AF}" srcId="{00CDA429-60B1-584C-A9E9-949F7BFB2545}" destId="{B36CA0FF-CB57-6D44-A20C-815616E139F1}" srcOrd="0" destOrd="0" parTransId="{B427760F-8062-FC43-91F2-B82EBBBB421A}" sibTransId="{D47BC5BE-BF22-6543-B506-0D195E07F05D}"/>
    <dgm:cxn modelId="{054FF740-199F-1841-943A-0DF081B93270}" type="presOf" srcId="{81DEE471-922F-8142-870C-249D3907A06C}" destId="{034B2373-AE5B-4E4E-83C0-B3F8C446CE00}" srcOrd="0" destOrd="0" presId="urn:microsoft.com/office/officeart/2005/8/layout/lProcess3"/>
    <dgm:cxn modelId="{9C40AB46-95F5-5740-911D-008B4EB324B8}" srcId="{70ED6045-8915-664B-9C04-AFEE30189738}" destId="{14B07574-C609-8241-BC81-D09F93BF3156}" srcOrd="0" destOrd="0" parTransId="{F5AFF671-F75B-7B46-808A-FA227144D7EC}" sibTransId="{D0C1622B-5363-BB44-AC32-9A06D0084441}"/>
    <dgm:cxn modelId="{E87FF269-F9EE-3A41-AD99-824029E681FF}" srcId="{81DEE471-922F-8142-870C-249D3907A06C}" destId="{6081571C-8FAD-AA44-B2AE-4556C6A37D64}" srcOrd="4" destOrd="0" parTransId="{E88F7E9E-70A4-7E44-BE07-38AADDEEF9AA}" sibTransId="{A38151F5-2216-F545-A1E9-1EBC82AAAE60}"/>
    <dgm:cxn modelId="{531F924A-FA09-B946-97D2-5C28B7BA8003}" srcId="{81DEE471-922F-8142-870C-249D3907A06C}" destId="{70ED6045-8915-664B-9C04-AFEE30189738}" srcOrd="2" destOrd="0" parTransId="{BE825ADC-95BA-2A42-B08A-8FB35A3DF8D9}" sibTransId="{B5947A33-3FEE-A249-A42B-BFF2E78B0BBF}"/>
    <dgm:cxn modelId="{DE1DB14A-C113-1E43-8C1C-EF6DD57BBAFC}" srcId="{A6CF044E-D5A7-A649-A1C9-3D207FBFACB0}" destId="{25558EC5-F6D2-3944-8703-65E1E1402911}" srcOrd="1" destOrd="0" parTransId="{CF9B4C3C-C6AF-E640-B2D5-6E68362CAC79}" sibTransId="{2071B6D5-B8FA-2E48-ABA8-D1C06599E663}"/>
    <dgm:cxn modelId="{A7BC9A51-F669-B645-8E43-27631065AFFB}" type="presOf" srcId="{0381FABF-85AE-6542-BAB4-E431ABF8843E}" destId="{5C32009D-C15B-A846-B45D-59D2FE078EA8}" srcOrd="0" destOrd="0" presId="urn:microsoft.com/office/officeart/2005/8/layout/lProcess3"/>
    <dgm:cxn modelId="{2C456480-D2D6-FA49-9EAB-DBEC7A8187A1}" type="presOf" srcId="{70ED6045-8915-664B-9C04-AFEE30189738}" destId="{565C8367-0483-AA4F-BD2A-6D102D3C0618}" srcOrd="0" destOrd="0" presId="urn:microsoft.com/office/officeart/2005/8/layout/lProcess3"/>
    <dgm:cxn modelId="{3CEF8F87-E5CB-1046-9F8A-1FF592BA942E}" srcId="{81DEE471-922F-8142-870C-249D3907A06C}" destId="{A6CF044E-D5A7-A649-A1C9-3D207FBFACB0}" srcOrd="0" destOrd="0" parTransId="{6307A3EF-5248-4D43-925E-18B4126122F5}" sibTransId="{39C20227-C853-C848-AC98-C0BA62B2BF36}"/>
    <dgm:cxn modelId="{D2C7058F-0DE1-FB46-A3DB-538759DB2E1D}" srcId="{81DEE471-922F-8142-870C-249D3907A06C}" destId="{D3E6C423-67FB-1440-9D71-2501FCE0E969}" srcOrd="3" destOrd="0" parTransId="{1C94897D-4869-064F-80E4-A0AA644C8CAF}" sibTransId="{9CF90D72-C6F9-EE41-A7C7-975FA55144AC}"/>
    <dgm:cxn modelId="{DDB3C695-62DB-1747-BA5C-44D05196F179}" type="presOf" srcId="{46D6F6EB-261E-B54C-8122-A70C55627F3F}" destId="{A9B602A6-B575-194C-92C6-B5B2BF167268}" srcOrd="0" destOrd="0" presId="urn:microsoft.com/office/officeart/2005/8/layout/lProcess3"/>
    <dgm:cxn modelId="{53268F96-A08B-054E-B03F-9FE2D53A1599}" srcId="{00CDA429-60B1-584C-A9E9-949F7BFB2545}" destId="{2CCD9978-1154-BC41-AB47-CD96C9A594E8}" srcOrd="2" destOrd="0" parTransId="{BD453FE7-5912-D541-A382-4ECC13EC3C8F}" sibTransId="{183C34CE-039E-484A-80CA-95107959109F}"/>
    <dgm:cxn modelId="{4850939D-C389-304D-A1BF-8B7BAFA4F262}" type="presOf" srcId="{A38AEA35-7FD6-E044-ACB8-D7543E9287BF}" destId="{154E3D5B-3C1C-2744-9DA9-7EF2AE2BA3B0}" srcOrd="0" destOrd="0" presId="urn:microsoft.com/office/officeart/2005/8/layout/lProcess3"/>
    <dgm:cxn modelId="{20BBBBA2-9223-5649-A7EA-534CD1BA42BD}" type="presOf" srcId="{C2C25EFF-EBDC-F04A-AD6F-88C9CBD53652}" destId="{FE56CF81-9BEE-FE45-ADA4-E8AD0BEFB35A}" srcOrd="0" destOrd="0" presId="urn:microsoft.com/office/officeart/2005/8/layout/lProcess3"/>
    <dgm:cxn modelId="{76BAAEA7-3082-0844-A580-392DC75334E8}" type="presOf" srcId="{FE7C5C91-03E6-714B-8F25-B745B50348A5}" destId="{EFB75882-DE42-5343-B9E6-1353A7C96B88}" srcOrd="0" destOrd="0" presId="urn:microsoft.com/office/officeart/2005/8/layout/lProcess3"/>
    <dgm:cxn modelId="{B1B0B2A9-024E-2143-AFC0-0A2EC0922D0E}" srcId="{D3E6C423-67FB-1440-9D71-2501FCE0E969}" destId="{C2C25EFF-EBDC-F04A-AD6F-88C9CBD53652}" srcOrd="1" destOrd="0" parTransId="{74BA60BD-C3C1-AE47-A382-4A47207B2501}" sibTransId="{36CC62BA-359E-4F41-BB66-94A2EDB73223}"/>
    <dgm:cxn modelId="{50FE5AB4-9DD3-3346-9A5A-37A8024B4885}" srcId="{D3E6C423-67FB-1440-9D71-2501FCE0E969}" destId="{FE7C5C91-03E6-714B-8F25-B745B50348A5}" srcOrd="2" destOrd="0" parTransId="{9939295B-B424-E949-A8D4-70BB921DE583}" sibTransId="{EB22336B-6B55-D34A-9250-E3FC17F2119B}"/>
    <dgm:cxn modelId="{EA5A65C9-8700-9345-A2ED-751BED1CE638}" type="presOf" srcId="{6081571C-8FAD-AA44-B2AE-4556C6A37D64}" destId="{89E3A7DA-84B6-4F40-9EC5-2C982859692D}" srcOrd="0" destOrd="0" presId="urn:microsoft.com/office/officeart/2005/8/layout/lProcess3"/>
    <dgm:cxn modelId="{2AEBBCCD-D07F-504F-87A6-AC8C5BEB5DA4}" type="presOf" srcId="{0ADF9A15-266D-FA45-813E-5DB1B15AC8AB}" destId="{F843331F-3099-414D-8A84-CEA283349F39}" srcOrd="0" destOrd="0" presId="urn:microsoft.com/office/officeart/2005/8/layout/lProcess3"/>
    <dgm:cxn modelId="{60CDFED9-552B-4B4A-A173-B470D959E557}" srcId="{6081571C-8FAD-AA44-B2AE-4556C6A37D64}" destId="{AC6A7B27-0C1E-6B4D-8ECC-A561F577AE08}" srcOrd="1" destOrd="0" parTransId="{580DD269-3368-D047-86BB-EEBC1616DE92}" sibTransId="{7C855D30-05B4-0945-916C-5C3CF89E06C3}"/>
    <dgm:cxn modelId="{079A7DDD-C48A-6D4C-A2CD-35F90973CEAD}" srcId="{00CDA429-60B1-584C-A9E9-949F7BFB2545}" destId="{A3747455-F0B4-BB42-8718-7A7689A1D298}" srcOrd="1" destOrd="0" parTransId="{EBA97E15-52AD-6D48-A859-F5DEAAACAADB}" sibTransId="{415553F1-080F-9548-9C41-E5CE4CCA6F8C}"/>
    <dgm:cxn modelId="{DFEA08E0-5893-7342-97AE-F041D4992A1B}" type="presOf" srcId="{B36CA0FF-CB57-6D44-A20C-815616E139F1}" destId="{FFAF4875-D0D1-DB45-826B-5A833D94B6E1}" srcOrd="0" destOrd="0" presId="urn:microsoft.com/office/officeart/2005/8/layout/lProcess3"/>
    <dgm:cxn modelId="{81A1F3E8-F2CD-F140-A44F-4C133F04E880}" srcId="{81DEE471-922F-8142-870C-249D3907A06C}" destId="{00CDA429-60B1-584C-A9E9-949F7BFB2545}" srcOrd="1" destOrd="0" parTransId="{12DCFF03-EE8C-C946-8B53-0A13A4015C22}" sibTransId="{07514DEC-46A6-CF4A-A70D-F1EEDA76BCD1}"/>
    <dgm:cxn modelId="{A2B7E0E9-0D25-B54B-B9A6-AD919F9CE35A}" type="presOf" srcId="{A6CF044E-D5A7-A649-A1C9-3D207FBFACB0}" destId="{347BE48E-8222-D241-91E4-E2BC356B5E1E}" srcOrd="0" destOrd="0" presId="urn:microsoft.com/office/officeart/2005/8/layout/lProcess3"/>
    <dgm:cxn modelId="{6FCAEBED-DBE9-4D48-AADD-363C7AD43F70}" srcId="{A6CF044E-D5A7-A649-A1C9-3D207FBFACB0}" destId="{A38AEA35-7FD6-E044-ACB8-D7543E9287BF}" srcOrd="0" destOrd="0" parTransId="{90A58108-AED9-144C-8EA1-7C534485A709}" sibTransId="{D78DBDD7-B897-9F43-907B-8953794B7B4C}"/>
    <dgm:cxn modelId="{B1A793EF-7CC2-B146-A398-C0493121B0C2}" srcId="{A6CF044E-D5A7-A649-A1C9-3D207FBFACB0}" destId="{0ADF9A15-266D-FA45-813E-5DB1B15AC8AB}" srcOrd="2" destOrd="0" parTransId="{149A6C2F-DFF6-DD46-90DD-B1519FC436A5}" sibTransId="{9C6DAD60-E1BB-9E41-9D91-53A52906A4E7}"/>
    <dgm:cxn modelId="{50F7F3F0-CB27-AD42-9C03-4810E9300AD5}" type="presOf" srcId="{A3747455-F0B4-BB42-8718-7A7689A1D298}" destId="{4E368B2D-1473-3B48-A347-30873A7EC735}" srcOrd="0" destOrd="0" presId="urn:microsoft.com/office/officeart/2005/8/layout/lProcess3"/>
    <dgm:cxn modelId="{0890DAF3-260B-5744-B8AD-33D0410E2066}" type="presOf" srcId="{25558EC5-F6D2-3944-8703-65E1E1402911}" destId="{83B9E908-742F-384F-9499-02B29DECD762}" srcOrd="0" destOrd="0" presId="urn:microsoft.com/office/officeart/2005/8/layout/lProcess3"/>
    <dgm:cxn modelId="{4C07DF19-6157-EE45-A4E7-EB2F5C5E1EA3}" type="presParOf" srcId="{034B2373-AE5B-4E4E-83C0-B3F8C446CE00}" destId="{CB33674F-23A9-D647-AD81-3D128D4C4003}" srcOrd="0" destOrd="0" presId="urn:microsoft.com/office/officeart/2005/8/layout/lProcess3"/>
    <dgm:cxn modelId="{97AF2F0F-D96D-404D-8673-5025CD98932A}" type="presParOf" srcId="{CB33674F-23A9-D647-AD81-3D128D4C4003}" destId="{347BE48E-8222-D241-91E4-E2BC356B5E1E}" srcOrd="0" destOrd="0" presId="urn:microsoft.com/office/officeart/2005/8/layout/lProcess3"/>
    <dgm:cxn modelId="{12C30B97-9283-474E-A19F-51881E7EBE0F}" type="presParOf" srcId="{CB33674F-23A9-D647-AD81-3D128D4C4003}" destId="{5A3D887D-B1E9-0141-8A1F-596F4DA0A9FB}" srcOrd="1" destOrd="0" presId="urn:microsoft.com/office/officeart/2005/8/layout/lProcess3"/>
    <dgm:cxn modelId="{62F4E39F-8AC6-3C48-ABFF-F5C43AB4BDA6}" type="presParOf" srcId="{CB33674F-23A9-D647-AD81-3D128D4C4003}" destId="{154E3D5B-3C1C-2744-9DA9-7EF2AE2BA3B0}" srcOrd="2" destOrd="0" presId="urn:microsoft.com/office/officeart/2005/8/layout/lProcess3"/>
    <dgm:cxn modelId="{48C90849-E4D2-484C-AA3D-14EAE2D98FF4}" type="presParOf" srcId="{CB33674F-23A9-D647-AD81-3D128D4C4003}" destId="{78F9DE65-0BC1-9D45-A2ED-7B7C6AA51AE5}" srcOrd="3" destOrd="0" presId="urn:microsoft.com/office/officeart/2005/8/layout/lProcess3"/>
    <dgm:cxn modelId="{3B208AB5-15A5-4149-A731-528D529E1707}" type="presParOf" srcId="{CB33674F-23A9-D647-AD81-3D128D4C4003}" destId="{83B9E908-742F-384F-9499-02B29DECD762}" srcOrd="4" destOrd="0" presId="urn:microsoft.com/office/officeart/2005/8/layout/lProcess3"/>
    <dgm:cxn modelId="{DC8B6502-4736-B541-A114-40EB540B73BF}" type="presParOf" srcId="{CB33674F-23A9-D647-AD81-3D128D4C4003}" destId="{20698E94-3481-0342-89AC-E26D35E68B64}" srcOrd="5" destOrd="0" presId="urn:microsoft.com/office/officeart/2005/8/layout/lProcess3"/>
    <dgm:cxn modelId="{EE9EBEB0-7FC5-8745-B1A7-D99F61C43135}" type="presParOf" srcId="{CB33674F-23A9-D647-AD81-3D128D4C4003}" destId="{F843331F-3099-414D-8A84-CEA283349F39}" srcOrd="6" destOrd="0" presId="urn:microsoft.com/office/officeart/2005/8/layout/lProcess3"/>
    <dgm:cxn modelId="{3062404A-979A-0F40-A2CF-8B10619913A8}" type="presParOf" srcId="{034B2373-AE5B-4E4E-83C0-B3F8C446CE00}" destId="{84A537ED-E1DC-204B-88D5-9936DC6057BC}" srcOrd="1" destOrd="0" presId="urn:microsoft.com/office/officeart/2005/8/layout/lProcess3"/>
    <dgm:cxn modelId="{377A6CCC-7C6A-984B-80EB-AB8B335225FF}" type="presParOf" srcId="{034B2373-AE5B-4E4E-83C0-B3F8C446CE00}" destId="{D929A239-0437-414B-A347-BACA651E7C67}" srcOrd="2" destOrd="0" presId="urn:microsoft.com/office/officeart/2005/8/layout/lProcess3"/>
    <dgm:cxn modelId="{65F75410-3DBE-E041-B348-317E661D9575}" type="presParOf" srcId="{D929A239-0437-414B-A347-BACA651E7C67}" destId="{67163160-9266-2644-94AB-19E8E3617FF7}" srcOrd="0" destOrd="0" presId="urn:microsoft.com/office/officeart/2005/8/layout/lProcess3"/>
    <dgm:cxn modelId="{EB9FE166-F010-8849-878D-6CFDF2595ADA}" type="presParOf" srcId="{D929A239-0437-414B-A347-BACA651E7C67}" destId="{987F67BF-7802-F44D-9938-84042B6D2AF8}" srcOrd="1" destOrd="0" presId="urn:microsoft.com/office/officeart/2005/8/layout/lProcess3"/>
    <dgm:cxn modelId="{5C0C8858-2A74-B44E-BCC1-770840D20DC5}" type="presParOf" srcId="{D929A239-0437-414B-A347-BACA651E7C67}" destId="{FFAF4875-D0D1-DB45-826B-5A833D94B6E1}" srcOrd="2" destOrd="0" presId="urn:microsoft.com/office/officeart/2005/8/layout/lProcess3"/>
    <dgm:cxn modelId="{950CAD48-1A32-DC42-8575-992C463FDF75}" type="presParOf" srcId="{D929A239-0437-414B-A347-BACA651E7C67}" destId="{2634FDD3-A9F6-1845-8CCC-63A78DB28140}" srcOrd="3" destOrd="0" presId="urn:microsoft.com/office/officeart/2005/8/layout/lProcess3"/>
    <dgm:cxn modelId="{0C9D1DE3-FEE1-9745-88B2-8049D23F2E20}" type="presParOf" srcId="{D929A239-0437-414B-A347-BACA651E7C67}" destId="{4E368B2D-1473-3B48-A347-30873A7EC735}" srcOrd="4" destOrd="0" presId="urn:microsoft.com/office/officeart/2005/8/layout/lProcess3"/>
    <dgm:cxn modelId="{26FAA3F1-3039-6E44-9D5C-24256945D587}" type="presParOf" srcId="{D929A239-0437-414B-A347-BACA651E7C67}" destId="{437BBCB0-15C8-AE43-A4B6-D80C496F750E}" srcOrd="5" destOrd="0" presId="urn:microsoft.com/office/officeart/2005/8/layout/lProcess3"/>
    <dgm:cxn modelId="{86F0010F-FC26-1141-94FC-FA0B417D320D}" type="presParOf" srcId="{D929A239-0437-414B-A347-BACA651E7C67}" destId="{43B39521-B017-9A45-A88E-947006B5478B}" srcOrd="6" destOrd="0" presId="urn:microsoft.com/office/officeart/2005/8/layout/lProcess3"/>
    <dgm:cxn modelId="{B4498D90-D887-314E-A54F-AFE53D3F22CF}" type="presParOf" srcId="{034B2373-AE5B-4E4E-83C0-B3F8C446CE00}" destId="{86F8C1A6-9965-AF48-A05A-DE63ABD06369}" srcOrd="3" destOrd="0" presId="urn:microsoft.com/office/officeart/2005/8/layout/lProcess3"/>
    <dgm:cxn modelId="{4E342472-F061-9D48-AE59-BF505245BDC5}" type="presParOf" srcId="{034B2373-AE5B-4E4E-83C0-B3F8C446CE00}" destId="{636CC1AF-235D-174A-B5B7-BCC7C9286BAB}" srcOrd="4" destOrd="0" presId="urn:microsoft.com/office/officeart/2005/8/layout/lProcess3"/>
    <dgm:cxn modelId="{1069B7E2-C59D-244C-B5DD-76E2A7EEEDD9}" type="presParOf" srcId="{636CC1AF-235D-174A-B5B7-BCC7C9286BAB}" destId="{565C8367-0483-AA4F-BD2A-6D102D3C0618}" srcOrd="0" destOrd="0" presId="urn:microsoft.com/office/officeart/2005/8/layout/lProcess3"/>
    <dgm:cxn modelId="{309BF0D6-F2F9-8549-8FA6-A83CA55C5ED7}" type="presParOf" srcId="{636CC1AF-235D-174A-B5B7-BCC7C9286BAB}" destId="{32F8FF4E-1BB7-1F49-BB1C-15B30CC7E93B}" srcOrd="1" destOrd="0" presId="urn:microsoft.com/office/officeart/2005/8/layout/lProcess3"/>
    <dgm:cxn modelId="{986701BD-D55F-F041-B3CC-57E362BC119D}" type="presParOf" srcId="{636CC1AF-235D-174A-B5B7-BCC7C9286BAB}" destId="{B66BF8FF-BE79-224D-9255-ED14A8279760}" srcOrd="2" destOrd="0" presId="urn:microsoft.com/office/officeart/2005/8/layout/lProcess3"/>
    <dgm:cxn modelId="{A05857FC-1B3A-0741-926F-1965D944317E}" type="presParOf" srcId="{636CC1AF-235D-174A-B5B7-BCC7C9286BAB}" destId="{DB502783-A7CF-D749-B053-9A4048C1AAE7}" srcOrd="3" destOrd="0" presId="urn:microsoft.com/office/officeart/2005/8/layout/lProcess3"/>
    <dgm:cxn modelId="{0BCC8603-C705-2646-B582-799B4B72C6F8}" type="presParOf" srcId="{636CC1AF-235D-174A-B5B7-BCC7C9286BAB}" destId="{1AE8F978-5D8E-9647-8865-A247719CF827}" srcOrd="4" destOrd="0" presId="urn:microsoft.com/office/officeart/2005/8/layout/lProcess3"/>
    <dgm:cxn modelId="{A7CB84B6-A6B3-EE49-96E6-41BDB66F8CAD}" type="presParOf" srcId="{636CC1AF-235D-174A-B5B7-BCC7C9286BAB}" destId="{9347B805-2075-E74A-8D92-B86CD0A63ED7}" srcOrd="5" destOrd="0" presId="urn:microsoft.com/office/officeart/2005/8/layout/lProcess3"/>
    <dgm:cxn modelId="{90798C02-3EFB-5A45-9A35-7118F0EA15B8}" type="presParOf" srcId="{636CC1AF-235D-174A-B5B7-BCC7C9286BAB}" destId="{A3BC46BD-1123-9E4E-87A4-8F963929C901}" srcOrd="6" destOrd="0" presId="urn:microsoft.com/office/officeart/2005/8/layout/lProcess3"/>
    <dgm:cxn modelId="{DBB69BC3-2834-4148-B1B5-FC7AECEA3421}" type="presParOf" srcId="{034B2373-AE5B-4E4E-83C0-B3F8C446CE00}" destId="{F7A70527-8D2B-E74E-95A6-3B7713D4E6C7}" srcOrd="5" destOrd="0" presId="urn:microsoft.com/office/officeart/2005/8/layout/lProcess3"/>
    <dgm:cxn modelId="{147C9E2B-ABF5-1E4C-92B3-92A606BBDD89}" type="presParOf" srcId="{034B2373-AE5B-4E4E-83C0-B3F8C446CE00}" destId="{5BE22C47-81D5-9749-9110-37C0AB012ED8}" srcOrd="6" destOrd="0" presId="urn:microsoft.com/office/officeart/2005/8/layout/lProcess3"/>
    <dgm:cxn modelId="{7DD19321-68F2-7C4B-846E-4C28A9968F05}" type="presParOf" srcId="{5BE22C47-81D5-9749-9110-37C0AB012ED8}" destId="{166FA9FB-A0C4-A64B-9A27-BDB01CEDF5E1}" srcOrd="0" destOrd="0" presId="urn:microsoft.com/office/officeart/2005/8/layout/lProcess3"/>
    <dgm:cxn modelId="{3DD868DA-D9D5-C543-8CD7-017EADF57D4C}" type="presParOf" srcId="{5BE22C47-81D5-9749-9110-37C0AB012ED8}" destId="{BEA3C40F-34E2-D148-A05F-6FF5BF37A99A}" srcOrd="1" destOrd="0" presId="urn:microsoft.com/office/officeart/2005/8/layout/lProcess3"/>
    <dgm:cxn modelId="{9201AB38-4EEE-7B42-8777-6494CC3F0CE0}" type="presParOf" srcId="{5BE22C47-81D5-9749-9110-37C0AB012ED8}" destId="{C65A289F-AE7F-0841-B82B-2B4A8AB34303}" srcOrd="2" destOrd="0" presId="urn:microsoft.com/office/officeart/2005/8/layout/lProcess3"/>
    <dgm:cxn modelId="{209F0F2D-1C6A-D84E-AD76-431E39F289DA}" type="presParOf" srcId="{5BE22C47-81D5-9749-9110-37C0AB012ED8}" destId="{D0B9B3A6-DBFA-EC4E-8CAE-18DF55911FC3}" srcOrd="3" destOrd="0" presId="urn:microsoft.com/office/officeart/2005/8/layout/lProcess3"/>
    <dgm:cxn modelId="{FB6D9A45-2A9B-D147-AB20-C1EBEFA1647B}" type="presParOf" srcId="{5BE22C47-81D5-9749-9110-37C0AB012ED8}" destId="{FE56CF81-9BEE-FE45-ADA4-E8AD0BEFB35A}" srcOrd="4" destOrd="0" presId="urn:microsoft.com/office/officeart/2005/8/layout/lProcess3"/>
    <dgm:cxn modelId="{2AFC3CAC-2AC0-274E-B113-FE48DB0D92A0}" type="presParOf" srcId="{5BE22C47-81D5-9749-9110-37C0AB012ED8}" destId="{DC62FF40-ED58-E54E-8299-FB22E8D198F3}" srcOrd="5" destOrd="0" presId="urn:microsoft.com/office/officeart/2005/8/layout/lProcess3"/>
    <dgm:cxn modelId="{D8824EBD-FA2D-AA4B-B6AB-5AE7B39F1FA1}" type="presParOf" srcId="{5BE22C47-81D5-9749-9110-37C0AB012ED8}" destId="{EFB75882-DE42-5343-B9E6-1353A7C96B88}" srcOrd="6" destOrd="0" presId="urn:microsoft.com/office/officeart/2005/8/layout/lProcess3"/>
    <dgm:cxn modelId="{E3278AAA-8411-944B-929D-A3EA8F4C0EF9}" type="presParOf" srcId="{034B2373-AE5B-4E4E-83C0-B3F8C446CE00}" destId="{41A6B119-3541-8249-8456-AD8A4E586BC7}" srcOrd="7" destOrd="0" presId="urn:microsoft.com/office/officeart/2005/8/layout/lProcess3"/>
    <dgm:cxn modelId="{3DCE7DB9-DBAE-4C4F-87F0-C12EA2BE0DDE}" type="presParOf" srcId="{034B2373-AE5B-4E4E-83C0-B3F8C446CE00}" destId="{D1257FA2-56CC-8E48-A7CD-B23931DD8225}" srcOrd="8" destOrd="0" presId="urn:microsoft.com/office/officeart/2005/8/layout/lProcess3"/>
    <dgm:cxn modelId="{1FAF2B95-22F1-CD4B-8723-B3B4D95C9D72}" type="presParOf" srcId="{D1257FA2-56CC-8E48-A7CD-B23931DD8225}" destId="{89E3A7DA-84B6-4F40-9EC5-2C982859692D}" srcOrd="0" destOrd="0" presId="urn:microsoft.com/office/officeart/2005/8/layout/lProcess3"/>
    <dgm:cxn modelId="{2FAF0774-5FEC-A946-A5CD-E0047D21681B}" type="presParOf" srcId="{D1257FA2-56CC-8E48-A7CD-B23931DD8225}" destId="{7596C3D6-E63D-7747-A0E3-E5991ACB4C15}" srcOrd="1" destOrd="0" presId="urn:microsoft.com/office/officeart/2005/8/layout/lProcess3"/>
    <dgm:cxn modelId="{E97B8168-3D6F-FD4E-829A-41CD2AC9A395}" type="presParOf" srcId="{D1257FA2-56CC-8E48-A7CD-B23931DD8225}" destId="{A9B602A6-B575-194C-92C6-B5B2BF167268}" srcOrd="2" destOrd="0" presId="urn:microsoft.com/office/officeart/2005/8/layout/lProcess3"/>
    <dgm:cxn modelId="{6173C941-FFEA-1948-B4C3-F37180F1AA7E}" type="presParOf" srcId="{D1257FA2-56CC-8E48-A7CD-B23931DD8225}" destId="{2081A978-373E-474D-883E-8E7FDC798F2D}" srcOrd="3" destOrd="0" presId="urn:microsoft.com/office/officeart/2005/8/layout/lProcess3"/>
    <dgm:cxn modelId="{863BB497-87B0-9B4C-9BBF-35D529265A6E}" type="presParOf" srcId="{D1257FA2-56CC-8E48-A7CD-B23931DD8225}" destId="{3805D6D7-EF10-A042-800D-2270B0CA0A5B}" srcOrd="4" destOrd="0" presId="urn:microsoft.com/office/officeart/2005/8/layout/lProcess3"/>
    <dgm:cxn modelId="{771F35FC-83F7-034E-AD1C-074B5386A6E8}" type="presParOf" srcId="{D1257FA2-56CC-8E48-A7CD-B23931DD8225}" destId="{0DE1F4CD-8E7A-124A-9FEA-697B89E33C35}" srcOrd="5" destOrd="0" presId="urn:microsoft.com/office/officeart/2005/8/layout/lProcess3"/>
    <dgm:cxn modelId="{86AC8B47-8269-E147-AD1E-3AA426EA17FE}" type="presParOf" srcId="{D1257FA2-56CC-8E48-A7CD-B23931DD8225}" destId="{5C32009D-C15B-A846-B45D-59D2FE078EA8}" srcOrd="6" destOrd="0" presId="urn:microsoft.com/office/officeart/2005/8/layout/lProcess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E0315886-AE01-6741-99C2-A077F54A8CDA}" type="doc">
      <dgm:prSet loTypeId="urn:microsoft.com/office/officeart/2005/8/layout/hProcess4" loCatId="" qsTypeId="urn:microsoft.com/office/officeart/2005/8/quickstyle/simple1" qsCatId="simple" csTypeId="urn:microsoft.com/office/officeart/2005/8/colors/accent1_2" csCatId="accent1" phldr="1"/>
      <dgm:spPr/>
      <dgm:t>
        <a:bodyPr/>
        <a:lstStyle/>
        <a:p>
          <a:endParaRPr lang="en-GB"/>
        </a:p>
      </dgm:t>
    </dgm:pt>
    <dgm:pt modelId="{16E9C3BF-B8DA-3F4F-951A-7FD5BFA3AB74}">
      <dgm:prSet phldrT="[Text]" custT="1"/>
      <dgm:spPr/>
      <dgm:t>
        <a:bodyPr/>
        <a:lstStyle/>
        <a:p>
          <a:pPr rtl="1"/>
          <a:r>
            <a:rPr lang="ar-JO" sz="4400" b="1" dirty="0">
              <a:solidFill>
                <a:schemeClr val="bg2"/>
              </a:solidFill>
              <a:latin typeface="Calibri" panose="020F0502020204030204" pitchFamily="34" charset="0"/>
              <a:ea typeface="Calibri" panose="020F0502020204030204" pitchFamily="34" charset="0"/>
              <a:cs typeface="Calibri" panose="020F0502020204030204" pitchFamily="34" charset="0"/>
            </a:rPr>
            <a:t>ما هي </a:t>
          </a:r>
          <a:endParaRPr lang="en-GB" sz="4400" b="1" dirty="0">
            <a:solidFill>
              <a:schemeClr val="bg2"/>
            </a:solidFill>
            <a:latin typeface="Calibri" panose="020F0502020204030204" pitchFamily="34" charset="0"/>
            <a:ea typeface="Calibri" panose="020F0502020204030204" pitchFamily="34" charset="0"/>
            <a:cs typeface="Calibri" panose="020F0502020204030204" pitchFamily="34" charset="0"/>
          </a:endParaRPr>
        </a:p>
      </dgm:t>
    </dgm:pt>
    <dgm:pt modelId="{D976F6C4-53EB-8246-943E-F81C1EBE94E3}" type="parTrans" cxnId="{7D07C2A3-1AD5-E94A-A0C3-6A98AE462CFE}">
      <dgm:prSet/>
      <dgm:spPr/>
      <dgm:t>
        <a:bodyPr/>
        <a:lstStyle/>
        <a:p>
          <a:endParaRPr lang="en-GB"/>
        </a:p>
      </dgm:t>
    </dgm:pt>
    <dgm:pt modelId="{1536EDBA-8A81-3940-A9B9-98060C2517BB}" type="sibTrans" cxnId="{7D07C2A3-1AD5-E94A-A0C3-6A98AE462CFE}">
      <dgm:prSet/>
      <dgm:spPr/>
      <dgm:t>
        <a:bodyPr/>
        <a:lstStyle/>
        <a:p>
          <a:pPr rtl="1"/>
          <a:endParaRPr lang="en-GB">
            <a:latin typeface="Calibri" panose="020F0502020204030204" pitchFamily="34" charset="0"/>
            <a:ea typeface="Calibri" panose="020F0502020204030204" pitchFamily="34" charset="0"/>
            <a:cs typeface="Calibri" panose="020F0502020204030204" pitchFamily="34" charset="0"/>
          </a:endParaRPr>
        </a:p>
      </dgm:t>
    </dgm:pt>
    <dgm:pt modelId="{916F58EF-98D1-5E49-A65B-507D614CC72A}">
      <dgm:prSet phldrT="[Text]" custT="1"/>
      <dgm:spPr>
        <a:solidFill>
          <a:srgbClr val="01C8C3">
            <a:alpha val="90000"/>
          </a:srgbClr>
        </a:solidFill>
        <a:ln>
          <a:solidFill>
            <a:srgbClr val="01C8C3"/>
          </a:solidFill>
        </a:ln>
      </dgm:spPr>
      <dgm:t>
        <a:bodyPr/>
        <a:lstStyle/>
        <a:p>
          <a:pPr rtl="1">
            <a:spcAft>
              <a:spcPts val="1000"/>
            </a:spcAft>
          </a:pPr>
          <a:r>
            <a:rPr lang="ar-JO" sz="2400" dirty="0">
              <a:latin typeface="Calibri" panose="020F0502020204030204" pitchFamily="34" charset="0"/>
              <a:ea typeface="Calibri" panose="020F0502020204030204" pitchFamily="34" charset="0"/>
              <a:cs typeface="Calibri" panose="020F0502020204030204" pitchFamily="34" charset="0"/>
            </a:rPr>
            <a:t>الخطط والأنشطة والتقدم المحقق.</a:t>
          </a:r>
          <a:endParaRPr lang="en-GB" sz="2400" dirty="0">
            <a:latin typeface="Calibri" panose="020F0502020204030204" pitchFamily="34" charset="0"/>
            <a:ea typeface="Calibri" panose="020F0502020204030204" pitchFamily="34" charset="0"/>
            <a:cs typeface="Calibri" panose="020F0502020204030204" pitchFamily="34" charset="0"/>
          </a:endParaRPr>
        </a:p>
      </dgm:t>
    </dgm:pt>
    <dgm:pt modelId="{9E26E5F9-468B-D745-BFF3-44B9DCE246A1}" type="parTrans" cxnId="{423BE2B0-F855-DE49-8D6D-A68F822AE8C4}">
      <dgm:prSet/>
      <dgm:spPr/>
      <dgm:t>
        <a:bodyPr/>
        <a:lstStyle/>
        <a:p>
          <a:endParaRPr lang="en-GB"/>
        </a:p>
      </dgm:t>
    </dgm:pt>
    <dgm:pt modelId="{A445345D-2F72-4448-8257-F6B2162E5778}" type="sibTrans" cxnId="{423BE2B0-F855-DE49-8D6D-A68F822AE8C4}">
      <dgm:prSet/>
      <dgm:spPr/>
      <dgm:t>
        <a:bodyPr/>
        <a:lstStyle/>
        <a:p>
          <a:endParaRPr lang="en-GB"/>
        </a:p>
      </dgm:t>
    </dgm:pt>
    <dgm:pt modelId="{4960FA15-2342-1943-93B9-F63813112AB9}">
      <dgm:prSet phldrT="[Text]" custT="1"/>
      <dgm:spPr/>
      <dgm:t>
        <a:bodyPr/>
        <a:lstStyle/>
        <a:p>
          <a:pPr rtl="1"/>
          <a:r>
            <a:rPr lang="ar-JO" sz="4400" b="1" dirty="0">
              <a:solidFill>
                <a:schemeClr val="bg2"/>
              </a:solidFill>
              <a:latin typeface="Calibri" panose="020F0502020204030204" pitchFamily="34" charset="0"/>
              <a:ea typeface="Calibri" panose="020F0502020204030204" pitchFamily="34" charset="0"/>
              <a:cs typeface="Calibri" panose="020F0502020204030204" pitchFamily="34" charset="0"/>
            </a:rPr>
            <a:t>متى</a:t>
          </a:r>
          <a:endParaRPr lang="en-GB" sz="4400" b="1" dirty="0">
            <a:solidFill>
              <a:schemeClr val="bg2"/>
            </a:solidFill>
            <a:latin typeface="Calibri" panose="020F0502020204030204" pitchFamily="34" charset="0"/>
            <a:ea typeface="Calibri" panose="020F0502020204030204" pitchFamily="34" charset="0"/>
            <a:cs typeface="Calibri" panose="020F0502020204030204" pitchFamily="34" charset="0"/>
          </a:endParaRPr>
        </a:p>
      </dgm:t>
    </dgm:pt>
    <dgm:pt modelId="{79D6A044-552F-C34A-8347-4391339AB2E8}" type="parTrans" cxnId="{68E773B8-1592-204F-ABC3-CA2A01C0C1F5}">
      <dgm:prSet/>
      <dgm:spPr/>
      <dgm:t>
        <a:bodyPr/>
        <a:lstStyle/>
        <a:p>
          <a:endParaRPr lang="en-GB"/>
        </a:p>
      </dgm:t>
    </dgm:pt>
    <dgm:pt modelId="{B9CDE1B3-D6B6-3B42-AD79-FD243861A6F3}" type="sibTrans" cxnId="{68E773B8-1592-204F-ABC3-CA2A01C0C1F5}">
      <dgm:prSet/>
      <dgm:spPr/>
      <dgm:t>
        <a:bodyPr/>
        <a:lstStyle/>
        <a:p>
          <a:pPr rtl="1"/>
          <a:endParaRPr lang="en-GB">
            <a:latin typeface="Calibri" panose="020F0502020204030204" pitchFamily="34" charset="0"/>
            <a:ea typeface="Calibri" panose="020F0502020204030204" pitchFamily="34" charset="0"/>
            <a:cs typeface="Calibri" panose="020F0502020204030204" pitchFamily="34" charset="0"/>
          </a:endParaRPr>
        </a:p>
      </dgm:t>
    </dgm:pt>
    <dgm:pt modelId="{8608B22C-B276-9045-8E34-0853EADE9D4C}">
      <dgm:prSet phldrT="[Text]" custT="1"/>
      <dgm:spPr>
        <a:solidFill>
          <a:srgbClr val="01C8C3">
            <a:alpha val="90000"/>
          </a:srgbClr>
        </a:solidFill>
        <a:ln>
          <a:solidFill>
            <a:srgbClr val="01C8C3"/>
          </a:solidFill>
        </a:ln>
      </dgm:spPr>
      <dgm:t>
        <a:bodyPr/>
        <a:lstStyle/>
        <a:p>
          <a:pPr rtl="1">
            <a:spcAft>
              <a:spcPts val="1000"/>
            </a:spcAft>
          </a:pPr>
          <a:r>
            <a:rPr lang="ar-JO" sz="2400" dirty="0">
              <a:latin typeface="Calibri" panose="020F0502020204030204" pitchFamily="34" charset="0"/>
              <a:ea typeface="Calibri" panose="020F0502020204030204" pitchFamily="34" charset="0"/>
              <a:cs typeface="Calibri" panose="020F0502020204030204" pitchFamily="34" charset="0"/>
            </a:rPr>
            <a:t>بشكل متكرر.</a:t>
          </a:r>
          <a:endParaRPr lang="en-GB" sz="2400" dirty="0">
            <a:latin typeface="Calibri" panose="020F0502020204030204" pitchFamily="34" charset="0"/>
            <a:ea typeface="Calibri" panose="020F0502020204030204" pitchFamily="34" charset="0"/>
            <a:cs typeface="Calibri" panose="020F0502020204030204" pitchFamily="34" charset="0"/>
          </a:endParaRPr>
        </a:p>
      </dgm:t>
    </dgm:pt>
    <dgm:pt modelId="{13B9E6EC-84F9-7147-B72F-384013F9CA33}" type="parTrans" cxnId="{4B085A3A-4552-B841-8FA9-2808DB3B66A2}">
      <dgm:prSet/>
      <dgm:spPr/>
      <dgm:t>
        <a:bodyPr/>
        <a:lstStyle/>
        <a:p>
          <a:endParaRPr lang="en-GB"/>
        </a:p>
      </dgm:t>
    </dgm:pt>
    <dgm:pt modelId="{EEEF0370-ABF0-014F-B089-22A3AEE18351}" type="sibTrans" cxnId="{4B085A3A-4552-B841-8FA9-2808DB3B66A2}">
      <dgm:prSet/>
      <dgm:spPr/>
      <dgm:t>
        <a:bodyPr/>
        <a:lstStyle/>
        <a:p>
          <a:endParaRPr lang="en-GB"/>
        </a:p>
      </dgm:t>
    </dgm:pt>
    <dgm:pt modelId="{84C6F813-BBA0-FC49-ACBD-417213E17766}">
      <dgm:prSet phldrT="[Text]" custT="1"/>
      <dgm:spPr/>
      <dgm:t>
        <a:bodyPr/>
        <a:lstStyle/>
        <a:p>
          <a:pPr rtl="1"/>
          <a:r>
            <a:rPr lang="ar-JO" sz="4400" b="1" dirty="0">
              <a:solidFill>
                <a:schemeClr val="bg2"/>
              </a:solidFill>
              <a:latin typeface="Calibri" panose="020F0502020204030204" pitchFamily="34" charset="0"/>
              <a:ea typeface="Calibri" panose="020F0502020204030204" pitchFamily="34" charset="0"/>
              <a:cs typeface="Calibri" panose="020F0502020204030204" pitchFamily="34" charset="0"/>
            </a:rPr>
            <a:t>كيف</a:t>
          </a:r>
          <a:endParaRPr lang="en-GB" sz="4400" b="1" dirty="0">
            <a:solidFill>
              <a:schemeClr val="bg2"/>
            </a:solidFill>
            <a:latin typeface="Calibri" panose="020F0502020204030204" pitchFamily="34" charset="0"/>
            <a:ea typeface="Calibri" panose="020F0502020204030204" pitchFamily="34" charset="0"/>
            <a:cs typeface="Calibri" panose="020F0502020204030204" pitchFamily="34" charset="0"/>
          </a:endParaRPr>
        </a:p>
      </dgm:t>
    </dgm:pt>
    <dgm:pt modelId="{8CB29DD6-4852-5A4D-B1C9-F33974254B72}" type="parTrans" cxnId="{11B96441-653D-D645-B32F-1503EBDD1201}">
      <dgm:prSet/>
      <dgm:spPr/>
      <dgm:t>
        <a:bodyPr/>
        <a:lstStyle/>
        <a:p>
          <a:endParaRPr lang="en-GB"/>
        </a:p>
      </dgm:t>
    </dgm:pt>
    <dgm:pt modelId="{71491E40-3F77-204A-8C89-07FBB83C32CC}" type="sibTrans" cxnId="{11B96441-653D-D645-B32F-1503EBDD1201}">
      <dgm:prSet/>
      <dgm:spPr/>
      <dgm:t>
        <a:bodyPr/>
        <a:lstStyle/>
        <a:p>
          <a:endParaRPr lang="en-GB"/>
        </a:p>
      </dgm:t>
    </dgm:pt>
    <dgm:pt modelId="{1C412695-D4EF-C84A-8CF9-7EF91EBC3803}">
      <dgm:prSet phldrT="[Text]" custT="1"/>
      <dgm:spPr>
        <a:solidFill>
          <a:srgbClr val="01C8C3">
            <a:alpha val="90000"/>
          </a:srgbClr>
        </a:solidFill>
        <a:ln>
          <a:solidFill>
            <a:srgbClr val="01C8C3"/>
          </a:solidFill>
        </a:ln>
      </dgm:spPr>
      <dgm:t>
        <a:bodyPr/>
        <a:lstStyle/>
        <a:p>
          <a:pPr rtl="1">
            <a:spcAft>
              <a:spcPts val="1000"/>
            </a:spcAft>
          </a:pPr>
          <a:r>
            <a:rPr lang="ar-JO" sz="2400" dirty="0">
              <a:latin typeface="Calibri" panose="020F0502020204030204" pitchFamily="34" charset="0"/>
              <a:ea typeface="Calibri" panose="020F0502020204030204" pitchFamily="34" charset="0"/>
              <a:cs typeface="Calibri" panose="020F0502020204030204" pitchFamily="34" charset="0"/>
            </a:rPr>
            <a:t>بإستخدام اللغة المحلية بوضوح.</a:t>
          </a:r>
          <a:endParaRPr lang="en-GB" sz="2400" dirty="0">
            <a:latin typeface="Calibri" panose="020F0502020204030204" pitchFamily="34" charset="0"/>
            <a:ea typeface="Calibri" panose="020F0502020204030204" pitchFamily="34" charset="0"/>
            <a:cs typeface="Calibri" panose="020F0502020204030204" pitchFamily="34" charset="0"/>
          </a:endParaRPr>
        </a:p>
      </dgm:t>
    </dgm:pt>
    <dgm:pt modelId="{715820F6-C726-2B45-88EF-2E1951677F41}" type="parTrans" cxnId="{41625CD1-2EB1-B347-919C-0C802ECFEB0E}">
      <dgm:prSet/>
      <dgm:spPr/>
      <dgm:t>
        <a:bodyPr/>
        <a:lstStyle/>
        <a:p>
          <a:endParaRPr lang="en-GB"/>
        </a:p>
      </dgm:t>
    </dgm:pt>
    <dgm:pt modelId="{06A0F851-38E6-5C4F-BFF1-12EA9B19CFAA}" type="sibTrans" cxnId="{41625CD1-2EB1-B347-919C-0C802ECFEB0E}">
      <dgm:prSet/>
      <dgm:spPr/>
      <dgm:t>
        <a:bodyPr/>
        <a:lstStyle/>
        <a:p>
          <a:endParaRPr lang="en-GB"/>
        </a:p>
      </dgm:t>
    </dgm:pt>
    <dgm:pt modelId="{5C4BEA65-9E83-BF45-81AC-D50F7C94056E}">
      <dgm:prSet phldrT="[Text]" custT="1"/>
      <dgm:spPr>
        <a:solidFill>
          <a:srgbClr val="01C8C3">
            <a:alpha val="90000"/>
          </a:srgbClr>
        </a:solidFill>
        <a:ln>
          <a:solidFill>
            <a:srgbClr val="01C8C3"/>
          </a:solidFill>
        </a:ln>
      </dgm:spPr>
      <dgm:t>
        <a:bodyPr/>
        <a:lstStyle/>
        <a:p>
          <a:pPr rtl="1">
            <a:spcAft>
              <a:spcPts val="1000"/>
            </a:spcAft>
          </a:pPr>
          <a:r>
            <a:rPr lang="ar-JO" sz="2400" dirty="0">
              <a:latin typeface="Calibri" panose="020F0502020204030204" pitchFamily="34" charset="0"/>
              <a:ea typeface="Calibri" panose="020F0502020204030204" pitchFamily="34" charset="0"/>
              <a:cs typeface="Calibri" panose="020F0502020204030204" pitchFamily="34" charset="0"/>
            </a:rPr>
            <a:t>معايير الإختيار وعمليات الاستهداف والتوزيع.</a:t>
          </a:r>
          <a:endParaRPr lang="en-GB" sz="2400" dirty="0">
            <a:latin typeface="Calibri" panose="020F0502020204030204" pitchFamily="34" charset="0"/>
            <a:ea typeface="Calibri" panose="020F0502020204030204" pitchFamily="34" charset="0"/>
            <a:cs typeface="Calibri" panose="020F0502020204030204" pitchFamily="34" charset="0"/>
          </a:endParaRPr>
        </a:p>
      </dgm:t>
    </dgm:pt>
    <dgm:pt modelId="{C45FD477-8313-BA45-9954-4E3B387637C5}" type="parTrans" cxnId="{0E9851F4-914A-BA41-A4F3-62FAF2D39B85}">
      <dgm:prSet/>
      <dgm:spPr/>
      <dgm:t>
        <a:bodyPr/>
        <a:lstStyle/>
        <a:p>
          <a:endParaRPr lang="en-GB"/>
        </a:p>
      </dgm:t>
    </dgm:pt>
    <dgm:pt modelId="{15C7A415-2790-3547-AFC4-4DE466831077}" type="sibTrans" cxnId="{0E9851F4-914A-BA41-A4F3-62FAF2D39B85}">
      <dgm:prSet/>
      <dgm:spPr/>
      <dgm:t>
        <a:bodyPr/>
        <a:lstStyle/>
        <a:p>
          <a:endParaRPr lang="en-GB"/>
        </a:p>
      </dgm:t>
    </dgm:pt>
    <dgm:pt modelId="{37597B8A-5826-6B41-8B64-BFF53841F555}">
      <dgm:prSet phldrT="[Text]" custT="1"/>
      <dgm:spPr>
        <a:solidFill>
          <a:srgbClr val="01C8C3">
            <a:alpha val="90000"/>
          </a:srgbClr>
        </a:solidFill>
        <a:ln>
          <a:solidFill>
            <a:srgbClr val="01C8C3"/>
          </a:solidFill>
        </a:ln>
      </dgm:spPr>
      <dgm:t>
        <a:bodyPr/>
        <a:lstStyle/>
        <a:p>
          <a:pPr rtl="1">
            <a:spcAft>
              <a:spcPts val="1000"/>
            </a:spcAft>
          </a:pPr>
          <a:r>
            <a:rPr lang="ar-JO" sz="2400" dirty="0">
              <a:latin typeface="Calibri" panose="020F0502020204030204" pitchFamily="34" charset="0"/>
              <a:ea typeface="Calibri" panose="020F0502020204030204" pitchFamily="34" charset="0"/>
              <a:cs typeface="Calibri" panose="020F0502020204030204" pitchFamily="34" charset="0"/>
            </a:rPr>
            <a:t>التأخيرات والتحديات.</a:t>
          </a:r>
          <a:endParaRPr lang="en-GB" sz="2400" dirty="0">
            <a:latin typeface="Calibri" panose="020F0502020204030204" pitchFamily="34" charset="0"/>
            <a:ea typeface="Calibri" panose="020F0502020204030204" pitchFamily="34" charset="0"/>
            <a:cs typeface="Calibri" panose="020F0502020204030204" pitchFamily="34" charset="0"/>
          </a:endParaRPr>
        </a:p>
      </dgm:t>
    </dgm:pt>
    <dgm:pt modelId="{FAA38571-8E07-2A4D-8416-2B7245396485}" type="parTrans" cxnId="{919FD0A9-6B0B-C347-97E6-D3F366E9F007}">
      <dgm:prSet/>
      <dgm:spPr/>
      <dgm:t>
        <a:bodyPr/>
        <a:lstStyle/>
        <a:p>
          <a:endParaRPr lang="en-GB"/>
        </a:p>
      </dgm:t>
    </dgm:pt>
    <dgm:pt modelId="{62F80B19-893E-F647-8898-D711D0299247}" type="sibTrans" cxnId="{919FD0A9-6B0B-C347-97E6-D3F366E9F007}">
      <dgm:prSet/>
      <dgm:spPr/>
      <dgm:t>
        <a:bodyPr/>
        <a:lstStyle/>
        <a:p>
          <a:endParaRPr lang="en-GB"/>
        </a:p>
      </dgm:t>
    </dgm:pt>
    <dgm:pt modelId="{BD2E9BFF-5EE1-444A-AFF3-82B415A8246E}">
      <dgm:prSet phldrT="[Text]" custT="1"/>
      <dgm:spPr>
        <a:solidFill>
          <a:srgbClr val="01C8C3">
            <a:alpha val="90000"/>
          </a:srgbClr>
        </a:solidFill>
        <a:ln>
          <a:solidFill>
            <a:srgbClr val="01C8C3"/>
          </a:solidFill>
        </a:ln>
      </dgm:spPr>
      <dgm:t>
        <a:bodyPr/>
        <a:lstStyle/>
        <a:p>
          <a:pPr rtl="1">
            <a:spcAft>
              <a:spcPts val="1000"/>
            </a:spcAft>
          </a:pPr>
          <a:r>
            <a:rPr lang="ar-JO" sz="2400" dirty="0">
              <a:latin typeface="Calibri" panose="020F0502020204030204" pitchFamily="34" charset="0"/>
              <a:ea typeface="Calibri" panose="020F0502020204030204" pitchFamily="34" charset="0"/>
              <a:cs typeface="Calibri" panose="020F0502020204030204" pitchFamily="34" charset="0"/>
            </a:rPr>
            <a:t>حقوق الأشخاص ومستحقاتهم.</a:t>
          </a:r>
          <a:endParaRPr lang="en-GB" sz="2400" dirty="0">
            <a:latin typeface="Calibri" panose="020F0502020204030204" pitchFamily="34" charset="0"/>
            <a:ea typeface="Calibri" panose="020F0502020204030204" pitchFamily="34" charset="0"/>
            <a:cs typeface="Calibri" panose="020F0502020204030204" pitchFamily="34" charset="0"/>
          </a:endParaRPr>
        </a:p>
      </dgm:t>
    </dgm:pt>
    <dgm:pt modelId="{59228384-8595-6344-AB95-7BAAC71089AF}" type="parTrans" cxnId="{F1609E3A-3642-9345-8A8F-94972883E089}">
      <dgm:prSet/>
      <dgm:spPr/>
      <dgm:t>
        <a:bodyPr/>
        <a:lstStyle/>
        <a:p>
          <a:endParaRPr lang="en-GB"/>
        </a:p>
      </dgm:t>
    </dgm:pt>
    <dgm:pt modelId="{53EDFF59-F03D-0B46-9A0E-758C7C1D4DA2}" type="sibTrans" cxnId="{F1609E3A-3642-9345-8A8F-94972883E089}">
      <dgm:prSet/>
      <dgm:spPr/>
      <dgm:t>
        <a:bodyPr/>
        <a:lstStyle/>
        <a:p>
          <a:endParaRPr lang="en-GB"/>
        </a:p>
      </dgm:t>
    </dgm:pt>
    <dgm:pt modelId="{FFCA86BA-1021-FB49-98FA-87AAB826E5A2}">
      <dgm:prSet phldrT="[Text]" custT="1"/>
      <dgm:spPr>
        <a:solidFill>
          <a:srgbClr val="01C8C3">
            <a:alpha val="90000"/>
          </a:srgbClr>
        </a:solidFill>
        <a:ln>
          <a:solidFill>
            <a:srgbClr val="01C8C3"/>
          </a:solidFill>
        </a:ln>
      </dgm:spPr>
      <dgm:t>
        <a:bodyPr/>
        <a:lstStyle/>
        <a:p>
          <a:pPr rtl="1">
            <a:spcAft>
              <a:spcPts val="1000"/>
            </a:spcAft>
          </a:pPr>
          <a:r>
            <a:rPr lang="ar-JO" sz="2400" dirty="0">
              <a:latin typeface="Calibri" panose="020F0502020204030204" pitchFamily="34" charset="0"/>
              <a:ea typeface="Calibri" panose="020F0502020204030204" pitchFamily="34" charset="0"/>
              <a:cs typeface="Calibri" panose="020F0502020204030204" pitchFamily="34" charset="0"/>
            </a:rPr>
            <a:t>عند حدوث أي تأخير أو تغيير.</a:t>
          </a:r>
          <a:endParaRPr lang="en-GB" sz="2400" dirty="0">
            <a:latin typeface="Calibri" panose="020F0502020204030204" pitchFamily="34" charset="0"/>
            <a:ea typeface="Calibri" panose="020F0502020204030204" pitchFamily="34" charset="0"/>
            <a:cs typeface="Calibri" panose="020F0502020204030204" pitchFamily="34" charset="0"/>
          </a:endParaRPr>
        </a:p>
      </dgm:t>
    </dgm:pt>
    <dgm:pt modelId="{D2328EDD-D914-D545-A3AE-CFD236AC50EC}" type="parTrans" cxnId="{C4050059-C9E6-104F-BFCC-B7FCA244216D}">
      <dgm:prSet/>
      <dgm:spPr/>
      <dgm:t>
        <a:bodyPr/>
        <a:lstStyle/>
        <a:p>
          <a:endParaRPr lang="en-GB"/>
        </a:p>
      </dgm:t>
    </dgm:pt>
    <dgm:pt modelId="{6384DCD4-05EC-1648-A161-2E14E17E62C7}" type="sibTrans" cxnId="{C4050059-C9E6-104F-BFCC-B7FCA244216D}">
      <dgm:prSet/>
      <dgm:spPr/>
      <dgm:t>
        <a:bodyPr/>
        <a:lstStyle/>
        <a:p>
          <a:endParaRPr lang="en-GB"/>
        </a:p>
      </dgm:t>
    </dgm:pt>
    <dgm:pt modelId="{E0138999-1E71-AF4F-BFCB-21B2626CA5CD}">
      <dgm:prSet phldrT="[Text]" custT="1"/>
      <dgm:spPr>
        <a:solidFill>
          <a:srgbClr val="01C8C3">
            <a:alpha val="90000"/>
          </a:srgbClr>
        </a:solidFill>
        <a:ln>
          <a:solidFill>
            <a:srgbClr val="01C8C3"/>
          </a:solidFill>
        </a:ln>
      </dgm:spPr>
      <dgm:t>
        <a:bodyPr/>
        <a:lstStyle/>
        <a:p>
          <a:pPr rtl="1">
            <a:spcAft>
              <a:spcPts val="1000"/>
            </a:spcAft>
          </a:pPr>
          <a:r>
            <a:rPr lang="ar-JO" sz="2400" dirty="0">
              <a:latin typeface="Calibri" panose="020F0502020204030204" pitchFamily="34" charset="0"/>
              <a:ea typeface="Calibri" panose="020F0502020204030204" pitchFamily="34" charset="0"/>
              <a:cs typeface="Calibri" panose="020F0502020204030204" pitchFamily="34" charset="0"/>
            </a:rPr>
            <a:t>عند إنتهاء الأنشطة.</a:t>
          </a:r>
          <a:endParaRPr lang="en-GB" sz="2400" dirty="0">
            <a:latin typeface="Calibri" panose="020F0502020204030204" pitchFamily="34" charset="0"/>
            <a:ea typeface="Calibri" panose="020F0502020204030204" pitchFamily="34" charset="0"/>
            <a:cs typeface="Calibri" panose="020F0502020204030204" pitchFamily="34" charset="0"/>
          </a:endParaRPr>
        </a:p>
      </dgm:t>
    </dgm:pt>
    <dgm:pt modelId="{9BB10979-3816-6744-B22E-E778B04C6225}" type="parTrans" cxnId="{3E6059F8-3F99-7E43-BE59-7215D061D90C}">
      <dgm:prSet/>
      <dgm:spPr/>
      <dgm:t>
        <a:bodyPr/>
        <a:lstStyle/>
        <a:p>
          <a:endParaRPr lang="en-GB"/>
        </a:p>
      </dgm:t>
    </dgm:pt>
    <dgm:pt modelId="{113BEE4C-EE5E-B84D-8596-C42FB9BEA54F}" type="sibTrans" cxnId="{3E6059F8-3F99-7E43-BE59-7215D061D90C}">
      <dgm:prSet/>
      <dgm:spPr/>
      <dgm:t>
        <a:bodyPr/>
        <a:lstStyle/>
        <a:p>
          <a:endParaRPr lang="en-GB"/>
        </a:p>
      </dgm:t>
    </dgm:pt>
    <dgm:pt modelId="{95B55A87-1D31-D14E-9285-95A248AF44BA}">
      <dgm:prSet phldrT="[Text]" custT="1"/>
      <dgm:spPr>
        <a:solidFill>
          <a:srgbClr val="01C8C3">
            <a:alpha val="90000"/>
          </a:srgbClr>
        </a:solidFill>
        <a:ln>
          <a:solidFill>
            <a:srgbClr val="01C8C3"/>
          </a:solidFill>
        </a:ln>
      </dgm:spPr>
      <dgm:t>
        <a:bodyPr/>
        <a:lstStyle/>
        <a:p>
          <a:pPr rtl="1">
            <a:spcAft>
              <a:spcPts val="1000"/>
            </a:spcAft>
          </a:pPr>
          <a:r>
            <a:rPr lang="ar-JO" sz="2400" dirty="0">
              <a:latin typeface="Calibri" panose="020F0502020204030204" pitchFamily="34" charset="0"/>
              <a:ea typeface="Calibri" panose="020F0502020204030204" pitchFamily="34" charset="0"/>
              <a:cs typeface="Calibri" panose="020F0502020204030204" pitchFamily="34" charset="0"/>
            </a:rPr>
            <a:t>تعتبر المعلومات مصدر قوة لذا أحرص على إبلاغ الجميع بها.</a:t>
          </a:r>
          <a:endParaRPr lang="en-GB" sz="2400" dirty="0">
            <a:latin typeface="Calibri" panose="020F0502020204030204" pitchFamily="34" charset="0"/>
            <a:ea typeface="Calibri" panose="020F0502020204030204" pitchFamily="34" charset="0"/>
            <a:cs typeface="Calibri" panose="020F0502020204030204" pitchFamily="34" charset="0"/>
          </a:endParaRPr>
        </a:p>
      </dgm:t>
    </dgm:pt>
    <dgm:pt modelId="{459D172B-E740-5642-8C64-51E417EC6172}" type="parTrans" cxnId="{E9DA4DEA-32FA-B94E-9E6A-D25886A4DCFD}">
      <dgm:prSet/>
      <dgm:spPr/>
      <dgm:t>
        <a:bodyPr/>
        <a:lstStyle/>
        <a:p>
          <a:endParaRPr lang="en-GB"/>
        </a:p>
      </dgm:t>
    </dgm:pt>
    <dgm:pt modelId="{6A19618B-667E-564E-8808-8725B987D735}" type="sibTrans" cxnId="{E9DA4DEA-32FA-B94E-9E6A-D25886A4DCFD}">
      <dgm:prSet/>
      <dgm:spPr/>
      <dgm:t>
        <a:bodyPr/>
        <a:lstStyle/>
        <a:p>
          <a:endParaRPr lang="en-GB"/>
        </a:p>
      </dgm:t>
    </dgm:pt>
    <dgm:pt modelId="{07E7F106-F85E-1B46-AFAF-DE8C1B7BC9A6}">
      <dgm:prSet phldrT="[Text]" custT="1"/>
      <dgm:spPr>
        <a:solidFill>
          <a:srgbClr val="01C8C3">
            <a:alpha val="90000"/>
          </a:srgbClr>
        </a:solidFill>
        <a:ln>
          <a:solidFill>
            <a:srgbClr val="01C8C3"/>
          </a:solidFill>
        </a:ln>
      </dgm:spPr>
      <dgm:t>
        <a:bodyPr/>
        <a:lstStyle/>
        <a:p>
          <a:pPr rtl="1">
            <a:spcAft>
              <a:spcPts val="1000"/>
            </a:spcAft>
          </a:pPr>
          <a:r>
            <a:rPr lang="ar-JO" sz="2400" dirty="0">
              <a:latin typeface="Calibri" panose="020F0502020204030204" pitchFamily="34" charset="0"/>
              <a:ea typeface="Calibri" panose="020F0502020204030204" pitchFamily="34" charset="0"/>
              <a:cs typeface="Calibri" panose="020F0502020204030204" pitchFamily="34" charset="0"/>
            </a:rPr>
            <a:t>كيفية المشاركة وتقديم الملاحظات والإنطباعات.</a:t>
          </a:r>
          <a:endParaRPr lang="en-GB" sz="2400" dirty="0">
            <a:latin typeface="Calibri" panose="020F0502020204030204" pitchFamily="34" charset="0"/>
            <a:ea typeface="Calibri" panose="020F0502020204030204" pitchFamily="34" charset="0"/>
            <a:cs typeface="Calibri" panose="020F0502020204030204" pitchFamily="34" charset="0"/>
          </a:endParaRPr>
        </a:p>
      </dgm:t>
    </dgm:pt>
    <dgm:pt modelId="{FE38416B-4595-A14D-997D-7CCB669877EF}" type="parTrans" cxnId="{84C89068-4F26-7C45-A5A5-982536B5AA54}">
      <dgm:prSet/>
      <dgm:spPr/>
      <dgm:t>
        <a:bodyPr/>
        <a:lstStyle/>
        <a:p>
          <a:endParaRPr lang="en-GB"/>
        </a:p>
      </dgm:t>
    </dgm:pt>
    <dgm:pt modelId="{7C5E0D50-1433-E741-95B3-2D37AD330BCA}" type="sibTrans" cxnId="{84C89068-4F26-7C45-A5A5-982536B5AA54}">
      <dgm:prSet/>
      <dgm:spPr/>
      <dgm:t>
        <a:bodyPr/>
        <a:lstStyle/>
        <a:p>
          <a:endParaRPr lang="en-GB"/>
        </a:p>
      </dgm:t>
    </dgm:pt>
    <dgm:pt modelId="{CBD31DBA-4D9E-B342-BAF5-A6B4FC73B590}">
      <dgm:prSet phldrT="[Text]" custT="1"/>
      <dgm:spPr>
        <a:solidFill>
          <a:srgbClr val="01C8C3">
            <a:alpha val="90000"/>
          </a:srgbClr>
        </a:solidFill>
        <a:ln>
          <a:solidFill>
            <a:srgbClr val="01C8C3"/>
          </a:solidFill>
        </a:ln>
      </dgm:spPr>
      <dgm:t>
        <a:bodyPr/>
        <a:lstStyle/>
        <a:p>
          <a:pPr rtl="1">
            <a:spcAft>
              <a:spcPts val="1000"/>
            </a:spcAft>
          </a:pPr>
          <a:r>
            <a:rPr lang="ar-JO" sz="2400" b="0" i="0" dirty="0">
              <a:effectLst/>
              <a:latin typeface="Calibri" panose="020F0502020204030204" pitchFamily="34" charset="0"/>
              <a:ea typeface="Calibri" panose="020F0502020204030204" pitchFamily="34" charset="0"/>
              <a:cs typeface="Calibri" panose="020F0502020204030204" pitchFamily="34" charset="0"/>
            </a:rPr>
            <a:t>يُتاح وقت كافي للأشخاص للإستعداد والتنفيذ.</a:t>
          </a:r>
          <a:endParaRPr lang="en-GB" sz="2400" dirty="0">
            <a:latin typeface="Calibri" panose="020F0502020204030204" pitchFamily="34" charset="0"/>
            <a:ea typeface="Calibri" panose="020F0502020204030204" pitchFamily="34" charset="0"/>
            <a:cs typeface="Calibri" panose="020F0502020204030204" pitchFamily="34" charset="0"/>
          </a:endParaRPr>
        </a:p>
      </dgm:t>
    </dgm:pt>
    <dgm:pt modelId="{F5077810-1BAF-5B4B-824A-7717EB2D67F5}" type="parTrans" cxnId="{DEED127C-235A-364B-A0D1-8BF1CB7946C6}">
      <dgm:prSet/>
      <dgm:spPr/>
      <dgm:t>
        <a:bodyPr/>
        <a:lstStyle/>
        <a:p>
          <a:endParaRPr lang="en-GB"/>
        </a:p>
      </dgm:t>
    </dgm:pt>
    <dgm:pt modelId="{9562B94A-1D96-B94A-BCBE-BCB748A42DE6}" type="sibTrans" cxnId="{DEED127C-235A-364B-A0D1-8BF1CB7946C6}">
      <dgm:prSet/>
      <dgm:spPr/>
      <dgm:t>
        <a:bodyPr/>
        <a:lstStyle/>
        <a:p>
          <a:endParaRPr lang="en-GB"/>
        </a:p>
      </dgm:t>
    </dgm:pt>
    <dgm:pt modelId="{D03BB9F4-9399-9345-B9FB-F741E8BD337D}">
      <dgm:prSet phldrT="[Text]" custT="1"/>
      <dgm:spPr>
        <a:solidFill>
          <a:srgbClr val="01C8C3">
            <a:alpha val="90000"/>
          </a:srgbClr>
        </a:solidFill>
        <a:ln>
          <a:solidFill>
            <a:srgbClr val="01C8C3"/>
          </a:solidFill>
        </a:ln>
      </dgm:spPr>
      <dgm:t>
        <a:bodyPr/>
        <a:lstStyle/>
        <a:p>
          <a:pPr rtl="1">
            <a:spcAft>
              <a:spcPts val="1000"/>
            </a:spcAft>
          </a:pPr>
          <a:r>
            <a:rPr lang="ar-JO" sz="2400" dirty="0">
              <a:latin typeface="Calibri" panose="020F0502020204030204" pitchFamily="34" charset="0"/>
              <a:ea typeface="Calibri" panose="020F0502020204030204" pitchFamily="34" charset="0"/>
              <a:cs typeface="Calibri" panose="020F0502020204030204" pitchFamily="34" charset="0"/>
            </a:rPr>
            <a:t>بإستخدام مختلف القنوات.</a:t>
          </a:r>
          <a:endParaRPr lang="en-GB" sz="2400" dirty="0">
            <a:latin typeface="Calibri" panose="020F0502020204030204" pitchFamily="34" charset="0"/>
            <a:ea typeface="Calibri" panose="020F0502020204030204" pitchFamily="34" charset="0"/>
            <a:cs typeface="Calibri" panose="020F0502020204030204" pitchFamily="34" charset="0"/>
          </a:endParaRPr>
        </a:p>
      </dgm:t>
    </dgm:pt>
    <dgm:pt modelId="{F579160E-BC50-164C-9548-B3B32DB0E1A5}" type="parTrans" cxnId="{F2380C5D-6778-CD4D-A14B-83AFBBDD6522}">
      <dgm:prSet/>
      <dgm:spPr/>
      <dgm:t>
        <a:bodyPr/>
        <a:lstStyle/>
        <a:p>
          <a:endParaRPr lang="en-GB"/>
        </a:p>
      </dgm:t>
    </dgm:pt>
    <dgm:pt modelId="{BD7A646A-4083-124D-AC59-562ACB5217DB}" type="sibTrans" cxnId="{F2380C5D-6778-CD4D-A14B-83AFBBDD6522}">
      <dgm:prSet/>
      <dgm:spPr/>
      <dgm:t>
        <a:bodyPr/>
        <a:lstStyle/>
        <a:p>
          <a:endParaRPr lang="en-GB"/>
        </a:p>
      </dgm:t>
    </dgm:pt>
    <dgm:pt modelId="{DEF4443A-E45A-3F48-BAFA-E02837AEBD9B}">
      <dgm:prSet phldrT="[Text]" custT="1"/>
      <dgm:spPr>
        <a:solidFill>
          <a:srgbClr val="01C8C3">
            <a:alpha val="90000"/>
          </a:srgbClr>
        </a:solidFill>
        <a:ln>
          <a:solidFill>
            <a:srgbClr val="01C8C3"/>
          </a:solidFill>
        </a:ln>
      </dgm:spPr>
      <dgm:t>
        <a:bodyPr/>
        <a:lstStyle/>
        <a:p>
          <a:pPr rtl="1">
            <a:spcAft>
              <a:spcPts val="1000"/>
            </a:spcAft>
          </a:pPr>
          <a:r>
            <a:rPr lang="ar-JO" sz="2400" dirty="0">
              <a:latin typeface="Calibri" panose="020F0502020204030204" pitchFamily="34" charset="0"/>
              <a:ea typeface="Calibri" panose="020F0502020204030204" pitchFamily="34" charset="0"/>
              <a:cs typeface="Calibri" panose="020F0502020204030204" pitchFamily="34" charset="0"/>
            </a:rPr>
            <a:t>خطة الخروج.</a:t>
          </a:r>
          <a:endParaRPr lang="en-GB" sz="2400" dirty="0">
            <a:latin typeface="Calibri" panose="020F0502020204030204" pitchFamily="34" charset="0"/>
            <a:ea typeface="Calibri" panose="020F0502020204030204" pitchFamily="34" charset="0"/>
            <a:cs typeface="Calibri" panose="020F0502020204030204" pitchFamily="34" charset="0"/>
          </a:endParaRPr>
        </a:p>
      </dgm:t>
    </dgm:pt>
    <dgm:pt modelId="{1E8D2D4C-7003-F945-8233-49E1CC23372D}" type="parTrans" cxnId="{F2E06DD3-F08B-B34B-ADD9-2CB877EE927E}">
      <dgm:prSet/>
      <dgm:spPr/>
      <dgm:t>
        <a:bodyPr/>
        <a:lstStyle/>
        <a:p>
          <a:endParaRPr lang="en-GB"/>
        </a:p>
      </dgm:t>
    </dgm:pt>
    <dgm:pt modelId="{23AC9A60-DFAD-9446-97DB-94B4BC356AE2}" type="sibTrans" cxnId="{F2E06DD3-F08B-B34B-ADD9-2CB877EE927E}">
      <dgm:prSet/>
      <dgm:spPr/>
      <dgm:t>
        <a:bodyPr/>
        <a:lstStyle/>
        <a:p>
          <a:endParaRPr lang="en-GB"/>
        </a:p>
      </dgm:t>
    </dgm:pt>
    <dgm:pt modelId="{B2E09E4B-ED3E-C042-B1A0-8E17533B1703}">
      <dgm:prSet phldrT="[Text]" custT="1"/>
      <dgm:spPr>
        <a:solidFill>
          <a:srgbClr val="01C8C3">
            <a:alpha val="90000"/>
          </a:srgbClr>
        </a:solidFill>
        <a:ln>
          <a:solidFill>
            <a:srgbClr val="01C8C3"/>
          </a:solidFill>
        </a:ln>
      </dgm:spPr>
      <dgm:t>
        <a:bodyPr/>
        <a:lstStyle/>
        <a:p>
          <a:pPr rtl="1">
            <a:spcAft>
              <a:spcPts val="1000"/>
            </a:spcAft>
          </a:pPr>
          <a:r>
            <a:rPr lang="ar-JO" sz="2400" dirty="0">
              <a:latin typeface="Calibri" panose="020F0502020204030204" pitchFamily="34" charset="0"/>
              <a:ea typeface="Calibri" panose="020F0502020204030204" pitchFamily="34" charset="0"/>
              <a:cs typeface="Calibri" panose="020F0502020204030204" pitchFamily="34" charset="0"/>
            </a:rPr>
            <a:t>اختبار فعالية النُهج المستخدمة.</a:t>
          </a:r>
          <a:endParaRPr lang="en-GB" sz="2400" dirty="0">
            <a:latin typeface="Calibri" panose="020F0502020204030204" pitchFamily="34" charset="0"/>
            <a:ea typeface="Calibri" panose="020F0502020204030204" pitchFamily="34" charset="0"/>
            <a:cs typeface="Calibri" panose="020F0502020204030204" pitchFamily="34" charset="0"/>
          </a:endParaRPr>
        </a:p>
      </dgm:t>
    </dgm:pt>
    <dgm:pt modelId="{E21AA803-A9C6-DB4F-AF00-20FF50C0D370}" type="parTrans" cxnId="{99437A00-B519-A041-B03B-4B8EC765B4D6}">
      <dgm:prSet/>
      <dgm:spPr/>
      <dgm:t>
        <a:bodyPr/>
        <a:lstStyle/>
        <a:p>
          <a:endParaRPr lang="en-GB"/>
        </a:p>
      </dgm:t>
    </dgm:pt>
    <dgm:pt modelId="{5EB48733-AD03-134B-8D05-537BED3B3198}" type="sibTrans" cxnId="{99437A00-B519-A041-B03B-4B8EC765B4D6}">
      <dgm:prSet/>
      <dgm:spPr/>
      <dgm:t>
        <a:bodyPr/>
        <a:lstStyle/>
        <a:p>
          <a:endParaRPr lang="en-GB"/>
        </a:p>
      </dgm:t>
    </dgm:pt>
    <dgm:pt modelId="{2C2AC0A0-6A7B-8D42-BF74-CD9C4A876822}">
      <dgm:prSet phldrT="[Text]" custT="1"/>
      <dgm:spPr>
        <a:solidFill>
          <a:srgbClr val="01C8C3">
            <a:alpha val="90000"/>
          </a:srgbClr>
        </a:solidFill>
        <a:ln>
          <a:solidFill>
            <a:srgbClr val="01C8C3"/>
          </a:solidFill>
        </a:ln>
      </dgm:spPr>
      <dgm:t>
        <a:bodyPr/>
        <a:lstStyle/>
        <a:p>
          <a:pPr rtl="1">
            <a:spcAft>
              <a:spcPts val="1000"/>
            </a:spcAft>
          </a:pPr>
          <a:r>
            <a:rPr lang="ar-JO" sz="2400" dirty="0">
              <a:latin typeface="Calibri" panose="020F0502020204030204" pitchFamily="34" charset="0"/>
              <a:ea typeface="Calibri" panose="020F0502020204030204" pitchFamily="34" charset="0"/>
              <a:cs typeface="Calibri" panose="020F0502020204030204" pitchFamily="34" charset="0"/>
            </a:rPr>
            <a:t>بإستخدام القنوات المفضلة.</a:t>
          </a:r>
          <a:endParaRPr lang="en-GB" sz="2400" dirty="0">
            <a:latin typeface="Calibri" panose="020F0502020204030204" pitchFamily="34" charset="0"/>
            <a:ea typeface="Calibri" panose="020F0502020204030204" pitchFamily="34" charset="0"/>
            <a:cs typeface="Calibri" panose="020F0502020204030204" pitchFamily="34" charset="0"/>
          </a:endParaRPr>
        </a:p>
      </dgm:t>
    </dgm:pt>
    <dgm:pt modelId="{E9A2077F-3473-D84D-9B1E-9418F5DA0B07}" type="parTrans" cxnId="{8CFF7AE0-42BF-7247-B5EA-92ED68CFF554}">
      <dgm:prSet/>
      <dgm:spPr/>
      <dgm:t>
        <a:bodyPr/>
        <a:lstStyle/>
        <a:p>
          <a:endParaRPr lang="en-GB"/>
        </a:p>
      </dgm:t>
    </dgm:pt>
    <dgm:pt modelId="{0EFC0F09-BC29-D244-BDEF-803D08355BCC}" type="sibTrans" cxnId="{8CFF7AE0-42BF-7247-B5EA-92ED68CFF554}">
      <dgm:prSet/>
      <dgm:spPr/>
      <dgm:t>
        <a:bodyPr/>
        <a:lstStyle/>
        <a:p>
          <a:endParaRPr lang="en-GB"/>
        </a:p>
      </dgm:t>
    </dgm:pt>
    <dgm:pt modelId="{0129CE5B-7DC9-3240-9A7B-5BDF6F9BC361}">
      <dgm:prSet phldrT="[Text]" custT="1"/>
      <dgm:spPr>
        <a:solidFill>
          <a:srgbClr val="01C8C3">
            <a:alpha val="90000"/>
          </a:srgbClr>
        </a:solidFill>
        <a:ln>
          <a:solidFill>
            <a:srgbClr val="01C8C3"/>
          </a:solidFill>
        </a:ln>
      </dgm:spPr>
      <dgm:t>
        <a:bodyPr/>
        <a:lstStyle/>
        <a:p>
          <a:pPr rtl="1">
            <a:spcAft>
              <a:spcPts val="1000"/>
            </a:spcAft>
          </a:pPr>
          <a:r>
            <a:rPr lang="ar-JO" sz="2400" dirty="0">
              <a:latin typeface="Calibri" panose="020F0502020204030204" pitchFamily="34" charset="0"/>
              <a:ea typeface="Calibri" panose="020F0502020204030204" pitchFamily="34" charset="0"/>
              <a:cs typeface="Calibri" panose="020F0502020204030204" pitchFamily="34" charset="0"/>
            </a:rPr>
            <a:t>معرفة الفئات المستبعدة.</a:t>
          </a:r>
          <a:endParaRPr lang="en-GB" sz="2400" dirty="0">
            <a:latin typeface="Calibri" panose="020F0502020204030204" pitchFamily="34" charset="0"/>
            <a:ea typeface="Calibri" panose="020F0502020204030204" pitchFamily="34" charset="0"/>
            <a:cs typeface="Calibri" panose="020F0502020204030204" pitchFamily="34" charset="0"/>
          </a:endParaRPr>
        </a:p>
      </dgm:t>
    </dgm:pt>
    <dgm:pt modelId="{613EB030-C549-A141-B76C-E32D7B5AE4FA}" type="parTrans" cxnId="{518C2B2C-6C67-9C4E-B93E-DCC191A8982F}">
      <dgm:prSet/>
      <dgm:spPr/>
      <dgm:t>
        <a:bodyPr/>
        <a:lstStyle/>
        <a:p>
          <a:endParaRPr lang="en-GB"/>
        </a:p>
      </dgm:t>
    </dgm:pt>
    <dgm:pt modelId="{322A78FF-025C-B64C-82A0-8CD35B061F98}" type="sibTrans" cxnId="{518C2B2C-6C67-9C4E-B93E-DCC191A8982F}">
      <dgm:prSet/>
      <dgm:spPr/>
      <dgm:t>
        <a:bodyPr/>
        <a:lstStyle/>
        <a:p>
          <a:endParaRPr lang="en-GB"/>
        </a:p>
      </dgm:t>
    </dgm:pt>
    <dgm:pt modelId="{734DABD0-3288-9E4D-82D9-73E084A28457}">
      <dgm:prSet phldrT="[Text]" custT="1"/>
      <dgm:spPr>
        <a:solidFill>
          <a:srgbClr val="01C8C3">
            <a:alpha val="90000"/>
          </a:srgbClr>
        </a:solidFill>
        <a:ln>
          <a:solidFill>
            <a:srgbClr val="01C8C3"/>
          </a:solidFill>
        </a:ln>
      </dgm:spPr>
      <dgm:t>
        <a:bodyPr/>
        <a:lstStyle/>
        <a:p>
          <a:pPr rtl="1">
            <a:spcAft>
              <a:spcPts val="1000"/>
            </a:spcAft>
          </a:pPr>
          <a:r>
            <a:rPr lang="ar-JO" sz="2400" dirty="0">
              <a:latin typeface="Calibri" panose="020F0502020204030204" pitchFamily="34" charset="0"/>
              <a:ea typeface="Calibri" panose="020F0502020204030204" pitchFamily="34" charset="0"/>
              <a:cs typeface="Calibri" panose="020F0502020204030204" pitchFamily="34" charset="0"/>
            </a:rPr>
            <a:t>عند الإغلاق.</a:t>
          </a:r>
          <a:endParaRPr lang="en-GB" sz="2400" dirty="0">
            <a:latin typeface="Calibri" panose="020F0502020204030204" pitchFamily="34" charset="0"/>
            <a:ea typeface="Calibri" panose="020F0502020204030204" pitchFamily="34" charset="0"/>
            <a:cs typeface="Calibri" panose="020F0502020204030204" pitchFamily="34" charset="0"/>
          </a:endParaRPr>
        </a:p>
      </dgm:t>
    </dgm:pt>
    <dgm:pt modelId="{D0E98B1A-C8C0-EF4A-8C56-B17F10FB8466}" type="parTrans" cxnId="{58850F09-046A-9945-9C46-58D2547850A8}">
      <dgm:prSet/>
      <dgm:spPr/>
      <dgm:t>
        <a:bodyPr/>
        <a:lstStyle/>
        <a:p>
          <a:endParaRPr lang="en-GB"/>
        </a:p>
      </dgm:t>
    </dgm:pt>
    <dgm:pt modelId="{020F9102-2601-B945-A082-864E5FF5BF15}" type="sibTrans" cxnId="{58850F09-046A-9945-9C46-58D2547850A8}">
      <dgm:prSet/>
      <dgm:spPr/>
      <dgm:t>
        <a:bodyPr/>
        <a:lstStyle/>
        <a:p>
          <a:endParaRPr lang="en-GB"/>
        </a:p>
      </dgm:t>
    </dgm:pt>
    <dgm:pt modelId="{A5037FFA-9814-604B-B1B3-6FFED1B2837F}">
      <dgm:prSet phldrT="[Text]" custT="1"/>
      <dgm:spPr>
        <a:solidFill>
          <a:srgbClr val="01C8C3">
            <a:alpha val="90000"/>
          </a:srgbClr>
        </a:solidFill>
        <a:ln>
          <a:solidFill>
            <a:srgbClr val="01C8C3"/>
          </a:solidFill>
        </a:ln>
      </dgm:spPr>
      <dgm:t>
        <a:bodyPr/>
        <a:lstStyle/>
        <a:p>
          <a:pPr rtl="1">
            <a:spcAft>
              <a:spcPts val="1000"/>
            </a:spcAft>
          </a:pPr>
          <a:r>
            <a:rPr lang="ar-JO" sz="2400" dirty="0">
              <a:latin typeface="Calibri" panose="020F0502020204030204" pitchFamily="34" charset="0"/>
              <a:ea typeface="Calibri" panose="020F0502020204030204" pitchFamily="34" charset="0"/>
              <a:cs typeface="Calibri" panose="020F0502020204030204" pitchFamily="34" charset="0"/>
            </a:rPr>
            <a:t>قبل بدء الأنشطة.</a:t>
          </a:r>
          <a:endParaRPr lang="en-GB" sz="2400" dirty="0">
            <a:latin typeface="Calibri" panose="020F0502020204030204" pitchFamily="34" charset="0"/>
            <a:ea typeface="Calibri" panose="020F0502020204030204" pitchFamily="34" charset="0"/>
            <a:cs typeface="Calibri" panose="020F0502020204030204" pitchFamily="34" charset="0"/>
          </a:endParaRPr>
        </a:p>
      </dgm:t>
    </dgm:pt>
    <dgm:pt modelId="{8BAB068B-674D-6340-A64B-B1CF43FA5D3F}" type="parTrans" cxnId="{EDC6A496-01EA-2248-9971-AE8ED8FF6F64}">
      <dgm:prSet/>
      <dgm:spPr/>
      <dgm:t>
        <a:bodyPr/>
        <a:lstStyle/>
        <a:p>
          <a:endParaRPr lang="en-GB"/>
        </a:p>
      </dgm:t>
    </dgm:pt>
    <dgm:pt modelId="{F2E9CB10-0D36-1A47-B27B-71DF3235A8B0}" type="sibTrans" cxnId="{EDC6A496-01EA-2248-9971-AE8ED8FF6F64}">
      <dgm:prSet/>
      <dgm:spPr/>
      <dgm:t>
        <a:bodyPr/>
        <a:lstStyle/>
        <a:p>
          <a:endParaRPr lang="en-GB"/>
        </a:p>
      </dgm:t>
    </dgm:pt>
    <dgm:pt modelId="{7E29AD20-FFF6-8249-A921-A30CC202104B}">
      <dgm:prSet phldrT="[Text]" custT="1"/>
      <dgm:spPr>
        <a:solidFill>
          <a:srgbClr val="01C8C3">
            <a:alpha val="90000"/>
          </a:srgbClr>
        </a:solidFill>
        <a:ln>
          <a:solidFill>
            <a:srgbClr val="01C8C3"/>
          </a:solidFill>
        </a:ln>
      </dgm:spPr>
      <dgm:t>
        <a:bodyPr/>
        <a:lstStyle/>
        <a:p>
          <a:pPr rtl="1">
            <a:spcAft>
              <a:spcPts val="1000"/>
            </a:spcAft>
          </a:pPr>
          <a:r>
            <a:rPr lang="ar-JO" sz="2400" dirty="0">
              <a:latin typeface="Calibri" panose="020F0502020204030204" pitchFamily="34" charset="0"/>
              <a:ea typeface="Calibri" panose="020F0502020204030204" pitchFamily="34" charset="0"/>
              <a:cs typeface="Calibri" panose="020F0502020204030204" pitchFamily="34" charset="0"/>
            </a:rPr>
            <a:t>إبقاء المتطوعين على اطلاع.</a:t>
          </a:r>
          <a:endParaRPr lang="en-GB" sz="2400" dirty="0">
            <a:latin typeface="Calibri" panose="020F0502020204030204" pitchFamily="34" charset="0"/>
            <a:ea typeface="Calibri" panose="020F0502020204030204" pitchFamily="34" charset="0"/>
            <a:cs typeface="Calibri" panose="020F0502020204030204" pitchFamily="34" charset="0"/>
          </a:endParaRPr>
        </a:p>
      </dgm:t>
    </dgm:pt>
    <dgm:pt modelId="{0FE74100-D08F-7949-B4F8-9B0C92B35085}" type="parTrans" cxnId="{DCB57320-5DFE-5E4D-9EC8-2CE7289CBB70}">
      <dgm:prSet/>
      <dgm:spPr/>
      <dgm:t>
        <a:bodyPr/>
        <a:lstStyle/>
        <a:p>
          <a:endParaRPr lang="en-GB"/>
        </a:p>
      </dgm:t>
    </dgm:pt>
    <dgm:pt modelId="{58ECB490-B306-9E43-B675-D0F8CB3E8A4E}" type="sibTrans" cxnId="{DCB57320-5DFE-5E4D-9EC8-2CE7289CBB70}">
      <dgm:prSet/>
      <dgm:spPr/>
      <dgm:t>
        <a:bodyPr/>
        <a:lstStyle/>
        <a:p>
          <a:endParaRPr lang="en-GB"/>
        </a:p>
      </dgm:t>
    </dgm:pt>
    <dgm:pt modelId="{76CA65BB-B9CC-45E8-9A78-FF15501F7950}">
      <dgm:prSet/>
      <dgm:spPr/>
      <dgm:t>
        <a:bodyPr/>
        <a:lstStyle/>
        <a:p>
          <a:pPr rtl="1"/>
          <a:endParaRPr lang="en-US" dirty="0">
            <a:latin typeface="Calibri" panose="020F0502020204030204" pitchFamily="34" charset="0"/>
            <a:ea typeface="Calibri" panose="020F0502020204030204" pitchFamily="34" charset="0"/>
            <a:cs typeface="Calibri" panose="020F0502020204030204" pitchFamily="34" charset="0"/>
          </a:endParaRPr>
        </a:p>
      </dgm:t>
    </dgm:pt>
    <dgm:pt modelId="{B9D61F2F-EFDD-4898-88DC-BFC5A1C1FA5B}" type="parTrans" cxnId="{C975C4F5-2875-4353-B941-F45AAE2311FA}">
      <dgm:prSet/>
      <dgm:spPr/>
      <dgm:t>
        <a:bodyPr/>
        <a:lstStyle/>
        <a:p>
          <a:endParaRPr lang="en-US"/>
        </a:p>
      </dgm:t>
    </dgm:pt>
    <dgm:pt modelId="{784C9530-F4B0-464D-8C43-D2A2FAA11271}" type="sibTrans" cxnId="{C975C4F5-2875-4353-B941-F45AAE2311FA}">
      <dgm:prSet/>
      <dgm:spPr/>
      <dgm:t>
        <a:bodyPr/>
        <a:lstStyle/>
        <a:p>
          <a:endParaRPr lang="en-US"/>
        </a:p>
      </dgm:t>
    </dgm:pt>
    <dgm:pt modelId="{2B410679-E149-D140-BBDD-3C17EB4E6525}" type="pres">
      <dgm:prSet presAssocID="{E0315886-AE01-6741-99C2-A077F54A8CDA}" presName="Name0" presStyleCnt="0">
        <dgm:presLayoutVars>
          <dgm:dir val="rev"/>
          <dgm:animLvl val="lvl"/>
          <dgm:resizeHandles val="exact"/>
        </dgm:presLayoutVars>
      </dgm:prSet>
      <dgm:spPr/>
    </dgm:pt>
    <dgm:pt modelId="{6EE2FC4F-B941-AE4D-B6C3-B0BF121FC34B}" type="pres">
      <dgm:prSet presAssocID="{E0315886-AE01-6741-99C2-A077F54A8CDA}" presName="tSp" presStyleCnt="0"/>
      <dgm:spPr/>
    </dgm:pt>
    <dgm:pt modelId="{3712318A-CE03-5A43-9ACE-3ACC42C8809D}" type="pres">
      <dgm:prSet presAssocID="{E0315886-AE01-6741-99C2-A077F54A8CDA}" presName="bSp" presStyleCnt="0"/>
      <dgm:spPr/>
    </dgm:pt>
    <dgm:pt modelId="{4248178D-E08F-B947-8E6C-33C1E96C54C2}" type="pres">
      <dgm:prSet presAssocID="{E0315886-AE01-6741-99C2-A077F54A8CDA}" presName="process" presStyleCnt="0"/>
      <dgm:spPr/>
    </dgm:pt>
    <dgm:pt modelId="{1B9AA0AB-E2E7-DE40-8515-441E6BF3AC7E}" type="pres">
      <dgm:prSet presAssocID="{16E9C3BF-B8DA-3F4F-951A-7FD5BFA3AB74}" presName="composite1" presStyleCnt="0"/>
      <dgm:spPr/>
    </dgm:pt>
    <dgm:pt modelId="{D808B714-E46D-DE4B-A8DB-E03AF979B75F}" type="pres">
      <dgm:prSet presAssocID="{16E9C3BF-B8DA-3F4F-951A-7FD5BFA3AB74}" presName="dummyNode1" presStyleLbl="node1" presStyleIdx="0" presStyleCnt="3"/>
      <dgm:spPr/>
    </dgm:pt>
    <dgm:pt modelId="{6B6A8A4D-E283-6E43-B7CB-C69B221ADF5B}" type="pres">
      <dgm:prSet presAssocID="{16E9C3BF-B8DA-3F4F-951A-7FD5BFA3AB74}" presName="childNode1" presStyleLbl="bgAcc1" presStyleIdx="0" presStyleCnt="3" custScaleY="146272">
        <dgm:presLayoutVars>
          <dgm:bulletEnabled val="1"/>
        </dgm:presLayoutVars>
      </dgm:prSet>
      <dgm:spPr/>
    </dgm:pt>
    <dgm:pt modelId="{8C16A615-51F2-C54B-AA1C-0392DF7FC1BD}" type="pres">
      <dgm:prSet presAssocID="{16E9C3BF-B8DA-3F4F-951A-7FD5BFA3AB74}" presName="childNode1tx" presStyleLbl="bgAcc1" presStyleIdx="0" presStyleCnt="3">
        <dgm:presLayoutVars>
          <dgm:bulletEnabled val="1"/>
        </dgm:presLayoutVars>
      </dgm:prSet>
      <dgm:spPr/>
    </dgm:pt>
    <dgm:pt modelId="{E150BD70-0F6B-AF47-83D0-C84BB3D6FD66}" type="pres">
      <dgm:prSet presAssocID="{16E9C3BF-B8DA-3F4F-951A-7FD5BFA3AB74}" presName="parentNode1" presStyleLbl="node1" presStyleIdx="0" presStyleCnt="3" custScaleY="69840" custLinFactNeighborX="-1382" custLinFactNeighborY="50809">
        <dgm:presLayoutVars>
          <dgm:chMax val="1"/>
          <dgm:bulletEnabled val="1"/>
        </dgm:presLayoutVars>
      </dgm:prSet>
      <dgm:spPr/>
    </dgm:pt>
    <dgm:pt modelId="{7CC48B1E-580F-FC46-8593-51277D3C3A86}" type="pres">
      <dgm:prSet presAssocID="{16E9C3BF-B8DA-3F4F-951A-7FD5BFA3AB74}" presName="connSite1" presStyleCnt="0"/>
      <dgm:spPr/>
    </dgm:pt>
    <dgm:pt modelId="{2439F31B-202A-274B-BCC6-6F4E75448FF5}" type="pres">
      <dgm:prSet presAssocID="{1536EDBA-8A81-3940-A9B9-98060C2517BB}" presName="Name9" presStyleLbl="sibTrans2D1" presStyleIdx="0" presStyleCnt="2" custAng="20899380" custLinFactNeighborX="1971" custLinFactNeighborY="-6432"/>
      <dgm:spPr/>
    </dgm:pt>
    <dgm:pt modelId="{EF25198F-37CD-3247-93D0-AE33D502A4E8}" type="pres">
      <dgm:prSet presAssocID="{4960FA15-2342-1943-93B9-F63813112AB9}" presName="composite2" presStyleCnt="0"/>
      <dgm:spPr/>
    </dgm:pt>
    <dgm:pt modelId="{D428EAD2-5DC1-0F44-AE38-81ECEA2B5909}" type="pres">
      <dgm:prSet presAssocID="{4960FA15-2342-1943-93B9-F63813112AB9}" presName="dummyNode2" presStyleLbl="node1" presStyleIdx="0" presStyleCnt="3"/>
      <dgm:spPr/>
    </dgm:pt>
    <dgm:pt modelId="{58B71623-B41D-C945-B4AC-89FF0DB14C9F}" type="pres">
      <dgm:prSet presAssocID="{4960FA15-2342-1943-93B9-F63813112AB9}" presName="childNode2" presStyleLbl="bgAcc1" presStyleIdx="1" presStyleCnt="3" custScaleY="146272">
        <dgm:presLayoutVars>
          <dgm:bulletEnabled val="1"/>
        </dgm:presLayoutVars>
      </dgm:prSet>
      <dgm:spPr/>
    </dgm:pt>
    <dgm:pt modelId="{CFFF33C4-686C-A84C-AD2E-C89755E4C4D6}" type="pres">
      <dgm:prSet presAssocID="{4960FA15-2342-1943-93B9-F63813112AB9}" presName="childNode2tx" presStyleLbl="bgAcc1" presStyleIdx="1" presStyleCnt="3">
        <dgm:presLayoutVars>
          <dgm:bulletEnabled val="1"/>
        </dgm:presLayoutVars>
      </dgm:prSet>
      <dgm:spPr/>
    </dgm:pt>
    <dgm:pt modelId="{212A2FE2-6697-9545-8941-2E870974F810}" type="pres">
      <dgm:prSet presAssocID="{4960FA15-2342-1943-93B9-F63813112AB9}" presName="parentNode2" presStyleLbl="node1" presStyleIdx="1" presStyleCnt="3" custScaleY="69840" custLinFactNeighborX="1791" custLinFactNeighborY="-43787">
        <dgm:presLayoutVars>
          <dgm:chMax val="0"/>
          <dgm:bulletEnabled val="1"/>
        </dgm:presLayoutVars>
      </dgm:prSet>
      <dgm:spPr/>
    </dgm:pt>
    <dgm:pt modelId="{F385E847-BE6C-A14E-8A9A-7F8284965AD2}" type="pres">
      <dgm:prSet presAssocID="{4960FA15-2342-1943-93B9-F63813112AB9}" presName="connSite2" presStyleCnt="0"/>
      <dgm:spPr/>
    </dgm:pt>
    <dgm:pt modelId="{40F3986C-9455-9C47-9DDC-6043F51D8D5E}" type="pres">
      <dgm:prSet presAssocID="{B9CDE1B3-D6B6-3B42-AD79-FD243861A6F3}" presName="Name18" presStyleLbl="sibTrans2D1" presStyleIdx="1" presStyleCnt="2" custAng="713568" custLinFactNeighborX="-6057" custLinFactNeighborY="9438"/>
      <dgm:spPr/>
    </dgm:pt>
    <dgm:pt modelId="{07E49397-4AC6-1746-AD55-D882640B64BC}" type="pres">
      <dgm:prSet presAssocID="{84C6F813-BBA0-FC49-ACBD-417213E17766}" presName="composite1" presStyleCnt="0"/>
      <dgm:spPr/>
    </dgm:pt>
    <dgm:pt modelId="{A75EDDEC-127C-1943-B0C2-8CADA3F851AE}" type="pres">
      <dgm:prSet presAssocID="{84C6F813-BBA0-FC49-ACBD-417213E17766}" presName="dummyNode1" presStyleLbl="node1" presStyleIdx="1" presStyleCnt="3"/>
      <dgm:spPr/>
    </dgm:pt>
    <dgm:pt modelId="{23349F53-1B55-BF44-872E-07BAE0E6C698}" type="pres">
      <dgm:prSet presAssocID="{84C6F813-BBA0-FC49-ACBD-417213E17766}" presName="childNode1" presStyleLbl="bgAcc1" presStyleIdx="2" presStyleCnt="3" custScaleY="146272">
        <dgm:presLayoutVars>
          <dgm:bulletEnabled val="1"/>
        </dgm:presLayoutVars>
      </dgm:prSet>
      <dgm:spPr/>
    </dgm:pt>
    <dgm:pt modelId="{BE585745-1C8D-184F-B304-80478B66E632}" type="pres">
      <dgm:prSet presAssocID="{84C6F813-BBA0-FC49-ACBD-417213E17766}" presName="childNode1tx" presStyleLbl="bgAcc1" presStyleIdx="2" presStyleCnt="3">
        <dgm:presLayoutVars>
          <dgm:bulletEnabled val="1"/>
        </dgm:presLayoutVars>
      </dgm:prSet>
      <dgm:spPr/>
    </dgm:pt>
    <dgm:pt modelId="{6680214F-33C8-3745-8EA4-661753954839}" type="pres">
      <dgm:prSet presAssocID="{84C6F813-BBA0-FC49-ACBD-417213E17766}" presName="parentNode1" presStyleLbl="node1" presStyleIdx="2" presStyleCnt="3" custScaleY="69840" custLinFactNeighborX="-1057" custLinFactNeighborY="57136">
        <dgm:presLayoutVars>
          <dgm:chMax val="1"/>
          <dgm:bulletEnabled val="1"/>
        </dgm:presLayoutVars>
      </dgm:prSet>
      <dgm:spPr/>
    </dgm:pt>
    <dgm:pt modelId="{FAF81F93-AAC3-0C4E-AB34-1845227A157B}" type="pres">
      <dgm:prSet presAssocID="{84C6F813-BBA0-FC49-ACBD-417213E17766}" presName="connSite1" presStyleCnt="0"/>
      <dgm:spPr/>
    </dgm:pt>
  </dgm:ptLst>
  <dgm:cxnLst>
    <dgm:cxn modelId="{99437A00-B519-A041-B03B-4B8EC765B4D6}" srcId="{84C6F813-BBA0-FC49-ACBD-417213E17766}" destId="{B2E09E4B-ED3E-C042-B1A0-8E17533B1703}" srcOrd="6" destOrd="0" parTransId="{E21AA803-A9C6-DB4F-AF00-20FF50C0D370}" sibTransId="{5EB48733-AD03-134B-8D05-537BED3B3198}"/>
    <dgm:cxn modelId="{58850F09-046A-9945-9C46-58D2547850A8}" srcId="{4960FA15-2342-1943-93B9-F63813112AB9}" destId="{734DABD0-3288-9E4D-82D9-73E084A28457}" srcOrd="4" destOrd="0" parTransId="{D0E98B1A-C8C0-EF4A-8C56-B17F10FB8466}" sibTransId="{020F9102-2601-B945-A082-864E5FF5BF15}"/>
    <dgm:cxn modelId="{60D7FD09-412C-CB4B-97BB-61552BDF4675}" type="presOf" srcId="{A5037FFA-9814-604B-B1B3-6FFED1B2837F}" destId="{58B71623-B41D-C945-B4AC-89FF0DB14C9F}" srcOrd="0" destOrd="1" presId="urn:microsoft.com/office/officeart/2005/8/layout/hProcess4"/>
    <dgm:cxn modelId="{94022E11-3176-4E1D-A850-71D7D97D0448}" type="presOf" srcId="{76CA65BB-B9CC-45E8-9A78-FF15501F7950}" destId="{CFFF33C4-686C-A84C-AD2E-C89755E4C4D6}" srcOrd="1" destOrd="6" presId="urn:microsoft.com/office/officeart/2005/8/layout/hProcess4"/>
    <dgm:cxn modelId="{432D5F1B-2802-2C49-9E90-8262665EC3D5}" type="presOf" srcId="{FFCA86BA-1021-FB49-98FA-87AAB826E5A2}" destId="{58B71623-B41D-C945-B4AC-89FF0DB14C9F}" srcOrd="0" destOrd="2" presId="urn:microsoft.com/office/officeart/2005/8/layout/hProcess4"/>
    <dgm:cxn modelId="{DCB57320-5DFE-5E4D-9EC8-2CE7289CBB70}" srcId="{84C6F813-BBA0-FC49-ACBD-417213E17766}" destId="{7E29AD20-FFF6-8249-A921-A30CC202104B}" srcOrd="5" destOrd="0" parTransId="{0FE74100-D08F-7949-B4F8-9B0C92B35085}" sibTransId="{58ECB490-B306-9E43-B675-D0F8CB3E8A4E}"/>
    <dgm:cxn modelId="{0EFFEF2B-665A-DF4F-8EC5-6348E1C818A7}" type="presOf" srcId="{2C2AC0A0-6A7B-8D42-BF74-CD9C4A876822}" destId="{23349F53-1B55-BF44-872E-07BAE0E6C698}" srcOrd="0" destOrd="2" presId="urn:microsoft.com/office/officeart/2005/8/layout/hProcess4"/>
    <dgm:cxn modelId="{518C2B2C-6C67-9C4E-B93E-DCC191A8982F}" srcId="{84C6F813-BBA0-FC49-ACBD-417213E17766}" destId="{0129CE5B-7DC9-3240-9A7B-5BDF6F9BC361}" srcOrd="3" destOrd="0" parTransId="{613EB030-C549-A141-B76C-E32D7B5AE4FA}" sibTransId="{322A78FF-025C-B64C-82A0-8CD35B061F98}"/>
    <dgm:cxn modelId="{DA7F832C-1C75-1D4D-BF4E-23186CBFA795}" type="presOf" srcId="{DEF4443A-E45A-3F48-BAFA-E02837AEBD9B}" destId="{8C16A615-51F2-C54B-AA1C-0392DF7FC1BD}" srcOrd="1" destOrd="5" presId="urn:microsoft.com/office/officeart/2005/8/layout/hProcess4"/>
    <dgm:cxn modelId="{3466D233-CE34-0946-89CA-DF0FF5701F80}" type="presOf" srcId="{734DABD0-3288-9E4D-82D9-73E084A28457}" destId="{CFFF33C4-686C-A84C-AD2E-C89755E4C4D6}" srcOrd="1" destOrd="4" presId="urn:microsoft.com/office/officeart/2005/8/layout/hProcess4"/>
    <dgm:cxn modelId="{4B085A3A-4552-B841-8FA9-2808DB3B66A2}" srcId="{4960FA15-2342-1943-93B9-F63813112AB9}" destId="{8608B22C-B276-9045-8E34-0853EADE9D4C}" srcOrd="0" destOrd="0" parTransId="{13B9E6EC-84F9-7147-B72F-384013F9CA33}" sibTransId="{EEEF0370-ABF0-014F-B089-22A3AEE18351}"/>
    <dgm:cxn modelId="{F1609E3A-3642-9345-8A8F-94972883E089}" srcId="{16E9C3BF-B8DA-3F4F-951A-7FD5BFA3AB74}" destId="{BD2E9BFF-5EE1-444A-AFF3-82B415A8246E}" srcOrd="3" destOrd="0" parTransId="{59228384-8595-6344-AB95-7BAAC71089AF}" sibTransId="{53EDFF59-F03D-0B46-9A0E-758C7C1D4DA2}"/>
    <dgm:cxn modelId="{96FA373D-1AC2-E94B-9F81-8D08475054AC}" type="presOf" srcId="{1536EDBA-8A81-3940-A9B9-98060C2517BB}" destId="{2439F31B-202A-274B-BCC6-6F4E75448FF5}" srcOrd="0" destOrd="0" presId="urn:microsoft.com/office/officeart/2005/8/layout/hProcess4"/>
    <dgm:cxn modelId="{70B7563F-4520-EC4D-ADBD-95382D347EFA}" type="presOf" srcId="{7E29AD20-FFF6-8249-A921-A30CC202104B}" destId="{23349F53-1B55-BF44-872E-07BAE0E6C698}" srcOrd="0" destOrd="5" presId="urn:microsoft.com/office/officeart/2005/8/layout/hProcess4"/>
    <dgm:cxn modelId="{F2380C5D-6778-CD4D-A14B-83AFBBDD6522}" srcId="{84C6F813-BBA0-FC49-ACBD-417213E17766}" destId="{D03BB9F4-9399-9345-B9FB-F741E8BD337D}" srcOrd="1" destOrd="0" parTransId="{F579160E-BC50-164C-9548-B3B32DB0E1A5}" sibTransId="{BD7A646A-4083-124D-AC59-562ACB5217DB}"/>
    <dgm:cxn modelId="{11B96441-653D-D645-B32F-1503EBDD1201}" srcId="{E0315886-AE01-6741-99C2-A077F54A8CDA}" destId="{84C6F813-BBA0-FC49-ACBD-417213E17766}" srcOrd="2" destOrd="0" parTransId="{8CB29DD6-4852-5A4D-B1C9-F33974254B72}" sibTransId="{71491E40-3F77-204A-8C89-07FBB83C32CC}"/>
    <dgm:cxn modelId="{21146E64-CD87-514C-ADCB-9CB934B86C75}" type="presOf" srcId="{734DABD0-3288-9E4D-82D9-73E084A28457}" destId="{58B71623-B41D-C945-B4AC-89FF0DB14C9F}" srcOrd="0" destOrd="4" presId="urn:microsoft.com/office/officeart/2005/8/layout/hProcess4"/>
    <dgm:cxn modelId="{C2155E47-83AE-9D4A-934A-EA1FBCB479C6}" type="presOf" srcId="{BD2E9BFF-5EE1-444A-AFF3-82B415A8246E}" destId="{6B6A8A4D-E283-6E43-B7CB-C69B221ADF5B}" srcOrd="0" destOrd="3" presId="urn:microsoft.com/office/officeart/2005/8/layout/hProcess4"/>
    <dgm:cxn modelId="{84C89068-4F26-7C45-A5A5-982536B5AA54}" srcId="{16E9C3BF-B8DA-3F4F-951A-7FD5BFA3AB74}" destId="{07E7F106-F85E-1B46-AFAF-DE8C1B7BC9A6}" srcOrd="4" destOrd="0" parTransId="{FE38416B-4595-A14D-997D-7CCB669877EF}" sibTransId="{7C5E0D50-1433-E741-95B3-2D37AD330BCA}"/>
    <dgm:cxn modelId="{0DCBF748-6062-374C-BD16-A57F52531455}" type="presOf" srcId="{5C4BEA65-9E83-BF45-81AC-D50F7C94056E}" destId="{6B6A8A4D-E283-6E43-B7CB-C69B221ADF5B}" srcOrd="0" destOrd="1" presId="urn:microsoft.com/office/officeart/2005/8/layout/hProcess4"/>
    <dgm:cxn modelId="{D6DAA06A-7866-AF44-BDE5-F9918F4C2DAB}" type="presOf" srcId="{916F58EF-98D1-5E49-A65B-507D614CC72A}" destId="{8C16A615-51F2-C54B-AA1C-0392DF7FC1BD}" srcOrd="1" destOrd="0" presId="urn:microsoft.com/office/officeart/2005/8/layout/hProcess4"/>
    <dgm:cxn modelId="{8A0AD96C-BB10-5C4A-8BB1-E3B993E16032}" type="presOf" srcId="{07E7F106-F85E-1B46-AFAF-DE8C1B7BC9A6}" destId="{6B6A8A4D-E283-6E43-B7CB-C69B221ADF5B}" srcOrd="0" destOrd="4" presId="urn:microsoft.com/office/officeart/2005/8/layout/hProcess4"/>
    <dgm:cxn modelId="{E0BC724D-F42F-A24F-8FD6-CD1ADF846013}" type="presOf" srcId="{37597B8A-5826-6B41-8B64-BFF53841F555}" destId="{8C16A615-51F2-C54B-AA1C-0392DF7FC1BD}" srcOrd="1" destOrd="2" presId="urn:microsoft.com/office/officeart/2005/8/layout/hProcess4"/>
    <dgm:cxn modelId="{D121D96E-D31D-734B-8586-26508E089F05}" type="presOf" srcId="{37597B8A-5826-6B41-8B64-BFF53841F555}" destId="{6B6A8A4D-E283-6E43-B7CB-C69B221ADF5B}" srcOrd="0" destOrd="2" presId="urn:microsoft.com/office/officeart/2005/8/layout/hProcess4"/>
    <dgm:cxn modelId="{C22F6B70-D7E6-8249-BBE6-D8CCD3A8ED8C}" type="presOf" srcId="{FFCA86BA-1021-FB49-98FA-87AAB826E5A2}" destId="{CFFF33C4-686C-A84C-AD2E-C89755E4C4D6}" srcOrd="1" destOrd="2" presId="urn:microsoft.com/office/officeart/2005/8/layout/hProcess4"/>
    <dgm:cxn modelId="{02C79951-B67F-0441-B8DB-76359EF36DDB}" type="presOf" srcId="{95B55A87-1D31-D14E-9285-95A248AF44BA}" destId="{BE585745-1C8D-184F-B304-80478B66E632}" srcOrd="1" destOrd="4" presId="urn:microsoft.com/office/officeart/2005/8/layout/hProcess4"/>
    <dgm:cxn modelId="{23D31C58-F301-3D41-A965-21C2B7A7F22E}" type="presOf" srcId="{E0138999-1E71-AF4F-BFCB-21B2626CA5CD}" destId="{CFFF33C4-686C-A84C-AD2E-C89755E4C4D6}" srcOrd="1" destOrd="3" presId="urn:microsoft.com/office/officeart/2005/8/layout/hProcess4"/>
    <dgm:cxn modelId="{C4050059-C9E6-104F-BFCC-B7FCA244216D}" srcId="{4960FA15-2342-1943-93B9-F63813112AB9}" destId="{FFCA86BA-1021-FB49-98FA-87AAB826E5A2}" srcOrd="2" destOrd="0" parTransId="{D2328EDD-D914-D545-A3AE-CFD236AC50EC}" sibTransId="{6384DCD4-05EC-1648-A161-2E14E17E62C7}"/>
    <dgm:cxn modelId="{758E2C5A-3C17-0D49-AF62-35BBF0056E7B}" type="presOf" srcId="{84C6F813-BBA0-FC49-ACBD-417213E17766}" destId="{6680214F-33C8-3745-8EA4-661753954839}" srcOrd="0" destOrd="0" presId="urn:microsoft.com/office/officeart/2005/8/layout/hProcess4"/>
    <dgm:cxn modelId="{DEED127C-235A-364B-A0D1-8BF1CB7946C6}" srcId="{4960FA15-2342-1943-93B9-F63813112AB9}" destId="{CBD31DBA-4D9E-B342-BAF5-A6B4FC73B590}" srcOrd="5" destOrd="0" parTransId="{F5077810-1BAF-5B4B-824A-7717EB2D67F5}" sibTransId="{9562B94A-1D96-B94A-BCBE-BCB748A42DE6}"/>
    <dgm:cxn modelId="{4510677C-5BA9-394D-B8E2-7B408676F2F0}" type="presOf" srcId="{4960FA15-2342-1943-93B9-F63813112AB9}" destId="{212A2FE2-6697-9545-8941-2E870974F810}" srcOrd="0" destOrd="0" presId="urn:microsoft.com/office/officeart/2005/8/layout/hProcess4"/>
    <dgm:cxn modelId="{8BA9787D-6F3F-2940-99D2-865C0752E63D}" type="presOf" srcId="{E0138999-1E71-AF4F-BFCB-21B2626CA5CD}" destId="{58B71623-B41D-C945-B4AC-89FF0DB14C9F}" srcOrd="0" destOrd="3" presId="urn:microsoft.com/office/officeart/2005/8/layout/hProcess4"/>
    <dgm:cxn modelId="{DD9E7F7D-D024-AF44-BD0C-69F1B4AD5ABE}" type="presOf" srcId="{B9CDE1B3-D6B6-3B42-AD79-FD243861A6F3}" destId="{40F3986C-9455-9C47-9DDC-6043F51D8D5E}" srcOrd="0" destOrd="0" presId="urn:microsoft.com/office/officeart/2005/8/layout/hProcess4"/>
    <dgm:cxn modelId="{FD9A7389-E7AD-7C4F-B221-0EEE05D0AAA3}" type="presOf" srcId="{BD2E9BFF-5EE1-444A-AFF3-82B415A8246E}" destId="{8C16A615-51F2-C54B-AA1C-0392DF7FC1BD}" srcOrd="1" destOrd="3" presId="urn:microsoft.com/office/officeart/2005/8/layout/hProcess4"/>
    <dgm:cxn modelId="{F2EDFF89-B4D0-EE45-B117-E9EF0DE0C23B}" type="presOf" srcId="{8608B22C-B276-9045-8E34-0853EADE9D4C}" destId="{58B71623-B41D-C945-B4AC-89FF0DB14C9F}" srcOrd="0" destOrd="0" presId="urn:microsoft.com/office/officeart/2005/8/layout/hProcess4"/>
    <dgm:cxn modelId="{E5EE1D8B-4DBF-0A43-A05D-8C76E2BFDBCF}" type="presOf" srcId="{1C412695-D4EF-C84A-8CF9-7EF91EBC3803}" destId="{23349F53-1B55-BF44-872E-07BAE0E6C698}" srcOrd="0" destOrd="0" presId="urn:microsoft.com/office/officeart/2005/8/layout/hProcess4"/>
    <dgm:cxn modelId="{F8FFBF8B-F82B-854F-BFC1-7C44414DD3F8}" type="presOf" srcId="{DEF4443A-E45A-3F48-BAFA-E02837AEBD9B}" destId="{6B6A8A4D-E283-6E43-B7CB-C69B221ADF5B}" srcOrd="0" destOrd="5" presId="urn:microsoft.com/office/officeart/2005/8/layout/hProcess4"/>
    <dgm:cxn modelId="{6DC93C95-33E4-F641-B551-6C909431DE8B}" type="presOf" srcId="{D03BB9F4-9399-9345-B9FB-F741E8BD337D}" destId="{23349F53-1B55-BF44-872E-07BAE0E6C698}" srcOrd="0" destOrd="1" presId="urn:microsoft.com/office/officeart/2005/8/layout/hProcess4"/>
    <dgm:cxn modelId="{EDC6A496-01EA-2248-9971-AE8ED8FF6F64}" srcId="{4960FA15-2342-1943-93B9-F63813112AB9}" destId="{A5037FFA-9814-604B-B1B3-6FFED1B2837F}" srcOrd="1" destOrd="0" parTransId="{8BAB068B-674D-6340-A64B-B1CF43FA5D3F}" sibTransId="{F2E9CB10-0D36-1A47-B27B-71DF3235A8B0}"/>
    <dgm:cxn modelId="{A5BD9EA0-A72F-DF4D-B594-73DF5F83DF90}" type="presOf" srcId="{95B55A87-1D31-D14E-9285-95A248AF44BA}" destId="{23349F53-1B55-BF44-872E-07BAE0E6C698}" srcOrd="0" destOrd="4" presId="urn:microsoft.com/office/officeart/2005/8/layout/hProcess4"/>
    <dgm:cxn modelId="{7D07C2A3-1AD5-E94A-A0C3-6A98AE462CFE}" srcId="{E0315886-AE01-6741-99C2-A077F54A8CDA}" destId="{16E9C3BF-B8DA-3F4F-951A-7FD5BFA3AB74}" srcOrd="0" destOrd="0" parTransId="{D976F6C4-53EB-8246-943E-F81C1EBE94E3}" sibTransId="{1536EDBA-8A81-3940-A9B9-98060C2517BB}"/>
    <dgm:cxn modelId="{CD4DA7A4-78B7-6440-AFA7-F6548DA12970}" type="presOf" srcId="{D03BB9F4-9399-9345-B9FB-F741E8BD337D}" destId="{BE585745-1C8D-184F-B304-80478B66E632}" srcOrd="1" destOrd="1" presId="urn:microsoft.com/office/officeart/2005/8/layout/hProcess4"/>
    <dgm:cxn modelId="{B84C99A5-770F-F141-A3D7-09E6AC7738B3}" type="presOf" srcId="{B2E09E4B-ED3E-C042-B1A0-8E17533B1703}" destId="{BE585745-1C8D-184F-B304-80478B66E632}" srcOrd="1" destOrd="6" presId="urn:microsoft.com/office/officeart/2005/8/layout/hProcess4"/>
    <dgm:cxn modelId="{919FD0A9-6B0B-C347-97E6-D3F366E9F007}" srcId="{16E9C3BF-B8DA-3F4F-951A-7FD5BFA3AB74}" destId="{37597B8A-5826-6B41-8B64-BFF53841F555}" srcOrd="2" destOrd="0" parTransId="{FAA38571-8E07-2A4D-8416-2B7245396485}" sibTransId="{62F80B19-893E-F647-8898-D711D0299247}"/>
    <dgm:cxn modelId="{8A836FAF-3C7B-3749-B63B-230D32BDD054}" type="presOf" srcId="{0129CE5B-7DC9-3240-9A7B-5BDF6F9BC361}" destId="{BE585745-1C8D-184F-B304-80478B66E632}" srcOrd="1" destOrd="3" presId="urn:microsoft.com/office/officeart/2005/8/layout/hProcess4"/>
    <dgm:cxn modelId="{423BE2B0-F855-DE49-8D6D-A68F822AE8C4}" srcId="{16E9C3BF-B8DA-3F4F-951A-7FD5BFA3AB74}" destId="{916F58EF-98D1-5E49-A65B-507D614CC72A}" srcOrd="0" destOrd="0" parTransId="{9E26E5F9-468B-D745-BFF3-44B9DCE246A1}" sibTransId="{A445345D-2F72-4448-8257-F6B2162E5778}"/>
    <dgm:cxn modelId="{68E773B8-1592-204F-ABC3-CA2A01C0C1F5}" srcId="{E0315886-AE01-6741-99C2-A077F54A8CDA}" destId="{4960FA15-2342-1943-93B9-F63813112AB9}" srcOrd="1" destOrd="0" parTransId="{79D6A044-552F-C34A-8347-4391339AB2E8}" sibTransId="{B9CDE1B3-D6B6-3B42-AD79-FD243861A6F3}"/>
    <dgm:cxn modelId="{5EBB6BCB-2556-0C47-BE92-BE5211AB08E7}" type="presOf" srcId="{B2E09E4B-ED3E-C042-B1A0-8E17533B1703}" destId="{23349F53-1B55-BF44-872E-07BAE0E6C698}" srcOrd="0" destOrd="6" presId="urn:microsoft.com/office/officeart/2005/8/layout/hProcess4"/>
    <dgm:cxn modelId="{1B7794CF-1D65-0D44-AEC9-C65855FA2284}" type="presOf" srcId="{A5037FFA-9814-604B-B1B3-6FFED1B2837F}" destId="{CFFF33C4-686C-A84C-AD2E-C89755E4C4D6}" srcOrd="1" destOrd="1" presId="urn:microsoft.com/office/officeart/2005/8/layout/hProcess4"/>
    <dgm:cxn modelId="{F197E9D0-E9B7-9246-B820-47901CC99755}" type="presOf" srcId="{2C2AC0A0-6A7B-8D42-BF74-CD9C4A876822}" destId="{BE585745-1C8D-184F-B304-80478B66E632}" srcOrd="1" destOrd="2" presId="urn:microsoft.com/office/officeart/2005/8/layout/hProcess4"/>
    <dgm:cxn modelId="{41625CD1-2EB1-B347-919C-0C802ECFEB0E}" srcId="{84C6F813-BBA0-FC49-ACBD-417213E17766}" destId="{1C412695-D4EF-C84A-8CF9-7EF91EBC3803}" srcOrd="0" destOrd="0" parTransId="{715820F6-C726-2B45-88EF-2E1951677F41}" sibTransId="{06A0F851-38E6-5C4F-BFF1-12EA9B19CFAA}"/>
    <dgm:cxn modelId="{F2E06DD3-F08B-B34B-ADD9-2CB877EE927E}" srcId="{16E9C3BF-B8DA-3F4F-951A-7FD5BFA3AB74}" destId="{DEF4443A-E45A-3F48-BAFA-E02837AEBD9B}" srcOrd="5" destOrd="0" parTransId="{1E8D2D4C-7003-F945-8233-49E1CC23372D}" sibTransId="{23AC9A60-DFAD-9446-97DB-94B4BC356AE2}"/>
    <dgm:cxn modelId="{AEADD5D7-5E75-4524-9ECD-4C6099290F9E}" type="presOf" srcId="{76CA65BB-B9CC-45E8-9A78-FF15501F7950}" destId="{58B71623-B41D-C945-B4AC-89FF0DB14C9F}" srcOrd="0" destOrd="6" presId="urn:microsoft.com/office/officeart/2005/8/layout/hProcess4"/>
    <dgm:cxn modelId="{24DC3BDA-C2FB-0041-BE40-B15E35C2D932}" type="presOf" srcId="{1C412695-D4EF-C84A-8CF9-7EF91EBC3803}" destId="{BE585745-1C8D-184F-B304-80478B66E632}" srcOrd="1" destOrd="0" presId="urn:microsoft.com/office/officeart/2005/8/layout/hProcess4"/>
    <dgm:cxn modelId="{1281BDDB-28C2-A34D-A585-AC610E0480E9}" type="presOf" srcId="{07E7F106-F85E-1B46-AFAF-DE8C1B7BC9A6}" destId="{8C16A615-51F2-C54B-AA1C-0392DF7FC1BD}" srcOrd="1" destOrd="4" presId="urn:microsoft.com/office/officeart/2005/8/layout/hProcess4"/>
    <dgm:cxn modelId="{B8071DDD-CEBB-3143-90A1-ED2811D7CA47}" type="presOf" srcId="{5C4BEA65-9E83-BF45-81AC-D50F7C94056E}" destId="{8C16A615-51F2-C54B-AA1C-0392DF7FC1BD}" srcOrd="1" destOrd="1" presId="urn:microsoft.com/office/officeart/2005/8/layout/hProcess4"/>
    <dgm:cxn modelId="{C9A7C8DD-33CF-C445-B6FB-9E955134FEAB}" type="presOf" srcId="{916F58EF-98D1-5E49-A65B-507D614CC72A}" destId="{6B6A8A4D-E283-6E43-B7CB-C69B221ADF5B}" srcOrd="0" destOrd="0" presId="urn:microsoft.com/office/officeart/2005/8/layout/hProcess4"/>
    <dgm:cxn modelId="{8CFF7AE0-42BF-7247-B5EA-92ED68CFF554}" srcId="{84C6F813-BBA0-FC49-ACBD-417213E17766}" destId="{2C2AC0A0-6A7B-8D42-BF74-CD9C4A876822}" srcOrd="2" destOrd="0" parTransId="{E9A2077F-3473-D84D-9B1E-9418F5DA0B07}" sibTransId="{0EFC0F09-BC29-D244-BDEF-803D08355BCC}"/>
    <dgm:cxn modelId="{9C68B8E1-B9D9-A94B-9415-56CDC5EC2913}" type="presOf" srcId="{E0315886-AE01-6741-99C2-A077F54A8CDA}" destId="{2B410679-E149-D140-BBDD-3C17EB4E6525}" srcOrd="0" destOrd="0" presId="urn:microsoft.com/office/officeart/2005/8/layout/hProcess4"/>
    <dgm:cxn modelId="{39C1C6E3-65DD-4040-92A6-51F2EF2323C5}" type="presOf" srcId="{8608B22C-B276-9045-8E34-0853EADE9D4C}" destId="{CFFF33C4-686C-A84C-AD2E-C89755E4C4D6}" srcOrd="1" destOrd="0" presId="urn:microsoft.com/office/officeart/2005/8/layout/hProcess4"/>
    <dgm:cxn modelId="{F22B48E4-9C87-1E4D-B8E3-B3B4A25F33CA}" type="presOf" srcId="{CBD31DBA-4D9E-B342-BAF5-A6B4FC73B590}" destId="{CFFF33C4-686C-A84C-AD2E-C89755E4C4D6}" srcOrd="1" destOrd="5" presId="urn:microsoft.com/office/officeart/2005/8/layout/hProcess4"/>
    <dgm:cxn modelId="{9D10A7E4-200E-7C42-8E58-093CF3AD39A9}" type="presOf" srcId="{16E9C3BF-B8DA-3F4F-951A-7FD5BFA3AB74}" destId="{E150BD70-0F6B-AF47-83D0-C84BB3D6FD66}" srcOrd="0" destOrd="0" presId="urn:microsoft.com/office/officeart/2005/8/layout/hProcess4"/>
    <dgm:cxn modelId="{E9DA4DEA-32FA-B94E-9E6A-D25886A4DCFD}" srcId="{84C6F813-BBA0-FC49-ACBD-417213E17766}" destId="{95B55A87-1D31-D14E-9285-95A248AF44BA}" srcOrd="4" destOrd="0" parTransId="{459D172B-E740-5642-8C64-51E417EC6172}" sibTransId="{6A19618B-667E-564E-8808-8725B987D735}"/>
    <dgm:cxn modelId="{009E51EB-1B90-2F49-8335-50A7D9ED621B}" type="presOf" srcId="{0129CE5B-7DC9-3240-9A7B-5BDF6F9BC361}" destId="{23349F53-1B55-BF44-872E-07BAE0E6C698}" srcOrd="0" destOrd="3" presId="urn:microsoft.com/office/officeart/2005/8/layout/hProcess4"/>
    <dgm:cxn modelId="{16E933F3-532D-8B4B-9E27-42C7CEFD8363}" type="presOf" srcId="{CBD31DBA-4D9E-B342-BAF5-A6B4FC73B590}" destId="{58B71623-B41D-C945-B4AC-89FF0DB14C9F}" srcOrd="0" destOrd="5" presId="urn:microsoft.com/office/officeart/2005/8/layout/hProcess4"/>
    <dgm:cxn modelId="{0E9851F4-914A-BA41-A4F3-62FAF2D39B85}" srcId="{16E9C3BF-B8DA-3F4F-951A-7FD5BFA3AB74}" destId="{5C4BEA65-9E83-BF45-81AC-D50F7C94056E}" srcOrd="1" destOrd="0" parTransId="{C45FD477-8313-BA45-9954-4E3B387637C5}" sibTransId="{15C7A415-2790-3547-AFC4-4DE466831077}"/>
    <dgm:cxn modelId="{C975C4F5-2875-4353-B941-F45AAE2311FA}" srcId="{4960FA15-2342-1943-93B9-F63813112AB9}" destId="{76CA65BB-B9CC-45E8-9A78-FF15501F7950}" srcOrd="6" destOrd="0" parTransId="{B9D61F2F-EFDD-4898-88DC-BFC5A1C1FA5B}" sibTransId="{784C9530-F4B0-464D-8C43-D2A2FAA11271}"/>
    <dgm:cxn modelId="{3E6059F8-3F99-7E43-BE59-7215D061D90C}" srcId="{4960FA15-2342-1943-93B9-F63813112AB9}" destId="{E0138999-1E71-AF4F-BFCB-21B2626CA5CD}" srcOrd="3" destOrd="0" parTransId="{9BB10979-3816-6744-B22E-E778B04C6225}" sibTransId="{113BEE4C-EE5E-B84D-8596-C42FB9BEA54F}"/>
    <dgm:cxn modelId="{FE4654FC-0223-F249-B36D-44FC5447F133}" type="presOf" srcId="{7E29AD20-FFF6-8249-A921-A30CC202104B}" destId="{BE585745-1C8D-184F-B304-80478B66E632}" srcOrd="1" destOrd="5" presId="urn:microsoft.com/office/officeart/2005/8/layout/hProcess4"/>
    <dgm:cxn modelId="{77486FF5-85F0-1447-BAFC-508ED21CCCD8}" type="presParOf" srcId="{2B410679-E149-D140-BBDD-3C17EB4E6525}" destId="{6EE2FC4F-B941-AE4D-B6C3-B0BF121FC34B}" srcOrd="0" destOrd="0" presId="urn:microsoft.com/office/officeart/2005/8/layout/hProcess4"/>
    <dgm:cxn modelId="{A6536112-199D-A143-8962-693FABA0C0A6}" type="presParOf" srcId="{2B410679-E149-D140-BBDD-3C17EB4E6525}" destId="{3712318A-CE03-5A43-9ACE-3ACC42C8809D}" srcOrd="1" destOrd="0" presId="urn:microsoft.com/office/officeart/2005/8/layout/hProcess4"/>
    <dgm:cxn modelId="{0B05ECC6-8A32-2543-9C81-9D66A70ED412}" type="presParOf" srcId="{2B410679-E149-D140-BBDD-3C17EB4E6525}" destId="{4248178D-E08F-B947-8E6C-33C1E96C54C2}" srcOrd="2" destOrd="0" presId="urn:microsoft.com/office/officeart/2005/8/layout/hProcess4"/>
    <dgm:cxn modelId="{C298A90A-508E-FE42-A742-2C1F46656B8E}" type="presParOf" srcId="{4248178D-E08F-B947-8E6C-33C1E96C54C2}" destId="{1B9AA0AB-E2E7-DE40-8515-441E6BF3AC7E}" srcOrd="0" destOrd="0" presId="urn:microsoft.com/office/officeart/2005/8/layout/hProcess4"/>
    <dgm:cxn modelId="{C529ADF3-2732-DD47-885D-6854E946BABB}" type="presParOf" srcId="{1B9AA0AB-E2E7-DE40-8515-441E6BF3AC7E}" destId="{D808B714-E46D-DE4B-A8DB-E03AF979B75F}" srcOrd="0" destOrd="0" presId="urn:microsoft.com/office/officeart/2005/8/layout/hProcess4"/>
    <dgm:cxn modelId="{34694DFA-3462-E643-B49C-1042EDCE64A3}" type="presParOf" srcId="{1B9AA0AB-E2E7-DE40-8515-441E6BF3AC7E}" destId="{6B6A8A4D-E283-6E43-B7CB-C69B221ADF5B}" srcOrd="1" destOrd="0" presId="urn:microsoft.com/office/officeart/2005/8/layout/hProcess4"/>
    <dgm:cxn modelId="{364800CB-6DE6-5E4C-B051-17BAED09834A}" type="presParOf" srcId="{1B9AA0AB-E2E7-DE40-8515-441E6BF3AC7E}" destId="{8C16A615-51F2-C54B-AA1C-0392DF7FC1BD}" srcOrd="2" destOrd="0" presId="urn:microsoft.com/office/officeart/2005/8/layout/hProcess4"/>
    <dgm:cxn modelId="{7F7DC33E-292A-8840-8468-EC5E6E5B282E}" type="presParOf" srcId="{1B9AA0AB-E2E7-DE40-8515-441E6BF3AC7E}" destId="{E150BD70-0F6B-AF47-83D0-C84BB3D6FD66}" srcOrd="3" destOrd="0" presId="urn:microsoft.com/office/officeart/2005/8/layout/hProcess4"/>
    <dgm:cxn modelId="{3B353101-A439-894E-86FA-BE3DA81E335C}" type="presParOf" srcId="{1B9AA0AB-E2E7-DE40-8515-441E6BF3AC7E}" destId="{7CC48B1E-580F-FC46-8593-51277D3C3A86}" srcOrd="4" destOrd="0" presId="urn:microsoft.com/office/officeart/2005/8/layout/hProcess4"/>
    <dgm:cxn modelId="{2634B981-6DD1-B444-BB14-9F3BC9FF4442}" type="presParOf" srcId="{4248178D-E08F-B947-8E6C-33C1E96C54C2}" destId="{2439F31B-202A-274B-BCC6-6F4E75448FF5}" srcOrd="1" destOrd="0" presId="urn:microsoft.com/office/officeart/2005/8/layout/hProcess4"/>
    <dgm:cxn modelId="{9C8C58DB-96C7-7547-BAEC-CA892DC3F4EB}" type="presParOf" srcId="{4248178D-E08F-B947-8E6C-33C1E96C54C2}" destId="{EF25198F-37CD-3247-93D0-AE33D502A4E8}" srcOrd="2" destOrd="0" presId="urn:microsoft.com/office/officeart/2005/8/layout/hProcess4"/>
    <dgm:cxn modelId="{997E016D-230F-A046-84DB-0EEB36BA6312}" type="presParOf" srcId="{EF25198F-37CD-3247-93D0-AE33D502A4E8}" destId="{D428EAD2-5DC1-0F44-AE38-81ECEA2B5909}" srcOrd="0" destOrd="0" presId="urn:microsoft.com/office/officeart/2005/8/layout/hProcess4"/>
    <dgm:cxn modelId="{961D6E91-1AD7-5C42-A35D-8337D14AE22C}" type="presParOf" srcId="{EF25198F-37CD-3247-93D0-AE33D502A4E8}" destId="{58B71623-B41D-C945-B4AC-89FF0DB14C9F}" srcOrd="1" destOrd="0" presId="urn:microsoft.com/office/officeart/2005/8/layout/hProcess4"/>
    <dgm:cxn modelId="{415F9472-D6AD-454B-8609-F0CB7BC46F17}" type="presParOf" srcId="{EF25198F-37CD-3247-93D0-AE33D502A4E8}" destId="{CFFF33C4-686C-A84C-AD2E-C89755E4C4D6}" srcOrd="2" destOrd="0" presId="urn:microsoft.com/office/officeart/2005/8/layout/hProcess4"/>
    <dgm:cxn modelId="{D2D42F3F-CE53-B74D-B4B9-64B64026C6F9}" type="presParOf" srcId="{EF25198F-37CD-3247-93D0-AE33D502A4E8}" destId="{212A2FE2-6697-9545-8941-2E870974F810}" srcOrd="3" destOrd="0" presId="urn:microsoft.com/office/officeart/2005/8/layout/hProcess4"/>
    <dgm:cxn modelId="{8C0FEECB-7E0E-844C-AEBB-0CF968340BF1}" type="presParOf" srcId="{EF25198F-37CD-3247-93D0-AE33D502A4E8}" destId="{F385E847-BE6C-A14E-8A9A-7F8284965AD2}" srcOrd="4" destOrd="0" presId="urn:microsoft.com/office/officeart/2005/8/layout/hProcess4"/>
    <dgm:cxn modelId="{51D37EA7-DB68-2543-A84B-E435185AF3BB}" type="presParOf" srcId="{4248178D-E08F-B947-8E6C-33C1E96C54C2}" destId="{40F3986C-9455-9C47-9DDC-6043F51D8D5E}" srcOrd="3" destOrd="0" presId="urn:microsoft.com/office/officeart/2005/8/layout/hProcess4"/>
    <dgm:cxn modelId="{E4246BA2-6A6A-DD45-90E8-77C268FBB1F1}" type="presParOf" srcId="{4248178D-E08F-B947-8E6C-33C1E96C54C2}" destId="{07E49397-4AC6-1746-AD55-D882640B64BC}" srcOrd="4" destOrd="0" presId="urn:microsoft.com/office/officeart/2005/8/layout/hProcess4"/>
    <dgm:cxn modelId="{60873978-B354-4B46-A033-EBC40441BF28}" type="presParOf" srcId="{07E49397-4AC6-1746-AD55-D882640B64BC}" destId="{A75EDDEC-127C-1943-B0C2-8CADA3F851AE}" srcOrd="0" destOrd="0" presId="urn:microsoft.com/office/officeart/2005/8/layout/hProcess4"/>
    <dgm:cxn modelId="{84A3B8FE-BABF-9041-B1CD-A32AAD4227C3}" type="presParOf" srcId="{07E49397-4AC6-1746-AD55-D882640B64BC}" destId="{23349F53-1B55-BF44-872E-07BAE0E6C698}" srcOrd="1" destOrd="0" presId="urn:microsoft.com/office/officeart/2005/8/layout/hProcess4"/>
    <dgm:cxn modelId="{EF7D52D2-82BB-714A-9A89-0EDFD5FF15F9}" type="presParOf" srcId="{07E49397-4AC6-1746-AD55-D882640B64BC}" destId="{BE585745-1C8D-184F-B304-80478B66E632}" srcOrd="2" destOrd="0" presId="urn:microsoft.com/office/officeart/2005/8/layout/hProcess4"/>
    <dgm:cxn modelId="{D2D5B381-D395-3A41-801B-E89D14506DA6}" type="presParOf" srcId="{07E49397-4AC6-1746-AD55-D882640B64BC}" destId="{6680214F-33C8-3745-8EA4-661753954839}" srcOrd="3" destOrd="0" presId="urn:microsoft.com/office/officeart/2005/8/layout/hProcess4"/>
    <dgm:cxn modelId="{B26EF6C2-AD60-F24B-B35B-BE61EE3088BC}" type="presParOf" srcId="{07E49397-4AC6-1746-AD55-D882640B64BC}" destId="{FAF81F93-AAC3-0C4E-AB34-1845227A157B}" srcOrd="4" destOrd="0" presId="urn:microsoft.com/office/officeart/2005/8/layout/h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2B02FD4B-CE31-064B-AB4E-9F1121D59DA7}" type="doc">
      <dgm:prSet loTypeId="urn:microsoft.com/office/officeart/2009/3/layout/StepUpProcess" loCatId="" qsTypeId="urn:microsoft.com/office/officeart/2005/8/quickstyle/simple1" qsCatId="simple" csTypeId="urn:microsoft.com/office/officeart/2005/8/colors/accent5_2" csCatId="accent5" phldr="1"/>
      <dgm:spPr/>
      <dgm:t>
        <a:bodyPr/>
        <a:lstStyle/>
        <a:p>
          <a:endParaRPr lang="en-GB"/>
        </a:p>
      </dgm:t>
    </dgm:pt>
    <dgm:pt modelId="{98E75259-4E23-A242-A69A-DDA5D6182C1C}">
      <dgm:prSet phldrT="[Text]" custT="1"/>
      <dgm:spPr/>
      <dgm:t>
        <a:bodyPr/>
        <a:lstStyle/>
        <a:p>
          <a:pPr marL="0" algn="just" rtl="1">
            <a:buNone/>
          </a:pPr>
          <a:r>
            <a:rPr lang="ar-JO" sz="2800" b="1" dirty="0">
              <a:solidFill>
                <a:schemeClr val="accent3"/>
              </a:solidFill>
              <a:latin typeface="Calibri" panose="020F0502020204030204" pitchFamily="34" charset="0"/>
              <a:ea typeface="Calibri" panose="020F0502020204030204" pitchFamily="34" charset="0"/>
              <a:cs typeface="Calibri" panose="020F0502020204030204" pitchFamily="34" charset="0"/>
            </a:rPr>
            <a:t>الإعلام</a:t>
          </a:r>
          <a:endParaRPr lang="en-GB" sz="2800" b="1" dirty="0">
            <a:solidFill>
              <a:schemeClr val="accent3"/>
            </a:solidFill>
            <a:latin typeface="Calibri" panose="020F0502020204030204" pitchFamily="34" charset="0"/>
            <a:ea typeface="Calibri" panose="020F0502020204030204" pitchFamily="34" charset="0"/>
            <a:cs typeface="Calibri" panose="020F0502020204030204" pitchFamily="34" charset="0"/>
          </a:endParaRPr>
        </a:p>
      </dgm:t>
    </dgm:pt>
    <dgm:pt modelId="{4EC382D0-F51A-7243-A938-C72B438BC90F}" type="parTrans" cxnId="{B4B761E1-487D-7A44-8120-329E9DF689D5}">
      <dgm:prSet/>
      <dgm:spPr/>
      <dgm:t>
        <a:bodyPr/>
        <a:lstStyle/>
        <a:p>
          <a:endParaRPr lang="en-GB">
            <a:latin typeface="Montserrat" pitchFamily="2" charset="77"/>
          </a:endParaRPr>
        </a:p>
      </dgm:t>
    </dgm:pt>
    <dgm:pt modelId="{49AAEF1A-ADE5-5246-B53F-4FEFCD157F30}" type="sibTrans" cxnId="{B4B761E1-487D-7A44-8120-329E9DF689D5}">
      <dgm:prSet/>
      <dgm:spPr/>
      <dgm:t>
        <a:bodyPr/>
        <a:lstStyle/>
        <a:p>
          <a:endParaRPr lang="en-GB">
            <a:latin typeface="Montserrat" pitchFamily="2" charset="77"/>
          </a:endParaRPr>
        </a:p>
      </dgm:t>
    </dgm:pt>
    <dgm:pt modelId="{5A3335C3-215C-B741-90B1-3EC8DC663F1A}">
      <dgm:prSet phldrT="[Text]" custT="1"/>
      <dgm:spPr/>
      <dgm:t>
        <a:bodyPr/>
        <a:lstStyle/>
        <a:p>
          <a:pPr marL="0" lvl="0" algn="just" defTabSz="1244600" rtl="1">
            <a:lnSpc>
              <a:spcPct val="90000"/>
            </a:lnSpc>
            <a:spcBef>
              <a:spcPct val="0"/>
            </a:spcBef>
            <a:spcAft>
              <a:spcPct val="35000"/>
            </a:spcAft>
            <a:buNone/>
          </a:pPr>
          <a:r>
            <a:rPr lang="ar-JO" sz="2800" b="1" kern="1200" dirty="0">
              <a:solidFill>
                <a:schemeClr val="accent3"/>
              </a:solidFill>
              <a:latin typeface="Calibri" panose="020F0502020204030204" pitchFamily="34" charset="0"/>
              <a:ea typeface="Calibri" panose="020F0502020204030204" pitchFamily="34" charset="0"/>
              <a:cs typeface="Calibri" panose="020F0502020204030204" pitchFamily="34" charset="0"/>
            </a:rPr>
            <a:t>المشاورة</a:t>
          </a:r>
          <a:endParaRPr lang="en-GB" sz="2800" b="1" kern="1200" dirty="0">
            <a:solidFill>
              <a:schemeClr val="accent3"/>
            </a:solidFill>
            <a:latin typeface="Calibri" panose="020F0502020204030204" pitchFamily="34" charset="0"/>
            <a:ea typeface="Calibri" panose="020F0502020204030204" pitchFamily="34" charset="0"/>
            <a:cs typeface="Calibri" panose="020F0502020204030204" pitchFamily="34" charset="0"/>
          </a:endParaRPr>
        </a:p>
      </dgm:t>
    </dgm:pt>
    <dgm:pt modelId="{58F294FB-93A9-C648-B5DA-A997A8098E0E}" type="parTrans" cxnId="{4CEE4FEE-9320-E840-B3DB-FAC84CC51F44}">
      <dgm:prSet/>
      <dgm:spPr/>
      <dgm:t>
        <a:bodyPr/>
        <a:lstStyle/>
        <a:p>
          <a:endParaRPr lang="en-GB">
            <a:latin typeface="Montserrat" pitchFamily="2" charset="77"/>
          </a:endParaRPr>
        </a:p>
      </dgm:t>
    </dgm:pt>
    <dgm:pt modelId="{8B771E01-7893-4749-B480-51B1D85F8E6E}" type="sibTrans" cxnId="{4CEE4FEE-9320-E840-B3DB-FAC84CC51F44}">
      <dgm:prSet/>
      <dgm:spPr/>
      <dgm:t>
        <a:bodyPr/>
        <a:lstStyle/>
        <a:p>
          <a:endParaRPr lang="en-GB">
            <a:latin typeface="Montserrat" pitchFamily="2" charset="77"/>
          </a:endParaRPr>
        </a:p>
      </dgm:t>
    </dgm:pt>
    <dgm:pt modelId="{BE81597C-5606-E849-BBC3-CA02D20853DD}">
      <dgm:prSet phldrT="[Text]" custT="1"/>
      <dgm:spPr/>
      <dgm:t>
        <a:bodyPr/>
        <a:lstStyle/>
        <a:p>
          <a:pPr marL="0" lvl="0" algn="just" defTabSz="1244600" rtl="1">
            <a:lnSpc>
              <a:spcPct val="90000"/>
            </a:lnSpc>
            <a:spcBef>
              <a:spcPct val="0"/>
            </a:spcBef>
            <a:spcAft>
              <a:spcPct val="35000"/>
            </a:spcAft>
            <a:buNone/>
          </a:pPr>
          <a:r>
            <a:rPr lang="ar-JO" sz="2800" b="1" kern="1200" dirty="0">
              <a:solidFill>
                <a:schemeClr val="accent3"/>
              </a:solidFill>
              <a:latin typeface="Calibri" panose="020F0502020204030204" pitchFamily="34" charset="0"/>
              <a:ea typeface="Calibri" panose="020F0502020204030204" pitchFamily="34" charset="0"/>
              <a:cs typeface="Calibri" panose="020F0502020204030204" pitchFamily="34" charset="0"/>
            </a:rPr>
            <a:t>الإشراك</a:t>
          </a:r>
          <a:endParaRPr lang="en-GB" sz="2800" b="1" kern="1200" dirty="0">
            <a:solidFill>
              <a:schemeClr val="accent3"/>
            </a:solidFill>
            <a:latin typeface="Calibri" panose="020F0502020204030204" pitchFamily="34" charset="0"/>
            <a:ea typeface="Calibri" panose="020F0502020204030204" pitchFamily="34" charset="0"/>
            <a:cs typeface="Calibri" panose="020F0502020204030204" pitchFamily="34" charset="0"/>
          </a:endParaRPr>
        </a:p>
      </dgm:t>
    </dgm:pt>
    <dgm:pt modelId="{7C4EEF5B-9D79-844A-BA47-57C7B39AF588}" type="parTrans" cxnId="{92C21E49-1867-684E-ADC6-B9045732D6BA}">
      <dgm:prSet/>
      <dgm:spPr/>
      <dgm:t>
        <a:bodyPr/>
        <a:lstStyle/>
        <a:p>
          <a:endParaRPr lang="en-GB">
            <a:latin typeface="Montserrat" pitchFamily="2" charset="77"/>
          </a:endParaRPr>
        </a:p>
      </dgm:t>
    </dgm:pt>
    <dgm:pt modelId="{8B64EB1D-9F11-434F-92A6-349DADD65F9B}" type="sibTrans" cxnId="{92C21E49-1867-684E-ADC6-B9045732D6BA}">
      <dgm:prSet/>
      <dgm:spPr/>
      <dgm:t>
        <a:bodyPr/>
        <a:lstStyle/>
        <a:p>
          <a:endParaRPr lang="en-GB">
            <a:latin typeface="Montserrat" pitchFamily="2" charset="77"/>
          </a:endParaRPr>
        </a:p>
      </dgm:t>
    </dgm:pt>
    <dgm:pt modelId="{6414B91A-EFC4-3046-8BA8-131F50D3F394}">
      <dgm:prSet phldrT="[Text]" custT="1"/>
      <dgm:spPr/>
      <dgm:t>
        <a:bodyPr/>
        <a:lstStyle/>
        <a:p>
          <a:pPr marL="0" lvl="0" algn="just" defTabSz="1244600" rtl="1">
            <a:lnSpc>
              <a:spcPct val="90000"/>
            </a:lnSpc>
            <a:spcBef>
              <a:spcPct val="0"/>
            </a:spcBef>
            <a:spcAft>
              <a:spcPct val="35000"/>
            </a:spcAft>
            <a:buNone/>
          </a:pPr>
          <a:r>
            <a:rPr lang="ar-JO" sz="2600" b="1" kern="1200" dirty="0">
              <a:solidFill>
                <a:schemeClr val="accent3"/>
              </a:solidFill>
              <a:latin typeface="Calibri" panose="020F0502020204030204" pitchFamily="34" charset="0"/>
              <a:ea typeface="Calibri" panose="020F0502020204030204" pitchFamily="34" charset="0"/>
              <a:cs typeface="Calibri" panose="020F0502020204030204" pitchFamily="34" charset="0"/>
            </a:rPr>
            <a:t>التعاون</a:t>
          </a:r>
          <a:endParaRPr lang="en-GB" sz="2600" b="1" kern="1200" dirty="0">
            <a:solidFill>
              <a:schemeClr val="accent3"/>
            </a:solidFill>
            <a:latin typeface="Calibri" panose="020F0502020204030204" pitchFamily="34" charset="0"/>
            <a:ea typeface="Calibri" panose="020F0502020204030204" pitchFamily="34" charset="0"/>
            <a:cs typeface="Calibri" panose="020F0502020204030204" pitchFamily="34" charset="0"/>
          </a:endParaRPr>
        </a:p>
      </dgm:t>
    </dgm:pt>
    <dgm:pt modelId="{C8798F49-6D53-3E45-B521-9EFA98E4BFBE}" type="parTrans" cxnId="{B6324093-8992-EC41-BAF8-6CD28D6A14E6}">
      <dgm:prSet/>
      <dgm:spPr/>
      <dgm:t>
        <a:bodyPr/>
        <a:lstStyle/>
        <a:p>
          <a:endParaRPr lang="en-GB">
            <a:latin typeface="Montserrat" pitchFamily="2" charset="77"/>
          </a:endParaRPr>
        </a:p>
      </dgm:t>
    </dgm:pt>
    <dgm:pt modelId="{D63FE7CE-02C2-5645-9C97-5D973F74F8E0}" type="sibTrans" cxnId="{B6324093-8992-EC41-BAF8-6CD28D6A14E6}">
      <dgm:prSet/>
      <dgm:spPr/>
      <dgm:t>
        <a:bodyPr/>
        <a:lstStyle/>
        <a:p>
          <a:endParaRPr lang="en-GB">
            <a:latin typeface="Montserrat" pitchFamily="2" charset="77"/>
          </a:endParaRPr>
        </a:p>
      </dgm:t>
    </dgm:pt>
    <dgm:pt modelId="{102CABE1-1913-3343-A58A-F6941C2A6676}">
      <dgm:prSet phldrT="[Text]" custT="1"/>
      <dgm:spPr/>
      <dgm:t>
        <a:bodyPr/>
        <a:lstStyle/>
        <a:p>
          <a:pPr marL="0" lvl="0" algn="just" defTabSz="1244600" rtl="1">
            <a:lnSpc>
              <a:spcPct val="90000"/>
            </a:lnSpc>
            <a:spcBef>
              <a:spcPct val="0"/>
            </a:spcBef>
            <a:spcAft>
              <a:spcPct val="35000"/>
            </a:spcAft>
            <a:buNone/>
          </a:pPr>
          <a:r>
            <a:rPr lang="ar-JO" sz="2800" b="1" kern="1200" dirty="0">
              <a:solidFill>
                <a:schemeClr val="accent3"/>
              </a:solidFill>
              <a:latin typeface="Calibri" panose="020F0502020204030204" pitchFamily="34" charset="0"/>
              <a:ea typeface="Calibri" panose="020F0502020204030204" pitchFamily="34" charset="0"/>
              <a:cs typeface="Calibri" panose="020F0502020204030204" pitchFamily="34" charset="0"/>
            </a:rPr>
            <a:t>التمكين</a:t>
          </a:r>
          <a:endParaRPr lang="en-GB" sz="2800" b="1" kern="1200" dirty="0">
            <a:solidFill>
              <a:schemeClr val="accent3"/>
            </a:solidFill>
            <a:latin typeface="Calibri" panose="020F0502020204030204" pitchFamily="34" charset="0"/>
            <a:ea typeface="Calibri" panose="020F0502020204030204" pitchFamily="34" charset="0"/>
            <a:cs typeface="Calibri" panose="020F0502020204030204" pitchFamily="34" charset="0"/>
          </a:endParaRPr>
        </a:p>
      </dgm:t>
    </dgm:pt>
    <dgm:pt modelId="{4080F9E0-7CF3-FA4C-8C38-250CAD6CC7A9}" type="parTrans" cxnId="{1B041BE2-76E3-4544-BEB0-628E59D608BF}">
      <dgm:prSet/>
      <dgm:spPr/>
      <dgm:t>
        <a:bodyPr/>
        <a:lstStyle/>
        <a:p>
          <a:endParaRPr lang="en-GB">
            <a:latin typeface="Montserrat" pitchFamily="2" charset="77"/>
          </a:endParaRPr>
        </a:p>
      </dgm:t>
    </dgm:pt>
    <dgm:pt modelId="{882741B0-E3BC-7648-983E-17AED8B48A17}" type="sibTrans" cxnId="{1B041BE2-76E3-4544-BEB0-628E59D608BF}">
      <dgm:prSet/>
      <dgm:spPr/>
      <dgm:t>
        <a:bodyPr/>
        <a:lstStyle/>
        <a:p>
          <a:endParaRPr lang="en-GB">
            <a:latin typeface="Montserrat" pitchFamily="2" charset="77"/>
          </a:endParaRPr>
        </a:p>
      </dgm:t>
    </dgm:pt>
    <dgm:pt modelId="{5967727D-703D-6044-9608-1446366035F2}">
      <dgm:prSet phldrT="[Text]" custT="1"/>
      <dgm:spPr/>
      <dgm:t>
        <a:bodyPr/>
        <a:lstStyle/>
        <a:p>
          <a:pPr marL="144000" indent="0" algn="r" rtl="1">
            <a:buFont typeface="Arial" panose="020B0604020202020204" pitchFamily="34" charset="0"/>
            <a:buNone/>
          </a:pPr>
          <a:r>
            <a:rPr lang="ar-JO" sz="2400" dirty="0">
              <a:latin typeface="Calibri" panose="020F0502020204030204" pitchFamily="34" charset="0"/>
              <a:ea typeface="Calibri" panose="020F0502020204030204" pitchFamily="34" charset="0"/>
              <a:cs typeface="Calibri" panose="020F0502020204030204" pitchFamily="34" charset="0"/>
            </a:rPr>
            <a:t>يتلقى المجتمع المعلومات.</a:t>
          </a:r>
          <a:endParaRPr lang="en-GB" sz="2400" dirty="0">
            <a:latin typeface="Calibri" panose="020F0502020204030204" pitchFamily="34" charset="0"/>
            <a:ea typeface="Calibri" panose="020F0502020204030204" pitchFamily="34" charset="0"/>
            <a:cs typeface="Calibri" panose="020F0502020204030204" pitchFamily="34" charset="0"/>
          </a:endParaRPr>
        </a:p>
      </dgm:t>
    </dgm:pt>
    <dgm:pt modelId="{564E41AE-2538-324D-AAFA-8FD35A1060FE}" type="parTrans" cxnId="{8BB534FB-0F1A-0444-8924-0AEFF5B8E1ED}">
      <dgm:prSet/>
      <dgm:spPr/>
      <dgm:t>
        <a:bodyPr/>
        <a:lstStyle/>
        <a:p>
          <a:endParaRPr lang="en-GB">
            <a:latin typeface="Montserrat" pitchFamily="2" charset="77"/>
          </a:endParaRPr>
        </a:p>
      </dgm:t>
    </dgm:pt>
    <dgm:pt modelId="{961665D1-24E2-B949-81E3-7F5655B3EA0A}" type="sibTrans" cxnId="{8BB534FB-0F1A-0444-8924-0AEFF5B8E1ED}">
      <dgm:prSet/>
      <dgm:spPr/>
      <dgm:t>
        <a:bodyPr/>
        <a:lstStyle/>
        <a:p>
          <a:endParaRPr lang="en-GB">
            <a:latin typeface="Montserrat" pitchFamily="2" charset="77"/>
          </a:endParaRPr>
        </a:p>
      </dgm:t>
    </dgm:pt>
    <dgm:pt modelId="{8B8C6F15-E36A-FB46-9C98-9D137DE375DD}">
      <dgm:prSet phldrT="[Text]" custT="1"/>
      <dgm:spPr/>
      <dgm:t>
        <a:bodyPr/>
        <a:lstStyle/>
        <a:p>
          <a:pPr marL="144000" lvl="1" indent="0" algn="r" defTabSz="1066800" rtl="1">
            <a:lnSpc>
              <a:spcPct val="90000"/>
            </a:lnSpc>
            <a:spcBef>
              <a:spcPct val="0"/>
            </a:spcBef>
            <a:spcAft>
              <a:spcPct val="15000"/>
            </a:spcAft>
            <a:buFont typeface="Arial" panose="020B0604020202020204" pitchFamily="34" charset="0"/>
            <a:buNone/>
          </a:pPr>
          <a:r>
            <a:rPr lang="ar-JO" sz="2400" kern="1200" dirty="0">
              <a:solidFill>
                <a:srgbClr val="000000">
                  <a:hueOff val="0"/>
                  <a:satOff val="0"/>
                  <a:lumOff val="0"/>
                  <a:alphaOff val="0"/>
                </a:srgbClr>
              </a:solidFill>
              <a:latin typeface="Calibri" panose="020F0502020204030204" pitchFamily="34" charset="0"/>
              <a:ea typeface="Calibri" panose="020F0502020204030204" pitchFamily="34" charset="0"/>
              <a:cs typeface="Calibri" panose="020F0502020204030204" pitchFamily="34" charset="0"/>
            </a:rPr>
            <a:t>يُسأل المجتمع عن إحتياجته وأولوياته وآرائه.</a:t>
          </a:r>
          <a:endParaRPr lang="en-GB" sz="2400" kern="1200" dirty="0">
            <a:solidFill>
              <a:srgbClr val="000000">
                <a:hueOff val="0"/>
                <a:satOff val="0"/>
                <a:lumOff val="0"/>
                <a:alphaOff val="0"/>
              </a:srgbClr>
            </a:solidFill>
            <a:latin typeface="Calibri" panose="020F0502020204030204" pitchFamily="34" charset="0"/>
            <a:ea typeface="Calibri" panose="020F0502020204030204" pitchFamily="34" charset="0"/>
            <a:cs typeface="Calibri" panose="020F0502020204030204" pitchFamily="34" charset="0"/>
          </a:endParaRPr>
        </a:p>
      </dgm:t>
    </dgm:pt>
    <dgm:pt modelId="{B83E5B51-F962-9647-8176-3AAEA89FFAFC}" type="parTrans" cxnId="{B1B60F83-2D5F-7645-B365-857E53CAB7C0}">
      <dgm:prSet/>
      <dgm:spPr/>
      <dgm:t>
        <a:bodyPr/>
        <a:lstStyle/>
        <a:p>
          <a:endParaRPr lang="en-GB">
            <a:latin typeface="Montserrat" pitchFamily="2" charset="77"/>
          </a:endParaRPr>
        </a:p>
      </dgm:t>
    </dgm:pt>
    <dgm:pt modelId="{DAC7659C-FE47-434E-9B0B-F41125DF6A8F}" type="sibTrans" cxnId="{B1B60F83-2D5F-7645-B365-857E53CAB7C0}">
      <dgm:prSet/>
      <dgm:spPr/>
      <dgm:t>
        <a:bodyPr/>
        <a:lstStyle/>
        <a:p>
          <a:endParaRPr lang="en-GB">
            <a:latin typeface="Montserrat" pitchFamily="2" charset="77"/>
          </a:endParaRPr>
        </a:p>
      </dgm:t>
    </dgm:pt>
    <dgm:pt modelId="{5404CF3A-A5FE-D140-8AE1-36347ADBA4A0}">
      <dgm:prSet phldrT="[Text]" custT="1"/>
      <dgm:spPr/>
      <dgm:t>
        <a:bodyPr/>
        <a:lstStyle/>
        <a:p>
          <a:pPr marL="144000" lvl="1" indent="0" algn="just" defTabSz="1066800" rtl="1">
            <a:lnSpc>
              <a:spcPct val="90000"/>
            </a:lnSpc>
            <a:spcBef>
              <a:spcPct val="0"/>
            </a:spcBef>
            <a:spcAft>
              <a:spcPct val="15000"/>
            </a:spcAft>
            <a:buFont typeface="Arial" panose="020B0604020202020204" pitchFamily="34" charset="0"/>
            <a:buNone/>
          </a:pPr>
          <a:r>
            <a:rPr lang="ar-JO" sz="2400" kern="1200" dirty="0">
              <a:solidFill>
                <a:srgbClr val="000000">
                  <a:hueOff val="0"/>
                  <a:satOff val="0"/>
                  <a:lumOff val="0"/>
                  <a:alphaOff val="0"/>
                </a:srgbClr>
              </a:solidFill>
              <a:latin typeface="Calibri" panose="020F0502020204030204" pitchFamily="34" charset="0"/>
              <a:ea typeface="Calibri" panose="020F0502020204030204" pitchFamily="34" charset="0"/>
              <a:cs typeface="Calibri" panose="020F0502020204030204" pitchFamily="34" charset="0"/>
            </a:rPr>
            <a:t>يوفر المجتمع مدخلات للقرارات الرئيسية.</a:t>
          </a:r>
          <a:endParaRPr lang="en-GB" sz="2400" kern="1200" dirty="0">
            <a:solidFill>
              <a:srgbClr val="000000">
                <a:hueOff val="0"/>
                <a:satOff val="0"/>
                <a:lumOff val="0"/>
                <a:alphaOff val="0"/>
              </a:srgbClr>
            </a:solidFill>
            <a:latin typeface="Calibri" panose="020F0502020204030204" pitchFamily="34" charset="0"/>
            <a:ea typeface="Calibri" panose="020F0502020204030204" pitchFamily="34" charset="0"/>
            <a:cs typeface="Calibri" panose="020F0502020204030204" pitchFamily="34" charset="0"/>
          </a:endParaRPr>
        </a:p>
      </dgm:t>
    </dgm:pt>
    <dgm:pt modelId="{D913E28E-490A-6C4A-96EF-ED3FCB0A2AFF}" type="parTrans" cxnId="{56B5C84C-7BFE-5146-BD25-6070719AD491}">
      <dgm:prSet/>
      <dgm:spPr/>
      <dgm:t>
        <a:bodyPr/>
        <a:lstStyle/>
        <a:p>
          <a:endParaRPr lang="en-GB">
            <a:latin typeface="Montserrat" pitchFamily="2" charset="77"/>
          </a:endParaRPr>
        </a:p>
      </dgm:t>
    </dgm:pt>
    <dgm:pt modelId="{FECF217A-A0B9-FB47-B1C6-36D9ACE15507}" type="sibTrans" cxnId="{56B5C84C-7BFE-5146-BD25-6070719AD491}">
      <dgm:prSet/>
      <dgm:spPr/>
      <dgm:t>
        <a:bodyPr/>
        <a:lstStyle/>
        <a:p>
          <a:endParaRPr lang="en-GB">
            <a:latin typeface="Montserrat" pitchFamily="2" charset="77"/>
          </a:endParaRPr>
        </a:p>
      </dgm:t>
    </dgm:pt>
    <dgm:pt modelId="{B22D40DF-5759-0F4C-A075-5EBCC5C2DEE4}">
      <dgm:prSet phldrT="[Text]" custT="1"/>
      <dgm:spPr/>
      <dgm:t>
        <a:bodyPr/>
        <a:lstStyle/>
        <a:p>
          <a:pPr marL="144000" lvl="1" indent="0" algn="just" defTabSz="1066800" rtl="1">
            <a:lnSpc>
              <a:spcPct val="90000"/>
            </a:lnSpc>
            <a:spcBef>
              <a:spcPct val="0"/>
            </a:spcBef>
            <a:spcAft>
              <a:spcPct val="15000"/>
            </a:spcAft>
            <a:buFont typeface="Arial" panose="020B0604020202020204" pitchFamily="34" charset="0"/>
            <a:buNone/>
          </a:pPr>
          <a:r>
            <a:rPr lang="ar-JO" sz="2400" kern="1200" dirty="0">
              <a:solidFill>
                <a:srgbClr val="000000">
                  <a:hueOff val="0"/>
                  <a:satOff val="0"/>
                  <a:lumOff val="0"/>
                  <a:alphaOff val="0"/>
                </a:srgbClr>
              </a:solidFill>
              <a:latin typeface="Calibri" panose="020F0502020204030204" pitchFamily="34" charset="0"/>
              <a:ea typeface="Calibri" panose="020F0502020204030204" pitchFamily="34" charset="0"/>
              <a:cs typeface="Calibri" panose="020F0502020204030204" pitchFamily="34" charset="0"/>
            </a:rPr>
            <a:t>التخطيط واتخاذ القرارات بالتعاون بين المجتمع والجمعية الوطنية.</a:t>
          </a:r>
          <a:endParaRPr lang="en-GB" sz="2400" kern="1200" dirty="0">
            <a:solidFill>
              <a:srgbClr val="000000">
                <a:hueOff val="0"/>
                <a:satOff val="0"/>
                <a:lumOff val="0"/>
                <a:alphaOff val="0"/>
              </a:srgbClr>
            </a:solidFill>
            <a:latin typeface="Calibri" panose="020F0502020204030204" pitchFamily="34" charset="0"/>
            <a:ea typeface="Calibri" panose="020F0502020204030204" pitchFamily="34" charset="0"/>
            <a:cs typeface="Calibri" panose="020F0502020204030204" pitchFamily="34" charset="0"/>
          </a:endParaRPr>
        </a:p>
      </dgm:t>
    </dgm:pt>
    <dgm:pt modelId="{29CFF6CE-5FF6-5E42-B1E8-7DE59F595C85}" type="parTrans" cxnId="{3253A73B-CCE3-3C4F-94F3-A41281DDCCFB}">
      <dgm:prSet/>
      <dgm:spPr/>
      <dgm:t>
        <a:bodyPr/>
        <a:lstStyle/>
        <a:p>
          <a:endParaRPr lang="en-GB">
            <a:latin typeface="Montserrat" pitchFamily="2" charset="77"/>
          </a:endParaRPr>
        </a:p>
      </dgm:t>
    </dgm:pt>
    <dgm:pt modelId="{66E20215-93C7-B14A-967E-0E4239D26DE1}" type="sibTrans" cxnId="{3253A73B-CCE3-3C4F-94F3-A41281DDCCFB}">
      <dgm:prSet/>
      <dgm:spPr/>
      <dgm:t>
        <a:bodyPr/>
        <a:lstStyle/>
        <a:p>
          <a:endParaRPr lang="en-GB">
            <a:latin typeface="Montserrat" pitchFamily="2" charset="77"/>
          </a:endParaRPr>
        </a:p>
      </dgm:t>
    </dgm:pt>
    <dgm:pt modelId="{1E90E00E-2732-4D4D-BA18-B58F20ECA77F}">
      <dgm:prSet phldrT="[Text]" custT="1"/>
      <dgm:spPr/>
      <dgm:t>
        <a:bodyPr/>
        <a:lstStyle/>
        <a:p>
          <a:pPr marL="144000" lvl="1" indent="0" algn="just" defTabSz="1066800" rtl="1">
            <a:lnSpc>
              <a:spcPct val="90000"/>
            </a:lnSpc>
            <a:spcBef>
              <a:spcPct val="0"/>
            </a:spcBef>
            <a:spcAft>
              <a:spcPct val="15000"/>
            </a:spcAft>
            <a:buFont typeface="Arial" panose="020B0604020202020204" pitchFamily="34" charset="0"/>
            <a:buNone/>
          </a:pPr>
          <a:r>
            <a:rPr lang="ar-JO" sz="2400" kern="1200" dirty="0">
              <a:solidFill>
                <a:srgbClr val="000000">
                  <a:hueOff val="0"/>
                  <a:satOff val="0"/>
                  <a:lumOff val="0"/>
                  <a:alphaOff val="0"/>
                </a:srgbClr>
              </a:solidFill>
              <a:latin typeface="Calibri" panose="020F0502020204030204" pitchFamily="34" charset="0"/>
              <a:ea typeface="Calibri" panose="020F0502020204030204" pitchFamily="34" charset="0"/>
              <a:cs typeface="Calibri" panose="020F0502020204030204" pitchFamily="34" charset="0"/>
            </a:rPr>
            <a:t>تخطيط المجتمع وإدارته للمشروع.</a:t>
          </a:r>
          <a:endParaRPr lang="en-GB" sz="2400" kern="1200" dirty="0">
            <a:solidFill>
              <a:srgbClr val="000000">
                <a:hueOff val="0"/>
                <a:satOff val="0"/>
                <a:lumOff val="0"/>
                <a:alphaOff val="0"/>
              </a:srgbClr>
            </a:solidFill>
            <a:latin typeface="Calibri" panose="020F0502020204030204" pitchFamily="34" charset="0"/>
            <a:ea typeface="Calibri" panose="020F0502020204030204" pitchFamily="34" charset="0"/>
            <a:cs typeface="Calibri" panose="020F0502020204030204" pitchFamily="34" charset="0"/>
          </a:endParaRPr>
        </a:p>
      </dgm:t>
    </dgm:pt>
    <dgm:pt modelId="{CDDABC63-662C-4E4D-B1F9-E155A577E849}" type="parTrans" cxnId="{1AB688A3-FF4C-2047-9A62-3AC535A51EDB}">
      <dgm:prSet/>
      <dgm:spPr/>
      <dgm:t>
        <a:bodyPr/>
        <a:lstStyle/>
        <a:p>
          <a:endParaRPr lang="en-GB">
            <a:latin typeface="Montserrat" pitchFamily="2" charset="77"/>
          </a:endParaRPr>
        </a:p>
      </dgm:t>
    </dgm:pt>
    <dgm:pt modelId="{9180F324-E5C1-7B44-808B-70AE180FFEDA}" type="sibTrans" cxnId="{1AB688A3-FF4C-2047-9A62-3AC535A51EDB}">
      <dgm:prSet/>
      <dgm:spPr/>
      <dgm:t>
        <a:bodyPr/>
        <a:lstStyle/>
        <a:p>
          <a:endParaRPr lang="en-GB">
            <a:latin typeface="Montserrat" pitchFamily="2" charset="77"/>
          </a:endParaRPr>
        </a:p>
      </dgm:t>
    </dgm:pt>
    <dgm:pt modelId="{69DCEB06-DF6F-084B-BAB4-144ECDC5C415}">
      <dgm:prSet phldrT="[Text]" custT="1"/>
      <dgm:spPr/>
      <dgm:t>
        <a:bodyPr/>
        <a:lstStyle/>
        <a:p>
          <a:pPr marL="144000" indent="0" algn="just" rtl="1">
            <a:buFont typeface="Arial" panose="020B0604020202020204" pitchFamily="34" charset="0"/>
            <a:buNone/>
          </a:pPr>
          <a:endParaRPr lang="en-GB" sz="2400" dirty="0">
            <a:latin typeface="Calibri" panose="020F0502020204030204" pitchFamily="34" charset="0"/>
            <a:ea typeface="Calibri" panose="020F0502020204030204" pitchFamily="34" charset="0"/>
            <a:cs typeface="Calibri" panose="020F0502020204030204" pitchFamily="34" charset="0"/>
          </a:endParaRPr>
        </a:p>
      </dgm:t>
    </dgm:pt>
    <dgm:pt modelId="{BDB25548-FBF9-9F4B-BDF9-FF01505174EF}" type="parTrans" cxnId="{F24FDA6B-F638-E64A-8741-754B14D396D6}">
      <dgm:prSet/>
      <dgm:spPr/>
      <dgm:t>
        <a:bodyPr/>
        <a:lstStyle/>
        <a:p>
          <a:endParaRPr lang="en-GB"/>
        </a:p>
      </dgm:t>
    </dgm:pt>
    <dgm:pt modelId="{DEAB4CD2-A65E-1F41-BEDB-03E61270EFA8}" type="sibTrans" cxnId="{F24FDA6B-F638-E64A-8741-754B14D396D6}">
      <dgm:prSet/>
      <dgm:spPr/>
      <dgm:t>
        <a:bodyPr/>
        <a:lstStyle/>
        <a:p>
          <a:endParaRPr lang="en-GB"/>
        </a:p>
      </dgm:t>
    </dgm:pt>
    <dgm:pt modelId="{45832768-762E-AA4F-878F-AA8BF6DA09D4}" type="pres">
      <dgm:prSet presAssocID="{2B02FD4B-CE31-064B-AB4E-9F1121D59DA7}" presName="rootnode" presStyleCnt="0">
        <dgm:presLayoutVars>
          <dgm:chMax/>
          <dgm:chPref/>
          <dgm:dir/>
          <dgm:animLvl val="lvl"/>
        </dgm:presLayoutVars>
      </dgm:prSet>
      <dgm:spPr/>
    </dgm:pt>
    <dgm:pt modelId="{8689CB53-174A-C34D-B122-709B8C54E943}" type="pres">
      <dgm:prSet presAssocID="{98E75259-4E23-A242-A69A-DDA5D6182C1C}" presName="composite" presStyleCnt="0"/>
      <dgm:spPr/>
    </dgm:pt>
    <dgm:pt modelId="{82041475-41D2-6746-B172-70C12AEC498B}" type="pres">
      <dgm:prSet presAssocID="{98E75259-4E23-A242-A69A-DDA5D6182C1C}" presName="LShape" presStyleLbl="alignNode1" presStyleIdx="0" presStyleCnt="9"/>
      <dgm:spPr/>
    </dgm:pt>
    <dgm:pt modelId="{E8AAE053-A395-304E-A9E0-B9C2E219308D}" type="pres">
      <dgm:prSet presAssocID="{98E75259-4E23-A242-A69A-DDA5D6182C1C}" presName="ParentText" presStyleLbl="revTx" presStyleIdx="0" presStyleCnt="5">
        <dgm:presLayoutVars>
          <dgm:chMax val="0"/>
          <dgm:chPref val="0"/>
          <dgm:bulletEnabled val="1"/>
        </dgm:presLayoutVars>
      </dgm:prSet>
      <dgm:spPr/>
    </dgm:pt>
    <dgm:pt modelId="{C66A18C9-AF5B-3F48-AA11-9A3302C979C7}" type="pres">
      <dgm:prSet presAssocID="{98E75259-4E23-A242-A69A-DDA5D6182C1C}" presName="Triangle" presStyleLbl="alignNode1" presStyleIdx="1" presStyleCnt="9"/>
      <dgm:spPr/>
    </dgm:pt>
    <dgm:pt modelId="{A0D5E54A-F5D8-9044-9DBC-24E295363528}" type="pres">
      <dgm:prSet presAssocID="{49AAEF1A-ADE5-5246-B53F-4FEFCD157F30}" presName="sibTrans" presStyleCnt="0"/>
      <dgm:spPr/>
    </dgm:pt>
    <dgm:pt modelId="{4A351ED9-CFCA-754B-8DF0-3E503B6ECF93}" type="pres">
      <dgm:prSet presAssocID="{49AAEF1A-ADE5-5246-B53F-4FEFCD157F30}" presName="space" presStyleCnt="0"/>
      <dgm:spPr/>
    </dgm:pt>
    <dgm:pt modelId="{C4458A7F-82F9-A74B-A57D-7A3265F1D696}" type="pres">
      <dgm:prSet presAssocID="{5A3335C3-215C-B741-90B1-3EC8DC663F1A}" presName="composite" presStyleCnt="0"/>
      <dgm:spPr/>
    </dgm:pt>
    <dgm:pt modelId="{1B7A2A76-CC92-BC4A-842A-C5C40CA6177B}" type="pres">
      <dgm:prSet presAssocID="{5A3335C3-215C-B741-90B1-3EC8DC663F1A}" presName="LShape" presStyleLbl="alignNode1" presStyleIdx="2" presStyleCnt="9"/>
      <dgm:spPr/>
    </dgm:pt>
    <dgm:pt modelId="{39528BF4-34A8-7B4B-903E-FE421F0F2968}" type="pres">
      <dgm:prSet presAssocID="{5A3335C3-215C-B741-90B1-3EC8DC663F1A}" presName="ParentText" presStyleLbl="revTx" presStyleIdx="1" presStyleCnt="5">
        <dgm:presLayoutVars>
          <dgm:chMax val="0"/>
          <dgm:chPref val="0"/>
          <dgm:bulletEnabled val="1"/>
        </dgm:presLayoutVars>
      </dgm:prSet>
      <dgm:spPr/>
    </dgm:pt>
    <dgm:pt modelId="{E15EF2A8-934B-C246-9004-0F240FF599C4}" type="pres">
      <dgm:prSet presAssocID="{5A3335C3-215C-B741-90B1-3EC8DC663F1A}" presName="Triangle" presStyleLbl="alignNode1" presStyleIdx="3" presStyleCnt="9"/>
      <dgm:spPr/>
    </dgm:pt>
    <dgm:pt modelId="{7A49A7CC-9E56-F542-A3E3-E8F9FBB19F44}" type="pres">
      <dgm:prSet presAssocID="{8B771E01-7893-4749-B480-51B1D85F8E6E}" presName="sibTrans" presStyleCnt="0"/>
      <dgm:spPr/>
    </dgm:pt>
    <dgm:pt modelId="{8EA6CCFB-8416-1D42-8F93-224198069F3A}" type="pres">
      <dgm:prSet presAssocID="{8B771E01-7893-4749-B480-51B1D85F8E6E}" presName="space" presStyleCnt="0"/>
      <dgm:spPr/>
    </dgm:pt>
    <dgm:pt modelId="{EE6E652E-B954-E747-B9BB-53E04F5D06D1}" type="pres">
      <dgm:prSet presAssocID="{BE81597C-5606-E849-BBC3-CA02D20853DD}" presName="composite" presStyleCnt="0"/>
      <dgm:spPr/>
    </dgm:pt>
    <dgm:pt modelId="{CD8A626F-372A-E44E-80E8-9355A31BBD62}" type="pres">
      <dgm:prSet presAssocID="{BE81597C-5606-E849-BBC3-CA02D20853DD}" presName="LShape" presStyleLbl="alignNode1" presStyleIdx="4" presStyleCnt="9"/>
      <dgm:spPr/>
    </dgm:pt>
    <dgm:pt modelId="{F9E9D00B-FDF2-FE41-87FC-B1ED24A73591}" type="pres">
      <dgm:prSet presAssocID="{BE81597C-5606-E849-BBC3-CA02D20853DD}" presName="ParentText" presStyleLbl="revTx" presStyleIdx="2" presStyleCnt="5">
        <dgm:presLayoutVars>
          <dgm:chMax val="0"/>
          <dgm:chPref val="0"/>
          <dgm:bulletEnabled val="1"/>
        </dgm:presLayoutVars>
      </dgm:prSet>
      <dgm:spPr/>
    </dgm:pt>
    <dgm:pt modelId="{0B0E9649-F08A-3E49-A825-A58C4C29957E}" type="pres">
      <dgm:prSet presAssocID="{BE81597C-5606-E849-BBC3-CA02D20853DD}" presName="Triangle" presStyleLbl="alignNode1" presStyleIdx="5" presStyleCnt="9"/>
      <dgm:spPr/>
    </dgm:pt>
    <dgm:pt modelId="{FD1256FB-664A-7441-AA12-A21AB28054EF}" type="pres">
      <dgm:prSet presAssocID="{8B64EB1D-9F11-434F-92A6-349DADD65F9B}" presName="sibTrans" presStyleCnt="0"/>
      <dgm:spPr/>
    </dgm:pt>
    <dgm:pt modelId="{496DA349-55B2-0545-A63A-EAA1966C12C2}" type="pres">
      <dgm:prSet presAssocID="{8B64EB1D-9F11-434F-92A6-349DADD65F9B}" presName="space" presStyleCnt="0"/>
      <dgm:spPr/>
    </dgm:pt>
    <dgm:pt modelId="{C111E368-C533-7D4D-8887-030D20FA9A74}" type="pres">
      <dgm:prSet presAssocID="{6414B91A-EFC4-3046-8BA8-131F50D3F394}" presName="composite" presStyleCnt="0"/>
      <dgm:spPr/>
    </dgm:pt>
    <dgm:pt modelId="{16AFC567-CBD2-6E46-AFFD-0C26BF25AC87}" type="pres">
      <dgm:prSet presAssocID="{6414B91A-EFC4-3046-8BA8-131F50D3F394}" presName="LShape" presStyleLbl="alignNode1" presStyleIdx="6" presStyleCnt="9"/>
      <dgm:spPr/>
    </dgm:pt>
    <dgm:pt modelId="{C5E0021A-2A3B-8741-A130-82F1C2C65BA1}" type="pres">
      <dgm:prSet presAssocID="{6414B91A-EFC4-3046-8BA8-131F50D3F394}" presName="ParentText" presStyleLbl="revTx" presStyleIdx="3" presStyleCnt="5">
        <dgm:presLayoutVars>
          <dgm:chMax val="0"/>
          <dgm:chPref val="0"/>
          <dgm:bulletEnabled val="1"/>
        </dgm:presLayoutVars>
      </dgm:prSet>
      <dgm:spPr/>
    </dgm:pt>
    <dgm:pt modelId="{5A5CD3A1-E3E2-C949-9AF8-E7AA10B65267}" type="pres">
      <dgm:prSet presAssocID="{6414B91A-EFC4-3046-8BA8-131F50D3F394}" presName="Triangle" presStyleLbl="alignNode1" presStyleIdx="7" presStyleCnt="9"/>
      <dgm:spPr/>
    </dgm:pt>
    <dgm:pt modelId="{8E759461-B7BC-2047-82B1-09003F1905DD}" type="pres">
      <dgm:prSet presAssocID="{D63FE7CE-02C2-5645-9C97-5D973F74F8E0}" presName="sibTrans" presStyleCnt="0"/>
      <dgm:spPr/>
    </dgm:pt>
    <dgm:pt modelId="{C66A2148-9F13-3B48-880A-1F580E0DCED3}" type="pres">
      <dgm:prSet presAssocID="{D63FE7CE-02C2-5645-9C97-5D973F74F8E0}" presName="space" presStyleCnt="0"/>
      <dgm:spPr/>
    </dgm:pt>
    <dgm:pt modelId="{95A40A98-FA86-4A40-B963-5529A6A5ACBA}" type="pres">
      <dgm:prSet presAssocID="{102CABE1-1913-3343-A58A-F6941C2A6676}" presName="composite" presStyleCnt="0"/>
      <dgm:spPr/>
    </dgm:pt>
    <dgm:pt modelId="{6767FC24-EAB7-AE4F-9CB3-EFD6F39B0999}" type="pres">
      <dgm:prSet presAssocID="{102CABE1-1913-3343-A58A-F6941C2A6676}" presName="LShape" presStyleLbl="alignNode1" presStyleIdx="8" presStyleCnt="9"/>
      <dgm:spPr/>
    </dgm:pt>
    <dgm:pt modelId="{049F1390-4E33-0247-934D-91B97DEA0028}" type="pres">
      <dgm:prSet presAssocID="{102CABE1-1913-3343-A58A-F6941C2A6676}" presName="ParentText" presStyleLbl="revTx" presStyleIdx="4" presStyleCnt="5" custLinFactNeighborX="-4038" custLinFactNeighborY="2399">
        <dgm:presLayoutVars>
          <dgm:chMax val="0"/>
          <dgm:chPref val="0"/>
          <dgm:bulletEnabled val="1"/>
        </dgm:presLayoutVars>
      </dgm:prSet>
      <dgm:spPr/>
    </dgm:pt>
  </dgm:ptLst>
  <dgm:cxnLst>
    <dgm:cxn modelId="{DD0FAD0D-BF49-B348-B20D-66F0FA7E60B4}" type="presOf" srcId="{2B02FD4B-CE31-064B-AB4E-9F1121D59DA7}" destId="{45832768-762E-AA4F-878F-AA8BF6DA09D4}" srcOrd="0" destOrd="0" presId="urn:microsoft.com/office/officeart/2009/3/layout/StepUpProcess"/>
    <dgm:cxn modelId="{F1A8AF29-1D67-BE45-81B3-A96C73A7DDFB}" type="presOf" srcId="{1E90E00E-2732-4D4D-BA18-B58F20ECA77F}" destId="{049F1390-4E33-0247-934D-91B97DEA0028}" srcOrd="0" destOrd="1" presId="urn:microsoft.com/office/officeart/2009/3/layout/StepUpProcess"/>
    <dgm:cxn modelId="{3253A73B-CCE3-3C4F-94F3-A41281DDCCFB}" srcId="{6414B91A-EFC4-3046-8BA8-131F50D3F394}" destId="{B22D40DF-5759-0F4C-A075-5EBCC5C2DEE4}" srcOrd="0" destOrd="0" parTransId="{29CFF6CE-5FF6-5E42-B1E8-7DE59F595C85}" sibTransId="{66E20215-93C7-B14A-967E-0E4239D26DE1}"/>
    <dgm:cxn modelId="{F32E2540-3FD2-8045-B059-6E3892E8580E}" type="presOf" srcId="{B22D40DF-5759-0F4C-A075-5EBCC5C2DEE4}" destId="{C5E0021A-2A3B-8741-A130-82F1C2C65BA1}" srcOrd="0" destOrd="1" presId="urn:microsoft.com/office/officeart/2009/3/layout/StepUpProcess"/>
    <dgm:cxn modelId="{54E4AC47-86F2-B046-8486-BAFDE99797B5}" type="presOf" srcId="{102CABE1-1913-3343-A58A-F6941C2A6676}" destId="{049F1390-4E33-0247-934D-91B97DEA0028}" srcOrd="0" destOrd="0" presId="urn:microsoft.com/office/officeart/2009/3/layout/StepUpProcess"/>
    <dgm:cxn modelId="{92C21E49-1867-684E-ADC6-B9045732D6BA}" srcId="{2B02FD4B-CE31-064B-AB4E-9F1121D59DA7}" destId="{BE81597C-5606-E849-BBC3-CA02D20853DD}" srcOrd="2" destOrd="0" parTransId="{7C4EEF5B-9D79-844A-BA47-57C7B39AF588}" sibTransId="{8B64EB1D-9F11-434F-92A6-349DADD65F9B}"/>
    <dgm:cxn modelId="{F24FDA6B-F638-E64A-8741-754B14D396D6}" srcId="{98E75259-4E23-A242-A69A-DDA5D6182C1C}" destId="{69DCEB06-DF6F-084B-BAB4-144ECDC5C415}" srcOrd="1" destOrd="0" parTransId="{BDB25548-FBF9-9F4B-BDF9-FF01505174EF}" sibTransId="{DEAB4CD2-A65E-1F41-BEDB-03E61270EFA8}"/>
    <dgm:cxn modelId="{56B5C84C-7BFE-5146-BD25-6070719AD491}" srcId="{BE81597C-5606-E849-BBC3-CA02D20853DD}" destId="{5404CF3A-A5FE-D140-8AE1-36347ADBA4A0}" srcOrd="0" destOrd="0" parTransId="{D913E28E-490A-6C4A-96EF-ED3FCB0A2AFF}" sibTransId="{FECF217A-A0B9-FB47-B1C6-36D9ACE15507}"/>
    <dgm:cxn modelId="{D8EBC174-692A-0A42-9A8B-F933FC5AA24F}" type="presOf" srcId="{BE81597C-5606-E849-BBC3-CA02D20853DD}" destId="{F9E9D00B-FDF2-FE41-87FC-B1ED24A73591}" srcOrd="0" destOrd="0" presId="urn:microsoft.com/office/officeart/2009/3/layout/StepUpProcess"/>
    <dgm:cxn modelId="{B1B60F83-2D5F-7645-B365-857E53CAB7C0}" srcId="{5A3335C3-215C-B741-90B1-3EC8DC663F1A}" destId="{8B8C6F15-E36A-FB46-9C98-9D137DE375DD}" srcOrd="0" destOrd="0" parTransId="{B83E5B51-F962-9647-8176-3AAEA89FFAFC}" sibTransId="{DAC7659C-FE47-434E-9B0B-F41125DF6A8F}"/>
    <dgm:cxn modelId="{F4FD6B8A-C720-294E-BD08-8F0868E2AB59}" type="presOf" srcId="{69DCEB06-DF6F-084B-BAB4-144ECDC5C415}" destId="{E8AAE053-A395-304E-A9E0-B9C2E219308D}" srcOrd="0" destOrd="2" presId="urn:microsoft.com/office/officeart/2009/3/layout/StepUpProcess"/>
    <dgm:cxn modelId="{B6324093-8992-EC41-BAF8-6CD28D6A14E6}" srcId="{2B02FD4B-CE31-064B-AB4E-9F1121D59DA7}" destId="{6414B91A-EFC4-3046-8BA8-131F50D3F394}" srcOrd="3" destOrd="0" parTransId="{C8798F49-6D53-3E45-B521-9EFA98E4BFBE}" sibTransId="{D63FE7CE-02C2-5645-9C97-5D973F74F8E0}"/>
    <dgm:cxn modelId="{F6E196A0-60C3-8F47-8B46-05BEAEC1CB7E}" type="presOf" srcId="{5A3335C3-215C-B741-90B1-3EC8DC663F1A}" destId="{39528BF4-34A8-7B4B-903E-FE421F0F2968}" srcOrd="0" destOrd="0" presId="urn:microsoft.com/office/officeart/2009/3/layout/StepUpProcess"/>
    <dgm:cxn modelId="{1AB688A3-FF4C-2047-9A62-3AC535A51EDB}" srcId="{102CABE1-1913-3343-A58A-F6941C2A6676}" destId="{1E90E00E-2732-4D4D-BA18-B58F20ECA77F}" srcOrd="0" destOrd="0" parTransId="{CDDABC63-662C-4E4D-B1F9-E155A577E849}" sibTransId="{9180F324-E5C1-7B44-808B-70AE180FFEDA}"/>
    <dgm:cxn modelId="{90F995A4-3932-264C-B29F-16D826BEB50E}" type="presOf" srcId="{6414B91A-EFC4-3046-8BA8-131F50D3F394}" destId="{C5E0021A-2A3B-8741-A130-82F1C2C65BA1}" srcOrd="0" destOrd="0" presId="urn:microsoft.com/office/officeart/2009/3/layout/StepUpProcess"/>
    <dgm:cxn modelId="{924A0AAD-1707-E84F-87CC-74AC1833A6BE}" type="presOf" srcId="{5967727D-703D-6044-9608-1446366035F2}" destId="{E8AAE053-A395-304E-A9E0-B9C2E219308D}" srcOrd="0" destOrd="1" presId="urn:microsoft.com/office/officeart/2009/3/layout/StepUpProcess"/>
    <dgm:cxn modelId="{F2B6BCBA-2BA3-9544-8772-72AFD362C4B5}" type="presOf" srcId="{5404CF3A-A5FE-D140-8AE1-36347ADBA4A0}" destId="{F9E9D00B-FDF2-FE41-87FC-B1ED24A73591}" srcOrd="0" destOrd="1" presId="urn:microsoft.com/office/officeart/2009/3/layout/StepUpProcess"/>
    <dgm:cxn modelId="{5BDBDDBE-E43A-5F4D-BF7C-D81DC374EE0F}" type="presOf" srcId="{98E75259-4E23-A242-A69A-DDA5D6182C1C}" destId="{E8AAE053-A395-304E-A9E0-B9C2E219308D}" srcOrd="0" destOrd="0" presId="urn:microsoft.com/office/officeart/2009/3/layout/StepUpProcess"/>
    <dgm:cxn modelId="{B06C21CF-8648-8147-80BE-D1DF88304FB6}" type="presOf" srcId="{8B8C6F15-E36A-FB46-9C98-9D137DE375DD}" destId="{39528BF4-34A8-7B4B-903E-FE421F0F2968}" srcOrd="0" destOrd="1" presId="urn:microsoft.com/office/officeart/2009/3/layout/StepUpProcess"/>
    <dgm:cxn modelId="{B4B761E1-487D-7A44-8120-329E9DF689D5}" srcId="{2B02FD4B-CE31-064B-AB4E-9F1121D59DA7}" destId="{98E75259-4E23-A242-A69A-DDA5D6182C1C}" srcOrd="0" destOrd="0" parTransId="{4EC382D0-F51A-7243-A938-C72B438BC90F}" sibTransId="{49AAEF1A-ADE5-5246-B53F-4FEFCD157F30}"/>
    <dgm:cxn modelId="{1B041BE2-76E3-4544-BEB0-628E59D608BF}" srcId="{2B02FD4B-CE31-064B-AB4E-9F1121D59DA7}" destId="{102CABE1-1913-3343-A58A-F6941C2A6676}" srcOrd="4" destOrd="0" parTransId="{4080F9E0-7CF3-FA4C-8C38-250CAD6CC7A9}" sibTransId="{882741B0-E3BC-7648-983E-17AED8B48A17}"/>
    <dgm:cxn modelId="{4CEE4FEE-9320-E840-B3DB-FAC84CC51F44}" srcId="{2B02FD4B-CE31-064B-AB4E-9F1121D59DA7}" destId="{5A3335C3-215C-B741-90B1-3EC8DC663F1A}" srcOrd="1" destOrd="0" parTransId="{58F294FB-93A9-C648-B5DA-A997A8098E0E}" sibTransId="{8B771E01-7893-4749-B480-51B1D85F8E6E}"/>
    <dgm:cxn modelId="{8BB534FB-0F1A-0444-8924-0AEFF5B8E1ED}" srcId="{98E75259-4E23-A242-A69A-DDA5D6182C1C}" destId="{5967727D-703D-6044-9608-1446366035F2}" srcOrd="0" destOrd="0" parTransId="{564E41AE-2538-324D-AAFA-8FD35A1060FE}" sibTransId="{961665D1-24E2-B949-81E3-7F5655B3EA0A}"/>
    <dgm:cxn modelId="{FE1FB72B-60D3-054E-A301-471095C21495}" type="presParOf" srcId="{45832768-762E-AA4F-878F-AA8BF6DA09D4}" destId="{8689CB53-174A-C34D-B122-709B8C54E943}" srcOrd="0" destOrd="0" presId="urn:microsoft.com/office/officeart/2009/3/layout/StepUpProcess"/>
    <dgm:cxn modelId="{D0ACE5DF-1DE4-6441-9C9A-CA1E06551C9F}" type="presParOf" srcId="{8689CB53-174A-C34D-B122-709B8C54E943}" destId="{82041475-41D2-6746-B172-70C12AEC498B}" srcOrd="0" destOrd="0" presId="urn:microsoft.com/office/officeart/2009/3/layout/StepUpProcess"/>
    <dgm:cxn modelId="{6EA1FD48-5B74-084F-AE0F-F6B7C27E6042}" type="presParOf" srcId="{8689CB53-174A-C34D-B122-709B8C54E943}" destId="{E8AAE053-A395-304E-A9E0-B9C2E219308D}" srcOrd="1" destOrd="0" presId="urn:microsoft.com/office/officeart/2009/3/layout/StepUpProcess"/>
    <dgm:cxn modelId="{98FF9BC5-DA5A-9044-93BB-95CBDAFF0CD1}" type="presParOf" srcId="{8689CB53-174A-C34D-B122-709B8C54E943}" destId="{C66A18C9-AF5B-3F48-AA11-9A3302C979C7}" srcOrd="2" destOrd="0" presId="urn:microsoft.com/office/officeart/2009/3/layout/StepUpProcess"/>
    <dgm:cxn modelId="{E1CA4B2A-53BA-4E42-9568-6C0206523597}" type="presParOf" srcId="{45832768-762E-AA4F-878F-AA8BF6DA09D4}" destId="{A0D5E54A-F5D8-9044-9DBC-24E295363528}" srcOrd="1" destOrd="0" presId="urn:microsoft.com/office/officeart/2009/3/layout/StepUpProcess"/>
    <dgm:cxn modelId="{1A7F91FE-125C-1142-9461-1DBD010E04B9}" type="presParOf" srcId="{A0D5E54A-F5D8-9044-9DBC-24E295363528}" destId="{4A351ED9-CFCA-754B-8DF0-3E503B6ECF93}" srcOrd="0" destOrd="0" presId="urn:microsoft.com/office/officeart/2009/3/layout/StepUpProcess"/>
    <dgm:cxn modelId="{A9B1A094-9BCD-154E-9FF9-941EB31FB67F}" type="presParOf" srcId="{45832768-762E-AA4F-878F-AA8BF6DA09D4}" destId="{C4458A7F-82F9-A74B-A57D-7A3265F1D696}" srcOrd="2" destOrd="0" presId="urn:microsoft.com/office/officeart/2009/3/layout/StepUpProcess"/>
    <dgm:cxn modelId="{25B31A59-A058-404F-AA34-14FACB4F05EB}" type="presParOf" srcId="{C4458A7F-82F9-A74B-A57D-7A3265F1D696}" destId="{1B7A2A76-CC92-BC4A-842A-C5C40CA6177B}" srcOrd="0" destOrd="0" presId="urn:microsoft.com/office/officeart/2009/3/layout/StepUpProcess"/>
    <dgm:cxn modelId="{AFAD8434-D3C5-574F-A207-47D0EF55A967}" type="presParOf" srcId="{C4458A7F-82F9-A74B-A57D-7A3265F1D696}" destId="{39528BF4-34A8-7B4B-903E-FE421F0F2968}" srcOrd="1" destOrd="0" presId="urn:microsoft.com/office/officeart/2009/3/layout/StepUpProcess"/>
    <dgm:cxn modelId="{97E775BB-5F2C-5D48-9E3C-94B83D3821F7}" type="presParOf" srcId="{C4458A7F-82F9-A74B-A57D-7A3265F1D696}" destId="{E15EF2A8-934B-C246-9004-0F240FF599C4}" srcOrd="2" destOrd="0" presId="urn:microsoft.com/office/officeart/2009/3/layout/StepUpProcess"/>
    <dgm:cxn modelId="{4DE90949-2B65-4345-B036-8A97CA22448F}" type="presParOf" srcId="{45832768-762E-AA4F-878F-AA8BF6DA09D4}" destId="{7A49A7CC-9E56-F542-A3E3-E8F9FBB19F44}" srcOrd="3" destOrd="0" presId="urn:microsoft.com/office/officeart/2009/3/layout/StepUpProcess"/>
    <dgm:cxn modelId="{E6C0CCD7-287A-4C4C-A679-2A734AE19A64}" type="presParOf" srcId="{7A49A7CC-9E56-F542-A3E3-E8F9FBB19F44}" destId="{8EA6CCFB-8416-1D42-8F93-224198069F3A}" srcOrd="0" destOrd="0" presId="urn:microsoft.com/office/officeart/2009/3/layout/StepUpProcess"/>
    <dgm:cxn modelId="{542E901E-CE8B-0148-8CF3-A6F42DD35A77}" type="presParOf" srcId="{45832768-762E-AA4F-878F-AA8BF6DA09D4}" destId="{EE6E652E-B954-E747-B9BB-53E04F5D06D1}" srcOrd="4" destOrd="0" presId="urn:microsoft.com/office/officeart/2009/3/layout/StepUpProcess"/>
    <dgm:cxn modelId="{2F5AE376-C1D8-F940-937B-230FF8837EC6}" type="presParOf" srcId="{EE6E652E-B954-E747-B9BB-53E04F5D06D1}" destId="{CD8A626F-372A-E44E-80E8-9355A31BBD62}" srcOrd="0" destOrd="0" presId="urn:microsoft.com/office/officeart/2009/3/layout/StepUpProcess"/>
    <dgm:cxn modelId="{54DA77B8-6BAE-1045-91FD-9180127AB325}" type="presParOf" srcId="{EE6E652E-B954-E747-B9BB-53E04F5D06D1}" destId="{F9E9D00B-FDF2-FE41-87FC-B1ED24A73591}" srcOrd="1" destOrd="0" presId="urn:microsoft.com/office/officeart/2009/3/layout/StepUpProcess"/>
    <dgm:cxn modelId="{9E08720B-DD42-EA41-BF5E-47E044CE85DA}" type="presParOf" srcId="{EE6E652E-B954-E747-B9BB-53E04F5D06D1}" destId="{0B0E9649-F08A-3E49-A825-A58C4C29957E}" srcOrd="2" destOrd="0" presId="urn:microsoft.com/office/officeart/2009/3/layout/StepUpProcess"/>
    <dgm:cxn modelId="{67F69FDA-951E-C149-998F-4AAC3B533C97}" type="presParOf" srcId="{45832768-762E-AA4F-878F-AA8BF6DA09D4}" destId="{FD1256FB-664A-7441-AA12-A21AB28054EF}" srcOrd="5" destOrd="0" presId="urn:microsoft.com/office/officeart/2009/3/layout/StepUpProcess"/>
    <dgm:cxn modelId="{A10B794B-3E1B-C74E-BA4A-10F5C6465395}" type="presParOf" srcId="{FD1256FB-664A-7441-AA12-A21AB28054EF}" destId="{496DA349-55B2-0545-A63A-EAA1966C12C2}" srcOrd="0" destOrd="0" presId="urn:microsoft.com/office/officeart/2009/3/layout/StepUpProcess"/>
    <dgm:cxn modelId="{63AB52B3-A782-2D4E-BA7F-38B2E49AB583}" type="presParOf" srcId="{45832768-762E-AA4F-878F-AA8BF6DA09D4}" destId="{C111E368-C533-7D4D-8887-030D20FA9A74}" srcOrd="6" destOrd="0" presId="urn:microsoft.com/office/officeart/2009/3/layout/StepUpProcess"/>
    <dgm:cxn modelId="{344EE487-6675-3949-B07C-806B864C7832}" type="presParOf" srcId="{C111E368-C533-7D4D-8887-030D20FA9A74}" destId="{16AFC567-CBD2-6E46-AFFD-0C26BF25AC87}" srcOrd="0" destOrd="0" presId="urn:microsoft.com/office/officeart/2009/3/layout/StepUpProcess"/>
    <dgm:cxn modelId="{FB662C6C-B944-1C47-A26A-8F687A851C5E}" type="presParOf" srcId="{C111E368-C533-7D4D-8887-030D20FA9A74}" destId="{C5E0021A-2A3B-8741-A130-82F1C2C65BA1}" srcOrd="1" destOrd="0" presId="urn:microsoft.com/office/officeart/2009/3/layout/StepUpProcess"/>
    <dgm:cxn modelId="{F7674CDA-3035-1443-8A42-DD6366E8BBAB}" type="presParOf" srcId="{C111E368-C533-7D4D-8887-030D20FA9A74}" destId="{5A5CD3A1-E3E2-C949-9AF8-E7AA10B65267}" srcOrd="2" destOrd="0" presId="urn:microsoft.com/office/officeart/2009/3/layout/StepUpProcess"/>
    <dgm:cxn modelId="{0C3341F1-F266-6C43-86AC-C05FBC89E3A6}" type="presParOf" srcId="{45832768-762E-AA4F-878F-AA8BF6DA09D4}" destId="{8E759461-B7BC-2047-82B1-09003F1905DD}" srcOrd="7" destOrd="0" presId="urn:microsoft.com/office/officeart/2009/3/layout/StepUpProcess"/>
    <dgm:cxn modelId="{314D4E43-C218-4F4B-B00D-948E1AAFBA6F}" type="presParOf" srcId="{8E759461-B7BC-2047-82B1-09003F1905DD}" destId="{C66A2148-9F13-3B48-880A-1F580E0DCED3}" srcOrd="0" destOrd="0" presId="urn:microsoft.com/office/officeart/2009/3/layout/StepUpProcess"/>
    <dgm:cxn modelId="{1B2395BC-F3ED-1E4F-88B9-06D0D1117B8A}" type="presParOf" srcId="{45832768-762E-AA4F-878F-AA8BF6DA09D4}" destId="{95A40A98-FA86-4A40-B963-5529A6A5ACBA}" srcOrd="8" destOrd="0" presId="urn:microsoft.com/office/officeart/2009/3/layout/StepUpProcess"/>
    <dgm:cxn modelId="{776AFF3B-E653-D947-950E-5F6974CDCAF0}" type="presParOf" srcId="{95A40A98-FA86-4A40-B963-5529A6A5ACBA}" destId="{6767FC24-EAB7-AE4F-9CB3-EFD6F39B0999}" srcOrd="0" destOrd="0" presId="urn:microsoft.com/office/officeart/2009/3/layout/StepUpProcess"/>
    <dgm:cxn modelId="{9F0569BA-B496-7B4E-8C66-AAE9AC5E6AEB}" type="presParOf" srcId="{95A40A98-FA86-4A40-B963-5529A6A5ACBA}" destId="{049F1390-4E33-0247-934D-91B97DEA0028}" srcOrd="1" destOrd="0" presId="urn:microsoft.com/office/officeart/2009/3/layout/StepUp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9C87F3E-F689-7948-9FF1-9F48B24DCB30}">
      <dsp:nvSpPr>
        <dsp:cNvPr id="0" name=""/>
        <dsp:cNvSpPr/>
      </dsp:nvSpPr>
      <dsp:spPr>
        <a:xfrm>
          <a:off x="6302" y="1694016"/>
          <a:ext cx="3789506" cy="1515802"/>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84480" tIns="162560" rIns="284480" bIns="162560" numCol="1" spcCol="1270" anchor="ctr" anchorCtr="0">
          <a:noAutofit/>
        </a:bodyPr>
        <a:lstStyle/>
        <a:p>
          <a:pPr marL="0" lvl="0" indent="0" algn="ctr" defTabSz="1778000">
            <a:lnSpc>
              <a:spcPct val="90000"/>
            </a:lnSpc>
            <a:spcBef>
              <a:spcPct val="0"/>
            </a:spcBef>
            <a:spcAft>
              <a:spcPct val="35000"/>
            </a:spcAft>
            <a:buNone/>
          </a:pPr>
          <a:r>
            <a:rPr lang="ar-JO" sz="4000" b="1" kern="1200" dirty="0">
              <a:solidFill>
                <a:schemeClr val="bg2"/>
              </a:solidFill>
              <a:latin typeface="Calibri" panose="020F0502020204030204" pitchFamily="34" charset="0"/>
              <a:ea typeface="Calibri" panose="020F0502020204030204" pitchFamily="34" charset="0"/>
              <a:cs typeface="Calibri" panose="020F0502020204030204" pitchFamily="34" charset="0"/>
            </a:rPr>
            <a:t>المجموعة الرابعة</a:t>
          </a:r>
          <a:endParaRPr lang="en-GB" sz="4000" b="1" kern="1200" dirty="0">
            <a:solidFill>
              <a:schemeClr val="bg2"/>
            </a:solidFill>
            <a:latin typeface="Calibri" panose="020F0502020204030204" pitchFamily="34" charset="0"/>
            <a:ea typeface="Calibri" panose="020F0502020204030204" pitchFamily="34" charset="0"/>
            <a:cs typeface="Calibri" panose="020F0502020204030204" pitchFamily="34" charset="0"/>
          </a:endParaRPr>
        </a:p>
      </dsp:txBody>
      <dsp:txXfrm>
        <a:off x="6302" y="1694016"/>
        <a:ext cx="3789506" cy="1515802"/>
      </dsp:txXfrm>
    </dsp:sp>
    <dsp:sp modelId="{F2EAE63D-AB73-304F-B4E8-F304D6002ECA}">
      <dsp:nvSpPr>
        <dsp:cNvPr id="0" name=""/>
        <dsp:cNvSpPr/>
      </dsp:nvSpPr>
      <dsp:spPr>
        <a:xfrm>
          <a:off x="6302" y="3209818"/>
          <a:ext cx="3789506" cy="2854800"/>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0688" tIns="170688" rIns="227584" bIns="256032" numCol="1" spcCol="1270" anchor="t" anchorCtr="0">
          <a:noAutofit/>
        </a:bodyPr>
        <a:lstStyle/>
        <a:p>
          <a:pPr marL="285750" lvl="1" indent="-285750" algn="l" defTabSz="1422400">
            <a:lnSpc>
              <a:spcPct val="90000"/>
            </a:lnSpc>
            <a:spcBef>
              <a:spcPct val="0"/>
            </a:spcBef>
            <a:spcAft>
              <a:spcPts val="1776"/>
            </a:spcAft>
            <a:buChar char="•"/>
          </a:pPr>
          <a:endParaRPr lang="en-GB" sz="3200" kern="1200" dirty="0">
            <a:latin typeface="Calibri" panose="020F0502020204030204" pitchFamily="34" charset="0"/>
            <a:ea typeface="Calibri" panose="020F0502020204030204" pitchFamily="34" charset="0"/>
            <a:cs typeface="Calibri" panose="020F0502020204030204" pitchFamily="34" charset="0"/>
          </a:endParaRPr>
        </a:p>
      </dsp:txBody>
      <dsp:txXfrm>
        <a:off x="6302" y="3209818"/>
        <a:ext cx="3789506" cy="2854800"/>
      </dsp:txXfrm>
    </dsp:sp>
    <dsp:sp modelId="{1591DA85-877A-434B-80BC-4607ADDA7709}">
      <dsp:nvSpPr>
        <dsp:cNvPr id="0" name=""/>
        <dsp:cNvSpPr/>
      </dsp:nvSpPr>
      <dsp:spPr>
        <a:xfrm>
          <a:off x="4326339" y="1694016"/>
          <a:ext cx="3789506" cy="1515802"/>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84480" tIns="162560" rIns="284480" bIns="162560" numCol="1" spcCol="1270" anchor="ctr" anchorCtr="0">
          <a:noAutofit/>
        </a:bodyPr>
        <a:lstStyle/>
        <a:p>
          <a:pPr marL="0" lvl="0" indent="0" algn="ctr" defTabSz="1778000">
            <a:lnSpc>
              <a:spcPct val="90000"/>
            </a:lnSpc>
            <a:spcBef>
              <a:spcPct val="0"/>
            </a:spcBef>
            <a:spcAft>
              <a:spcPct val="35000"/>
            </a:spcAft>
            <a:buNone/>
          </a:pPr>
          <a:r>
            <a:rPr lang="ar-JO" sz="4000" b="1" kern="1200" dirty="0">
              <a:solidFill>
                <a:schemeClr val="bg2"/>
              </a:solidFill>
              <a:latin typeface="Calibri" panose="020F0502020204030204" pitchFamily="34" charset="0"/>
              <a:ea typeface="Calibri" panose="020F0502020204030204" pitchFamily="34" charset="0"/>
              <a:cs typeface="Calibri" panose="020F0502020204030204" pitchFamily="34" charset="0"/>
            </a:rPr>
            <a:t>المجموعة الثالثة</a:t>
          </a:r>
          <a:endParaRPr lang="en-GB" sz="4000" b="1" kern="1200" dirty="0">
            <a:solidFill>
              <a:schemeClr val="bg2"/>
            </a:solidFill>
            <a:latin typeface="Calibri" panose="020F0502020204030204" pitchFamily="34" charset="0"/>
            <a:ea typeface="Calibri" panose="020F0502020204030204" pitchFamily="34" charset="0"/>
            <a:cs typeface="Calibri" panose="020F0502020204030204" pitchFamily="34" charset="0"/>
          </a:endParaRPr>
        </a:p>
      </dsp:txBody>
      <dsp:txXfrm>
        <a:off x="4326339" y="1694016"/>
        <a:ext cx="3789506" cy="1515802"/>
      </dsp:txXfrm>
    </dsp:sp>
    <dsp:sp modelId="{1530ECE8-9892-1946-895E-26D857002374}">
      <dsp:nvSpPr>
        <dsp:cNvPr id="0" name=""/>
        <dsp:cNvSpPr/>
      </dsp:nvSpPr>
      <dsp:spPr>
        <a:xfrm>
          <a:off x="4326339" y="3209818"/>
          <a:ext cx="3789506" cy="2854800"/>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0688" tIns="170688" rIns="227584" bIns="256032" numCol="1" spcCol="1270" anchor="t" anchorCtr="0">
          <a:noAutofit/>
        </a:bodyPr>
        <a:lstStyle/>
        <a:p>
          <a:pPr marL="285750" lvl="1" indent="-285750" algn="l" defTabSz="1422400">
            <a:lnSpc>
              <a:spcPct val="90000"/>
            </a:lnSpc>
            <a:spcBef>
              <a:spcPct val="0"/>
            </a:spcBef>
            <a:spcAft>
              <a:spcPts val="1776"/>
            </a:spcAft>
            <a:buChar char="•"/>
          </a:pPr>
          <a:endParaRPr lang="en-GB" sz="3200" kern="1200" dirty="0">
            <a:latin typeface="Calibri" panose="020F0502020204030204" pitchFamily="34" charset="0"/>
            <a:ea typeface="Calibri" panose="020F0502020204030204" pitchFamily="34" charset="0"/>
            <a:cs typeface="Calibri" panose="020F0502020204030204" pitchFamily="34" charset="0"/>
          </a:endParaRPr>
        </a:p>
      </dsp:txBody>
      <dsp:txXfrm>
        <a:off x="4326339" y="3209818"/>
        <a:ext cx="3789506" cy="2854800"/>
      </dsp:txXfrm>
    </dsp:sp>
    <dsp:sp modelId="{D8946BA3-3C96-4544-BF2A-9408AFB0ED9D}">
      <dsp:nvSpPr>
        <dsp:cNvPr id="0" name=""/>
        <dsp:cNvSpPr/>
      </dsp:nvSpPr>
      <dsp:spPr>
        <a:xfrm>
          <a:off x="8646376" y="1694016"/>
          <a:ext cx="3789506" cy="1515802"/>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84480" tIns="162560" rIns="284480" bIns="162560" numCol="1" spcCol="1270" anchor="ctr" anchorCtr="0">
          <a:noAutofit/>
        </a:bodyPr>
        <a:lstStyle/>
        <a:p>
          <a:pPr marL="0" lvl="0" indent="0" algn="ctr" defTabSz="1778000">
            <a:lnSpc>
              <a:spcPct val="90000"/>
            </a:lnSpc>
            <a:spcBef>
              <a:spcPct val="0"/>
            </a:spcBef>
            <a:spcAft>
              <a:spcPct val="35000"/>
            </a:spcAft>
            <a:buNone/>
          </a:pPr>
          <a:r>
            <a:rPr lang="ar-JO" sz="4000" b="1" kern="1200" dirty="0">
              <a:solidFill>
                <a:schemeClr val="bg2"/>
              </a:solidFill>
              <a:latin typeface="Calibri" panose="020F0502020204030204" pitchFamily="34" charset="0"/>
              <a:ea typeface="Calibri" panose="020F0502020204030204" pitchFamily="34" charset="0"/>
              <a:cs typeface="Calibri" panose="020F0502020204030204" pitchFamily="34" charset="0"/>
            </a:rPr>
            <a:t>المجموعة الثانية</a:t>
          </a:r>
          <a:endParaRPr lang="en-GB" sz="4000" b="1" kern="1200" dirty="0">
            <a:solidFill>
              <a:schemeClr val="bg2"/>
            </a:solidFill>
            <a:latin typeface="Calibri" panose="020F0502020204030204" pitchFamily="34" charset="0"/>
            <a:ea typeface="Calibri" panose="020F0502020204030204" pitchFamily="34" charset="0"/>
            <a:cs typeface="Calibri" panose="020F0502020204030204" pitchFamily="34" charset="0"/>
          </a:endParaRPr>
        </a:p>
      </dsp:txBody>
      <dsp:txXfrm>
        <a:off x="8646376" y="1694016"/>
        <a:ext cx="3789506" cy="1515802"/>
      </dsp:txXfrm>
    </dsp:sp>
    <dsp:sp modelId="{F356D742-F6C3-9D4A-B467-F76751C81BF9}">
      <dsp:nvSpPr>
        <dsp:cNvPr id="0" name=""/>
        <dsp:cNvSpPr/>
      </dsp:nvSpPr>
      <dsp:spPr>
        <a:xfrm>
          <a:off x="8646376" y="3209818"/>
          <a:ext cx="3789506" cy="2854800"/>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0688" tIns="170688" rIns="227584" bIns="256032" numCol="1" spcCol="1270" anchor="t" anchorCtr="0">
          <a:noAutofit/>
        </a:bodyPr>
        <a:lstStyle/>
        <a:p>
          <a:pPr marL="285750" lvl="1" indent="-285750" algn="l" defTabSz="1422400">
            <a:lnSpc>
              <a:spcPct val="90000"/>
            </a:lnSpc>
            <a:spcBef>
              <a:spcPct val="0"/>
            </a:spcBef>
            <a:spcAft>
              <a:spcPts val="1776"/>
            </a:spcAft>
            <a:buChar char="•"/>
          </a:pPr>
          <a:endParaRPr lang="en-GB" sz="3200" kern="1200" dirty="0">
            <a:latin typeface="Calibri" panose="020F0502020204030204" pitchFamily="34" charset="0"/>
            <a:ea typeface="Calibri" panose="020F0502020204030204" pitchFamily="34" charset="0"/>
            <a:cs typeface="Calibri" panose="020F0502020204030204" pitchFamily="34" charset="0"/>
          </a:endParaRPr>
        </a:p>
      </dsp:txBody>
      <dsp:txXfrm>
        <a:off x="8646376" y="3209818"/>
        <a:ext cx="3789506" cy="2854800"/>
      </dsp:txXfrm>
    </dsp:sp>
    <dsp:sp modelId="{5F400811-C1D0-614D-B40F-7BEEECE332E9}">
      <dsp:nvSpPr>
        <dsp:cNvPr id="0" name=""/>
        <dsp:cNvSpPr/>
      </dsp:nvSpPr>
      <dsp:spPr>
        <a:xfrm>
          <a:off x="12966413" y="1694016"/>
          <a:ext cx="3789506" cy="1515802"/>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84480" tIns="162560" rIns="284480" bIns="162560" numCol="1" spcCol="1270" anchor="ctr" anchorCtr="0">
          <a:noAutofit/>
        </a:bodyPr>
        <a:lstStyle/>
        <a:p>
          <a:pPr marL="0" lvl="0" indent="0" algn="ctr" defTabSz="1778000">
            <a:lnSpc>
              <a:spcPct val="90000"/>
            </a:lnSpc>
            <a:spcBef>
              <a:spcPct val="0"/>
            </a:spcBef>
            <a:spcAft>
              <a:spcPct val="35000"/>
            </a:spcAft>
            <a:buNone/>
          </a:pPr>
          <a:r>
            <a:rPr lang="ar-JO" sz="4000" b="1" kern="1200" dirty="0">
              <a:solidFill>
                <a:schemeClr val="bg2"/>
              </a:solidFill>
              <a:latin typeface="Calibri" panose="020F0502020204030204" pitchFamily="34" charset="0"/>
              <a:ea typeface="Calibri" panose="020F0502020204030204" pitchFamily="34" charset="0"/>
              <a:cs typeface="Calibri" panose="020F0502020204030204" pitchFamily="34" charset="0"/>
            </a:rPr>
            <a:t>الممجموعة الأولى</a:t>
          </a:r>
          <a:endParaRPr lang="en-GB" sz="4000" b="1" kern="1200" dirty="0">
            <a:solidFill>
              <a:schemeClr val="bg2"/>
            </a:solidFill>
            <a:latin typeface="Calibri" panose="020F0502020204030204" pitchFamily="34" charset="0"/>
            <a:ea typeface="Calibri" panose="020F0502020204030204" pitchFamily="34" charset="0"/>
            <a:cs typeface="Calibri" panose="020F0502020204030204" pitchFamily="34" charset="0"/>
          </a:endParaRPr>
        </a:p>
      </dsp:txBody>
      <dsp:txXfrm>
        <a:off x="12966413" y="1694016"/>
        <a:ext cx="3789506" cy="1515802"/>
      </dsp:txXfrm>
    </dsp:sp>
    <dsp:sp modelId="{171359BD-E74C-D74D-B00A-4F9FAE3ACA32}">
      <dsp:nvSpPr>
        <dsp:cNvPr id="0" name=""/>
        <dsp:cNvSpPr/>
      </dsp:nvSpPr>
      <dsp:spPr>
        <a:xfrm>
          <a:off x="12966413" y="3209818"/>
          <a:ext cx="3789506" cy="2854800"/>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0688" tIns="170688" rIns="227584" bIns="256032" numCol="1" spcCol="1270" anchor="t" anchorCtr="0">
          <a:noAutofit/>
        </a:bodyPr>
        <a:lstStyle/>
        <a:p>
          <a:pPr marL="285750" lvl="1" indent="-285750" algn="l" defTabSz="1422400">
            <a:lnSpc>
              <a:spcPct val="90000"/>
            </a:lnSpc>
            <a:spcBef>
              <a:spcPct val="0"/>
            </a:spcBef>
            <a:spcAft>
              <a:spcPts val="1776"/>
            </a:spcAft>
            <a:buChar char="•"/>
          </a:pPr>
          <a:endParaRPr lang="en-GB" sz="3200" kern="1200" dirty="0">
            <a:latin typeface="Calibri" panose="020F0502020204030204" pitchFamily="34" charset="0"/>
            <a:ea typeface="Calibri" panose="020F0502020204030204" pitchFamily="34" charset="0"/>
            <a:cs typeface="Calibri" panose="020F0502020204030204" pitchFamily="34" charset="0"/>
          </a:endParaRPr>
        </a:p>
      </dsp:txBody>
      <dsp:txXfrm>
        <a:off x="12966413" y="3209818"/>
        <a:ext cx="3789506" cy="285480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563FB48-7D20-7248-B66E-F30E8F85D1E5}">
      <dsp:nvSpPr>
        <dsp:cNvPr id="0" name=""/>
        <dsp:cNvSpPr/>
      </dsp:nvSpPr>
      <dsp:spPr>
        <a:xfrm>
          <a:off x="1908410" y="1176991"/>
          <a:ext cx="14539085" cy="6390187"/>
        </a:xfrm>
        <a:prstGeom prst="rect">
          <a:avLst/>
        </a:prstGeom>
        <a:solidFill>
          <a:srgbClr val="01C8C3"/>
        </a:solidFill>
        <a:ln w="12700" cap="flat" cmpd="sng" algn="ctr">
          <a:solidFill>
            <a:srgbClr val="01C8C3"/>
          </a:solidFill>
          <a:prstDash val="solid"/>
          <a:miter lim="800000"/>
        </a:ln>
        <a:effectLst/>
      </dsp:spPr>
      <dsp:style>
        <a:lnRef idx="2">
          <a:scrgbClr r="0" g="0" b="0"/>
        </a:lnRef>
        <a:fillRef idx="1">
          <a:scrgbClr r="0" g="0" b="0"/>
        </a:fillRef>
        <a:effectRef idx="0">
          <a:scrgbClr r="0" g="0" b="0"/>
        </a:effectRef>
        <a:fontRef idx="minor"/>
      </dsp:style>
    </dsp:sp>
    <dsp:sp modelId="{05DD6391-78CD-3648-86AF-50E8F1CC4AB2}">
      <dsp:nvSpPr>
        <dsp:cNvPr id="0" name=""/>
        <dsp:cNvSpPr/>
      </dsp:nvSpPr>
      <dsp:spPr>
        <a:xfrm>
          <a:off x="3512693" y="1516131"/>
          <a:ext cx="5472696" cy="54667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t" anchorCtr="0">
          <a:noAutofit/>
        </a:bodyPr>
        <a:lstStyle/>
        <a:p>
          <a:pPr marL="0" lvl="0" indent="0" algn="just" defTabSz="1066800" rtl="1">
            <a:lnSpc>
              <a:spcPct val="90000"/>
            </a:lnSpc>
            <a:spcBef>
              <a:spcPct val="0"/>
            </a:spcBef>
            <a:spcAft>
              <a:spcPts val="1800"/>
            </a:spcAft>
            <a:buNone/>
          </a:pPr>
          <a:endParaRPr lang="en-GB" sz="2400" kern="1200">
            <a:latin typeface="Calibri" panose="020F0502020204030204" pitchFamily="34" charset="0"/>
            <a:ea typeface="Calibri" panose="020F0502020204030204" pitchFamily="34" charset="0"/>
            <a:cs typeface="Calibri" panose="020F0502020204030204" pitchFamily="34" charset="0"/>
          </a:endParaRPr>
        </a:p>
        <a:p>
          <a:pPr marL="228600" lvl="1" indent="-228600" algn="just" defTabSz="1066800" rtl="1">
            <a:lnSpc>
              <a:spcPct val="90000"/>
            </a:lnSpc>
            <a:spcBef>
              <a:spcPct val="0"/>
            </a:spcBef>
            <a:spcAft>
              <a:spcPts val="1800"/>
            </a:spcAft>
            <a:buChar char="•"/>
          </a:pPr>
          <a:r>
            <a:rPr lang="ar-JO" sz="2400" kern="1200" dirty="0">
              <a:latin typeface="Calibri" panose="020F0502020204030204" pitchFamily="34" charset="0"/>
              <a:ea typeface="Calibri" panose="020F0502020204030204" pitchFamily="34" charset="0"/>
              <a:cs typeface="Calibri" panose="020F0502020204030204" pitchFamily="34" charset="0"/>
            </a:rPr>
            <a:t>أن يكون الموظفون والمتطوعون قد تم تدريبهم مسبقًا على المشاركة المجتمعية والمساءلة. </a:t>
          </a:r>
          <a:endParaRPr lang="en-GB" sz="240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just" defTabSz="1066800" rtl="1">
            <a:lnSpc>
              <a:spcPct val="90000"/>
            </a:lnSpc>
            <a:spcBef>
              <a:spcPct val="0"/>
            </a:spcBef>
            <a:spcAft>
              <a:spcPts val="1800"/>
            </a:spcAft>
            <a:buChar char="•"/>
          </a:pPr>
          <a:r>
            <a:rPr lang="ar-JO" sz="2400" kern="1200" dirty="0">
              <a:latin typeface="Calibri" panose="020F0502020204030204" pitchFamily="34" charset="0"/>
              <a:ea typeface="Calibri" panose="020F0502020204030204" pitchFamily="34" charset="0"/>
              <a:cs typeface="Calibri" panose="020F0502020204030204" pitchFamily="34" charset="0"/>
            </a:rPr>
            <a:t>وجود فريق عمل متخصص في المشاركة المجتمعية والمساءلة.</a:t>
          </a:r>
          <a:endParaRPr lang="en-GB" sz="240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just" defTabSz="1066800" rtl="1">
            <a:lnSpc>
              <a:spcPct val="90000"/>
            </a:lnSpc>
            <a:spcBef>
              <a:spcPct val="0"/>
            </a:spcBef>
            <a:spcAft>
              <a:spcPts val="1800"/>
            </a:spcAft>
            <a:buChar char="•"/>
          </a:pPr>
          <a:r>
            <a:rPr lang="ar-JO" sz="2400" kern="1200" dirty="0">
              <a:latin typeface="Calibri" panose="020F0502020204030204" pitchFamily="34" charset="0"/>
              <a:ea typeface="Calibri" panose="020F0502020204030204" pitchFamily="34" charset="0"/>
              <a:cs typeface="Calibri" panose="020F0502020204030204" pitchFamily="34" charset="0"/>
            </a:rPr>
            <a:t>دعم القيادو وفريق العمل للمشاركة المجتمعية والمساءلة.</a:t>
          </a:r>
          <a:endParaRPr lang="en-GB" sz="240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just" defTabSz="1066800" rtl="1">
            <a:lnSpc>
              <a:spcPct val="90000"/>
            </a:lnSpc>
            <a:spcBef>
              <a:spcPct val="0"/>
            </a:spcBef>
            <a:spcAft>
              <a:spcPts val="1800"/>
            </a:spcAft>
            <a:buChar char="•"/>
          </a:pPr>
          <a:r>
            <a:rPr lang="ar-JO" sz="2400" kern="1200" dirty="0">
              <a:latin typeface="Calibri" panose="020F0502020204030204" pitchFamily="34" charset="0"/>
              <a:ea typeface="Calibri" panose="020F0502020204030204" pitchFamily="34" charset="0"/>
              <a:cs typeface="Calibri" panose="020F0502020204030204" pitchFamily="34" charset="0"/>
            </a:rPr>
            <a:t>وجود علاقات جيدة مع المجتمع.</a:t>
          </a:r>
          <a:endParaRPr lang="en-GB" sz="240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just" defTabSz="1066800" rtl="1">
            <a:lnSpc>
              <a:spcPct val="90000"/>
            </a:lnSpc>
            <a:spcBef>
              <a:spcPct val="0"/>
            </a:spcBef>
            <a:spcAft>
              <a:spcPts val="1800"/>
            </a:spcAft>
            <a:buChar char="•"/>
          </a:pPr>
          <a:r>
            <a:rPr lang="ar-JO" sz="2400" kern="1200" dirty="0">
              <a:latin typeface="Calibri" panose="020F0502020204030204" pitchFamily="34" charset="0"/>
              <a:ea typeface="Calibri" panose="020F0502020204030204" pitchFamily="34" charset="0"/>
              <a:cs typeface="Calibri" panose="020F0502020204030204" pitchFamily="34" charset="0"/>
            </a:rPr>
            <a:t>وجود آليات للتغذية الراجعة.</a:t>
          </a:r>
          <a:endParaRPr lang="en-GB" sz="240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just" defTabSz="1066800" rtl="1">
            <a:lnSpc>
              <a:spcPct val="90000"/>
            </a:lnSpc>
            <a:spcBef>
              <a:spcPct val="0"/>
            </a:spcBef>
            <a:spcAft>
              <a:spcPts val="1800"/>
            </a:spcAft>
            <a:buChar char="•"/>
          </a:pPr>
          <a:r>
            <a:rPr lang="ar-JO" sz="2400" kern="1200" dirty="0">
              <a:latin typeface="Calibri" panose="020F0502020204030204" pitchFamily="34" charset="0"/>
              <a:ea typeface="Calibri" panose="020F0502020204030204" pitchFamily="34" charset="0"/>
              <a:cs typeface="Calibri" panose="020F0502020204030204" pitchFamily="34" charset="0"/>
            </a:rPr>
            <a:t>وجود متطوعين محليين أقوياء.</a:t>
          </a:r>
          <a:endParaRPr lang="en-GB" sz="240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just" defTabSz="1066800" rtl="1">
            <a:lnSpc>
              <a:spcPct val="90000"/>
            </a:lnSpc>
            <a:spcBef>
              <a:spcPct val="0"/>
            </a:spcBef>
            <a:spcAft>
              <a:spcPts val="1800"/>
            </a:spcAft>
            <a:buChar char="•"/>
          </a:pPr>
          <a:r>
            <a:rPr lang="ar-JO" sz="2400" kern="1200" dirty="0">
              <a:latin typeface="Calibri" panose="020F0502020204030204" pitchFamily="34" charset="0"/>
              <a:ea typeface="Calibri" panose="020F0502020204030204" pitchFamily="34" charset="0"/>
              <a:cs typeface="Calibri" panose="020F0502020204030204" pitchFamily="34" charset="0"/>
            </a:rPr>
            <a:t>مأسسة المشاركة المجتمعية والمساءلة. </a:t>
          </a:r>
          <a:endParaRPr lang="en-GB" sz="240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just" defTabSz="1066800" rtl="1">
            <a:lnSpc>
              <a:spcPct val="90000"/>
            </a:lnSpc>
            <a:spcBef>
              <a:spcPct val="0"/>
            </a:spcBef>
            <a:spcAft>
              <a:spcPts val="1800"/>
            </a:spcAft>
            <a:buChar char="•"/>
          </a:pPr>
          <a:endParaRPr lang="en-GB" sz="240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just" defTabSz="1066800" rtl="1">
            <a:lnSpc>
              <a:spcPct val="90000"/>
            </a:lnSpc>
            <a:spcBef>
              <a:spcPct val="0"/>
            </a:spcBef>
            <a:spcAft>
              <a:spcPts val="1800"/>
            </a:spcAft>
            <a:buChar char="•"/>
          </a:pPr>
          <a:endParaRPr lang="en-GB" sz="240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just" defTabSz="1066800" rtl="1">
            <a:lnSpc>
              <a:spcPct val="90000"/>
            </a:lnSpc>
            <a:spcBef>
              <a:spcPct val="0"/>
            </a:spcBef>
            <a:spcAft>
              <a:spcPts val="1800"/>
            </a:spcAft>
            <a:buChar char="•"/>
          </a:pPr>
          <a:endParaRPr lang="en-GB" sz="2400" kern="1200">
            <a:latin typeface="Calibri" panose="020F0502020204030204" pitchFamily="34" charset="0"/>
            <a:ea typeface="Calibri" panose="020F0502020204030204" pitchFamily="34" charset="0"/>
            <a:cs typeface="Calibri" panose="020F0502020204030204" pitchFamily="34" charset="0"/>
          </a:endParaRPr>
        </a:p>
        <a:p>
          <a:pPr marL="228600" lvl="1" indent="-228600" algn="just" defTabSz="1066800" rtl="1">
            <a:lnSpc>
              <a:spcPct val="90000"/>
            </a:lnSpc>
            <a:spcBef>
              <a:spcPct val="0"/>
            </a:spcBef>
            <a:spcAft>
              <a:spcPts val="1800"/>
            </a:spcAft>
            <a:buChar char="•"/>
          </a:pPr>
          <a:endParaRPr lang="en-GB" sz="2400" kern="1200" dirty="0">
            <a:latin typeface="Calibri" panose="020F0502020204030204" pitchFamily="34" charset="0"/>
            <a:ea typeface="Calibri" panose="020F0502020204030204" pitchFamily="34" charset="0"/>
            <a:cs typeface="Calibri" panose="020F0502020204030204" pitchFamily="34" charset="0"/>
          </a:endParaRPr>
        </a:p>
      </dsp:txBody>
      <dsp:txXfrm>
        <a:off x="3512693" y="1516131"/>
        <a:ext cx="5472696" cy="5466727"/>
      </dsp:txXfrm>
    </dsp:sp>
    <dsp:sp modelId="{673C8077-402B-8442-81C0-8EDBCB81319E}">
      <dsp:nvSpPr>
        <dsp:cNvPr id="0" name=""/>
        <dsp:cNvSpPr/>
      </dsp:nvSpPr>
      <dsp:spPr>
        <a:xfrm>
          <a:off x="9459858" y="1420655"/>
          <a:ext cx="6623208" cy="647408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t" anchorCtr="0">
          <a:noAutofit/>
        </a:bodyPr>
        <a:lstStyle/>
        <a:p>
          <a:pPr marL="0" lvl="0" indent="0" algn="just" defTabSz="1066800" rtl="1">
            <a:lnSpc>
              <a:spcPct val="90000"/>
            </a:lnSpc>
            <a:spcBef>
              <a:spcPct val="0"/>
            </a:spcBef>
            <a:spcAft>
              <a:spcPts val="1800"/>
            </a:spcAft>
            <a:buNone/>
          </a:pPr>
          <a:endParaRPr lang="en-GB" sz="240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just" defTabSz="1066800" rtl="1">
            <a:lnSpc>
              <a:spcPct val="90000"/>
            </a:lnSpc>
            <a:spcBef>
              <a:spcPct val="0"/>
            </a:spcBef>
            <a:spcAft>
              <a:spcPts val="1800"/>
            </a:spcAft>
            <a:buChar char="•"/>
          </a:pPr>
          <a:r>
            <a:rPr lang="ar-JO" sz="2400" kern="1200" dirty="0">
              <a:latin typeface="Calibri" panose="020F0502020204030204" pitchFamily="34" charset="0"/>
              <a:ea typeface="Calibri" panose="020F0502020204030204" pitchFamily="34" charset="0"/>
              <a:cs typeface="Calibri" panose="020F0502020204030204" pitchFamily="34" charset="0"/>
            </a:rPr>
            <a:t>عدم فهم الفريق للمشاركة المجتمعية والمساءلة.</a:t>
          </a:r>
          <a:endParaRPr lang="en-GB" sz="240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just" defTabSz="1066800" rtl="1">
            <a:lnSpc>
              <a:spcPct val="90000"/>
            </a:lnSpc>
            <a:spcBef>
              <a:spcPct val="0"/>
            </a:spcBef>
            <a:spcAft>
              <a:spcPts val="1800"/>
            </a:spcAft>
            <a:buChar char="•"/>
          </a:pPr>
          <a:r>
            <a:rPr lang="ar-JO" sz="2400" kern="1200" dirty="0">
              <a:latin typeface="Calibri" panose="020F0502020204030204" pitchFamily="34" charset="0"/>
              <a:ea typeface="Calibri" panose="020F0502020204030204" pitchFamily="34" charset="0"/>
              <a:cs typeface="Calibri" panose="020F0502020204030204" pitchFamily="34" charset="0"/>
            </a:rPr>
            <a:t>ضيق الوقت.</a:t>
          </a:r>
          <a:endParaRPr lang="en-GB" sz="240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just" defTabSz="1066800" rtl="1">
            <a:lnSpc>
              <a:spcPct val="90000"/>
            </a:lnSpc>
            <a:spcBef>
              <a:spcPct val="0"/>
            </a:spcBef>
            <a:spcAft>
              <a:spcPts val="1800"/>
            </a:spcAft>
            <a:buChar char="•"/>
          </a:pPr>
          <a:r>
            <a:rPr lang="ar-JO" sz="2400" kern="1200" dirty="0">
              <a:latin typeface="Calibri" panose="020F0502020204030204" pitchFamily="34" charset="0"/>
              <a:ea typeface="Calibri" panose="020F0502020204030204" pitchFamily="34" charset="0"/>
              <a:cs typeface="Calibri" panose="020F0502020204030204" pitchFamily="34" charset="0"/>
            </a:rPr>
            <a:t>تصورات من أن تستغرق المشاركة المجتمعية والمساءلة وقتًا طويلًا.</a:t>
          </a:r>
          <a:endParaRPr lang="en-GB" sz="240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just" defTabSz="1066800" rtl="1">
            <a:lnSpc>
              <a:spcPct val="90000"/>
            </a:lnSpc>
            <a:spcBef>
              <a:spcPct val="0"/>
            </a:spcBef>
            <a:spcAft>
              <a:spcPts val="1800"/>
            </a:spcAft>
            <a:buChar char="•"/>
          </a:pPr>
          <a:r>
            <a:rPr lang="ar-JO" sz="2400" kern="1200" dirty="0">
              <a:latin typeface="Calibri" panose="020F0502020204030204" pitchFamily="34" charset="0"/>
              <a:ea typeface="Calibri" panose="020F0502020204030204" pitchFamily="34" charset="0"/>
              <a:cs typeface="Calibri" panose="020F0502020204030204" pitchFamily="34" charset="0"/>
            </a:rPr>
            <a:t>عدم وجود فريق عمل متخصص في المشاركة المجتمعية والمساءلة.</a:t>
          </a:r>
          <a:endParaRPr lang="en-GB" sz="240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just" defTabSz="1066800" rtl="1">
            <a:lnSpc>
              <a:spcPct val="90000"/>
            </a:lnSpc>
            <a:spcBef>
              <a:spcPct val="0"/>
            </a:spcBef>
            <a:spcAft>
              <a:spcPts val="1800"/>
            </a:spcAft>
            <a:buChar char="•"/>
          </a:pPr>
          <a:r>
            <a:rPr lang="ar-JO" sz="2400" kern="1200" dirty="0">
              <a:latin typeface="Calibri" panose="020F0502020204030204" pitchFamily="34" charset="0"/>
              <a:ea typeface="Calibri" panose="020F0502020204030204" pitchFamily="34" charset="0"/>
              <a:cs typeface="Calibri" panose="020F0502020204030204" pitchFamily="34" charset="0"/>
            </a:rPr>
            <a:t>ضعف التنسيق الداخلي</a:t>
          </a:r>
          <a:endParaRPr lang="en-GB" sz="240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just" defTabSz="1066800" rtl="1">
            <a:lnSpc>
              <a:spcPct val="90000"/>
            </a:lnSpc>
            <a:spcBef>
              <a:spcPct val="0"/>
            </a:spcBef>
            <a:spcAft>
              <a:spcPts val="1800"/>
            </a:spcAft>
            <a:buChar char="•"/>
          </a:pPr>
          <a:r>
            <a:rPr lang="ar-JO" sz="2400" kern="1200" dirty="0">
              <a:latin typeface="Calibri" panose="020F0502020204030204" pitchFamily="34" charset="0"/>
              <a:ea typeface="Calibri" panose="020F0502020204030204" pitchFamily="34" charset="0"/>
              <a:cs typeface="Calibri" panose="020F0502020204030204" pitchFamily="34" charset="0"/>
            </a:rPr>
            <a:t>ضعف التقييمات – الفهم السيء للإحتياجات وللمجتمع.</a:t>
          </a:r>
          <a:endParaRPr lang="en-GB" sz="240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just" defTabSz="1066800" rtl="1">
            <a:lnSpc>
              <a:spcPct val="90000"/>
            </a:lnSpc>
            <a:spcBef>
              <a:spcPct val="0"/>
            </a:spcBef>
            <a:spcAft>
              <a:spcPts val="1800"/>
            </a:spcAft>
            <a:buChar char="•"/>
          </a:pPr>
          <a:r>
            <a:rPr lang="ar-JO" sz="2400" kern="1200" dirty="0">
              <a:latin typeface="Calibri" panose="020F0502020204030204" pitchFamily="34" charset="0"/>
              <a:ea typeface="Calibri" panose="020F0502020204030204" pitchFamily="34" charset="0"/>
              <a:cs typeface="Calibri" panose="020F0502020204030204" pitchFamily="34" charset="0"/>
            </a:rPr>
            <a:t>إنعزال المشاركة المجتمعية والمساءلة عن الأنشطة الأخرى.</a:t>
          </a:r>
          <a:endParaRPr lang="en-GB" sz="240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just" defTabSz="1066800" rtl="1">
            <a:lnSpc>
              <a:spcPct val="90000"/>
            </a:lnSpc>
            <a:spcBef>
              <a:spcPct val="0"/>
            </a:spcBef>
            <a:spcAft>
              <a:spcPts val="1800"/>
            </a:spcAft>
            <a:buChar char="•"/>
          </a:pPr>
          <a:r>
            <a:rPr lang="ar-JO" sz="2400" kern="1200" dirty="0">
              <a:latin typeface="Calibri" panose="020F0502020204030204" pitchFamily="34" charset="0"/>
              <a:ea typeface="Calibri" panose="020F0502020204030204" pitchFamily="34" charset="0"/>
              <a:cs typeface="Calibri" panose="020F0502020204030204" pitchFamily="34" charset="0"/>
            </a:rPr>
            <a:t>محدودية الوصول المادي إلى المجتمعات.</a:t>
          </a:r>
          <a:endParaRPr lang="en-GB" sz="2400" kern="1200" dirty="0">
            <a:latin typeface="Calibri" panose="020F0502020204030204" pitchFamily="34" charset="0"/>
            <a:ea typeface="Calibri" panose="020F0502020204030204" pitchFamily="34" charset="0"/>
            <a:cs typeface="Calibri" panose="020F0502020204030204" pitchFamily="34" charset="0"/>
          </a:endParaRPr>
        </a:p>
      </dsp:txBody>
      <dsp:txXfrm>
        <a:off x="9459858" y="1420655"/>
        <a:ext cx="6623208" cy="6474081"/>
      </dsp:txXfrm>
    </dsp:sp>
    <dsp:sp modelId="{2B122B40-AAD5-6045-B454-C114E497FAB8}">
      <dsp:nvSpPr>
        <dsp:cNvPr id="0" name=""/>
        <dsp:cNvSpPr/>
      </dsp:nvSpPr>
      <dsp:spPr>
        <a:xfrm>
          <a:off x="1077974" y="364180"/>
          <a:ext cx="2416161" cy="2416161"/>
        </a:xfrm>
        <a:prstGeom prst="plus">
          <a:avLst>
            <a:gd name="adj" fmla="val 328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BE87E42-31AB-434F-B0A9-DD9BDCFDCCDE}">
      <dsp:nvSpPr>
        <dsp:cNvPr id="0" name=""/>
        <dsp:cNvSpPr/>
      </dsp:nvSpPr>
      <dsp:spPr>
        <a:xfrm>
          <a:off x="14946020" y="1190161"/>
          <a:ext cx="2274034" cy="779291"/>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45D5E4C-ABEF-9049-8D6D-0735E0E8AA20}">
      <dsp:nvSpPr>
        <dsp:cNvPr id="0" name=""/>
        <dsp:cNvSpPr/>
      </dsp:nvSpPr>
      <dsp:spPr>
        <a:xfrm>
          <a:off x="9142094" y="1936021"/>
          <a:ext cx="1421" cy="5221251"/>
        </a:xfrm>
        <a:prstGeom prst="line">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DFC18A-ECB3-DA42-AA30-4D57CC067310}">
      <dsp:nvSpPr>
        <dsp:cNvPr id="0" name=""/>
        <dsp:cNvSpPr/>
      </dsp:nvSpPr>
      <dsp:spPr>
        <a:xfrm>
          <a:off x="5512608" y="1859"/>
          <a:ext cx="2626321" cy="170710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ar-JO" sz="2400" kern="1200" dirty="0">
              <a:solidFill>
                <a:schemeClr val="bg2"/>
              </a:solidFill>
              <a:latin typeface="Calibri" panose="020F0502020204030204" pitchFamily="34" charset="0"/>
              <a:ea typeface="Calibri" panose="020F0502020204030204" pitchFamily="34" charset="0"/>
              <a:cs typeface="Calibri" panose="020F0502020204030204" pitchFamily="34" charset="0"/>
            </a:rPr>
            <a:t>جميع المراحل</a:t>
          </a:r>
          <a:endParaRPr lang="en-GB" sz="2400" kern="1200" dirty="0">
            <a:solidFill>
              <a:schemeClr val="bg2"/>
            </a:solidFill>
            <a:latin typeface="Calibri" panose="020F0502020204030204" pitchFamily="34" charset="0"/>
            <a:ea typeface="Calibri" panose="020F0502020204030204" pitchFamily="34" charset="0"/>
            <a:cs typeface="Calibri" panose="020F0502020204030204" pitchFamily="34" charset="0"/>
          </a:endParaRPr>
        </a:p>
      </dsp:txBody>
      <dsp:txXfrm>
        <a:off x="5595942" y="85193"/>
        <a:ext cx="2459653" cy="1540440"/>
      </dsp:txXfrm>
    </dsp:sp>
    <dsp:sp modelId="{565E35A5-7E8A-EA40-B220-220C89895AE8}">
      <dsp:nvSpPr>
        <dsp:cNvPr id="0" name=""/>
        <dsp:cNvSpPr/>
      </dsp:nvSpPr>
      <dsp:spPr>
        <a:xfrm>
          <a:off x="3416898" y="855414"/>
          <a:ext cx="6817741" cy="6817741"/>
        </a:xfrm>
        <a:custGeom>
          <a:avLst/>
          <a:gdLst/>
          <a:ahLst/>
          <a:cxnLst/>
          <a:rect l="0" t="0" r="0" b="0"/>
          <a:pathLst>
            <a:path>
              <a:moveTo>
                <a:pt x="5073442" y="434042"/>
              </a:moveTo>
              <a:arcTo wR="3408870" hR="3408870" stAng="17953758" swAng="1211027"/>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sp>
    <dsp:sp modelId="{4F18BC4C-51A8-184B-AC1B-BFB45C65CCC4}">
      <dsp:nvSpPr>
        <dsp:cNvPr id="0" name=""/>
        <dsp:cNvSpPr/>
      </dsp:nvSpPr>
      <dsp:spPr>
        <a:xfrm>
          <a:off x="8754637" y="2357331"/>
          <a:ext cx="2626321" cy="170710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ar-JO" sz="2400" kern="1200" dirty="0">
              <a:solidFill>
                <a:schemeClr val="bg2"/>
              </a:solidFill>
              <a:latin typeface="Calibri" panose="020F0502020204030204" pitchFamily="34" charset="0"/>
              <a:ea typeface="Calibri" panose="020F0502020204030204" pitchFamily="34" charset="0"/>
              <a:cs typeface="Calibri" panose="020F0502020204030204" pitchFamily="34" charset="0"/>
            </a:rPr>
            <a:t>تقييم الحالات الطارئة</a:t>
          </a:r>
          <a:endParaRPr lang="en-GB" sz="2400" kern="1200" dirty="0">
            <a:solidFill>
              <a:schemeClr val="bg2"/>
            </a:solidFill>
            <a:latin typeface="Calibri" panose="020F0502020204030204" pitchFamily="34" charset="0"/>
            <a:ea typeface="Calibri" panose="020F0502020204030204" pitchFamily="34" charset="0"/>
            <a:cs typeface="Calibri" panose="020F0502020204030204" pitchFamily="34" charset="0"/>
          </a:endParaRPr>
        </a:p>
      </dsp:txBody>
      <dsp:txXfrm>
        <a:off x="8837971" y="2440665"/>
        <a:ext cx="2459653" cy="1540440"/>
      </dsp:txXfrm>
    </dsp:sp>
    <dsp:sp modelId="{FBE5BF95-7023-6345-B07B-2A4CA11E96EE}">
      <dsp:nvSpPr>
        <dsp:cNvPr id="0" name=""/>
        <dsp:cNvSpPr/>
      </dsp:nvSpPr>
      <dsp:spPr>
        <a:xfrm>
          <a:off x="3411064" y="641689"/>
          <a:ext cx="6817741" cy="6817741"/>
        </a:xfrm>
        <a:custGeom>
          <a:avLst/>
          <a:gdLst/>
          <a:ahLst/>
          <a:cxnLst/>
          <a:rect l="0" t="0" r="0" b="0"/>
          <a:pathLst>
            <a:path>
              <a:moveTo>
                <a:pt x="6792136" y="3825896"/>
              </a:moveTo>
              <a:arcTo wR="3408870" hR="3408870" stAng="421615" swAng="1253942"/>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sp>
    <dsp:sp modelId="{6B861996-2829-1049-8D69-383F772CE63D}">
      <dsp:nvSpPr>
        <dsp:cNvPr id="0" name=""/>
        <dsp:cNvSpPr/>
      </dsp:nvSpPr>
      <dsp:spPr>
        <a:xfrm>
          <a:off x="7547293" y="5992116"/>
          <a:ext cx="2626321" cy="170710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ar-JO" sz="2400" kern="1200" dirty="0">
              <a:solidFill>
                <a:schemeClr val="bg2"/>
              </a:solidFill>
              <a:latin typeface="Calibri" panose="020F0502020204030204" pitchFamily="34" charset="0"/>
              <a:ea typeface="Calibri" panose="020F0502020204030204" pitchFamily="34" charset="0"/>
              <a:cs typeface="Calibri" panose="020F0502020204030204" pitchFamily="34" charset="0"/>
            </a:rPr>
            <a:t>تخطيط عملية الإستجابة</a:t>
          </a:r>
          <a:endParaRPr lang="en-GB" sz="2400" kern="1200" dirty="0">
            <a:solidFill>
              <a:schemeClr val="bg2"/>
            </a:solidFill>
            <a:latin typeface="Calibri" panose="020F0502020204030204" pitchFamily="34" charset="0"/>
            <a:ea typeface="Calibri" panose="020F0502020204030204" pitchFamily="34" charset="0"/>
            <a:cs typeface="Calibri" panose="020F0502020204030204" pitchFamily="34" charset="0"/>
          </a:endParaRPr>
        </a:p>
      </dsp:txBody>
      <dsp:txXfrm>
        <a:off x="7630627" y="6075450"/>
        <a:ext cx="2459653" cy="1540440"/>
      </dsp:txXfrm>
    </dsp:sp>
    <dsp:sp modelId="{4CDEA5D2-2693-9442-A792-C9606250465C}">
      <dsp:nvSpPr>
        <dsp:cNvPr id="0" name=""/>
        <dsp:cNvSpPr/>
      </dsp:nvSpPr>
      <dsp:spPr>
        <a:xfrm>
          <a:off x="3383665" y="737845"/>
          <a:ext cx="6817741" cy="6817741"/>
        </a:xfrm>
        <a:custGeom>
          <a:avLst/>
          <a:gdLst/>
          <a:ahLst/>
          <a:cxnLst/>
          <a:rect l="0" t="0" r="0" b="0"/>
          <a:pathLst>
            <a:path>
              <a:moveTo>
                <a:pt x="3875202" y="6785693"/>
              </a:moveTo>
              <a:arcTo wR="3408870" hR="3408870" stAng="4928239" swAng="898896"/>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sp>
    <dsp:sp modelId="{E88FE31B-7009-EF4F-9B8C-2BEA0456155F}">
      <dsp:nvSpPr>
        <dsp:cNvPr id="0" name=""/>
        <dsp:cNvSpPr/>
      </dsp:nvSpPr>
      <dsp:spPr>
        <a:xfrm>
          <a:off x="3454672" y="5992128"/>
          <a:ext cx="2626321" cy="170710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ar-JO" sz="2400" kern="1200" dirty="0">
              <a:solidFill>
                <a:schemeClr val="bg2"/>
              </a:solidFill>
              <a:latin typeface="Calibri" panose="020F0502020204030204" pitchFamily="34" charset="0"/>
              <a:ea typeface="Calibri" panose="020F0502020204030204" pitchFamily="34" charset="0"/>
              <a:cs typeface="Calibri" panose="020F0502020204030204" pitchFamily="34" charset="0"/>
            </a:rPr>
            <a:t>تنفيذ الإستجابة</a:t>
          </a:r>
          <a:endParaRPr lang="en-GB" sz="2400" kern="1200" dirty="0">
            <a:solidFill>
              <a:schemeClr val="bg2"/>
            </a:solidFill>
            <a:latin typeface="Calibri" panose="020F0502020204030204" pitchFamily="34" charset="0"/>
            <a:ea typeface="Calibri" panose="020F0502020204030204" pitchFamily="34" charset="0"/>
            <a:cs typeface="Calibri" panose="020F0502020204030204" pitchFamily="34" charset="0"/>
          </a:endParaRPr>
        </a:p>
      </dsp:txBody>
      <dsp:txXfrm>
        <a:off x="3538006" y="6075462"/>
        <a:ext cx="2459653" cy="1540440"/>
      </dsp:txXfrm>
    </dsp:sp>
    <dsp:sp modelId="{C82BB62D-3F6A-8045-A2B4-1F4290B04BE1}">
      <dsp:nvSpPr>
        <dsp:cNvPr id="0" name=""/>
        <dsp:cNvSpPr/>
      </dsp:nvSpPr>
      <dsp:spPr>
        <a:xfrm>
          <a:off x="3422744" y="666437"/>
          <a:ext cx="6817741" cy="6817741"/>
        </a:xfrm>
        <a:custGeom>
          <a:avLst/>
          <a:gdLst/>
          <a:ahLst/>
          <a:cxnLst/>
          <a:rect l="0" t="0" r="0" b="0"/>
          <a:pathLst>
            <a:path>
              <a:moveTo>
                <a:pt x="383478" y="4979666"/>
              </a:moveTo>
              <a:arcTo wR="3408870" hR="3408870" stAng="9153688" swAng="1250667"/>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sp>
    <dsp:sp modelId="{F3E760B5-E46E-3748-A253-813DE5427A00}">
      <dsp:nvSpPr>
        <dsp:cNvPr id="0" name=""/>
        <dsp:cNvSpPr/>
      </dsp:nvSpPr>
      <dsp:spPr>
        <a:xfrm>
          <a:off x="2270580" y="2357331"/>
          <a:ext cx="2626321" cy="170710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ar-JO" sz="2400" kern="1200" dirty="0">
              <a:solidFill>
                <a:schemeClr val="bg2"/>
              </a:solidFill>
              <a:latin typeface="Calibri" panose="020F0502020204030204" pitchFamily="34" charset="0"/>
              <a:ea typeface="Calibri" panose="020F0502020204030204" pitchFamily="34" charset="0"/>
              <a:cs typeface="Calibri" panose="020F0502020204030204" pitchFamily="34" charset="0"/>
            </a:rPr>
            <a:t>التقويم </a:t>
          </a:r>
          <a:endParaRPr lang="en-GB" sz="2400" kern="1200" dirty="0">
            <a:solidFill>
              <a:schemeClr val="bg2"/>
            </a:solidFill>
            <a:latin typeface="Calibri" panose="020F0502020204030204" pitchFamily="34" charset="0"/>
            <a:ea typeface="Calibri" panose="020F0502020204030204" pitchFamily="34" charset="0"/>
            <a:cs typeface="Calibri" panose="020F0502020204030204" pitchFamily="34" charset="0"/>
          </a:endParaRPr>
        </a:p>
      </dsp:txBody>
      <dsp:txXfrm>
        <a:off x="2353914" y="2440665"/>
        <a:ext cx="2459653" cy="1540440"/>
      </dsp:txXfrm>
    </dsp:sp>
    <dsp:sp modelId="{BE2B0F2A-61E8-1743-8241-5779CAE85348}">
      <dsp:nvSpPr>
        <dsp:cNvPr id="0" name=""/>
        <dsp:cNvSpPr/>
      </dsp:nvSpPr>
      <dsp:spPr>
        <a:xfrm>
          <a:off x="3416898" y="855414"/>
          <a:ext cx="6817741" cy="6817741"/>
        </a:xfrm>
        <a:custGeom>
          <a:avLst/>
          <a:gdLst/>
          <a:ahLst/>
          <a:cxnLst/>
          <a:rect l="0" t="0" r="0" b="0"/>
          <a:pathLst>
            <a:path>
              <a:moveTo>
                <a:pt x="820106" y="1191056"/>
              </a:moveTo>
              <a:arcTo wR="3408870" hR="3408870" stAng="13235215" swAng="1211027"/>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1D3A7AA-5992-D649-B99D-745AC5C3E426}">
      <dsp:nvSpPr>
        <dsp:cNvPr id="0" name=""/>
        <dsp:cNvSpPr/>
      </dsp:nvSpPr>
      <dsp:spPr>
        <a:xfrm rot="16200000">
          <a:off x="7343923" y="-6366549"/>
          <a:ext cx="1039812" cy="14037329"/>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just" defTabSz="977900" rtl="1">
            <a:lnSpc>
              <a:spcPct val="90000"/>
            </a:lnSpc>
            <a:spcBef>
              <a:spcPct val="0"/>
            </a:spcBef>
            <a:spcAft>
              <a:spcPct val="15000"/>
            </a:spcAft>
            <a:buChar char="•"/>
          </a:pPr>
          <a:r>
            <a:rPr lang="ar-JO" sz="2200" kern="1200" dirty="0">
              <a:solidFill>
                <a:schemeClr val="tx2"/>
              </a:solidFill>
              <a:latin typeface="Calibri" panose="020F0502020204030204" pitchFamily="34" charset="0"/>
              <a:ea typeface="Calibri" panose="020F0502020204030204" pitchFamily="34" charset="0"/>
              <a:cs typeface="Calibri" panose="020F0502020204030204" pitchFamily="34" charset="0"/>
            </a:rPr>
            <a:t>الإحتياجات الأساسية والسبل المفضلة لتلقي المساعدات.</a:t>
          </a:r>
          <a:endParaRPr lang="en-GB" sz="2200" kern="1200" dirty="0">
            <a:solidFill>
              <a:schemeClr val="tx2"/>
            </a:solidFill>
            <a:latin typeface="Calibri" panose="020F0502020204030204" pitchFamily="34" charset="0"/>
            <a:ea typeface="Calibri" panose="020F0502020204030204" pitchFamily="34" charset="0"/>
            <a:cs typeface="Calibri" panose="020F0502020204030204" pitchFamily="34" charset="0"/>
          </a:endParaRPr>
        </a:p>
      </dsp:txBody>
      <dsp:txXfrm rot="5400000">
        <a:off x="895924" y="182968"/>
        <a:ext cx="13986570" cy="938294"/>
      </dsp:txXfrm>
    </dsp:sp>
    <dsp:sp modelId="{D0D29837-8B96-4840-A0A8-E2274A898735}">
      <dsp:nvSpPr>
        <dsp:cNvPr id="0" name=""/>
        <dsp:cNvSpPr/>
      </dsp:nvSpPr>
      <dsp:spPr>
        <a:xfrm>
          <a:off x="14882495" y="2232"/>
          <a:ext cx="3059881" cy="129976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ctr" defTabSz="1066800" rtl="1">
            <a:lnSpc>
              <a:spcPct val="90000"/>
            </a:lnSpc>
            <a:spcBef>
              <a:spcPct val="0"/>
            </a:spcBef>
            <a:spcAft>
              <a:spcPct val="35000"/>
            </a:spcAft>
            <a:buNone/>
          </a:pPr>
          <a:r>
            <a:rPr lang="ar-JO" sz="2400" kern="1200" dirty="0">
              <a:solidFill>
                <a:schemeClr val="bg2"/>
              </a:solidFill>
              <a:latin typeface="Calibri" panose="020F0502020204030204" pitchFamily="34" charset="0"/>
              <a:ea typeface="Calibri" panose="020F0502020204030204" pitchFamily="34" charset="0"/>
              <a:cs typeface="Calibri" panose="020F0502020204030204" pitchFamily="34" charset="0"/>
            </a:rPr>
            <a:t>الإحتياجات الأساسية</a:t>
          </a:r>
          <a:endParaRPr lang="en-GB" sz="2400" kern="1200" dirty="0">
            <a:solidFill>
              <a:schemeClr val="bg2"/>
            </a:solidFill>
            <a:latin typeface="Calibri" panose="020F0502020204030204" pitchFamily="34" charset="0"/>
            <a:ea typeface="Calibri" panose="020F0502020204030204" pitchFamily="34" charset="0"/>
            <a:cs typeface="Calibri" panose="020F0502020204030204" pitchFamily="34" charset="0"/>
          </a:endParaRPr>
        </a:p>
      </dsp:txBody>
      <dsp:txXfrm>
        <a:off x="14945944" y="65681"/>
        <a:ext cx="2932983" cy="1172867"/>
      </dsp:txXfrm>
    </dsp:sp>
    <dsp:sp modelId="{F3B9454D-02EA-7E46-87A7-26E5E9091A1D}">
      <dsp:nvSpPr>
        <dsp:cNvPr id="0" name=""/>
        <dsp:cNvSpPr/>
      </dsp:nvSpPr>
      <dsp:spPr>
        <a:xfrm rot="16200000">
          <a:off x="7343923" y="-5001795"/>
          <a:ext cx="1039812" cy="14037329"/>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just" defTabSz="977900" rtl="1">
            <a:lnSpc>
              <a:spcPct val="90000"/>
            </a:lnSpc>
            <a:spcBef>
              <a:spcPct val="0"/>
            </a:spcBef>
            <a:spcAft>
              <a:spcPts val="1200"/>
            </a:spcAft>
            <a:buChar char="•"/>
          </a:pPr>
          <a:r>
            <a:rPr lang="ar-JO" sz="2200" kern="1200" dirty="0">
              <a:solidFill>
                <a:schemeClr val="tx2"/>
              </a:solidFill>
              <a:latin typeface="Calibri" panose="020F0502020204030204" pitchFamily="34" charset="0"/>
              <a:ea typeface="Calibri" panose="020F0502020204030204" pitchFamily="34" charset="0"/>
              <a:cs typeface="Calibri" panose="020F0502020204030204" pitchFamily="34" charset="0"/>
            </a:rPr>
            <a:t>اللغات والأديان والجماعات العرقية ومستوى الفقر ومحو الأمية وسبل العيش ومستويات التعليم.</a:t>
          </a:r>
          <a:endParaRPr lang="en-GB" sz="2200" kern="1200" dirty="0">
            <a:solidFill>
              <a:schemeClr val="tx2"/>
            </a:solidFill>
            <a:latin typeface="Calibri" panose="020F0502020204030204" pitchFamily="34" charset="0"/>
            <a:ea typeface="Calibri" panose="020F0502020204030204" pitchFamily="34" charset="0"/>
            <a:cs typeface="Calibri" panose="020F0502020204030204" pitchFamily="34" charset="0"/>
          </a:endParaRPr>
        </a:p>
        <a:p>
          <a:pPr marL="228600" lvl="1" indent="-228600" algn="just" defTabSz="977900" rtl="1">
            <a:lnSpc>
              <a:spcPct val="90000"/>
            </a:lnSpc>
            <a:spcBef>
              <a:spcPct val="0"/>
            </a:spcBef>
            <a:spcAft>
              <a:spcPts val="1200"/>
            </a:spcAft>
            <a:buChar char="•"/>
          </a:pPr>
          <a:r>
            <a:rPr lang="ar-JO" sz="2200" kern="1200" dirty="0">
              <a:solidFill>
                <a:schemeClr val="tx2"/>
              </a:solidFill>
              <a:latin typeface="Calibri" panose="020F0502020204030204" pitchFamily="34" charset="0"/>
              <a:ea typeface="Calibri" panose="020F0502020204030204" pitchFamily="34" charset="0"/>
              <a:cs typeface="Calibri" panose="020F0502020204030204" pitchFamily="34" charset="0"/>
            </a:rPr>
            <a:t>قادة المجتمعات والمجموعات والجمعيات وأصحاب المصلحة الآخرين، كالسلطات المحلية والمنظمات غير الحكومية وما إلى ذلك.</a:t>
          </a:r>
          <a:endParaRPr lang="en-GB" sz="2200" kern="1200" dirty="0">
            <a:solidFill>
              <a:schemeClr val="tx2"/>
            </a:solidFill>
            <a:latin typeface="Calibri" panose="020F0502020204030204" pitchFamily="34" charset="0"/>
            <a:ea typeface="Calibri" panose="020F0502020204030204" pitchFamily="34" charset="0"/>
            <a:cs typeface="Calibri" panose="020F0502020204030204" pitchFamily="34" charset="0"/>
          </a:endParaRPr>
        </a:p>
      </dsp:txBody>
      <dsp:txXfrm rot="5400000">
        <a:off x="895924" y="1547722"/>
        <a:ext cx="13986570" cy="938294"/>
      </dsp:txXfrm>
    </dsp:sp>
    <dsp:sp modelId="{12F3BD05-1C2C-C542-9DB8-CE8C18A6D6A8}">
      <dsp:nvSpPr>
        <dsp:cNvPr id="0" name=""/>
        <dsp:cNvSpPr/>
      </dsp:nvSpPr>
      <dsp:spPr>
        <a:xfrm>
          <a:off x="14882495" y="1366986"/>
          <a:ext cx="3059881" cy="129976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ctr" defTabSz="1066800" rtl="1">
            <a:lnSpc>
              <a:spcPct val="90000"/>
            </a:lnSpc>
            <a:spcBef>
              <a:spcPct val="0"/>
            </a:spcBef>
            <a:spcAft>
              <a:spcPct val="35000"/>
            </a:spcAft>
            <a:buNone/>
          </a:pPr>
          <a:r>
            <a:rPr lang="ar-JO" sz="2400" kern="1200" dirty="0">
              <a:solidFill>
                <a:schemeClr val="bg2"/>
              </a:solidFill>
              <a:latin typeface="Calibri" panose="020F0502020204030204" pitchFamily="34" charset="0"/>
              <a:ea typeface="Calibri" panose="020F0502020204030204" pitchFamily="34" charset="0"/>
              <a:cs typeface="Calibri" panose="020F0502020204030204" pitchFamily="34" charset="0"/>
            </a:rPr>
            <a:t>التركيبة السكانية والهياكل المجتمعية</a:t>
          </a:r>
          <a:endParaRPr lang="en-GB" sz="2400" kern="1200" dirty="0">
            <a:solidFill>
              <a:schemeClr val="bg2"/>
            </a:solidFill>
            <a:latin typeface="Calibri" panose="020F0502020204030204" pitchFamily="34" charset="0"/>
            <a:ea typeface="Calibri" panose="020F0502020204030204" pitchFamily="34" charset="0"/>
            <a:cs typeface="Calibri" panose="020F0502020204030204" pitchFamily="34" charset="0"/>
          </a:endParaRPr>
        </a:p>
      </dsp:txBody>
      <dsp:txXfrm>
        <a:off x="14945944" y="1430435"/>
        <a:ext cx="2932983" cy="1172867"/>
      </dsp:txXfrm>
    </dsp:sp>
    <dsp:sp modelId="{247D6BBB-70BA-FF40-A006-A736301F4BB6}">
      <dsp:nvSpPr>
        <dsp:cNvPr id="0" name=""/>
        <dsp:cNvSpPr/>
      </dsp:nvSpPr>
      <dsp:spPr>
        <a:xfrm rot="16200000">
          <a:off x="7343923" y="-3637041"/>
          <a:ext cx="1039812" cy="14037329"/>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just" defTabSz="977900" rtl="1">
            <a:lnSpc>
              <a:spcPct val="90000"/>
            </a:lnSpc>
            <a:spcBef>
              <a:spcPct val="0"/>
            </a:spcBef>
            <a:spcAft>
              <a:spcPts val="1200"/>
            </a:spcAft>
            <a:buChar char="•"/>
          </a:pPr>
          <a:r>
            <a:rPr lang="ar-JO" sz="2200" kern="1200" dirty="0">
              <a:solidFill>
                <a:schemeClr val="tx2"/>
              </a:solidFill>
              <a:latin typeface="Calibri" panose="020F0502020204030204" pitchFamily="34" charset="0"/>
              <a:ea typeface="Calibri" panose="020F0502020204030204" pitchFamily="34" charset="0"/>
              <a:cs typeface="Calibri" panose="020F0502020204030204" pitchFamily="34" charset="0"/>
            </a:rPr>
            <a:t>كيف يتم إتخاذ القرارات ومن الذي يشارك العملية ومن الذي يستبعد منها ومستوى الثقة والتوترات والصراعات.</a:t>
          </a:r>
          <a:endParaRPr lang="en-GB" sz="2200" kern="1200" dirty="0">
            <a:solidFill>
              <a:schemeClr val="tx2"/>
            </a:solidFill>
            <a:latin typeface="Calibri" panose="020F0502020204030204" pitchFamily="34" charset="0"/>
            <a:ea typeface="Calibri" panose="020F0502020204030204" pitchFamily="34" charset="0"/>
            <a:cs typeface="Calibri" panose="020F0502020204030204" pitchFamily="34" charset="0"/>
          </a:endParaRPr>
        </a:p>
        <a:p>
          <a:pPr marL="228600" lvl="1" indent="-228600" algn="just" defTabSz="977900" rtl="1">
            <a:lnSpc>
              <a:spcPct val="90000"/>
            </a:lnSpc>
            <a:spcBef>
              <a:spcPct val="0"/>
            </a:spcBef>
            <a:spcAft>
              <a:spcPts val="1200"/>
            </a:spcAft>
            <a:buChar char="•"/>
          </a:pPr>
          <a:r>
            <a:rPr lang="ar-JO" sz="2200" kern="1200" dirty="0">
              <a:solidFill>
                <a:schemeClr val="tx2"/>
              </a:solidFill>
              <a:latin typeface="Calibri" panose="020F0502020204030204" pitchFamily="34" charset="0"/>
              <a:ea typeface="Calibri" panose="020F0502020204030204" pitchFamily="34" charset="0"/>
              <a:cs typeface="Calibri" panose="020F0502020204030204" pitchFamily="34" charset="0"/>
            </a:rPr>
            <a:t>الطرق المفضلة لتلقي المعلومات وتقديم الملاحظات والإنطباعات و المعلومات اللازمة والعوائق التي تحول دون ذلك.</a:t>
          </a:r>
          <a:endParaRPr lang="en-GB" sz="2200" kern="1200" dirty="0">
            <a:solidFill>
              <a:schemeClr val="tx2"/>
            </a:solidFill>
            <a:latin typeface="Calibri" panose="020F0502020204030204" pitchFamily="34" charset="0"/>
            <a:ea typeface="Calibri" panose="020F0502020204030204" pitchFamily="34" charset="0"/>
            <a:cs typeface="Calibri" panose="020F0502020204030204" pitchFamily="34" charset="0"/>
          </a:endParaRPr>
        </a:p>
      </dsp:txBody>
      <dsp:txXfrm rot="5400000">
        <a:off x="895924" y="2912476"/>
        <a:ext cx="13986570" cy="938294"/>
      </dsp:txXfrm>
    </dsp:sp>
    <dsp:sp modelId="{A88FDD63-CEDD-8044-89F2-E4926D3EBB4E}">
      <dsp:nvSpPr>
        <dsp:cNvPr id="0" name=""/>
        <dsp:cNvSpPr/>
      </dsp:nvSpPr>
      <dsp:spPr>
        <a:xfrm>
          <a:off x="14882495" y="2731740"/>
          <a:ext cx="3059881" cy="129976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ctr" defTabSz="1066800" rtl="1">
            <a:lnSpc>
              <a:spcPct val="90000"/>
            </a:lnSpc>
            <a:spcBef>
              <a:spcPct val="0"/>
            </a:spcBef>
            <a:spcAft>
              <a:spcPct val="35000"/>
            </a:spcAft>
            <a:buNone/>
          </a:pPr>
          <a:r>
            <a:rPr lang="ar-JO" sz="2400" kern="1200" dirty="0">
              <a:solidFill>
                <a:schemeClr val="bg2"/>
              </a:solidFill>
              <a:latin typeface="Calibri" panose="020F0502020204030204" pitchFamily="34" charset="0"/>
              <a:ea typeface="Calibri" panose="020F0502020204030204" pitchFamily="34" charset="0"/>
              <a:cs typeface="Calibri" panose="020F0502020204030204" pitchFamily="34" charset="0"/>
            </a:rPr>
            <a:t>العلاقات المجتمعية والتواصل</a:t>
          </a:r>
          <a:endParaRPr lang="en-GB" sz="2400" kern="1200" dirty="0">
            <a:solidFill>
              <a:schemeClr val="bg2"/>
            </a:solidFill>
            <a:latin typeface="Calibri" panose="020F0502020204030204" pitchFamily="34" charset="0"/>
            <a:ea typeface="Calibri" panose="020F0502020204030204" pitchFamily="34" charset="0"/>
            <a:cs typeface="Calibri" panose="020F0502020204030204" pitchFamily="34" charset="0"/>
          </a:endParaRPr>
        </a:p>
      </dsp:txBody>
      <dsp:txXfrm>
        <a:off x="14945944" y="2795189"/>
        <a:ext cx="2932983" cy="1172867"/>
      </dsp:txXfrm>
    </dsp:sp>
    <dsp:sp modelId="{DAC24D66-8572-BE45-88E6-46D82FF5FC61}">
      <dsp:nvSpPr>
        <dsp:cNvPr id="0" name=""/>
        <dsp:cNvSpPr/>
      </dsp:nvSpPr>
      <dsp:spPr>
        <a:xfrm rot="16200000">
          <a:off x="7343923" y="-2272288"/>
          <a:ext cx="1039812" cy="14037329"/>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just" defTabSz="889000" rtl="1">
            <a:lnSpc>
              <a:spcPct val="90000"/>
            </a:lnSpc>
            <a:spcBef>
              <a:spcPct val="0"/>
            </a:spcBef>
            <a:spcAft>
              <a:spcPts val="1200"/>
            </a:spcAft>
            <a:buChar char="•"/>
          </a:pPr>
          <a:r>
            <a:rPr lang="ar-JO" sz="2200" kern="1200" dirty="0">
              <a:solidFill>
                <a:schemeClr val="tx2"/>
              </a:solidFill>
              <a:latin typeface="Calibri" panose="020F0502020204030204" pitchFamily="34" charset="0"/>
              <a:ea typeface="Calibri" panose="020F0502020204030204" pitchFamily="34" charset="0"/>
              <a:cs typeface="Calibri" panose="020F0502020204030204" pitchFamily="34" charset="0"/>
            </a:rPr>
            <a:t>أدوار الجنسين ومواقفهما تجاه مختلف الفئات، بما في ذلك أي تمييز حاصل.</a:t>
          </a:r>
          <a:endParaRPr lang="en-GB" sz="2200" kern="1200" dirty="0">
            <a:solidFill>
              <a:schemeClr val="tx2"/>
            </a:solidFill>
            <a:latin typeface="Calibri" panose="020F0502020204030204" pitchFamily="34" charset="0"/>
            <a:ea typeface="Calibri" panose="020F0502020204030204" pitchFamily="34" charset="0"/>
            <a:cs typeface="Calibri" panose="020F0502020204030204" pitchFamily="34" charset="0"/>
          </a:endParaRPr>
        </a:p>
      </dsp:txBody>
      <dsp:txXfrm rot="5400000">
        <a:off x="895924" y="4277229"/>
        <a:ext cx="13986570" cy="938294"/>
      </dsp:txXfrm>
    </dsp:sp>
    <dsp:sp modelId="{214E34C9-427F-154F-94C6-17698314B899}">
      <dsp:nvSpPr>
        <dsp:cNvPr id="0" name=""/>
        <dsp:cNvSpPr/>
      </dsp:nvSpPr>
      <dsp:spPr>
        <a:xfrm>
          <a:off x="14882495" y="4096494"/>
          <a:ext cx="3059881" cy="129976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ctr" defTabSz="1066800" rtl="1">
            <a:lnSpc>
              <a:spcPct val="90000"/>
            </a:lnSpc>
            <a:spcBef>
              <a:spcPct val="0"/>
            </a:spcBef>
            <a:spcAft>
              <a:spcPct val="35000"/>
            </a:spcAft>
            <a:buNone/>
          </a:pPr>
          <a:r>
            <a:rPr lang="ar-JO" sz="2400" kern="1200" dirty="0">
              <a:solidFill>
                <a:schemeClr val="bg2"/>
              </a:solidFill>
              <a:latin typeface="Calibri" panose="020F0502020204030204" pitchFamily="34" charset="0"/>
              <a:ea typeface="Calibri" panose="020F0502020204030204" pitchFamily="34" charset="0"/>
              <a:cs typeface="Calibri" panose="020F0502020204030204" pitchFamily="34" charset="0"/>
            </a:rPr>
            <a:t>الثقافة والمعتقدات</a:t>
          </a:r>
          <a:endParaRPr lang="en-GB" sz="2400" kern="1200" dirty="0">
            <a:solidFill>
              <a:schemeClr val="bg2"/>
            </a:solidFill>
            <a:latin typeface="Calibri" panose="020F0502020204030204" pitchFamily="34" charset="0"/>
            <a:ea typeface="Calibri" panose="020F0502020204030204" pitchFamily="34" charset="0"/>
            <a:cs typeface="Calibri" panose="020F0502020204030204" pitchFamily="34" charset="0"/>
          </a:endParaRPr>
        </a:p>
      </dsp:txBody>
      <dsp:txXfrm>
        <a:off x="14945944" y="4159943"/>
        <a:ext cx="2932983" cy="1172867"/>
      </dsp:txXfrm>
    </dsp:sp>
    <dsp:sp modelId="{316DB134-425E-0544-A67C-F869121FB560}">
      <dsp:nvSpPr>
        <dsp:cNvPr id="0" name=""/>
        <dsp:cNvSpPr/>
      </dsp:nvSpPr>
      <dsp:spPr>
        <a:xfrm rot="16200000">
          <a:off x="7343923" y="-907534"/>
          <a:ext cx="1039812" cy="14037329"/>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just" defTabSz="889000" rtl="1">
            <a:lnSpc>
              <a:spcPct val="90000"/>
            </a:lnSpc>
            <a:spcBef>
              <a:spcPct val="0"/>
            </a:spcBef>
            <a:spcAft>
              <a:spcPts val="1200"/>
            </a:spcAft>
            <a:buChar char="•"/>
          </a:pPr>
          <a:r>
            <a:rPr lang="ar-JO" sz="2200" kern="1200" dirty="0">
              <a:solidFill>
                <a:schemeClr val="tx2"/>
              </a:solidFill>
              <a:latin typeface="Calibri" panose="020F0502020204030204" pitchFamily="34" charset="0"/>
              <a:ea typeface="Calibri" panose="020F0502020204030204" pitchFamily="34" charset="0"/>
              <a:cs typeface="Calibri" panose="020F0502020204030204" pitchFamily="34" charset="0"/>
            </a:rPr>
            <a:t>الموارد والمهارات والقدرات المجتمعية.</a:t>
          </a:r>
          <a:endParaRPr lang="en-GB" sz="2200" kern="1200" dirty="0">
            <a:solidFill>
              <a:schemeClr val="tx2"/>
            </a:solidFill>
            <a:latin typeface="Calibri" panose="020F0502020204030204" pitchFamily="34" charset="0"/>
            <a:ea typeface="Calibri" panose="020F0502020204030204" pitchFamily="34" charset="0"/>
            <a:cs typeface="Calibri" panose="020F0502020204030204" pitchFamily="34" charset="0"/>
          </a:endParaRPr>
        </a:p>
        <a:p>
          <a:pPr marL="228600" lvl="1" indent="-228600" algn="just" defTabSz="889000" rtl="1">
            <a:lnSpc>
              <a:spcPct val="90000"/>
            </a:lnSpc>
            <a:spcBef>
              <a:spcPct val="0"/>
            </a:spcBef>
            <a:spcAft>
              <a:spcPts val="1200"/>
            </a:spcAft>
            <a:buChar char="•"/>
          </a:pPr>
          <a:r>
            <a:rPr lang="ar-JO" sz="2200" kern="1200" dirty="0">
              <a:solidFill>
                <a:schemeClr val="tx2"/>
              </a:solidFill>
              <a:latin typeface="Calibri" panose="020F0502020204030204" pitchFamily="34" charset="0"/>
              <a:ea typeface="Calibri" panose="020F0502020204030204" pitchFamily="34" charset="0"/>
              <a:cs typeface="Calibri" panose="020F0502020204030204" pitchFamily="34" charset="0"/>
            </a:rPr>
            <a:t>الإجراءات التي اتخذها المجتمع بالفعل.</a:t>
          </a:r>
          <a:endParaRPr lang="en-GB" sz="2200" kern="1200" dirty="0">
            <a:solidFill>
              <a:schemeClr val="tx2"/>
            </a:solidFill>
            <a:latin typeface="Calibri" panose="020F0502020204030204" pitchFamily="34" charset="0"/>
            <a:ea typeface="Calibri" panose="020F0502020204030204" pitchFamily="34" charset="0"/>
            <a:cs typeface="Calibri" panose="020F0502020204030204" pitchFamily="34" charset="0"/>
          </a:endParaRPr>
        </a:p>
      </dsp:txBody>
      <dsp:txXfrm rot="5400000">
        <a:off x="895924" y="5641983"/>
        <a:ext cx="13986570" cy="938294"/>
      </dsp:txXfrm>
    </dsp:sp>
    <dsp:sp modelId="{FEFCB59A-5D1E-6349-849D-4CD4BCFF35F9}">
      <dsp:nvSpPr>
        <dsp:cNvPr id="0" name=""/>
        <dsp:cNvSpPr/>
      </dsp:nvSpPr>
      <dsp:spPr>
        <a:xfrm>
          <a:off x="14882495" y="5461248"/>
          <a:ext cx="3059881" cy="129976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ctr" defTabSz="1066800" rtl="1">
            <a:lnSpc>
              <a:spcPct val="90000"/>
            </a:lnSpc>
            <a:spcBef>
              <a:spcPct val="0"/>
            </a:spcBef>
            <a:spcAft>
              <a:spcPct val="35000"/>
            </a:spcAft>
            <a:buNone/>
          </a:pPr>
          <a:r>
            <a:rPr lang="ar-JO" sz="2400" kern="1200" dirty="0">
              <a:solidFill>
                <a:schemeClr val="bg2"/>
              </a:solidFill>
              <a:latin typeface="Calibri" panose="020F0502020204030204" pitchFamily="34" charset="0"/>
              <a:ea typeface="Calibri" panose="020F0502020204030204" pitchFamily="34" charset="0"/>
              <a:cs typeface="Calibri" panose="020F0502020204030204" pitchFamily="34" charset="0"/>
            </a:rPr>
            <a:t>قدرة المجتمع</a:t>
          </a:r>
          <a:endParaRPr lang="en-GB" sz="2400" kern="1200" dirty="0">
            <a:solidFill>
              <a:schemeClr val="bg2"/>
            </a:solidFill>
            <a:latin typeface="Calibri" panose="020F0502020204030204" pitchFamily="34" charset="0"/>
            <a:ea typeface="Calibri" panose="020F0502020204030204" pitchFamily="34" charset="0"/>
            <a:cs typeface="Calibri" panose="020F0502020204030204" pitchFamily="34" charset="0"/>
          </a:endParaRPr>
        </a:p>
      </dsp:txBody>
      <dsp:txXfrm>
        <a:off x="14945944" y="5524697"/>
        <a:ext cx="2932983" cy="1172867"/>
      </dsp:txXfrm>
    </dsp:sp>
    <dsp:sp modelId="{3D7EC829-6283-6540-ADC8-14AA4EE81CBC}">
      <dsp:nvSpPr>
        <dsp:cNvPr id="0" name=""/>
        <dsp:cNvSpPr/>
      </dsp:nvSpPr>
      <dsp:spPr>
        <a:xfrm rot="16200000">
          <a:off x="7343923" y="457219"/>
          <a:ext cx="1039812" cy="14037329"/>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just" defTabSz="889000" rtl="1">
            <a:lnSpc>
              <a:spcPct val="90000"/>
            </a:lnSpc>
            <a:spcBef>
              <a:spcPct val="0"/>
            </a:spcBef>
            <a:spcAft>
              <a:spcPts val="1200"/>
            </a:spcAft>
            <a:buChar char="•"/>
          </a:pPr>
          <a:r>
            <a:rPr lang="ar-JO" sz="2200" kern="1200" dirty="0">
              <a:solidFill>
                <a:schemeClr val="tx2"/>
              </a:solidFill>
              <a:latin typeface="Calibri" panose="020F0502020204030204" pitchFamily="34" charset="0"/>
              <a:ea typeface="Calibri" panose="020F0502020204030204" pitchFamily="34" charset="0"/>
              <a:cs typeface="Calibri" panose="020F0502020204030204" pitchFamily="34" charset="0"/>
            </a:rPr>
            <a:t>ما الذي يعرفه الناس عن الصليب الأحمر والهلال الأحمر، وهل يثقون بنا؟</a:t>
          </a:r>
          <a:endParaRPr lang="en-GB" sz="2200" kern="1200" dirty="0">
            <a:solidFill>
              <a:schemeClr val="tx2"/>
            </a:solidFill>
            <a:latin typeface="Calibri" panose="020F0502020204030204" pitchFamily="34" charset="0"/>
            <a:ea typeface="Calibri" panose="020F0502020204030204" pitchFamily="34" charset="0"/>
            <a:cs typeface="Calibri" panose="020F0502020204030204" pitchFamily="34" charset="0"/>
          </a:endParaRPr>
        </a:p>
      </dsp:txBody>
      <dsp:txXfrm rot="5400000">
        <a:off x="895924" y="7006737"/>
        <a:ext cx="13986570" cy="938294"/>
      </dsp:txXfrm>
    </dsp:sp>
    <dsp:sp modelId="{8B14C9BC-C454-874E-A192-12F6C0C255B9}">
      <dsp:nvSpPr>
        <dsp:cNvPr id="0" name=""/>
        <dsp:cNvSpPr/>
      </dsp:nvSpPr>
      <dsp:spPr>
        <a:xfrm>
          <a:off x="14882495" y="6826001"/>
          <a:ext cx="3059881" cy="129976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ctr" defTabSz="1066800" rtl="1">
            <a:lnSpc>
              <a:spcPct val="90000"/>
            </a:lnSpc>
            <a:spcBef>
              <a:spcPct val="0"/>
            </a:spcBef>
            <a:spcAft>
              <a:spcPct val="35000"/>
            </a:spcAft>
            <a:buNone/>
          </a:pPr>
          <a:r>
            <a:rPr lang="ar-JO" sz="2400" kern="1200" dirty="0">
              <a:solidFill>
                <a:schemeClr val="bg2"/>
              </a:solidFill>
              <a:latin typeface="Calibri" panose="020F0502020204030204" pitchFamily="34" charset="0"/>
              <a:ea typeface="Calibri" panose="020F0502020204030204" pitchFamily="34" charset="0"/>
              <a:cs typeface="Calibri" panose="020F0502020204030204" pitchFamily="34" charset="0"/>
            </a:rPr>
            <a:t>التصورات والثقة في الصليب الأحمر والهلال الأحمر</a:t>
          </a:r>
          <a:endParaRPr lang="en-GB" sz="2400" kern="1200" dirty="0">
            <a:solidFill>
              <a:schemeClr val="bg2"/>
            </a:solidFill>
            <a:latin typeface="Calibri" panose="020F0502020204030204" pitchFamily="34" charset="0"/>
            <a:ea typeface="Calibri" panose="020F0502020204030204" pitchFamily="34" charset="0"/>
            <a:cs typeface="Calibri" panose="020F0502020204030204" pitchFamily="34" charset="0"/>
          </a:endParaRPr>
        </a:p>
      </dsp:txBody>
      <dsp:txXfrm>
        <a:off x="14945944" y="6889450"/>
        <a:ext cx="2932983" cy="1172867"/>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724BD90-52B0-8749-9C2E-69965B66551E}">
      <dsp:nvSpPr>
        <dsp:cNvPr id="0" name=""/>
        <dsp:cNvSpPr/>
      </dsp:nvSpPr>
      <dsp:spPr>
        <a:xfrm>
          <a:off x="12781897" y="0"/>
          <a:ext cx="4559515" cy="2026891"/>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ar-JO" sz="2600" kern="1200" dirty="0">
              <a:solidFill>
                <a:schemeClr val="bg2"/>
              </a:solidFill>
              <a:latin typeface="Montserrat" pitchFamily="2" charset="77"/>
            </a:rPr>
            <a:t>أحرص على مناقشة ما يلي بشكل مسبقً مع أصحاب المصلحة في المجتمع والمتطوعين والسلطات المحلية</a:t>
          </a:r>
          <a:endParaRPr lang="en-GB" sz="2600" kern="1200" dirty="0">
            <a:solidFill>
              <a:schemeClr val="bg2"/>
            </a:solidFill>
            <a:latin typeface="Montserrat" pitchFamily="2" charset="77"/>
          </a:endParaRPr>
        </a:p>
      </dsp:txBody>
      <dsp:txXfrm>
        <a:off x="12841263" y="59366"/>
        <a:ext cx="4440783" cy="1908159"/>
      </dsp:txXfrm>
    </dsp:sp>
    <dsp:sp modelId="{C8E8B5AA-951B-E040-A5EE-7053E38709B4}">
      <dsp:nvSpPr>
        <dsp:cNvPr id="0" name=""/>
        <dsp:cNvSpPr/>
      </dsp:nvSpPr>
      <dsp:spPr>
        <a:xfrm rot="10800000">
          <a:off x="11359328" y="448065"/>
          <a:ext cx="966617" cy="113075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2133600">
            <a:lnSpc>
              <a:spcPct val="90000"/>
            </a:lnSpc>
            <a:spcBef>
              <a:spcPct val="0"/>
            </a:spcBef>
            <a:spcAft>
              <a:spcPct val="35000"/>
            </a:spcAft>
            <a:buNone/>
          </a:pPr>
          <a:endParaRPr lang="en-GB" sz="4800" kern="1200">
            <a:solidFill>
              <a:schemeClr val="bg2"/>
            </a:solidFill>
            <a:latin typeface="Montserrat" pitchFamily="2" charset="77"/>
          </a:endParaRPr>
        </a:p>
      </dsp:txBody>
      <dsp:txXfrm rot="10800000">
        <a:off x="11649313" y="674217"/>
        <a:ext cx="676632" cy="678455"/>
      </dsp:txXfrm>
    </dsp:sp>
    <dsp:sp modelId="{2AD82744-A177-FD4A-95F1-B6C1DB04C527}">
      <dsp:nvSpPr>
        <dsp:cNvPr id="0" name=""/>
        <dsp:cNvSpPr/>
      </dsp:nvSpPr>
      <dsp:spPr>
        <a:xfrm>
          <a:off x="6398575" y="0"/>
          <a:ext cx="4559515" cy="2026891"/>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ar-JO" sz="2600" kern="1200" dirty="0">
              <a:solidFill>
                <a:schemeClr val="bg2"/>
              </a:solidFill>
              <a:latin typeface="Montserrat" pitchFamily="2" charset="77"/>
            </a:rPr>
            <a:t>المعلومات التي ستتم مشاركتها مع المجتمع الأوسع، على سبيل المثال، من خلال عقد اجتماع مجتمعي</a:t>
          </a:r>
          <a:endParaRPr lang="en-GB" sz="2600" kern="1200" dirty="0">
            <a:solidFill>
              <a:schemeClr val="bg2"/>
            </a:solidFill>
            <a:latin typeface="Montserrat" pitchFamily="2" charset="77"/>
          </a:endParaRPr>
        </a:p>
      </dsp:txBody>
      <dsp:txXfrm>
        <a:off x="6457941" y="59366"/>
        <a:ext cx="4440783" cy="1908159"/>
      </dsp:txXfrm>
    </dsp:sp>
    <dsp:sp modelId="{9E64450D-9E23-764C-8555-7E4195373DA5}">
      <dsp:nvSpPr>
        <dsp:cNvPr id="0" name=""/>
        <dsp:cNvSpPr/>
      </dsp:nvSpPr>
      <dsp:spPr>
        <a:xfrm rot="10800000">
          <a:off x="4976007" y="448065"/>
          <a:ext cx="966617" cy="113075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2133600">
            <a:lnSpc>
              <a:spcPct val="90000"/>
            </a:lnSpc>
            <a:spcBef>
              <a:spcPct val="0"/>
            </a:spcBef>
            <a:spcAft>
              <a:spcPct val="35000"/>
            </a:spcAft>
            <a:buNone/>
          </a:pPr>
          <a:endParaRPr lang="en-GB" sz="4800" kern="1200">
            <a:solidFill>
              <a:schemeClr val="bg2"/>
            </a:solidFill>
            <a:latin typeface="Montserrat" pitchFamily="2" charset="77"/>
          </a:endParaRPr>
        </a:p>
      </dsp:txBody>
      <dsp:txXfrm rot="10800000">
        <a:off x="5265992" y="674217"/>
        <a:ext cx="676632" cy="678455"/>
      </dsp:txXfrm>
    </dsp:sp>
    <dsp:sp modelId="{10120E6C-5E35-1E48-AC86-9986063F84DB}">
      <dsp:nvSpPr>
        <dsp:cNvPr id="0" name=""/>
        <dsp:cNvSpPr/>
      </dsp:nvSpPr>
      <dsp:spPr>
        <a:xfrm>
          <a:off x="15254" y="0"/>
          <a:ext cx="4559515" cy="2026891"/>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ar-JO" sz="2600" kern="1200" dirty="0">
              <a:solidFill>
                <a:schemeClr val="bg2"/>
              </a:solidFill>
              <a:latin typeface="Montserrat" pitchFamily="2" charset="77"/>
            </a:rPr>
            <a:t>مواضيع لإحاطة فرق التقييم بها</a:t>
          </a:r>
          <a:endParaRPr lang="en-GB" sz="2600" kern="1200" dirty="0">
            <a:solidFill>
              <a:schemeClr val="bg2"/>
            </a:solidFill>
            <a:latin typeface="Montserrat" pitchFamily="2" charset="77"/>
          </a:endParaRPr>
        </a:p>
      </dsp:txBody>
      <dsp:txXfrm>
        <a:off x="74620" y="59366"/>
        <a:ext cx="4440783" cy="1908159"/>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A0F91C1-7DB2-6446-908F-EF85114EE5CB}">
      <dsp:nvSpPr>
        <dsp:cNvPr id="0" name=""/>
        <dsp:cNvSpPr/>
      </dsp:nvSpPr>
      <dsp:spPr>
        <a:xfrm>
          <a:off x="12378673" y="1820780"/>
          <a:ext cx="4789908" cy="4986631"/>
        </a:xfrm>
        <a:prstGeom prst="roundRect">
          <a:avLst>
            <a:gd name="adj" fmla="val 10000"/>
          </a:avLst>
        </a:prstGeom>
        <a:solidFill>
          <a:srgbClr val="01C8C3"/>
        </a:solidFill>
        <a:ln w="25400" cap="flat" cmpd="sng" algn="ctr">
          <a:solidFill>
            <a:srgbClr val="01C8C3"/>
          </a:solidFill>
          <a:prstDash val="solid"/>
        </a:ln>
        <a:effectLst/>
      </dsp:spPr>
      <dsp:style>
        <a:lnRef idx="2">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228600" lvl="1" indent="-228600" algn="r" defTabSz="1066800" rtl="1">
            <a:lnSpc>
              <a:spcPct val="90000"/>
            </a:lnSpc>
            <a:spcBef>
              <a:spcPct val="0"/>
            </a:spcBef>
            <a:spcAft>
              <a:spcPts val="1200"/>
            </a:spcAft>
            <a:buChar char="•"/>
          </a:pPr>
          <a:r>
            <a:rPr lang="ar-JO" sz="2400" kern="1200" dirty="0">
              <a:latin typeface="Calibri" panose="020F0502020204030204" pitchFamily="34" charset="0"/>
              <a:ea typeface="Calibri" panose="020F0502020204030204" pitchFamily="34" charset="0"/>
              <a:cs typeface="Calibri" panose="020F0502020204030204" pitchFamily="34" charset="0"/>
            </a:rPr>
            <a:t>فهم المقاومة</a:t>
          </a:r>
          <a:endParaRPr lang="en-GB" sz="240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r" defTabSz="1066800" rtl="1">
            <a:lnSpc>
              <a:spcPct val="90000"/>
            </a:lnSpc>
            <a:spcBef>
              <a:spcPct val="0"/>
            </a:spcBef>
            <a:spcAft>
              <a:spcPts val="1200"/>
            </a:spcAft>
            <a:buChar char="•"/>
          </a:pPr>
          <a:r>
            <a:rPr lang="ar-JO" sz="2400" kern="1200" dirty="0">
              <a:latin typeface="Calibri" panose="020F0502020204030204" pitchFamily="34" charset="0"/>
              <a:ea typeface="Calibri" panose="020F0502020204030204" pitchFamily="34" charset="0"/>
              <a:cs typeface="Calibri" panose="020F0502020204030204" pitchFamily="34" charset="0"/>
            </a:rPr>
            <a:t>توضيح سبب الحاجة إليها – بشكل علني وعلى نطاق واسع.</a:t>
          </a:r>
          <a:endParaRPr lang="en-GB" sz="240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r" defTabSz="1066800" rtl="1">
            <a:lnSpc>
              <a:spcPct val="90000"/>
            </a:lnSpc>
            <a:spcBef>
              <a:spcPct val="0"/>
            </a:spcBef>
            <a:spcAft>
              <a:spcPts val="1200"/>
            </a:spcAft>
            <a:buChar char="•"/>
          </a:pPr>
          <a:r>
            <a:rPr lang="ar-JO" sz="2400" kern="1200" dirty="0">
              <a:latin typeface="Calibri" panose="020F0502020204030204" pitchFamily="34" charset="0"/>
              <a:ea typeface="Calibri" panose="020F0502020204030204" pitchFamily="34" charset="0"/>
              <a:cs typeface="Calibri" panose="020F0502020204030204" pitchFamily="34" charset="0"/>
            </a:rPr>
            <a:t>تضمين المتطوعين والمجتمعات.</a:t>
          </a:r>
          <a:endParaRPr lang="en-GB" sz="2400" kern="1200" dirty="0">
            <a:latin typeface="Calibri" panose="020F0502020204030204" pitchFamily="34" charset="0"/>
            <a:ea typeface="Calibri" panose="020F0502020204030204" pitchFamily="34" charset="0"/>
            <a:cs typeface="Calibri" panose="020F0502020204030204" pitchFamily="34" charset="0"/>
          </a:endParaRPr>
        </a:p>
      </dsp:txBody>
      <dsp:txXfrm>
        <a:off x="12493429" y="1935536"/>
        <a:ext cx="4560396" cy="3688555"/>
      </dsp:txXfrm>
    </dsp:sp>
    <dsp:sp modelId="{415453CB-D949-624D-BF4E-76BC5C12891E}">
      <dsp:nvSpPr>
        <dsp:cNvPr id="0" name=""/>
        <dsp:cNvSpPr/>
      </dsp:nvSpPr>
      <dsp:spPr>
        <a:xfrm rot="20103748">
          <a:off x="9856037" y="2889550"/>
          <a:ext cx="5504298" cy="5504298"/>
        </a:xfrm>
        <a:prstGeom prst="circularArrow">
          <a:avLst>
            <a:gd name="adj1" fmla="val 2226"/>
            <a:gd name="adj2" fmla="val 268125"/>
            <a:gd name="adj3" fmla="val 9635355"/>
            <a:gd name="adj4" fmla="val 2654502"/>
            <a:gd name="adj5" fmla="val 2597"/>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0278BFE1-75F6-7E49-87C8-863FBF89B6E2}">
      <dsp:nvSpPr>
        <dsp:cNvPr id="0" name=""/>
        <dsp:cNvSpPr/>
      </dsp:nvSpPr>
      <dsp:spPr>
        <a:xfrm>
          <a:off x="11959804" y="5788276"/>
          <a:ext cx="4458128" cy="1749685"/>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35560" rIns="53340" bIns="35560" numCol="1" spcCol="1270" anchor="ctr" anchorCtr="0">
          <a:noAutofit/>
        </a:bodyPr>
        <a:lstStyle/>
        <a:p>
          <a:pPr marL="0" lvl="0" indent="0" algn="ctr" defTabSz="1244600" rtl="1">
            <a:lnSpc>
              <a:spcPct val="90000"/>
            </a:lnSpc>
            <a:spcBef>
              <a:spcPct val="0"/>
            </a:spcBef>
            <a:spcAft>
              <a:spcPct val="35000"/>
            </a:spcAft>
            <a:buNone/>
          </a:pPr>
          <a:r>
            <a:rPr lang="ar-JO" sz="2800" b="1" kern="1200" dirty="0">
              <a:solidFill>
                <a:schemeClr val="tx2"/>
              </a:solidFill>
              <a:latin typeface="Calibri" panose="020F0502020204030204" pitchFamily="34" charset="0"/>
              <a:ea typeface="Calibri" panose="020F0502020204030204" pitchFamily="34" charset="0"/>
              <a:cs typeface="Calibri" panose="020F0502020204030204" pitchFamily="34" charset="0"/>
            </a:rPr>
            <a:t>1. بناء الفهم والقبول لإستخدام معايير الإختيار</a:t>
          </a:r>
          <a:endParaRPr lang="en-GB" sz="2800" b="1" kern="1200" dirty="0">
            <a:solidFill>
              <a:schemeClr val="tx2"/>
            </a:solidFill>
            <a:latin typeface="Calibri" panose="020F0502020204030204" pitchFamily="34" charset="0"/>
            <a:ea typeface="Calibri" panose="020F0502020204030204" pitchFamily="34" charset="0"/>
            <a:cs typeface="Calibri" panose="020F0502020204030204" pitchFamily="34" charset="0"/>
          </a:endParaRPr>
        </a:p>
      </dsp:txBody>
      <dsp:txXfrm>
        <a:off x="12011051" y="5839523"/>
        <a:ext cx="4355634" cy="1647191"/>
      </dsp:txXfrm>
    </dsp:sp>
    <dsp:sp modelId="{B0EC277C-8D8F-4B4D-97B4-F96767B65F39}">
      <dsp:nvSpPr>
        <dsp:cNvPr id="0" name=""/>
        <dsp:cNvSpPr/>
      </dsp:nvSpPr>
      <dsp:spPr>
        <a:xfrm>
          <a:off x="5821291" y="1535260"/>
          <a:ext cx="5559042" cy="5557671"/>
        </a:xfrm>
        <a:prstGeom prst="roundRect">
          <a:avLst>
            <a:gd name="adj" fmla="val 10000"/>
          </a:avLst>
        </a:prstGeom>
        <a:solidFill>
          <a:srgbClr val="01C8C3"/>
        </a:solidFill>
        <a:ln w="25400" cap="flat" cmpd="sng" algn="ctr">
          <a:solidFill>
            <a:srgbClr val="01C8C3"/>
          </a:solidFill>
          <a:prstDash val="solid"/>
        </a:ln>
        <a:effectLst/>
      </dsp:spPr>
      <dsp:style>
        <a:lnRef idx="2">
          <a:scrgbClr r="0" g="0" b="0"/>
        </a:lnRef>
        <a:fillRef idx="1">
          <a:scrgbClr r="0" g="0" b="0"/>
        </a:fillRef>
        <a:effectRef idx="0">
          <a:scrgbClr r="0" g="0" b="0"/>
        </a:effectRef>
        <a:fontRef idx="minor"/>
      </dsp:style>
      <dsp:txBody>
        <a:bodyPr spcFirstLastPara="0" vert="horz" wrap="square" lIns="123825" tIns="0" rIns="123825" bIns="123825" numCol="1" spcCol="1270" anchor="t" anchorCtr="0">
          <a:noAutofit/>
        </a:bodyPr>
        <a:lstStyle/>
        <a:p>
          <a:pPr marL="228600" lvl="1" indent="-228600" algn="r" defTabSz="1066800" rtl="1">
            <a:lnSpc>
              <a:spcPct val="90000"/>
            </a:lnSpc>
            <a:spcBef>
              <a:spcPct val="0"/>
            </a:spcBef>
            <a:spcAft>
              <a:spcPts val="1200"/>
            </a:spcAft>
            <a:buChar char="•"/>
          </a:pPr>
          <a:r>
            <a:rPr lang="ar-JO" sz="2400" kern="1200" dirty="0">
              <a:latin typeface="Calibri" panose="020F0502020204030204" pitchFamily="34" charset="0"/>
              <a:ea typeface="Calibri" panose="020F0502020204030204" pitchFamily="34" charset="0"/>
              <a:cs typeface="Calibri" panose="020F0502020204030204" pitchFamily="34" charset="0"/>
            </a:rPr>
            <a:t>فهم السياق.</a:t>
          </a:r>
          <a:endParaRPr lang="en-GB" sz="240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r" defTabSz="1066800" rtl="1">
            <a:lnSpc>
              <a:spcPct val="90000"/>
            </a:lnSpc>
            <a:spcBef>
              <a:spcPct val="0"/>
            </a:spcBef>
            <a:spcAft>
              <a:spcPts val="1200"/>
            </a:spcAft>
            <a:buChar char="•"/>
          </a:pPr>
          <a:r>
            <a:rPr lang="ar-JO" sz="2400" kern="1200" dirty="0">
              <a:latin typeface="Calibri" panose="020F0502020204030204" pitchFamily="34" charset="0"/>
              <a:ea typeface="Calibri" panose="020F0502020204030204" pitchFamily="34" charset="0"/>
              <a:cs typeface="Calibri" panose="020F0502020204030204" pitchFamily="34" charset="0"/>
            </a:rPr>
            <a:t>إجراء مناقشة مع مجموعة واسعة من المجموعات.</a:t>
          </a:r>
          <a:endParaRPr lang="en-GB" sz="240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r" defTabSz="1066800" rtl="1">
            <a:lnSpc>
              <a:spcPct val="90000"/>
            </a:lnSpc>
            <a:spcBef>
              <a:spcPct val="0"/>
            </a:spcBef>
            <a:spcAft>
              <a:spcPts val="1200"/>
            </a:spcAft>
            <a:buChar char="•"/>
          </a:pPr>
          <a:r>
            <a:rPr lang="ar-JO" sz="2400" kern="1200" dirty="0">
              <a:latin typeface="Calibri" panose="020F0502020204030204" pitchFamily="34" charset="0"/>
              <a:ea typeface="Calibri" panose="020F0502020204030204" pitchFamily="34" charset="0"/>
              <a:cs typeface="Calibri" panose="020F0502020204030204" pitchFamily="34" charset="0"/>
            </a:rPr>
            <a:t>إسأل المجتمع عمن هو في أمس الحاجة إلى المساعدة.</a:t>
          </a:r>
          <a:endParaRPr lang="en-GB" sz="240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r" defTabSz="1066800" rtl="1">
            <a:lnSpc>
              <a:spcPct val="90000"/>
            </a:lnSpc>
            <a:spcBef>
              <a:spcPct val="0"/>
            </a:spcBef>
            <a:spcAft>
              <a:spcPts val="1200"/>
            </a:spcAft>
            <a:buChar char="•"/>
          </a:pPr>
          <a:r>
            <a:rPr lang="ar-JO" sz="2400" kern="1200" dirty="0">
              <a:latin typeface="Calibri" panose="020F0502020204030204" pitchFamily="34" charset="0"/>
              <a:ea typeface="Calibri" panose="020F0502020204030204" pitchFamily="34" charset="0"/>
              <a:cs typeface="Calibri" panose="020F0502020204030204" pitchFamily="34" charset="0"/>
            </a:rPr>
            <a:t>الإتفاق على حل وسط لبناء قبول.</a:t>
          </a:r>
          <a:endParaRPr lang="en-GB" sz="240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r" defTabSz="1066800" rtl="1">
            <a:lnSpc>
              <a:spcPct val="90000"/>
            </a:lnSpc>
            <a:spcBef>
              <a:spcPct val="0"/>
            </a:spcBef>
            <a:spcAft>
              <a:spcPts val="1200"/>
            </a:spcAft>
            <a:buChar char="•"/>
          </a:pPr>
          <a:r>
            <a:rPr lang="ar-JO" sz="2400" kern="1200" dirty="0">
              <a:latin typeface="Calibri" panose="020F0502020204030204" pitchFamily="34" charset="0"/>
              <a:ea typeface="Calibri" panose="020F0502020204030204" pitchFamily="34" charset="0"/>
              <a:cs typeface="Calibri" panose="020F0502020204030204" pitchFamily="34" charset="0"/>
            </a:rPr>
            <a:t>مناقشة عملية الاستهداف.</a:t>
          </a:r>
          <a:endParaRPr lang="en-GB" sz="240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r" defTabSz="1066800" rtl="1">
            <a:lnSpc>
              <a:spcPct val="90000"/>
            </a:lnSpc>
            <a:spcBef>
              <a:spcPct val="0"/>
            </a:spcBef>
            <a:spcAft>
              <a:spcPts val="1200"/>
            </a:spcAft>
            <a:buChar char="•"/>
          </a:pPr>
          <a:r>
            <a:rPr lang="ar-JO" sz="2400" kern="1200" dirty="0">
              <a:latin typeface="Calibri" panose="020F0502020204030204" pitchFamily="34" charset="0"/>
              <a:ea typeface="Calibri" panose="020F0502020204030204" pitchFamily="34" charset="0"/>
              <a:cs typeface="Calibri" panose="020F0502020204030204" pitchFamily="34" charset="0"/>
            </a:rPr>
            <a:t>معايير عملية وعادلة.</a:t>
          </a:r>
          <a:endParaRPr lang="en-GB" sz="2400" kern="1200" dirty="0">
            <a:latin typeface="Calibri" panose="020F0502020204030204" pitchFamily="34" charset="0"/>
            <a:ea typeface="Calibri" panose="020F0502020204030204" pitchFamily="34" charset="0"/>
            <a:cs typeface="Calibri" panose="020F0502020204030204" pitchFamily="34" charset="0"/>
          </a:endParaRPr>
        </a:p>
      </dsp:txBody>
      <dsp:txXfrm>
        <a:off x="5949189" y="2854088"/>
        <a:ext cx="5303246" cy="4110946"/>
      </dsp:txXfrm>
    </dsp:sp>
    <dsp:sp modelId="{51F4BE5C-6D10-7041-BB57-355FA3C35D37}">
      <dsp:nvSpPr>
        <dsp:cNvPr id="0" name=""/>
        <dsp:cNvSpPr/>
      </dsp:nvSpPr>
      <dsp:spPr>
        <a:xfrm rot="1065779">
          <a:off x="3514849" y="50725"/>
          <a:ext cx="6057346" cy="6057346"/>
        </a:xfrm>
        <a:prstGeom prst="leftCircularArrow">
          <a:avLst>
            <a:gd name="adj1" fmla="val 2023"/>
            <a:gd name="adj2" fmla="val 242511"/>
            <a:gd name="adj3" fmla="val 11752396"/>
            <a:gd name="adj4" fmla="val 18758863"/>
            <a:gd name="adj5" fmla="val 236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A1DB2EB9-BDA4-F246-9F6B-DC40DB0AC3F0}">
      <dsp:nvSpPr>
        <dsp:cNvPr id="0" name=""/>
        <dsp:cNvSpPr/>
      </dsp:nvSpPr>
      <dsp:spPr>
        <a:xfrm>
          <a:off x="5786307" y="710153"/>
          <a:ext cx="4458128" cy="1749685"/>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35560" rIns="53340" bIns="35560" numCol="1" spcCol="1270" anchor="ctr" anchorCtr="0">
          <a:noAutofit/>
        </a:bodyPr>
        <a:lstStyle/>
        <a:p>
          <a:pPr marL="0" lvl="0" indent="0" algn="ctr" defTabSz="1244600" rtl="1">
            <a:lnSpc>
              <a:spcPct val="90000"/>
            </a:lnSpc>
            <a:spcBef>
              <a:spcPct val="0"/>
            </a:spcBef>
            <a:spcAft>
              <a:spcPct val="35000"/>
            </a:spcAft>
            <a:buNone/>
          </a:pPr>
          <a:r>
            <a:rPr lang="ar-JO" sz="2800" b="1" kern="1200" dirty="0">
              <a:solidFill>
                <a:schemeClr val="tx2"/>
              </a:solidFill>
              <a:latin typeface="Calibri" panose="020F0502020204030204" pitchFamily="34" charset="0"/>
              <a:ea typeface="Calibri" panose="020F0502020204030204" pitchFamily="34" charset="0"/>
              <a:cs typeface="Calibri" panose="020F0502020204030204" pitchFamily="34" charset="0"/>
            </a:rPr>
            <a:t>2. مناقشة معايير الإختيار والإتفاق عليها</a:t>
          </a:r>
          <a:endParaRPr lang="en-GB" sz="2800" b="1" kern="1200" dirty="0">
            <a:solidFill>
              <a:schemeClr val="tx2"/>
            </a:solidFill>
            <a:latin typeface="Calibri" panose="020F0502020204030204" pitchFamily="34" charset="0"/>
            <a:ea typeface="Calibri" panose="020F0502020204030204" pitchFamily="34" charset="0"/>
            <a:cs typeface="Calibri" panose="020F0502020204030204" pitchFamily="34" charset="0"/>
          </a:endParaRPr>
        </a:p>
      </dsp:txBody>
      <dsp:txXfrm>
        <a:off x="5837554" y="761400"/>
        <a:ext cx="4355634" cy="1647191"/>
      </dsp:txXfrm>
    </dsp:sp>
    <dsp:sp modelId="{8C7287EC-E35C-9541-BE1F-5F0E227D7059}">
      <dsp:nvSpPr>
        <dsp:cNvPr id="0" name=""/>
        <dsp:cNvSpPr/>
      </dsp:nvSpPr>
      <dsp:spPr>
        <a:xfrm>
          <a:off x="417608" y="1820780"/>
          <a:ext cx="4789908" cy="4986631"/>
        </a:xfrm>
        <a:prstGeom prst="roundRect">
          <a:avLst>
            <a:gd name="adj" fmla="val 10000"/>
          </a:avLst>
        </a:prstGeom>
        <a:solidFill>
          <a:srgbClr val="01C8C3"/>
        </a:solidFill>
        <a:ln w="25400" cap="flat" cmpd="sng" algn="ctr">
          <a:solidFill>
            <a:srgbClr val="01C8C3"/>
          </a:solidFill>
          <a:prstDash val="solid"/>
        </a:ln>
        <a:effectLst/>
      </dsp:spPr>
      <dsp:style>
        <a:lnRef idx="2">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228600" lvl="1" indent="-228600" algn="r" defTabSz="1066800" rtl="1">
            <a:lnSpc>
              <a:spcPct val="90000"/>
            </a:lnSpc>
            <a:spcBef>
              <a:spcPct val="0"/>
            </a:spcBef>
            <a:spcAft>
              <a:spcPts val="1200"/>
            </a:spcAft>
            <a:buChar char="•"/>
          </a:pPr>
          <a:r>
            <a:rPr lang="ar-JO" sz="2400" kern="1200" dirty="0">
              <a:latin typeface="Calibri" panose="020F0502020204030204" pitchFamily="34" charset="0"/>
              <a:ea typeface="Calibri" panose="020F0502020204030204" pitchFamily="34" charset="0"/>
              <a:cs typeface="Calibri" panose="020F0502020204030204" pitchFamily="34" charset="0"/>
            </a:rPr>
            <a:t>إبلاغ المعايير النهائية بوضوح وعلى نطاق واسع.</a:t>
          </a:r>
          <a:endParaRPr lang="en-GB" sz="240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r" defTabSz="1066800" rtl="1">
            <a:lnSpc>
              <a:spcPct val="90000"/>
            </a:lnSpc>
            <a:spcBef>
              <a:spcPct val="0"/>
            </a:spcBef>
            <a:spcAft>
              <a:spcPts val="1200"/>
            </a:spcAft>
            <a:buChar char="•"/>
          </a:pPr>
          <a:r>
            <a:rPr lang="ar-JO" sz="2400" kern="1200" dirty="0">
              <a:latin typeface="Calibri" panose="020F0502020204030204" pitchFamily="34" charset="0"/>
              <a:ea typeface="Calibri" panose="020F0502020204030204" pitchFamily="34" charset="0"/>
              <a:cs typeface="Calibri" panose="020F0502020204030204" pitchFamily="34" charset="0"/>
            </a:rPr>
            <a:t>إحاطة الموظفين والمتطوعين</a:t>
          </a:r>
          <a:endParaRPr lang="en-GB" sz="240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r" defTabSz="1066800" rtl="1">
            <a:lnSpc>
              <a:spcPct val="90000"/>
            </a:lnSpc>
            <a:spcBef>
              <a:spcPct val="0"/>
            </a:spcBef>
            <a:spcAft>
              <a:spcPts val="1200"/>
            </a:spcAft>
            <a:buChar char="•"/>
          </a:pPr>
          <a:r>
            <a:rPr lang="ar-JO" sz="2400" kern="1200" dirty="0">
              <a:latin typeface="Calibri" panose="020F0502020204030204" pitchFamily="34" charset="0"/>
              <a:ea typeface="Calibri" panose="020F0502020204030204" pitchFamily="34" charset="0"/>
              <a:cs typeface="Calibri" panose="020F0502020204030204" pitchFamily="34" charset="0"/>
            </a:rPr>
            <a:t>آلية التغذية الراجعة ضرورية - مع اعتماد إسأليب سرية.</a:t>
          </a:r>
          <a:endParaRPr lang="en-GB" sz="2400" kern="1200" dirty="0">
            <a:latin typeface="Calibri" panose="020F0502020204030204" pitchFamily="34" charset="0"/>
            <a:ea typeface="Calibri" panose="020F0502020204030204" pitchFamily="34" charset="0"/>
            <a:cs typeface="Calibri" panose="020F0502020204030204" pitchFamily="34" charset="0"/>
          </a:endParaRPr>
        </a:p>
      </dsp:txBody>
      <dsp:txXfrm>
        <a:off x="532364" y="1935536"/>
        <a:ext cx="4560396" cy="3688555"/>
      </dsp:txXfrm>
    </dsp:sp>
    <dsp:sp modelId="{8EED5BA5-C845-E745-8A6B-1764A8E97031}">
      <dsp:nvSpPr>
        <dsp:cNvPr id="0" name=""/>
        <dsp:cNvSpPr/>
      </dsp:nvSpPr>
      <dsp:spPr>
        <a:xfrm>
          <a:off x="0" y="5788276"/>
          <a:ext cx="4458128" cy="1749685"/>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35560" rIns="53340" bIns="35560" numCol="1" spcCol="1270" anchor="ctr" anchorCtr="0">
          <a:noAutofit/>
        </a:bodyPr>
        <a:lstStyle/>
        <a:p>
          <a:pPr marL="0" lvl="0" indent="0" algn="r" defTabSz="1244600" rtl="1">
            <a:lnSpc>
              <a:spcPct val="90000"/>
            </a:lnSpc>
            <a:spcBef>
              <a:spcPct val="0"/>
            </a:spcBef>
            <a:spcAft>
              <a:spcPct val="35000"/>
            </a:spcAft>
            <a:buNone/>
          </a:pPr>
          <a:r>
            <a:rPr lang="ar-JO" sz="2800" b="1" kern="1200" dirty="0">
              <a:solidFill>
                <a:schemeClr val="tx2"/>
              </a:solidFill>
              <a:latin typeface="Calibri" panose="020F0502020204030204" pitchFamily="34" charset="0"/>
              <a:ea typeface="Calibri" panose="020F0502020204030204" pitchFamily="34" charset="0"/>
              <a:cs typeface="Calibri" panose="020F0502020204030204" pitchFamily="34" charset="0"/>
            </a:rPr>
            <a:t>3. إبلاغ المعايير المتفق عليها على نطاق واسع والإجابة على الأسئلة</a:t>
          </a:r>
          <a:endParaRPr lang="en-GB" sz="2800" b="1" kern="1200" dirty="0">
            <a:solidFill>
              <a:schemeClr val="tx2"/>
            </a:solidFill>
            <a:latin typeface="Calibri" panose="020F0502020204030204" pitchFamily="34" charset="0"/>
            <a:ea typeface="Calibri" panose="020F0502020204030204" pitchFamily="34" charset="0"/>
            <a:cs typeface="Calibri" panose="020F0502020204030204" pitchFamily="34" charset="0"/>
          </a:endParaRPr>
        </a:p>
      </dsp:txBody>
      <dsp:txXfrm>
        <a:off x="51247" y="5839523"/>
        <a:ext cx="4355634" cy="1647191"/>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47BE48E-8222-D241-91E4-E2BC356B5E1E}">
      <dsp:nvSpPr>
        <dsp:cNvPr id="0" name=""/>
        <dsp:cNvSpPr/>
      </dsp:nvSpPr>
      <dsp:spPr>
        <a:xfrm rot="10800000">
          <a:off x="12629460" y="4313"/>
          <a:ext cx="4390464" cy="1460093"/>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7780" rIns="35560" bIns="17780" numCol="1" spcCol="1270" anchor="ctr" anchorCtr="0">
          <a:noAutofit/>
        </a:bodyPr>
        <a:lstStyle/>
        <a:p>
          <a:pPr marL="0" lvl="0" indent="0" algn="ctr" defTabSz="1244600">
            <a:lnSpc>
              <a:spcPct val="90000"/>
            </a:lnSpc>
            <a:spcBef>
              <a:spcPct val="0"/>
            </a:spcBef>
            <a:spcAft>
              <a:spcPct val="35000"/>
            </a:spcAft>
            <a:buNone/>
          </a:pPr>
          <a:r>
            <a:rPr lang="ar-JO" sz="2800" kern="1200" dirty="0">
              <a:solidFill>
                <a:schemeClr val="bg2"/>
              </a:solidFill>
              <a:latin typeface="Calibri" panose="020F0502020204030204" pitchFamily="34" charset="0"/>
              <a:ea typeface="Calibri" panose="020F0502020204030204" pitchFamily="34" charset="0"/>
              <a:cs typeface="Calibri" panose="020F0502020204030204" pitchFamily="34" charset="0"/>
            </a:rPr>
            <a:t>الإشراك</a:t>
          </a:r>
          <a:endParaRPr lang="en-GB" sz="2800" kern="1200" dirty="0">
            <a:solidFill>
              <a:schemeClr val="bg2"/>
            </a:solidFill>
            <a:latin typeface="Calibri" panose="020F0502020204030204" pitchFamily="34" charset="0"/>
            <a:ea typeface="Calibri" panose="020F0502020204030204" pitchFamily="34" charset="0"/>
            <a:cs typeface="Calibri" panose="020F0502020204030204" pitchFamily="34" charset="0"/>
          </a:endParaRPr>
        </a:p>
      </dsp:txBody>
      <dsp:txXfrm rot="10800000">
        <a:off x="13359506" y="4313"/>
        <a:ext cx="2930371" cy="1460093"/>
      </dsp:txXfrm>
    </dsp:sp>
    <dsp:sp modelId="{154E3D5B-3C1C-2744-9DA9-7EF2AE2BA3B0}">
      <dsp:nvSpPr>
        <dsp:cNvPr id="0" name=""/>
        <dsp:cNvSpPr/>
      </dsp:nvSpPr>
      <dsp:spPr>
        <a:xfrm rot="10800000">
          <a:off x="8643191" y="128421"/>
          <a:ext cx="4460799" cy="1211877"/>
        </a:xfrm>
        <a:prstGeom prst="chevron">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0" tIns="12065" rIns="24130" bIns="12065" numCol="1" spcCol="1270" anchor="ctr" anchorCtr="0">
          <a:noAutofit/>
        </a:bodyPr>
        <a:lstStyle/>
        <a:p>
          <a:pPr marL="0" lvl="0" indent="0" algn="ctr" defTabSz="844550" rtl="1">
            <a:lnSpc>
              <a:spcPct val="90000"/>
            </a:lnSpc>
            <a:spcBef>
              <a:spcPct val="0"/>
            </a:spcBef>
            <a:spcAft>
              <a:spcPct val="35000"/>
            </a:spcAft>
            <a:buNone/>
          </a:pPr>
          <a:r>
            <a:rPr lang="ar-JO" sz="1900" kern="1200" dirty="0">
              <a:latin typeface="Calibri" panose="020F0502020204030204" pitchFamily="34" charset="0"/>
              <a:ea typeface="Calibri" panose="020F0502020204030204" pitchFamily="34" charset="0"/>
              <a:cs typeface="Calibri" panose="020F0502020204030204" pitchFamily="34" charset="0"/>
            </a:rPr>
            <a:t>عقد حلقات نقاشية مركزة مع المجتمعات بشكل منتظم للتحقق من تلبية إحتياجاتهم الأساسية.</a:t>
          </a:r>
          <a:endParaRPr lang="en-GB" sz="1900" kern="1200" dirty="0">
            <a:latin typeface="Calibri" panose="020F0502020204030204" pitchFamily="34" charset="0"/>
            <a:ea typeface="Calibri" panose="020F0502020204030204" pitchFamily="34" charset="0"/>
            <a:cs typeface="Calibri" panose="020F0502020204030204" pitchFamily="34" charset="0"/>
          </a:endParaRPr>
        </a:p>
      </dsp:txBody>
      <dsp:txXfrm rot="10800000">
        <a:off x="9249129" y="128421"/>
        <a:ext cx="3248922" cy="1211877"/>
      </dsp:txXfrm>
    </dsp:sp>
    <dsp:sp modelId="{83B9E908-742F-384F-9499-02B29DECD762}">
      <dsp:nvSpPr>
        <dsp:cNvPr id="0" name=""/>
        <dsp:cNvSpPr/>
      </dsp:nvSpPr>
      <dsp:spPr>
        <a:xfrm rot="10800000">
          <a:off x="4606548" y="128421"/>
          <a:ext cx="4460799" cy="1211877"/>
        </a:xfrm>
        <a:prstGeom prst="chevron">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0" tIns="12065" rIns="24130" bIns="12065" numCol="1" spcCol="1270" anchor="ctr" anchorCtr="0">
          <a:noAutofit/>
        </a:bodyPr>
        <a:lstStyle/>
        <a:p>
          <a:pPr marL="0" lvl="0" indent="0" algn="ctr" defTabSz="844550" rtl="1">
            <a:lnSpc>
              <a:spcPct val="90000"/>
            </a:lnSpc>
            <a:spcBef>
              <a:spcPct val="0"/>
            </a:spcBef>
            <a:spcAft>
              <a:spcPct val="35000"/>
            </a:spcAft>
            <a:buNone/>
          </a:pPr>
          <a:r>
            <a:rPr lang="ar-JO" sz="1900" kern="1200" dirty="0">
              <a:latin typeface="Calibri" panose="020F0502020204030204" pitchFamily="34" charset="0"/>
              <a:ea typeface="Calibri" panose="020F0502020204030204" pitchFamily="34" charset="0"/>
              <a:cs typeface="Calibri" panose="020F0502020204030204" pitchFamily="34" charset="0"/>
            </a:rPr>
            <a:t>نسبة الأفراد الذين يشعرون أن آرائهم تؤخذ على محمل الجد</a:t>
          </a:r>
          <a:endParaRPr lang="en-GB" sz="1900" kern="1200" dirty="0">
            <a:latin typeface="Calibri" panose="020F0502020204030204" pitchFamily="34" charset="0"/>
            <a:ea typeface="Calibri" panose="020F0502020204030204" pitchFamily="34" charset="0"/>
            <a:cs typeface="Calibri" panose="020F0502020204030204" pitchFamily="34" charset="0"/>
          </a:endParaRPr>
        </a:p>
      </dsp:txBody>
      <dsp:txXfrm rot="10800000">
        <a:off x="5212486" y="128421"/>
        <a:ext cx="3248922" cy="1211877"/>
      </dsp:txXfrm>
    </dsp:sp>
    <dsp:sp modelId="{F843331F-3099-414D-8A84-CEA283349F39}">
      <dsp:nvSpPr>
        <dsp:cNvPr id="0" name=""/>
        <dsp:cNvSpPr/>
      </dsp:nvSpPr>
      <dsp:spPr>
        <a:xfrm rot="10800000">
          <a:off x="569905" y="128421"/>
          <a:ext cx="4460799" cy="1211877"/>
        </a:xfrm>
        <a:prstGeom prst="chevron">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0" tIns="12065" rIns="24130" bIns="12065" numCol="1" spcCol="1270" anchor="ctr" anchorCtr="0">
          <a:noAutofit/>
        </a:bodyPr>
        <a:lstStyle/>
        <a:p>
          <a:pPr marL="0" lvl="0" indent="0" algn="ctr" defTabSz="844550" rtl="1">
            <a:lnSpc>
              <a:spcPct val="90000"/>
            </a:lnSpc>
            <a:spcBef>
              <a:spcPct val="0"/>
            </a:spcBef>
            <a:spcAft>
              <a:spcPct val="35000"/>
            </a:spcAft>
            <a:buNone/>
          </a:pPr>
          <a:r>
            <a:rPr lang="ar-JO" sz="1900" kern="1200" dirty="0">
              <a:latin typeface="Calibri" panose="020F0502020204030204" pitchFamily="34" charset="0"/>
              <a:ea typeface="Calibri" panose="020F0502020204030204" pitchFamily="34" charset="0"/>
              <a:cs typeface="Calibri" panose="020F0502020204030204" pitchFamily="34" charset="0"/>
            </a:rPr>
            <a:t>أجر يومي للمتطوع، مع بدل وقود لإجراء زيارات مجتمعية.</a:t>
          </a:r>
          <a:endParaRPr lang="en-GB" sz="1900" kern="1200" dirty="0">
            <a:latin typeface="Calibri" panose="020F0502020204030204" pitchFamily="34" charset="0"/>
            <a:ea typeface="Calibri" panose="020F0502020204030204" pitchFamily="34" charset="0"/>
            <a:cs typeface="Calibri" panose="020F0502020204030204" pitchFamily="34" charset="0"/>
          </a:endParaRPr>
        </a:p>
      </dsp:txBody>
      <dsp:txXfrm rot="10800000">
        <a:off x="1175843" y="128421"/>
        <a:ext cx="3248922" cy="1211877"/>
      </dsp:txXfrm>
    </dsp:sp>
    <dsp:sp modelId="{67163160-9266-2644-94AB-19E8E3617FF7}">
      <dsp:nvSpPr>
        <dsp:cNvPr id="0" name=""/>
        <dsp:cNvSpPr/>
      </dsp:nvSpPr>
      <dsp:spPr>
        <a:xfrm rot="10800000">
          <a:off x="12629460" y="1668820"/>
          <a:ext cx="4390464" cy="1460093"/>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7780" rIns="35560" bIns="17780" numCol="1" spcCol="1270" anchor="ctr" anchorCtr="0">
          <a:noAutofit/>
        </a:bodyPr>
        <a:lstStyle/>
        <a:p>
          <a:pPr marL="0" lvl="0" indent="0" algn="ctr" defTabSz="1244600">
            <a:lnSpc>
              <a:spcPct val="90000"/>
            </a:lnSpc>
            <a:spcBef>
              <a:spcPct val="0"/>
            </a:spcBef>
            <a:spcAft>
              <a:spcPct val="35000"/>
            </a:spcAft>
            <a:buNone/>
          </a:pPr>
          <a:r>
            <a:rPr lang="ar-JO" sz="2800" kern="1200" dirty="0">
              <a:solidFill>
                <a:schemeClr val="bg2"/>
              </a:solidFill>
              <a:latin typeface="Calibri" panose="020F0502020204030204" pitchFamily="34" charset="0"/>
              <a:ea typeface="Calibri" panose="020F0502020204030204" pitchFamily="34" charset="0"/>
              <a:cs typeface="Calibri" panose="020F0502020204030204" pitchFamily="34" charset="0"/>
            </a:rPr>
            <a:t>التبليغ</a:t>
          </a:r>
          <a:endParaRPr lang="en-GB" sz="2800" kern="1200" dirty="0">
            <a:solidFill>
              <a:schemeClr val="bg2"/>
            </a:solidFill>
            <a:latin typeface="Calibri" panose="020F0502020204030204" pitchFamily="34" charset="0"/>
            <a:ea typeface="Calibri" panose="020F0502020204030204" pitchFamily="34" charset="0"/>
            <a:cs typeface="Calibri" panose="020F0502020204030204" pitchFamily="34" charset="0"/>
          </a:endParaRPr>
        </a:p>
      </dsp:txBody>
      <dsp:txXfrm rot="10800000">
        <a:off x="13359506" y="1668820"/>
        <a:ext cx="2930371" cy="1460093"/>
      </dsp:txXfrm>
    </dsp:sp>
    <dsp:sp modelId="{FFAF4875-D0D1-DB45-826B-5A833D94B6E1}">
      <dsp:nvSpPr>
        <dsp:cNvPr id="0" name=""/>
        <dsp:cNvSpPr/>
      </dsp:nvSpPr>
      <dsp:spPr>
        <a:xfrm rot="10800000">
          <a:off x="8643191" y="1792928"/>
          <a:ext cx="4460799" cy="1211877"/>
        </a:xfrm>
        <a:prstGeom prst="chevron">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0" tIns="12065" rIns="24130" bIns="12065" numCol="1" spcCol="1270" anchor="ctr" anchorCtr="0">
          <a:noAutofit/>
        </a:bodyPr>
        <a:lstStyle/>
        <a:p>
          <a:pPr marL="0" lvl="0" indent="0" algn="ctr" defTabSz="844550" rtl="1">
            <a:lnSpc>
              <a:spcPct val="90000"/>
            </a:lnSpc>
            <a:spcBef>
              <a:spcPct val="0"/>
            </a:spcBef>
            <a:spcAft>
              <a:spcPct val="35000"/>
            </a:spcAft>
            <a:buNone/>
          </a:pPr>
          <a:r>
            <a:rPr lang="ar-JO" sz="1900" kern="1200" dirty="0">
              <a:latin typeface="Calibri" panose="020F0502020204030204" pitchFamily="34" charset="0"/>
              <a:ea typeface="Calibri" panose="020F0502020204030204" pitchFamily="34" charset="0"/>
              <a:cs typeface="Calibri" panose="020F0502020204030204" pitchFamily="34" charset="0"/>
            </a:rPr>
            <a:t>إجراء إجتماعات مجتمعية لإبلاغهم عن أخر مستجدات العملية والإجابة على أسئلتهم.</a:t>
          </a:r>
          <a:endParaRPr lang="en-GB" sz="1900" kern="1200" dirty="0">
            <a:latin typeface="Calibri" panose="020F0502020204030204" pitchFamily="34" charset="0"/>
            <a:ea typeface="Calibri" panose="020F0502020204030204" pitchFamily="34" charset="0"/>
            <a:cs typeface="Calibri" panose="020F0502020204030204" pitchFamily="34" charset="0"/>
          </a:endParaRPr>
        </a:p>
      </dsp:txBody>
      <dsp:txXfrm rot="10800000">
        <a:off x="9249129" y="1792928"/>
        <a:ext cx="3248922" cy="1211877"/>
      </dsp:txXfrm>
    </dsp:sp>
    <dsp:sp modelId="{4E368B2D-1473-3B48-A347-30873A7EC735}">
      <dsp:nvSpPr>
        <dsp:cNvPr id="0" name=""/>
        <dsp:cNvSpPr/>
      </dsp:nvSpPr>
      <dsp:spPr>
        <a:xfrm rot="10800000">
          <a:off x="4606548" y="1792928"/>
          <a:ext cx="4460799" cy="1211877"/>
        </a:xfrm>
        <a:prstGeom prst="chevron">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0" tIns="12065" rIns="24130" bIns="12065" numCol="1" spcCol="1270" anchor="ctr" anchorCtr="0">
          <a:noAutofit/>
        </a:bodyPr>
        <a:lstStyle/>
        <a:p>
          <a:pPr marL="0" lvl="0" indent="0" algn="ctr" defTabSz="844550" rtl="1">
            <a:lnSpc>
              <a:spcPct val="90000"/>
            </a:lnSpc>
            <a:spcBef>
              <a:spcPct val="0"/>
            </a:spcBef>
            <a:spcAft>
              <a:spcPct val="35000"/>
            </a:spcAft>
            <a:buNone/>
          </a:pPr>
          <a:r>
            <a:rPr lang="ar-JO" sz="1900" kern="1200" dirty="0">
              <a:latin typeface="Calibri" panose="020F0502020204030204" pitchFamily="34" charset="0"/>
              <a:ea typeface="Calibri" panose="020F0502020204030204" pitchFamily="34" charset="0"/>
              <a:cs typeface="Calibri" panose="020F0502020204030204" pitchFamily="34" charset="0"/>
            </a:rPr>
            <a:t>نسبة الأفراد الذين يشعرون أنه قد تم الإبلاغ عن خطط وأنشطة العملية بشكل جيد</a:t>
          </a:r>
          <a:endParaRPr lang="en-GB" sz="1900" kern="1200" dirty="0">
            <a:latin typeface="Calibri" panose="020F0502020204030204" pitchFamily="34" charset="0"/>
            <a:ea typeface="Calibri" panose="020F0502020204030204" pitchFamily="34" charset="0"/>
            <a:cs typeface="Calibri" panose="020F0502020204030204" pitchFamily="34" charset="0"/>
          </a:endParaRPr>
        </a:p>
      </dsp:txBody>
      <dsp:txXfrm rot="10800000">
        <a:off x="5212486" y="1792928"/>
        <a:ext cx="3248922" cy="1211877"/>
      </dsp:txXfrm>
    </dsp:sp>
    <dsp:sp modelId="{43B39521-B017-9A45-A88E-947006B5478B}">
      <dsp:nvSpPr>
        <dsp:cNvPr id="0" name=""/>
        <dsp:cNvSpPr/>
      </dsp:nvSpPr>
      <dsp:spPr>
        <a:xfrm rot="10800000">
          <a:off x="569905" y="1792928"/>
          <a:ext cx="4460799" cy="1211877"/>
        </a:xfrm>
        <a:prstGeom prst="chevron">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0" tIns="12065" rIns="24130" bIns="12065" numCol="1" spcCol="1270" anchor="ctr" anchorCtr="0">
          <a:noAutofit/>
        </a:bodyPr>
        <a:lstStyle/>
        <a:p>
          <a:pPr marL="0" lvl="0" indent="0" algn="ctr" defTabSz="844550" rtl="1">
            <a:lnSpc>
              <a:spcPct val="90000"/>
            </a:lnSpc>
            <a:spcBef>
              <a:spcPct val="0"/>
            </a:spcBef>
            <a:spcAft>
              <a:spcPct val="35000"/>
            </a:spcAft>
            <a:buNone/>
          </a:pPr>
          <a:r>
            <a:rPr lang="ar-JO" sz="1900" kern="1200" dirty="0">
              <a:latin typeface="Calibri" panose="020F0502020204030204" pitchFamily="34" charset="0"/>
              <a:ea typeface="Calibri" panose="020F0502020204030204" pitchFamily="34" charset="0"/>
              <a:cs typeface="Calibri" panose="020F0502020204030204" pitchFamily="34" charset="0"/>
            </a:rPr>
            <a:t>أجر يومي للمتطوع، مع بدل وقود لإجراء زيارات مجتمعية.</a:t>
          </a:r>
          <a:endParaRPr lang="en-GB" sz="1900" kern="1200" dirty="0">
            <a:latin typeface="Calibri" panose="020F0502020204030204" pitchFamily="34" charset="0"/>
            <a:ea typeface="Calibri" panose="020F0502020204030204" pitchFamily="34" charset="0"/>
            <a:cs typeface="Calibri" panose="020F0502020204030204" pitchFamily="34" charset="0"/>
          </a:endParaRPr>
        </a:p>
      </dsp:txBody>
      <dsp:txXfrm rot="10800000">
        <a:off x="1175843" y="1792928"/>
        <a:ext cx="3248922" cy="1211877"/>
      </dsp:txXfrm>
    </dsp:sp>
    <dsp:sp modelId="{565C8367-0483-AA4F-BD2A-6D102D3C0618}">
      <dsp:nvSpPr>
        <dsp:cNvPr id="0" name=""/>
        <dsp:cNvSpPr/>
      </dsp:nvSpPr>
      <dsp:spPr>
        <a:xfrm rot="10800000">
          <a:off x="12629460" y="3333326"/>
          <a:ext cx="4390464" cy="1460093"/>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7780" rIns="35560" bIns="17780" numCol="1" spcCol="1270" anchor="ctr" anchorCtr="0">
          <a:noAutofit/>
        </a:bodyPr>
        <a:lstStyle/>
        <a:p>
          <a:pPr marL="0" lvl="0" indent="0" algn="ctr" defTabSz="1244600">
            <a:lnSpc>
              <a:spcPct val="90000"/>
            </a:lnSpc>
            <a:spcBef>
              <a:spcPct val="0"/>
            </a:spcBef>
            <a:spcAft>
              <a:spcPct val="35000"/>
            </a:spcAft>
            <a:buNone/>
          </a:pPr>
          <a:r>
            <a:rPr lang="ar-JO" sz="2800" kern="1200" dirty="0">
              <a:solidFill>
                <a:schemeClr val="bg2"/>
              </a:solidFill>
              <a:latin typeface="Calibri" panose="020F0502020204030204" pitchFamily="34" charset="0"/>
              <a:ea typeface="Calibri" panose="020F0502020204030204" pitchFamily="34" charset="0"/>
              <a:cs typeface="Calibri" panose="020F0502020204030204" pitchFamily="34" charset="0"/>
            </a:rPr>
            <a:t>آلية التغذية الراجعة</a:t>
          </a:r>
          <a:endParaRPr lang="en-GB" sz="2800" kern="1200" dirty="0">
            <a:solidFill>
              <a:schemeClr val="bg2"/>
            </a:solidFill>
            <a:latin typeface="Calibri" panose="020F0502020204030204" pitchFamily="34" charset="0"/>
            <a:ea typeface="Calibri" panose="020F0502020204030204" pitchFamily="34" charset="0"/>
            <a:cs typeface="Calibri" panose="020F0502020204030204" pitchFamily="34" charset="0"/>
          </a:endParaRPr>
        </a:p>
      </dsp:txBody>
      <dsp:txXfrm rot="10800000">
        <a:off x="13359506" y="3333326"/>
        <a:ext cx="2930371" cy="1460093"/>
      </dsp:txXfrm>
    </dsp:sp>
    <dsp:sp modelId="{B66BF8FF-BE79-224D-9255-ED14A8279760}">
      <dsp:nvSpPr>
        <dsp:cNvPr id="0" name=""/>
        <dsp:cNvSpPr/>
      </dsp:nvSpPr>
      <dsp:spPr>
        <a:xfrm rot="10800000">
          <a:off x="8643191" y="3457434"/>
          <a:ext cx="4460799" cy="1211877"/>
        </a:xfrm>
        <a:prstGeom prst="chevron">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0" tIns="12065" rIns="24130" bIns="12065" numCol="1" spcCol="1270" anchor="ctr" anchorCtr="0">
          <a:noAutofit/>
        </a:bodyPr>
        <a:lstStyle/>
        <a:p>
          <a:pPr marL="0" lvl="0" indent="0" algn="ctr" defTabSz="844550" rtl="1">
            <a:lnSpc>
              <a:spcPct val="90000"/>
            </a:lnSpc>
            <a:spcBef>
              <a:spcPct val="0"/>
            </a:spcBef>
            <a:spcAft>
              <a:spcPct val="35000"/>
            </a:spcAft>
            <a:buNone/>
          </a:pPr>
          <a:r>
            <a:rPr lang="ar-JO" sz="1900" kern="1200" dirty="0">
              <a:latin typeface="Calibri" panose="020F0502020204030204" pitchFamily="34" charset="0"/>
              <a:ea typeface="Calibri" panose="020F0502020204030204" pitchFamily="34" charset="0"/>
              <a:cs typeface="Calibri" panose="020F0502020204030204" pitchFamily="34" charset="0"/>
            </a:rPr>
            <a:t>إعداد أنظمة لجمع التغذية الراجعة المجتمعية وتحليلها والتصرف بناء عليها والإستجابة لها</a:t>
          </a:r>
          <a:endParaRPr lang="en-GB" sz="1900" kern="1200" dirty="0">
            <a:latin typeface="Calibri" panose="020F0502020204030204" pitchFamily="34" charset="0"/>
            <a:ea typeface="Calibri" panose="020F0502020204030204" pitchFamily="34" charset="0"/>
            <a:cs typeface="Calibri" panose="020F0502020204030204" pitchFamily="34" charset="0"/>
          </a:endParaRPr>
        </a:p>
      </dsp:txBody>
      <dsp:txXfrm rot="10800000">
        <a:off x="9249129" y="3457434"/>
        <a:ext cx="3248922" cy="1211877"/>
      </dsp:txXfrm>
    </dsp:sp>
    <dsp:sp modelId="{1AE8F978-5D8E-9647-8865-A247719CF827}">
      <dsp:nvSpPr>
        <dsp:cNvPr id="0" name=""/>
        <dsp:cNvSpPr/>
      </dsp:nvSpPr>
      <dsp:spPr>
        <a:xfrm rot="10800000">
          <a:off x="4606548" y="3457434"/>
          <a:ext cx="4460799" cy="1211877"/>
        </a:xfrm>
        <a:prstGeom prst="chevron">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0" tIns="12065" rIns="24130" bIns="12065" numCol="1" spcCol="1270" anchor="ctr" anchorCtr="0">
          <a:noAutofit/>
        </a:bodyPr>
        <a:lstStyle/>
        <a:p>
          <a:pPr marL="0" lvl="0" indent="0" algn="ctr" defTabSz="844550" rtl="1">
            <a:lnSpc>
              <a:spcPct val="90000"/>
            </a:lnSpc>
            <a:spcBef>
              <a:spcPct val="0"/>
            </a:spcBef>
            <a:spcAft>
              <a:spcPct val="35000"/>
            </a:spcAft>
            <a:buNone/>
          </a:pPr>
          <a:r>
            <a:rPr lang="ar-JO" sz="1900" kern="1200" dirty="0">
              <a:latin typeface="Calibri" panose="020F0502020204030204" pitchFamily="34" charset="0"/>
              <a:ea typeface="Calibri" panose="020F0502020204030204" pitchFamily="34" charset="0"/>
              <a:cs typeface="Calibri" panose="020F0502020204030204" pitchFamily="34" charset="0"/>
            </a:rPr>
            <a:t>عدد ونوع الإسأليب التي تم إنشاؤها لجمع ملاحظات وانطباعات المجتمع.</a:t>
          </a:r>
          <a:endParaRPr lang="en-GB" sz="1900" kern="1200" dirty="0">
            <a:latin typeface="Calibri" panose="020F0502020204030204" pitchFamily="34" charset="0"/>
            <a:ea typeface="Calibri" panose="020F0502020204030204" pitchFamily="34" charset="0"/>
            <a:cs typeface="Calibri" panose="020F0502020204030204" pitchFamily="34" charset="0"/>
          </a:endParaRPr>
        </a:p>
      </dsp:txBody>
      <dsp:txXfrm rot="10800000">
        <a:off x="5212486" y="3457434"/>
        <a:ext cx="3248922" cy="1211877"/>
      </dsp:txXfrm>
    </dsp:sp>
    <dsp:sp modelId="{A3BC46BD-1123-9E4E-87A4-8F963929C901}">
      <dsp:nvSpPr>
        <dsp:cNvPr id="0" name=""/>
        <dsp:cNvSpPr/>
      </dsp:nvSpPr>
      <dsp:spPr>
        <a:xfrm rot="10800000">
          <a:off x="569905" y="3457434"/>
          <a:ext cx="4460799" cy="1211877"/>
        </a:xfrm>
        <a:prstGeom prst="chevron">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0" tIns="12065" rIns="24130" bIns="12065" numCol="1" spcCol="1270" anchor="ctr" anchorCtr="0">
          <a:noAutofit/>
        </a:bodyPr>
        <a:lstStyle/>
        <a:p>
          <a:pPr marL="0" lvl="0" indent="0" algn="ctr" defTabSz="844550" rtl="1">
            <a:lnSpc>
              <a:spcPct val="90000"/>
            </a:lnSpc>
            <a:spcBef>
              <a:spcPct val="0"/>
            </a:spcBef>
            <a:spcAft>
              <a:spcPct val="35000"/>
            </a:spcAft>
            <a:buNone/>
          </a:pPr>
          <a:r>
            <a:rPr lang="ar-JO" sz="1900" kern="1200" dirty="0">
              <a:latin typeface="Calibri" panose="020F0502020204030204" pitchFamily="34" charset="0"/>
              <a:ea typeface="Calibri" panose="020F0502020204030204" pitchFamily="34" charset="0"/>
              <a:cs typeface="Calibri" panose="020F0502020204030204" pitchFamily="34" charset="0"/>
            </a:rPr>
            <a:t>معدات آلية التغذية الراجعة والتدريب والتوظيف.</a:t>
          </a:r>
          <a:endParaRPr lang="en-GB" sz="1900" kern="1200" dirty="0">
            <a:latin typeface="Calibri" panose="020F0502020204030204" pitchFamily="34" charset="0"/>
            <a:ea typeface="Calibri" panose="020F0502020204030204" pitchFamily="34" charset="0"/>
            <a:cs typeface="Calibri" panose="020F0502020204030204" pitchFamily="34" charset="0"/>
          </a:endParaRPr>
        </a:p>
      </dsp:txBody>
      <dsp:txXfrm rot="10800000">
        <a:off x="1175843" y="3457434"/>
        <a:ext cx="3248922" cy="1211877"/>
      </dsp:txXfrm>
    </dsp:sp>
    <dsp:sp modelId="{166FA9FB-A0C4-A64B-9A27-BDB01CEDF5E1}">
      <dsp:nvSpPr>
        <dsp:cNvPr id="0" name=""/>
        <dsp:cNvSpPr/>
      </dsp:nvSpPr>
      <dsp:spPr>
        <a:xfrm rot="10800000">
          <a:off x="12629460" y="4997833"/>
          <a:ext cx="4390464" cy="1460093"/>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7780" rIns="35560" bIns="17780" numCol="1" spcCol="1270" anchor="ctr" anchorCtr="0">
          <a:noAutofit/>
        </a:bodyPr>
        <a:lstStyle/>
        <a:p>
          <a:pPr marL="0" lvl="0" indent="0" algn="ctr" defTabSz="1244600">
            <a:lnSpc>
              <a:spcPct val="90000"/>
            </a:lnSpc>
            <a:spcBef>
              <a:spcPct val="0"/>
            </a:spcBef>
            <a:spcAft>
              <a:spcPct val="35000"/>
            </a:spcAft>
            <a:buNone/>
          </a:pPr>
          <a:r>
            <a:rPr lang="ar-JO" sz="2800" kern="1200" dirty="0">
              <a:solidFill>
                <a:schemeClr val="bg2"/>
              </a:solidFill>
              <a:latin typeface="Calibri" panose="020F0502020204030204" pitchFamily="34" charset="0"/>
              <a:ea typeface="Calibri" panose="020F0502020204030204" pitchFamily="34" charset="0"/>
              <a:cs typeface="Calibri" panose="020F0502020204030204" pitchFamily="34" charset="0"/>
            </a:rPr>
            <a:t>تبليغ المخاطر والمشاركة المجتمعية</a:t>
          </a:r>
          <a:endParaRPr lang="en-GB" sz="2800" kern="1200" dirty="0">
            <a:solidFill>
              <a:schemeClr val="bg2"/>
            </a:solidFill>
            <a:latin typeface="Calibri" panose="020F0502020204030204" pitchFamily="34" charset="0"/>
            <a:ea typeface="Calibri" panose="020F0502020204030204" pitchFamily="34" charset="0"/>
            <a:cs typeface="Calibri" panose="020F0502020204030204" pitchFamily="34" charset="0"/>
          </a:endParaRPr>
        </a:p>
      </dsp:txBody>
      <dsp:txXfrm rot="10800000">
        <a:off x="13359506" y="4997833"/>
        <a:ext cx="2930371" cy="1460093"/>
      </dsp:txXfrm>
    </dsp:sp>
    <dsp:sp modelId="{C65A289F-AE7F-0841-B82B-2B4A8AB34303}">
      <dsp:nvSpPr>
        <dsp:cNvPr id="0" name=""/>
        <dsp:cNvSpPr/>
      </dsp:nvSpPr>
      <dsp:spPr>
        <a:xfrm rot="10800000">
          <a:off x="8643191" y="5121941"/>
          <a:ext cx="4460799" cy="1211877"/>
        </a:xfrm>
        <a:prstGeom prst="chevron">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0" tIns="12065" rIns="24130" bIns="12065" numCol="1" spcCol="1270" anchor="ctr" anchorCtr="0">
          <a:noAutofit/>
        </a:bodyPr>
        <a:lstStyle/>
        <a:p>
          <a:pPr marL="0" lvl="0" indent="0" algn="ctr" defTabSz="844550" rtl="1">
            <a:lnSpc>
              <a:spcPct val="90000"/>
            </a:lnSpc>
            <a:spcBef>
              <a:spcPct val="0"/>
            </a:spcBef>
            <a:spcAft>
              <a:spcPct val="35000"/>
            </a:spcAft>
            <a:buNone/>
          </a:pPr>
          <a:r>
            <a:rPr lang="ar-JO" sz="1900" kern="1200" dirty="0">
              <a:latin typeface="Calibri" panose="020F0502020204030204" pitchFamily="34" charset="0"/>
              <a:ea typeface="Calibri" panose="020F0502020204030204" pitchFamily="34" charset="0"/>
              <a:cs typeface="Calibri" panose="020F0502020204030204" pitchFamily="34" charset="0"/>
            </a:rPr>
            <a:t>برامج إذاعية تفاعلية لتشجيع الممارسات الآمنة ومعالجة الشائعات والخوف والوصم</a:t>
          </a:r>
          <a:endParaRPr lang="en-GB" sz="1900" kern="1200" dirty="0">
            <a:latin typeface="Calibri" panose="020F0502020204030204" pitchFamily="34" charset="0"/>
            <a:ea typeface="Calibri" panose="020F0502020204030204" pitchFamily="34" charset="0"/>
            <a:cs typeface="Calibri" panose="020F0502020204030204" pitchFamily="34" charset="0"/>
          </a:endParaRPr>
        </a:p>
      </dsp:txBody>
      <dsp:txXfrm rot="10800000">
        <a:off x="9249129" y="5121941"/>
        <a:ext cx="3248922" cy="1211877"/>
      </dsp:txXfrm>
    </dsp:sp>
    <dsp:sp modelId="{FE56CF81-9BEE-FE45-ADA4-E8AD0BEFB35A}">
      <dsp:nvSpPr>
        <dsp:cNvPr id="0" name=""/>
        <dsp:cNvSpPr/>
      </dsp:nvSpPr>
      <dsp:spPr>
        <a:xfrm rot="10800000">
          <a:off x="4606548" y="5121941"/>
          <a:ext cx="4460799" cy="1211877"/>
        </a:xfrm>
        <a:prstGeom prst="chevron">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0" tIns="12065" rIns="24130" bIns="12065" numCol="1" spcCol="1270" anchor="ctr" anchorCtr="0">
          <a:noAutofit/>
        </a:bodyPr>
        <a:lstStyle/>
        <a:p>
          <a:pPr marL="0" lvl="0" indent="0" algn="ctr" defTabSz="844550" rtl="1">
            <a:lnSpc>
              <a:spcPct val="90000"/>
            </a:lnSpc>
            <a:spcBef>
              <a:spcPct val="0"/>
            </a:spcBef>
            <a:spcAft>
              <a:spcPct val="35000"/>
            </a:spcAft>
            <a:buNone/>
          </a:pPr>
          <a:r>
            <a:rPr lang="ar-JO" sz="1900" kern="1200" dirty="0">
              <a:latin typeface="Calibri" panose="020F0502020204030204" pitchFamily="34" charset="0"/>
              <a:ea typeface="Calibri" panose="020F0502020204030204" pitchFamily="34" charset="0"/>
              <a:cs typeface="Calibri" panose="020F0502020204030204" pitchFamily="34" charset="0"/>
            </a:rPr>
            <a:t>عدد الأشخاص الذين تم الوصول إليهم من خلال البرامج الإذاعية.</a:t>
          </a:r>
          <a:endParaRPr lang="en-GB" sz="1900" kern="1200" dirty="0">
            <a:latin typeface="Calibri" panose="020F0502020204030204" pitchFamily="34" charset="0"/>
            <a:ea typeface="Calibri" panose="020F0502020204030204" pitchFamily="34" charset="0"/>
            <a:cs typeface="Calibri" panose="020F0502020204030204" pitchFamily="34" charset="0"/>
          </a:endParaRPr>
        </a:p>
      </dsp:txBody>
      <dsp:txXfrm rot="10800000">
        <a:off x="5212486" y="5121941"/>
        <a:ext cx="3248922" cy="1211877"/>
      </dsp:txXfrm>
    </dsp:sp>
    <dsp:sp modelId="{EFB75882-DE42-5343-B9E6-1353A7C96B88}">
      <dsp:nvSpPr>
        <dsp:cNvPr id="0" name=""/>
        <dsp:cNvSpPr/>
      </dsp:nvSpPr>
      <dsp:spPr>
        <a:xfrm rot="10800000">
          <a:off x="569905" y="5121941"/>
          <a:ext cx="4460799" cy="1211877"/>
        </a:xfrm>
        <a:prstGeom prst="chevron">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0" tIns="12065" rIns="24130" bIns="12065" numCol="1" spcCol="1270" anchor="ctr" anchorCtr="0">
          <a:noAutofit/>
        </a:bodyPr>
        <a:lstStyle/>
        <a:p>
          <a:pPr marL="0" lvl="0" indent="0" algn="ctr" defTabSz="844550" rtl="1">
            <a:lnSpc>
              <a:spcPct val="90000"/>
            </a:lnSpc>
            <a:spcBef>
              <a:spcPct val="0"/>
            </a:spcBef>
            <a:spcAft>
              <a:spcPct val="35000"/>
            </a:spcAft>
            <a:buNone/>
          </a:pPr>
          <a:r>
            <a:rPr lang="ar-JO" sz="1900" kern="1200" dirty="0">
              <a:latin typeface="Calibri" panose="020F0502020204030204" pitchFamily="34" charset="0"/>
              <a:ea typeface="Calibri" panose="020F0502020204030204" pitchFamily="34" charset="0"/>
              <a:cs typeface="Calibri" panose="020F0502020204030204" pitchFamily="34" charset="0"/>
            </a:rPr>
            <a:t>وقت البث الإذاعي والوقود اللازم للسفر والمسجلات والتدريب اللازم لفريق الإذاعة.</a:t>
          </a:r>
          <a:endParaRPr lang="en-US" sz="1900" kern="1200" dirty="0">
            <a:latin typeface="Calibri" panose="020F0502020204030204" pitchFamily="34" charset="0"/>
            <a:ea typeface="Calibri" panose="020F0502020204030204" pitchFamily="34" charset="0"/>
            <a:cs typeface="Calibri" panose="020F0502020204030204" pitchFamily="34" charset="0"/>
          </a:endParaRPr>
        </a:p>
      </dsp:txBody>
      <dsp:txXfrm rot="10800000">
        <a:off x="1175843" y="5121941"/>
        <a:ext cx="3248922" cy="1211877"/>
      </dsp:txXfrm>
    </dsp:sp>
    <dsp:sp modelId="{89E3A7DA-84B6-4F40-9EC5-2C982859692D}">
      <dsp:nvSpPr>
        <dsp:cNvPr id="0" name=""/>
        <dsp:cNvSpPr/>
      </dsp:nvSpPr>
      <dsp:spPr>
        <a:xfrm rot="10800000">
          <a:off x="12629460" y="6662339"/>
          <a:ext cx="4390464" cy="1460093"/>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7780" rIns="35560" bIns="17780" numCol="1" spcCol="1270" anchor="ctr" anchorCtr="0">
          <a:noAutofit/>
        </a:bodyPr>
        <a:lstStyle/>
        <a:p>
          <a:pPr marL="0" lvl="0" indent="0" algn="ctr" defTabSz="1244600">
            <a:lnSpc>
              <a:spcPct val="90000"/>
            </a:lnSpc>
            <a:spcBef>
              <a:spcPct val="0"/>
            </a:spcBef>
            <a:spcAft>
              <a:spcPct val="35000"/>
            </a:spcAft>
            <a:buNone/>
          </a:pPr>
          <a:r>
            <a:rPr lang="ar-JO" sz="2800" kern="1200" dirty="0">
              <a:solidFill>
                <a:schemeClr val="bg2"/>
              </a:solidFill>
              <a:latin typeface="Calibri" panose="020F0502020204030204" pitchFamily="34" charset="0"/>
              <a:ea typeface="Calibri" panose="020F0502020204030204" pitchFamily="34" charset="0"/>
              <a:cs typeface="Calibri" panose="020F0502020204030204" pitchFamily="34" charset="0"/>
            </a:rPr>
            <a:t>تضمين المشاركة المجتمعية في عملية الإستجابة</a:t>
          </a:r>
          <a:endParaRPr lang="en-GB" sz="2800" kern="1200" dirty="0">
            <a:solidFill>
              <a:schemeClr val="bg2"/>
            </a:solidFill>
            <a:latin typeface="Calibri" panose="020F0502020204030204" pitchFamily="34" charset="0"/>
            <a:ea typeface="Calibri" panose="020F0502020204030204" pitchFamily="34" charset="0"/>
            <a:cs typeface="Calibri" panose="020F0502020204030204" pitchFamily="34" charset="0"/>
          </a:endParaRPr>
        </a:p>
      </dsp:txBody>
      <dsp:txXfrm rot="10800000">
        <a:off x="13359506" y="6662339"/>
        <a:ext cx="2930371" cy="1460093"/>
      </dsp:txXfrm>
    </dsp:sp>
    <dsp:sp modelId="{A9B602A6-B575-194C-92C6-B5B2BF167268}">
      <dsp:nvSpPr>
        <dsp:cNvPr id="0" name=""/>
        <dsp:cNvSpPr/>
      </dsp:nvSpPr>
      <dsp:spPr>
        <a:xfrm rot="10800000">
          <a:off x="8643191" y="6786447"/>
          <a:ext cx="4460799" cy="1211877"/>
        </a:xfrm>
        <a:prstGeom prst="chevron">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0" tIns="12065" rIns="24130" bIns="12065" numCol="1" spcCol="1270" anchor="ctr" anchorCtr="0">
          <a:noAutofit/>
        </a:bodyPr>
        <a:lstStyle/>
        <a:p>
          <a:pPr marL="0" lvl="0" indent="0" algn="ctr" defTabSz="844550" rtl="1">
            <a:lnSpc>
              <a:spcPct val="90000"/>
            </a:lnSpc>
            <a:spcBef>
              <a:spcPct val="0"/>
            </a:spcBef>
            <a:spcAft>
              <a:spcPct val="35000"/>
            </a:spcAft>
            <a:buNone/>
          </a:pPr>
          <a:r>
            <a:rPr lang="ar-JO" sz="1900" kern="1200" dirty="0">
              <a:latin typeface="Calibri" panose="020F0502020204030204" pitchFamily="34" charset="0"/>
              <a:ea typeface="Calibri" panose="020F0502020204030204" pitchFamily="34" charset="0"/>
              <a:cs typeface="Calibri" panose="020F0502020204030204" pitchFamily="34" charset="0"/>
            </a:rPr>
            <a:t>تم إحاطة جميع الموظفين فيما يتعلق بالمشاركة المجتمعية والمساءلة، بما في ذلك أدوارهم ومسؤولياتهم</a:t>
          </a:r>
          <a:endParaRPr lang="en-GB" sz="1900" kern="1200" dirty="0">
            <a:latin typeface="Calibri" panose="020F0502020204030204" pitchFamily="34" charset="0"/>
            <a:ea typeface="Calibri" panose="020F0502020204030204" pitchFamily="34" charset="0"/>
            <a:cs typeface="Calibri" panose="020F0502020204030204" pitchFamily="34" charset="0"/>
          </a:endParaRPr>
        </a:p>
      </dsp:txBody>
      <dsp:txXfrm rot="10800000">
        <a:off x="9249129" y="6786447"/>
        <a:ext cx="3248922" cy="1211877"/>
      </dsp:txXfrm>
    </dsp:sp>
    <dsp:sp modelId="{3805D6D7-EF10-A042-800D-2270B0CA0A5B}">
      <dsp:nvSpPr>
        <dsp:cNvPr id="0" name=""/>
        <dsp:cNvSpPr/>
      </dsp:nvSpPr>
      <dsp:spPr>
        <a:xfrm rot="10800000">
          <a:off x="4606548" y="6786447"/>
          <a:ext cx="4460799" cy="1211877"/>
        </a:xfrm>
        <a:prstGeom prst="chevron">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0" tIns="12065" rIns="24130" bIns="12065" numCol="1" spcCol="1270" anchor="ctr" anchorCtr="0">
          <a:noAutofit/>
        </a:bodyPr>
        <a:lstStyle/>
        <a:p>
          <a:pPr marL="0" lvl="0" indent="0" algn="ctr" defTabSz="844550" rtl="1">
            <a:lnSpc>
              <a:spcPct val="90000"/>
            </a:lnSpc>
            <a:spcBef>
              <a:spcPct val="0"/>
            </a:spcBef>
            <a:spcAft>
              <a:spcPct val="35000"/>
            </a:spcAft>
            <a:buNone/>
          </a:pPr>
          <a:r>
            <a:rPr lang="ar-JO" sz="1900" kern="1200" dirty="0">
              <a:latin typeface="Calibri" panose="020F0502020204030204" pitchFamily="34" charset="0"/>
              <a:ea typeface="Calibri" panose="020F0502020204030204" pitchFamily="34" charset="0"/>
              <a:cs typeface="Calibri" panose="020F0502020204030204" pitchFamily="34" charset="0"/>
            </a:rPr>
            <a:t>نسبة موظفي العمليات الذين تمت إحاطتهم بالمشاركة المجتمعية والمساءلة.</a:t>
          </a:r>
          <a:endParaRPr lang="en-GB" sz="1900" kern="1200" dirty="0">
            <a:latin typeface="Calibri" panose="020F0502020204030204" pitchFamily="34" charset="0"/>
            <a:ea typeface="Calibri" panose="020F0502020204030204" pitchFamily="34" charset="0"/>
            <a:cs typeface="Calibri" panose="020F0502020204030204" pitchFamily="34" charset="0"/>
          </a:endParaRPr>
        </a:p>
      </dsp:txBody>
      <dsp:txXfrm rot="10800000">
        <a:off x="5212486" y="6786447"/>
        <a:ext cx="3248922" cy="1211877"/>
      </dsp:txXfrm>
    </dsp:sp>
    <dsp:sp modelId="{5C32009D-C15B-A846-B45D-59D2FE078EA8}">
      <dsp:nvSpPr>
        <dsp:cNvPr id="0" name=""/>
        <dsp:cNvSpPr/>
      </dsp:nvSpPr>
      <dsp:spPr>
        <a:xfrm rot="10800000">
          <a:off x="569905" y="6786447"/>
          <a:ext cx="4460799" cy="1211877"/>
        </a:xfrm>
        <a:prstGeom prst="chevron">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0" tIns="12065" rIns="24130" bIns="12065" numCol="1" spcCol="1270" anchor="ctr" anchorCtr="0">
          <a:noAutofit/>
        </a:bodyPr>
        <a:lstStyle/>
        <a:p>
          <a:pPr marL="0" lvl="0" indent="0" algn="ctr" defTabSz="844550" rtl="1">
            <a:lnSpc>
              <a:spcPct val="90000"/>
            </a:lnSpc>
            <a:spcBef>
              <a:spcPct val="0"/>
            </a:spcBef>
            <a:spcAft>
              <a:spcPct val="35000"/>
            </a:spcAft>
            <a:buNone/>
          </a:pPr>
          <a:r>
            <a:rPr lang="ar-JO" sz="1900" kern="1200" dirty="0">
              <a:latin typeface="Calibri" panose="020F0502020204030204" pitchFamily="34" charset="0"/>
              <a:ea typeface="Calibri" panose="020F0502020204030204" pitchFamily="34" charset="0"/>
              <a:cs typeface="Calibri" panose="020F0502020204030204" pitchFamily="34" charset="0"/>
            </a:rPr>
            <a:t>تكاليف موظفي المشاركة المجتمعية والمساءلة وطباعة المواد اللازمة للإحاطة.</a:t>
          </a:r>
          <a:endParaRPr lang="en-GB" sz="1900" kern="1200" dirty="0">
            <a:latin typeface="Calibri" panose="020F0502020204030204" pitchFamily="34" charset="0"/>
            <a:ea typeface="Calibri" panose="020F0502020204030204" pitchFamily="34" charset="0"/>
            <a:cs typeface="Calibri" panose="020F0502020204030204" pitchFamily="34" charset="0"/>
          </a:endParaRPr>
        </a:p>
      </dsp:txBody>
      <dsp:txXfrm rot="10800000">
        <a:off x="1175843" y="6786447"/>
        <a:ext cx="3248922" cy="1211877"/>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B6A8A4D-E283-6E43-B7CB-C69B221ADF5B}">
      <dsp:nvSpPr>
        <dsp:cNvPr id="0" name=""/>
        <dsp:cNvSpPr/>
      </dsp:nvSpPr>
      <dsp:spPr>
        <a:xfrm>
          <a:off x="12421158" y="1276160"/>
          <a:ext cx="4620565" cy="5574425"/>
        </a:xfrm>
        <a:prstGeom prst="roundRect">
          <a:avLst>
            <a:gd name="adj" fmla="val 10000"/>
          </a:avLst>
        </a:prstGeom>
        <a:solidFill>
          <a:srgbClr val="01C8C3">
            <a:alpha val="90000"/>
          </a:srgbClr>
        </a:solidFill>
        <a:ln w="12700" cap="flat" cmpd="sng" algn="ctr">
          <a:solidFill>
            <a:srgbClr val="01C8C3"/>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228600" lvl="1" indent="-228600" algn="r" defTabSz="1066800" rtl="1">
            <a:lnSpc>
              <a:spcPct val="90000"/>
            </a:lnSpc>
            <a:spcBef>
              <a:spcPct val="0"/>
            </a:spcBef>
            <a:spcAft>
              <a:spcPts val="1000"/>
            </a:spcAft>
            <a:buChar char="•"/>
          </a:pPr>
          <a:r>
            <a:rPr lang="ar-JO" sz="2400" kern="1200" dirty="0">
              <a:latin typeface="Calibri" panose="020F0502020204030204" pitchFamily="34" charset="0"/>
              <a:ea typeface="Calibri" panose="020F0502020204030204" pitchFamily="34" charset="0"/>
              <a:cs typeface="Calibri" panose="020F0502020204030204" pitchFamily="34" charset="0"/>
            </a:rPr>
            <a:t>الخطط والأنشطة والتقدم المحقق.</a:t>
          </a:r>
          <a:endParaRPr lang="en-GB" sz="240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r" defTabSz="1066800" rtl="1">
            <a:lnSpc>
              <a:spcPct val="90000"/>
            </a:lnSpc>
            <a:spcBef>
              <a:spcPct val="0"/>
            </a:spcBef>
            <a:spcAft>
              <a:spcPts val="1000"/>
            </a:spcAft>
            <a:buChar char="•"/>
          </a:pPr>
          <a:r>
            <a:rPr lang="ar-JO" sz="2400" kern="1200" dirty="0">
              <a:latin typeface="Calibri" panose="020F0502020204030204" pitchFamily="34" charset="0"/>
              <a:ea typeface="Calibri" panose="020F0502020204030204" pitchFamily="34" charset="0"/>
              <a:cs typeface="Calibri" panose="020F0502020204030204" pitchFamily="34" charset="0"/>
            </a:rPr>
            <a:t>معايير الإختيار وعمليات الاستهداف والتوزيع.</a:t>
          </a:r>
          <a:endParaRPr lang="en-GB" sz="240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r" defTabSz="1066800" rtl="1">
            <a:lnSpc>
              <a:spcPct val="90000"/>
            </a:lnSpc>
            <a:spcBef>
              <a:spcPct val="0"/>
            </a:spcBef>
            <a:spcAft>
              <a:spcPts val="1000"/>
            </a:spcAft>
            <a:buChar char="•"/>
          </a:pPr>
          <a:r>
            <a:rPr lang="ar-JO" sz="2400" kern="1200" dirty="0">
              <a:latin typeface="Calibri" panose="020F0502020204030204" pitchFamily="34" charset="0"/>
              <a:ea typeface="Calibri" panose="020F0502020204030204" pitchFamily="34" charset="0"/>
              <a:cs typeface="Calibri" panose="020F0502020204030204" pitchFamily="34" charset="0"/>
            </a:rPr>
            <a:t>التأخيرات والتحديات.</a:t>
          </a:r>
          <a:endParaRPr lang="en-GB" sz="240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r" defTabSz="1066800" rtl="1">
            <a:lnSpc>
              <a:spcPct val="90000"/>
            </a:lnSpc>
            <a:spcBef>
              <a:spcPct val="0"/>
            </a:spcBef>
            <a:spcAft>
              <a:spcPts val="1000"/>
            </a:spcAft>
            <a:buChar char="•"/>
          </a:pPr>
          <a:r>
            <a:rPr lang="ar-JO" sz="2400" kern="1200" dirty="0">
              <a:latin typeface="Calibri" panose="020F0502020204030204" pitchFamily="34" charset="0"/>
              <a:ea typeface="Calibri" panose="020F0502020204030204" pitchFamily="34" charset="0"/>
              <a:cs typeface="Calibri" panose="020F0502020204030204" pitchFamily="34" charset="0"/>
            </a:rPr>
            <a:t>حقوق الأشخاص ومستحقاتهم.</a:t>
          </a:r>
          <a:endParaRPr lang="en-GB" sz="240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r" defTabSz="1066800" rtl="1">
            <a:lnSpc>
              <a:spcPct val="90000"/>
            </a:lnSpc>
            <a:spcBef>
              <a:spcPct val="0"/>
            </a:spcBef>
            <a:spcAft>
              <a:spcPts val="1000"/>
            </a:spcAft>
            <a:buChar char="•"/>
          </a:pPr>
          <a:r>
            <a:rPr lang="ar-JO" sz="2400" kern="1200" dirty="0">
              <a:latin typeface="Calibri" panose="020F0502020204030204" pitchFamily="34" charset="0"/>
              <a:ea typeface="Calibri" panose="020F0502020204030204" pitchFamily="34" charset="0"/>
              <a:cs typeface="Calibri" panose="020F0502020204030204" pitchFamily="34" charset="0"/>
            </a:rPr>
            <a:t>كيفية المشاركة وتقديم الملاحظات والإنطباعات.</a:t>
          </a:r>
          <a:endParaRPr lang="en-GB" sz="240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r" defTabSz="1066800" rtl="1">
            <a:lnSpc>
              <a:spcPct val="90000"/>
            </a:lnSpc>
            <a:spcBef>
              <a:spcPct val="0"/>
            </a:spcBef>
            <a:spcAft>
              <a:spcPts val="1000"/>
            </a:spcAft>
            <a:buChar char="•"/>
          </a:pPr>
          <a:r>
            <a:rPr lang="ar-JO" sz="2400" kern="1200" dirty="0">
              <a:latin typeface="Calibri" panose="020F0502020204030204" pitchFamily="34" charset="0"/>
              <a:ea typeface="Calibri" panose="020F0502020204030204" pitchFamily="34" charset="0"/>
              <a:cs typeface="Calibri" panose="020F0502020204030204" pitchFamily="34" charset="0"/>
            </a:rPr>
            <a:t>خطة الخروج.</a:t>
          </a:r>
          <a:endParaRPr lang="en-GB" sz="2400" kern="1200" dirty="0">
            <a:latin typeface="Calibri" panose="020F0502020204030204" pitchFamily="34" charset="0"/>
            <a:ea typeface="Calibri" panose="020F0502020204030204" pitchFamily="34" charset="0"/>
            <a:cs typeface="Calibri" panose="020F0502020204030204" pitchFamily="34" charset="0"/>
          </a:endParaRPr>
        </a:p>
      </dsp:txBody>
      <dsp:txXfrm>
        <a:off x="12549441" y="1404443"/>
        <a:ext cx="4363999" cy="4123339"/>
      </dsp:txXfrm>
    </dsp:sp>
    <dsp:sp modelId="{2439F31B-202A-274B-BCC6-6F4E75448FF5}">
      <dsp:nvSpPr>
        <dsp:cNvPr id="0" name=""/>
        <dsp:cNvSpPr/>
      </dsp:nvSpPr>
      <dsp:spPr>
        <a:xfrm rot="20899380">
          <a:off x="10120001" y="3526083"/>
          <a:ext cx="4514254" cy="4514254"/>
        </a:xfrm>
        <a:prstGeom prst="circularArrow">
          <a:avLst>
            <a:gd name="adj1" fmla="val 3795"/>
            <a:gd name="adj2" fmla="val 474257"/>
            <a:gd name="adj3" fmla="val 9097367"/>
            <a:gd name="adj4" fmla="val 2322645"/>
            <a:gd name="adj5" fmla="val 4428"/>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E150BD70-0F6B-AF47-83D0-C84BB3D6FD66}">
      <dsp:nvSpPr>
        <dsp:cNvPr id="0" name=""/>
        <dsp:cNvSpPr/>
      </dsp:nvSpPr>
      <dsp:spPr>
        <a:xfrm>
          <a:off x="11851001" y="6228386"/>
          <a:ext cx="4107169" cy="114068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55880" rIns="83820" bIns="55880" numCol="1" spcCol="1270" anchor="ctr" anchorCtr="0">
          <a:noAutofit/>
        </a:bodyPr>
        <a:lstStyle/>
        <a:p>
          <a:pPr marL="0" lvl="0" indent="0" algn="ctr" defTabSz="1955800" rtl="1">
            <a:lnSpc>
              <a:spcPct val="90000"/>
            </a:lnSpc>
            <a:spcBef>
              <a:spcPct val="0"/>
            </a:spcBef>
            <a:spcAft>
              <a:spcPct val="35000"/>
            </a:spcAft>
            <a:buNone/>
          </a:pPr>
          <a:r>
            <a:rPr lang="ar-JO" sz="4400" b="1" kern="1200" dirty="0">
              <a:solidFill>
                <a:schemeClr val="bg2"/>
              </a:solidFill>
              <a:latin typeface="Calibri" panose="020F0502020204030204" pitchFamily="34" charset="0"/>
              <a:ea typeface="Calibri" panose="020F0502020204030204" pitchFamily="34" charset="0"/>
              <a:cs typeface="Calibri" panose="020F0502020204030204" pitchFamily="34" charset="0"/>
            </a:rPr>
            <a:t>ما هي </a:t>
          </a:r>
          <a:endParaRPr lang="en-GB" sz="4400" b="1" kern="1200" dirty="0">
            <a:solidFill>
              <a:schemeClr val="bg2"/>
            </a:solidFill>
            <a:latin typeface="Calibri" panose="020F0502020204030204" pitchFamily="34" charset="0"/>
            <a:ea typeface="Calibri" panose="020F0502020204030204" pitchFamily="34" charset="0"/>
            <a:cs typeface="Calibri" panose="020F0502020204030204" pitchFamily="34" charset="0"/>
          </a:endParaRPr>
        </a:p>
      </dsp:txBody>
      <dsp:txXfrm>
        <a:off x="11884411" y="6261796"/>
        <a:ext cx="4040349" cy="1073866"/>
      </dsp:txXfrm>
    </dsp:sp>
    <dsp:sp modelId="{58B71623-B41D-C945-B4AC-89FF0DB14C9F}">
      <dsp:nvSpPr>
        <dsp:cNvPr id="0" name=""/>
        <dsp:cNvSpPr/>
      </dsp:nvSpPr>
      <dsp:spPr>
        <a:xfrm>
          <a:off x="6471335" y="1276160"/>
          <a:ext cx="4620565" cy="5574425"/>
        </a:xfrm>
        <a:prstGeom prst="roundRect">
          <a:avLst>
            <a:gd name="adj" fmla="val 10000"/>
          </a:avLst>
        </a:prstGeom>
        <a:solidFill>
          <a:srgbClr val="01C8C3">
            <a:alpha val="90000"/>
          </a:srgbClr>
        </a:solidFill>
        <a:ln w="12700" cap="flat" cmpd="sng" algn="ctr">
          <a:solidFill>
            <a:srgbClr val="01C8C3"/>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228600" lvl="1" indent="-228600" algn="r" defTabSz="1066800" rtl="1">
            <a:lnSpc>
              <a:spcPct val="90000"/>
            </a:lnSpc>
            <a:spcBef>
              <a:spcPct val="0"/>
            </a:spcBef>
            <a:spcAft>
              <a:spcPts val="1000"/>
            </a:spcAft>
            <a:buChar char="•"/>
          </a:pPr>
          <a:r>
            <a:rPr lang="ar-JO" sz="2400" kern="1200" dirty="0">
              <a:latin typeface="Calibri" panose="020F0502020204030204" pitchFamily="34" charset="0"/>
              <a:ea typeface="Calibri" panose="020F0502020204030204" pitchFamily="34" charset="0"/>
              <a:cs typeface="Calibri" panose="020F0502020204030204" pitchFamily="34" charset="0"/>
            </a:rPr>
            <a:t>بشكل متكرر.</a:t>
          </a:r>
          <a:endParaRPr lang="en-GB" sz="240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r" defTabSz="1066800" rtl="1">
            <a:lnSpc>
              <a:spcPct val="90000"/>
            </a:lnSpc>
            <a:spcBef>
              <a:spcPct val="0"/>
            </a:spcBef>
            <a:spcAft>
              <a:spcPts val="1000"/>
            </a:spcAft>
            <a:buChar char="•"/>
          </a:pPr>
          <a:r>
            <a:rPr lang="ar-JO" sz="2400" kern="1200" dirty="0">
              <a:latin typeface="Calibri" panose="020F0502020204030204" pitchFamily="34" charset="0"/>
              <a:ea typeface="Calibri" panose="020F0502020204030204" pitchFamily="34" charset="0"/>
              <a:cs typeface="Calibri" panose="020F0502020204030204" pitchFamily="34" charset="0"/>
            </a:rPr>
            <a:t>قبل بدء الأنشطة.</a:t>
          </a:r>
          <a:endParaRPr lang="en-GB" sz="240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r" defTabSz="1066800" rtl="1">
            <a:lnSpc>
              <a:spcPct val="90000"/>
            </a:lnSpc>
            <a:spcBef>
              <a:spcPct val="0"/>
            </a:spcBef>
            <a:spcAft>
              <a:spcPts val="1000"/>
            </a:spcAft>
            <a:buChar char="•"/>
          </a:pPr>
          <a:r>
            <a:rPr lang="ar-JO" sz="2400" kern="1200" dirty="0">
              <a:latin typeface="Calibri" panose="020F0502020204030204" pitchFamily="34" charset="0"/>
              <a:ea typeface="Calibri" panose="020F0502020204030204" pitchFamily="34" charset="0"/>
              <a:cs typeface="Calibri" panose="020F0502020204030204" pitchFamily="34" charset="0"/>
            </a:rPr>
            <a:t>عند حدوث أي تأخير أو تغيير.</a:t>
          </a:r>
          <a:endParaRPr lang="en-GB" sz="240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r" defTabSz="1066800" rtl="1">
            <a:lnSpc>
              <a:spcPct val="90000"/>
            </a:lnSpc>
            <a:spcBef>
              <a:spcPct val="0"/>
            </a:spcBef>
            <a:spcAft>
              <a:spcPts val="1000"/>
            </a:spcAft>
            <a:buChar char="•"/>
          </a:pPr>
          <a:r>
            <a:rPr lang="ar-JO" sz="2400" kern="1200" dirty="0">
              <a:latin typeface="Calibri" panose="020F0502020204030204" pitchFamily="34" charset="0"/>
              <a:ea typeface="Calibri" panose="020F0502020204030204" pitchFamily="34" charset="0"/>
              <a:cs typeface="Calibri" panose="020F0502020204030204" pitchFamily="34" charset="0"/>
            </a:rPr>
            <a:t>عند إنتهاء الأنشطة.</a:t>
          </a:r>
          <a:endParaRPr lang="en-GB" sz="240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r" defTabSz="1066800" rtl="1">
            <a:lnSpc>
              <a:spcPct val="90000"/>
            </a:lnSpc>
            <a:spcBef>
              <a:spcPct val="0"/>
            </a:spcBef>
            <a:spcAft>
              <a:spcPts val="1000"/>
            </a:spcAft>
            <a:buChar char="•"/>
          </a:pPr>
          <a:r>
            <a:rPr lang="ar-JO" sz="2400" kern="1200" dirty="0">
              <a:latin typeface="Calibri" panose="020F0502020204030204" pitchFamily="34" charset="0"/>
              <a:ea typeface="Calibri" panose="020F0502020204030204" pitchFamily="34" charset="0"/>
              <a:cs typeface="Calibri" panose="020F0502020204030204" pitchFamily="34" charset="0"/>
            </a:rPr>
            <a:t>عند الإغلاق.</a:t>
          </a:r>
          <a:endParaRPr lang="en-GB" sz="240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r" defTabSz="1066800" rtl="1">
            <a:lnSpc>
              <a:spcPct val="90000"/>
            </a:lnSpc>
            <a:spcBef>
              <a:spcPct val="0"/>
            </a:spcBef>
            <a:spcAft>
              <a:spcPts val="1000"/>
            </a:spcAft>
            <a:buChar char="•"/>
          </a:pPr>
          <a:r>
            <a:rPr lang="ar-JO" sz="2400" b="0" i="0" kern="1200" dirty="0">
              <a:effectLst/>
              <a:latin typeface="Calibri" panose="020F0502020204030204" pitchFamily="34" charset="0"/>
              <a:ea typeface="Calibri" panose="020F0502020204030204" pitchFamily="34" charset="0"/>
              <a:cs typeface="Calibri" panose="020F0502020204030204" pitchFamily="34" charset="0"/>
            </a:rPr>
            <a:t>يُتاح وقت كافي للأشخاص للإستعداد والتنفيذ.</a:t>
          </a:r>
          <a:endParaRPr lang="en-GB" sz="2400" kern="1200" dirty="0">
            <a:latin typeface="Calibri" panose="020F0502020204030204" pitchFamily="34" charset="0"/>
            <a:ea typeface="Calibri" panose="020F0502020204030204" pitchFamily="34" charset="0"/>
            <a:cs typeface="Calibri" panose="020F0502020204030204" pitchFamily="34" charset="0"/>
          </a:endParaRPr>
        </a:p>
        <a:p>
          <a:pPr marL="285750" lvl="1" indent="-285750" algn="r" defTabSz="1600200" rtl="1">
            <a:lnSpc>
              <a:spcPct val="90000"/>
            </a:lnSpc>
            <a:spcBef>
              <a:spcPct val="0"/>
            </a:spcBef>
            <a:spcAft>
              <a:spcPct val="15000"/>
            </a:spcAft>
            <a:buChar char="•"/>
          </a:pPr>
          <a:endParaRPr lang="en-US" sz="3600" kern="1200" dirty="0">
            <a:latin typeface="Calibri" panose="020F0502020204030204" pitchFamily="34" charset="0"/>
            <a:ea typeface="Calibri" panose="020F0502020204030204" pitchFamily="34" charset="0"/>
            <a:cs typeface="Calibri" panose="020F0502020204030204" pitchFamily="34" charset="0"/>
          </a:endParaRPr>
        </a:p>
      </dsp:txBody>
      <dsp:txXfrm>
        <a:off x="6599618" y="2598963"/>
        <a:ext cx="4363999" cy="4123339"/>
      </dsp:txXfrm>
    </dsp:sp>
    <dsp:sp modelId="{40F3986C-9455-9C47-9DDC-6043F51D8D5E}">
      <dsp:nvSpPr>
        <dsp:cNvPr id="0" name=""/>
        <dsp:cNvSpPr/>
      </dsp:nvSpPr>
      <dsp:spPr>
        <a:xfrm rot="713568">
          <a:off x="2596185" y="79221"/>
          <a:ext cx="5817905" cy="5817905"/>
        </a:xfrm>
        <a:prstGeom prst="leftCircularArrow">
          <a:avLst>
            <a:gd name="adj1" fmla="val 2945"/>
            <a:gd name="adj2" fmla="val 360624"/>
            <a:gd name="adj3" fmla="val 12604442"/>
            <a:gd name="adj4" fmla="val 19492796"/>
            <a:gd name="adj5" fmla="val 3436"/>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212A2FE2-6697-9545-8941-2E870974F810}">
      <dsp:nvSpPr>
        <dsp:cNvPr id="0" name=""/>
        <dsp:cNvSpPr/>
      </dsp:nvSpPr>
      <dsp:spPr>
        <a:xfrm>
          <a:off x="6031498" y="872363"/>
          <a:ext cx="4107169" cy="114068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55880" rIns="83820" bIns="55880" numCol="1" spcCol="1270" anchor="ctr" anchorCtr="0">
          <a:noAutofit/>
        </a:bodyPr>
        <a:lstStyle/>
        <a:p>
          <a:pPr marL="0" lvl="0" indent="0" algn="ctr" defTabSz="1955800" rtl="1">
            <a:lnSpc>
              <a:spcPct val="90000"/>
            </a:lnSpc>
            <a:spcBef>
              <a:spcPct val="0"/>
            </a:spcBef>
            <a:spcAft>
              <a:spcPct val="35000"/>
            </a:spcAft>
            <a:buNone/>
          </a:pPr>
          <a:r>
            <a:rPr lang="ar-JO" sz="4400" b="1" kern="1200" dirty="0">
              <a:solidFill>
                <a:schemeClr val="bg2"/>
              </a:solidFill>
              <a:latin typeface="Calibri" panose="020F0502020204030204" pitchFamily="34" charset="0"/>
              <a:ea typeface="Calibri" panose="020F0502020204030204" pitchFamily="34" charset="0"/>
              <a:cs typeface="Calibri" panose="020F0502020204030204" pitchFamily="34" charset="0"/>
            </a:rPr>
            <a:t>متى</a:t>
          </a:r>
          <a:endParaRPr lang="en-GB" sz="4400" b="1" kern="1200" dirty="0">
            <a:solidFill>
              <a:schemeClr val="bg2"/>
            </a:solidFill>
            <a:latin typeface="Calibri" panose="020F0502020204030204" pitchFamily="34" charset="0"/>
            <a:ea typeface="Calibri" panose="020F0502020204030204" pitchFamily="34" charset="0"/>
            <a:cs typeface="Calibri" panose="020F0502020204030204" pitchFamily="34" charset="0"/>
          </a:endParaRPr>
        </a:p>
      </dsp:txBody>
      <dsp:txXfrm>
        <a:off x="6064908" y="905773"/>
        <a:ext cx="4040349" cy="1073866"/>
      </dsp:txXfrm>
    </dsp:sp>
    <dsp:sp modelId="{23349F53-1B55-BF44-872E-07BAE0E6C698}">
      <dsp:nvSpPr>
        <dsp:cNvPr id="0" name=""/>
        <dsp:cNvSpPr/>
      </dsp:nvSpPr>
      <dsp:spPr>
        <a:xfrm>
          <a:off x="521512" y="1276160"/>
          <a:ext cx="4620565" cy="5574425"/>
        </a:xfrm>
        <a:prstGeom prst="roundRect">
          <a:avLst>
            <a:gd name="adj" fmla="val 10000"/>
          </a:avLst>
        </a:prstGeom>
        <a:solidFill>
          <a:srgbClr val="01C8C3">
            <a:alpha val="90000"/>
          </a:srgbClr>
        </a:solidFill>
        <a:ln w="12700" cap="flat" cmpd="sng" algn="ctr">
          <a:solidFill>
            <a:srgbClr val="01C8C3"/>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228600" lvl="1" indent="-228600" algn="r" defTabSz="1066800" rtl="1">
            <a:lnSpc>
              <a:spcPct val="90000"/>
            </a:lnSpc>
            <a:spcBef>
              <a:spcPct val="0"/>
            </a:spcBef>
            <a:spcAft>
              <a:spcPts val="1000"/>
            </a:spcAft>
            <a:buChar char="•"/>
          </a:pPr>
          <a:r>
            <a:rPr lang="ar-JO" sz="2400" kern="1200" dirty="0">
              <a:latin typeface="Calibri" panose="020F0502020204030204" pitchFamily="34" charset="0"/>
              <a:ea typeface="Calibri" panose="020F0502020204030204" pitchFamily="34" charset="0"/>
              <a:cs typeface="Calibri" panose="020F0502020204030204" pitchFamily="34" charset="0"/>
            </a:rPr>
            <a:t>بإستخدام اللغة المحلية بوضوح.</a:t>
          </a:r>
          <a:endParaRPr lang="en-GB" sz="240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r" defTabSz="1066800" rtl="1">
            <a:lnSpc>
              <a:spcPct val="90000"/>
            </a:lnSpc>
            <a:spcBef>
              <a:spcPct val="0"/>
            </a:spcBef>
            <a:spcAft>
              <a:spcPts val="1000"/>
            </a:spcAft>
            <a:buChar char="•"/>
          </a:pPr>
          <a:r>
            <a:rPr lang="ar-JO" sz="2400" kern="1200" dirty="0">
              <a:latin typeface="Calibri" panose="020F0502020204030204" pitchFamily="34" charset="0"/>
              <a:ea typeface="Calibri" panose="020F0502020204030204" pitchFamily="34" charset="0"/>
              <a:cs typeface="Calibri" panose="020F0502020204030204" pitchFamily="34" charset="0"/>
            </a:rPr>
            <a:t>بإستخدام مختلف القنوات.</a:t>
          </a:r>
          <a:endParaRPr lang="en-GB" sz="240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r" defTabSz="1066800" rtl="1">
            <a:lnSpc>
              <a:spcPct val="90000"/>
            </a:lnSpc>
            <a:spcBef>
              <a:spcPct val="0"/>
            </a:spcBef>
            <a:spcAft>
              <a:spcPts val="1000"/>
            </a:spcAft>
            <a:buChar char="•"/>
          </a:pPr>
          <a:r>
            <a:rPr lang="ar-JO" sz="2400" kern="1200" dirty="0">
              <a:latin typeface="Calibri" panose="020F0502020204030204" pitchFamily="34" charset="0"/>
              <a:ea typeface="Calibri" panose="020F0502020204030204" pitchFamily="34" charset="0"/>
              <a:cs typeface="Calibri" panose="020F0502020204030204" pitchFamily="34" charset="0"/>
            </a:rPr>
            <a:t>بإستخدام القنوات المفضلة.</a:t>
          </a:r>
          <a:endParaRPr lang="en-GB" sz="240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r" defTabSz="1066800" rtl="1">
            <a:lnSpc>
              <a:spcPct val="90000"/>
            </a:lnSpc>
            <a:spcBef>
              <a:spcPct val="0"/>
            </a:spcBef>
            <a:spcAft>
              <a:spcPts val="1000"/>
            </a:spcAft>
            <a:buChar char="•"/>
          </a:pPr>
          <a:r>
            <a:rPr lang="ar-JO" sz="2400" kern="1200" dirty="0">
              <a:latin typeface="Calibri" panose="020F0502020204030204" pitchFamily="34" charset="0"/>
              <a:ea typeface="Calibri" panose="020F0502020204030204" pitchFamily="34" charset="0"/>
              <a:cs typeface="Calibri" panose="020F0502020204030204" pitchFamily="34" charset="0"/>
            </a:rPr>
            <a:t>معرفة الفئات المستبعدة.</a:t>
          </a:r>
          <a:endParaRPr lang="en-GB" sz="240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r" defTabSz="1066800" rtl="1">
            <a:lnSpc>
              <a:spcPct val="90000"/>
            </a:lnSpc>
            <a:spcBef>
              <a:spcPct val="0"/>
            </a:spcBef>
            <a:spcAft>
              <a:spcPts val="1000"/>
            </a:spcAft>
            <a:buChar char="•"/>
          </a:pPr>
          <a:r>
            <a:rPr lang="ar-JO" sz="2400" kern="1200" dirty="0">
              <a:latin typeface="Calibri" panose="020F0502020204030204" pitchFamily="34" charset="0"/>
              <a:ea typeface="Calibri" panose="020F0502020204030204" pitchFamily="34" charset="0"/>
              <a:cs typeface="Calibri" panose="020F0502020204030204" pitchFamily="34" charset="0"/>
            </a:rPr>
            <a:t>تعتبر المعلومات مصدر قوة لذا أحرص على إبلاغ الجميع بها.</a:t>
          </a:r>
          <a:endParaRPr lang="en-GB" sz="240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r" defTabSz="1066800" rtl="1">
            <a:lnSpc>
              <a:spcPct val="90000"/>
            </a:lnSpc>
            <a:spcBef>
              <a:spcPct val="0"/>
            </a:spcBef>
            <a:spcAft>
              <a:spcPts val="1000"/>
            </a:spcAft>
            <a:buChar char="•"/>
          </a:pPr>
          <a:r>
            <a:rPr lang="ar-JO" sz="2400" kern="1200" dirty="0">
              <a:latin typeface="Calibri" panose="020F0502020204030204" pitchFamily="34" charset="0"/>
              <a:ea typeface="Calibri" panose="020F0502020204030204" pitchFamily="34" charset="0"/>
              <a:cs typeface="Calibri" panose="020F0502020204030204" pitchFamily="34" charset="0"/>
            </a:rPr>
            <a:t>إبقاء المتطوعين على اطلاع.</a:t>
          </a:r>
          <a:endParaRPr lang="en-GB" sz="240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r" defTabSz="1066800" rtl="1">
            <a:lnSpc>
              <a:spcPct val="90000"/>
            </a:lnSpc>
            <a:spcBef>
              <a:spcPct val="0"/>
            </a:spcBef>
            <a:spcAft>
              <a:spcPts val="1000"/>
            </a:spcAft>
            <a:buChar char="•"/>
          </a:pPr>
          <a:r>
            <a:rPr lang="ar-JO" sz="2400" kern="1200" dirty="0">
              <a:latin typeface="Calibri" panose="020F0502020204030204" pitchFamily="34" charset="0"/>
              <a:ea typeface="Calibri" panose="020F0502020204030204" pitchFamily="34" charset="0"/>
              <a:cs typeface="Calibri" panose="020F0502020204030204" pitchFamily="34" charset="0"/>
            </a:rPr>
            <a:t>اختبار فعالية النُهج المستخدمة.</a:t>
          </a:r>
          <a:endParaRPr lang="en-GB" sz="2400" kern="1200" dirty="0">
            <a:latin typeface="Calibri" panose="020F0502020204030204" pitchFamily="34" charset="0"/>
            <a:ea typeface="Calibri" panose="020F0502020204030204" pitchFamily="34" charset="0"/>
            <a:cs typeface="Calibri" panose="020F0502020204030204" pitchFamily="34" charset="0"/>
          </a:endParaRPr>
        </a:p>
      </dsp:txBody>
      <dsp:txXfrm>
        <a:off x="649795" y="1404443"/>
        <a:ext cx="4363999" cy="4123339"/>
      </dsp:txXfrm>
    </dsp:sp>
    <dsp:sp modelId="{6680214F-33C8-3745-8EA4-661753954839}">
      <dsp:nvSpPr>
        <dsp:cNvPr id="0" name=""/>
        <dsp:cNvSpPr/>
      </dsp:nvSpPr>
      <dsp:spPr>
        <a:xfrm>
          <a:off x="0" y="6331724"/>
          <a:ext cx="4107169" cy="114068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55880" rIns="83820" bIns="55880" numCol="1" spcCol="1270" anchor="ctr" anchorCtr="0">
          <a:noAutofit/>
        </a:bodyPr>
        <a:lstStyle/>
        <a:p>
          <a:pPr marL="0" lvl="0" indent="0" algn="ctr" defTabSz="1955800" rtl="1">
            <a:lnSpc>
              <a:spcPct val="90000"/>
            </a:lnSpc>
            <a:spcBef>
              <a:spcPct val="0"/>
            </a:spcBef>
            <a:spcAft>
              <a:spcPct val="35000"/>
            </a:spcAft>
            <a:buNone/>
          </a:pPr>
          <a:r>
            <a:rPr lang="ar-JO" sz="4400" b="1" kern="1200" dirty="0">
              <a:solidFill>
                <a:schemeClr val="bg2"/>
              </a:solidFill>
              <a:latin typeface="Calibri" panose="020F0502020204030204" pitchFamily="34" charset="0"/>
              <a:ea typeface="Calibri" panose="020F0502020204030204" pitchFamily="34" charset="0"/>
              <a:cs typeface="Calibri" panose="020F0502020204030204" pitchFamily="34" charset="0"/>
            </a:rPr>
            <a:t>كيف</a:t>
          </a:r>
          <a:endParaRPr lang="en-GB" sz="4400" b="1" kern="1200" dirty="0">
            <a:solidFill>
              <a:schemeClr val="bg2"/>
            </a:solidFill>
            <a:latin typeface="Calibri" panose="020F0502020204030204" pitchFamily="34" charset="0"/>
            <a:ea typeface="Calibri" panose="020F0502020204030204" pitchFamily="34" charset="0"/>
            <a:cs typeface="Calibri" panose="020F0502020204030204" pitchFamily="34" charset="0"/>
          </a:endParaRPr>
        </a:p>
      </dsp:txBody>
      <dsp:txXfrm>
        <a:off x="33410" y="6365134"/>
        <a:ext cx="4040349" cy="1073866"/>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2041475-41D2-6746-B172-70C12AEC498B}">
      <dsp:nvSpPr>
        <dsp:cNvPr id="0" name=""/>
        <dsp:cNvSpPr/>
      </dsp:nvSpPr>
      <dsp:spPr>
        <a:xfrm rot="5400000">
          <a:off x="614628" y="3763064"/>
          <a:ext cx="1844231" cy="3068760"/>
        </a:xfrm>
        <a:prstGeom prst="corner">
          <a:avLst>
            <a:gd name="adj1" fmla="val 16120"/>
            <a:gd name="adj2" fmla="val 16110"/>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8AAE053-A395-304E-A9E0-B9C2E219308D}">
      <dsp:nvSpPr>
        <dsp:cNvPr id="0" name=""/>
        <dsp:cNvSpPr/>
      </dsp:nvSpPr>
      <dsp:spPr>
        <a:xfrm>
          <a:off x="306779" y="4679962"/>
          <a:ext cx="2770494" cy="24285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just" defTabSz="1244600" rtl="1">
            <a:lnSpc>
              <a:spcPct val="90000"/>
            </a:lnSpc>
            <a:spcBef>
              <a:spcPct val="0"/>
            </a:spcBef>
            <a:spcAft>
              <a:spcPct val="35000"/>
            </a:spcAft>
            <a:buNone/>
          </a:pPr>
          <a:r>
            <a:rPr lang="ar-JO" sz="2800" b="1" kern="1200" dirty="0">
              <a:solidFill>
                <a:schemeClr val="accent3"/>
              </a:solidFill>
              <a:latin typeface="Calibri" panose="020F0502020204030204" pitchFamily="34" charset="0"/>
              <a:ea typeface="Calibri" panose="020F0502020204030204" pitchFamily="34" charset="0"/>
              <a:cs typeface="Calibri" panose="020F0502020204030204" pitchFamily="34" charset="0"/>
            </a:rPr>
            <a:t>الإعلام</a:t>
          </a:r>
          <a:endParaRPr lang="en-GB" sz="2800" b="1" kern="1200" dirty="0">
            <a:solidFill>
              <a:schemeClr val="accent3"/>
            </a:solidFill>
            <a:latin typeface="Calibri" panose="020F0502020204030204" pitchFamily="34" charset="0"/>
            <a:ea typeface="Calibri" panose="020F0502020204030204" pitchFamily="34" charset="0"/>
            <a:cs typeface="Calibri" panose="020F0502020204030204" pitchFamily="34" charset="0"/>
          </a:endParaRPr>
        </a:p>
        <a:p>
          <a:pPr marL="144000" lvl="1" indent="0" algn="r" defTabSz="1066800" rtl="1">
            <a:lnSpc>
              <a:spcPct val="90000"/>
            </a:lnSpc>
            <a:spcBef>
              <a:spcPct val="0"/>
            </a:spcBef>
            <a:spcAft>
              <a:spcPct val="15000"/>
            </a:spcAft>
            <a:buFont typeface="Arial" panose="020B0604020202020204" pitchFamily="34" charset="0"/>
            <a:buNone/>
          </a:pPr>
          <a:r>
            <a:rPr lang="ar-JO" sz="2400" kern="1200" dirty="0">
              <a:latin typeface="Calibri" panose="020F0502020204030204" pitchFamily="34" charset="0"/>
              <a:ea typeface="Calibri" panose="020F0502020204030204" pitchFamily="34" charset="0"/>
              <a:cs typeface="Calibri" panose="020F0502020204030204" pitchFamily="34" charset="0"/>
            </a:rPr>
            <a:t>يتلقى المجتمع المعلومات.</a:t>
          </a:r>
          <a:endParaRPr lang="en-GB" sz="2400" kern="1200" dirty="0">
            <a:latin typeface="Calibri" panose="020F0502020204030204" pitchFamily="34" charset="0"/>
            <a:ea typeface="Calibri" panose="020F0502020204030204" pitchFamily="34" charset="0"/>
            <a:cs typeface="Calibri" panose="020F0502020204030204" pitchFamily="34" charset="0"/>
          </a:endParaRPr>
        </a:p>
        <a:p>
          <a:pPr marL="144000" lvl="1" indent="0" algn="just" defTabSz="1066800" rtl="1">
            <a:lnSpc>
              <a:spcPct val="90000"/>
            </a:lnSpc>
            <a:spcBef>
              <a:spcPct val="0"/>
            </a:spcBef>
            <a:spcAft>
              <a:spcPct val="15000"/>
            </a:spcAft>
            <a:buFont typeface="Arial" panose="020B0604020202020204" pitchFamily="34" charset="0"/>
            <a:buNone/>
          </a:pPr>
          <a:endParaRPr lang="en-GB" sz="2400" kern="1200" dirty="0">
            <a:latin typeface="Calibri" panose="020F0502020204030204" pitchFamily="34" charset="0"/>
            <a:ea typeface="Calibri" panose="020F0502020204030204" pitchFamily="34" charset="0"/>
            <a:cs typeface="Calibri" panose="020F0502020204030204" pitchFamily="34" charset="0"/>
          </a:endParaRPr>
        </a:p>
      </dsp:txBody>
      <dsp:txXfrm>
        <a:off x="306779" y="4679962"/>
        <a:ext cx="2770494" cy="2428500"/>
      </dsp:txXfrm>
    </dsp:sp>
    <dsp:sp modelId="{C66A18C9-AF5B-3F48-AA11-9A3302C979C7}">
      <dsp:nvSpPr>
        <dsp:cNvPr id="0" name=""/>
        <dsp:cNvSpPr/>
      </dsp:nvSpPr>
      <dsp:spPr>
        <a:xfrm>
          <a:off x="2554539" y="3537138"/>
          <a:ext cx="522734" cy="522734"/>
        </a:xfrm>
        <a:prstGeom prst="triangle">
          <a:avLst>
            <a:gd name="adj" fmla="val 100000"/>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B7A2A76-CC92-BC4A-842A-C5C40CA6177B}">
      <dsp:nvSpPr>
        <dsp:cNvPr id="0" name=""/>
        <dsp:cNvSpPr/>
      </dsp:nvSpPr>
      <dsp:spPr>
        <a:xfrm rot="5400000">
          <a:off x="4006254" y="2923803"/>
          <a:ext cx="1844231" cy="3068760"/>
        </a:xfrm>
        <a:prstGeom prst="corner">
          <a:avLst>
            <a:gd name="adj1" fmla="val 16120"/>
            <a:gd name="adj2" fmla="val 16110"/>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9528BF4-34A8-7B4B-903E-FE421F0F2968}">
      <dsp:nvSpPr>
        <dsp:cNvPr id="0" name=""/>
        <dsp:cNvSpPr/>
      </dsp:nvSpPr>
      <dsp:spPr>
        <a:xfrm>
          <a:off x="3698405" y="3840701"/>
          <a:ext cx="2770494" cy="24285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just" defTabSz="1244600" rtl="1">
            <a:lnSpc>
              <a:spcPct val="90000"/>
            </a:lnSpc>
            <a:spcBef>
              <a:spcPct val="0"/>
            </a:spcBef>
            <a:spcAft>
              <a:spcPct val="35000"/>
            </a:spcAft>
            <a:buNone/>
          </a:pPr>
          <a:r>
            <a:rPr lang="ar-JO" sz="2800" b="1" kern="1200" dirty="0">
              <a:solidFill>
                <a:schemeClr val="accent3"/>
              </a:solidFill>
              <a:latin typeface="Calibri" panose="020F0502020204030204" pitchFamily="34" charset="0"/>
              <a:ea typeface="Calibri" panose="020F0502020204030204" pitchFamily="34" charset="0"/>
              <a:cs typeface="Calibri" panose="020F0502020204030204" pitchFamily="34" charset="0"/>
            </a:rPr>
            <a:t>المشاورة</a:t>
          </a:r>
          <a:endParaRPr lang="en-GB" sz="2800" b="1" kern="1200" dirty="0">
            <a:solidFill>
              <a:schemeClr val="accent3"/>
            </a:solidFill>
            <a:latin typeface="Calibri" panose="020F0502020204030204" pitchFamily="34" charset="0"/>
            <a:ea typeface="Calibri" panose="020F0502020204030204" pitchFamily="34" charset="0"/>
            <a:cs typeface="Calibri" panose="020F0502020204030204" pitchFamily="34" charset="0"/>
          </a:endParaRPr>
        </a:p>
        <a:p>
          <a:pPr marL="144000" lvl="1" indent="0" algn="r" defTabSz="1066800" rtl="1">
            <a:lnSpc>
              <a:spcPct val="90000"/>
            </a:lnSpc>
            <a:spcBef>
              <a:spcPct val="0"/>
            </a:spcBef>
            <a:spcAft>
              <a:spcPct val="15000"/>
            </a:spcAft>
            <a:buFont typeface="Arial" panose="020B0604020202020204" pitchFamily="34" charset="0"/>
            <a:buNone/>
          </a:pPr>
          <a:r>
            <a:rPr lang="ar-JO" sz="2400" kern="1200" dirty="0">
              <a:solidFill>
                <a:srgbClr val="000000">
                  <a:hueOff val="0"/>
                  <a:satOff val="0"/>
                  <a:lumOff val="0"/>
                  <a:alphaOff val="0"/>
                </a:srgbClr>
              </a:solidFill>
              <a:latin typeface="Calibri" panose="020F0502020204030204" pitchFamily="34" charset="0"/>
              <a:ea typeface="Calibri" panose="020F0502020204030204" pitchFamily="34" charset="0"/>
              <a:cs typeface="Calibri" panose="020F0502020204030204" pitchFamily="34" charset="0"/>
            </a:rPr>
            <a:t>يُسأل المجتمع عن إحتياجته وأولوياته وآرائه.</a:t>
          </a:r>
          <a:endParaRPr lang="en-GB" sz="2400" kern="1200" dirty="0">
            <a:solidFill>
              <a:srgbClr val="000000">
                <a:hueOff val="0"/>
                <a:satOff val="0"/>
                <a:lumOff val="0"/>
                <a:alphaOff val="0"/>
              </a:srgbClr>
            </a:solidFill>
            <a:latin typeface="Calibri" panose="020F0502020204030204" pitchFamily="34" charset="0"/>
            <a:ea typeface="Calibri" panose="020F0502020204030204" pitchFamily="34" charset="0"/>
            <a:cs typeface="Calibri" panose="020F0502020204030204" pitchFamily="34" charset="0"/>
          </a:endParaRPr>
        </a:p>
      </dsp:txBody>
      <dsp:txXfrm>
        <a:off x="3698405" y="3840701"/>
        <a:ext cx="2770494" cy="2428500"/>
      </dsp:txXfrm>
    </dsp:sp>
    <dsp:sp modelId="{E15EF2A8-934B-C246-9004-0F240FF599C4}">
      <dsp:nvSpPr>
        <dsp:cNvPr id="0" name=""/>
        <dsp:cNvSpPr/>
      </dsp:nvSpPr>
      <dsp:spPr>
        <a:xfrm>
          <a:off x="5946165" y="2697877"/>
          <a:ext cx="522734" cy="522734"/>
        </a:xfrm>
        <a:prstGeom prst="triangle">
          <a:avLst>
            <a:gd name="adj" fmla="val 100000"/>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D8A626F-372A-E44E-80E8-9355A31BBD62}">
      <dsp:nvSpPr>
        <dsp:cNvPr id="0" name=""/>
        <dsp:cNvSpPr/>
      </dsp:nvSpPr>
      <dsp:spPr>
        <a:xfrm rot="5400000">
          <a:off x="7397880" y="2084541"/>
          <a:ext cx="1844231" cy="3068760"/>
        </a:xfrm>
        <a:prstGeom prst="corner">
          <a:avLst>
            <a:gd name="adj1" fmla="val 16120"/>
            <a:gd name="adj2" fmla="val 16110"/>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9E9D00B-FDF2-FE41-87FC-B1ED24A73591}">
      <dsp:nvSpPr>
        <dsp:cNvPr id="0" name=""/>
        <dsp:cNvSpPr/>
      </dsp:nvSpPr>
      <dsp:spPr>
        <a:xfrm>
          <a:off x="7090031" y="3001440"/>
          <a:ext cx="2770494" cy="24285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just" defTabSz="1244600" rtl="1">
            <a:lnSpc>
              <a:spcPct val="90000"/>
            </a:lnSpc>
            <a:spcBef>
              <a:spcPct val="0"/>
            </a:spcBef>
            <a:spcAft>
              <a:spcPct val="35000"/>
            </a:spcAft>
            <a:buNone/>
          </a:pPr>
          <a:r>
            <a:rPr lang="ar-JO" sz="2800" b="1" kern="1200" dirty="0">
              <a:solidFill>
                <a:schemeClr val="accent3"/>
              </a:solidFill>
              <a:latin typeface="Calibri" panose="020F0502020204030204" pitchFamily="34" charset="0"/>
              <a:ea typeface="Calibri" panose="020F0502020204030204" pitchFamily="34" charset="0"/>
              <a:cs typeface="Calibri" panose="020F0502020204030204" pitchFamily="34" charset="0"/>
            </a:rPr>
            <a:t>الإشراك</a:t>
          </a:r>
          <a:endParaRPr lang="en-GB" sz="2800" b="1" kern="1200" dirty="0">
            <a:solidFill>
              <a:schemeClr val="accent3"/>
            </a:solidFill>
            <a:latin typeface="Calibri" panose="020F0502020204030204" pitchFamily="34" charset="0"/>
            <a:ea typeface="Calibri" panose="020F0502020204030204" pitchFamily="34" charset="0"/>
            <a:cs typeface="Calibri" panose="020F0502020204030204" pitchFamily="34" charset="0"/>
          </a:endParaRPr>
        </a:p>
        <a:p>
          <a:pPr marL="144000" lvl="1" indent="0" algn="just" defTabSz="1066800" rtl="1">
            <a:lnSpc>
              <a:spcPct val="90000"/>
            </a:lnSpc>
            <a:spcBef>
              <a:spcPct val="0"/>
            </a:spcBef>
            <a:spcAft>
              <a:spcPct val="15000"/>
            </a:spcAft>
            <a:buFont typeface="Arial" panose="020B0604020202020204" pitchFamily="34" charset="0"/>
            <a:buNone/>
          </a:pPr>
          <a:r>
            <a:rPr lang="ar-JO" sz="2400" kern="1200" dirty="0">
              <a:solidFill>
                <a:srgbClr val="000000">
                  <a:hueOff val="0"/>
                  <a:satOff val="0"/>
                  <a:lumOff val="0"/>
                  <a:alphaOff val="0"/>
                </a:srgbClr>
              </a:solidFill>
              <a:latin typeface="Calibri" panose="020F0502020204030204" pitchFamily="34" charset="0"/>
              <a:ea typeface="Calibri" panose="020F0502020204030204" pitchFamily="34" charset="0"/>
              <a:cs typeface="Calibri" panose="020F0502020204030204" pitchFamily="34" charset="0"/>
            </a:rPr>
            <a:t>يوفر المجتمع مدخلات للقرارات الرئيسية.</a:t>
          </a:r>
          <a:endParaRPr lang="en-GB" sz="2400" kern="1200" dirty="0">
            <a:solidFill>
              <a:srgbClr val="000000">
                <a:hueOff val="0"/>
                <a:satOff val="0"/>
                <a:lumOff val="0"/>
                <a:alphaOff val="0"/>
              </a:srgbClr>
            </a:solidFill>
            <a:latin typeface="Calibri" panose="020F0502020204030204" pitchFamily="34" charset="0"/>
            <a:ea typeface="Calibri" panose="020F0502020204030204" pitchFamily="34" charset="0"/>
            <a:cs typeface="Calibri" panose="020F0502020204030204" pitchFamily="34" charset="0"/>
          </a:endParaRPr>
        </a:p>
      </dsp:txBody>
      <dsp:txXfrm>
        <a:off x="7090031" y="3001440"/>
        <a:ext cx="2770494" cy="2428500"/>
      </dsp:txXfrm>
    </dsp:sp>
    <dsp:sp modelId="{0B0E9649-F08A-3E49-A825-A58C4C29957E}">
      <dsp:nvSpPr>
        <dsp:cNvPr id="0" name=""/>
        <dsp:cNvSpPr/>
      </dsp:nvSpPr>
      <dsp:spPr>
        <a:xfrm>
          <a:off x="9337791" y="1858616"/>
          <a:ext cx="522734" cy="522734"/>
        </a:xfrm>
        <a:prstGeom prst="triangle">
          <a:avLst>
            <a:gd name="adj" fmla="val 100000"/>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6AFC567-CBD2-6E46-AFFD-0C26BF25AC87}">
      <dsp:nvSpPr>
        <dsp:cNvPr id="0" name=""/>
        <dsp:cNvSpPr/>
      </dsp:nvSpPr>
      <dsp:spPr>
        <a:xfrm rot="5400000">
          <a:off x="10789506" y="1245280"/>
          <a:ext cx="1844231" cy="3068760"/>
        </a:xfrm>
        <a:prstGeom prst="corner">
          <a:avLst>
            <a:gd name="adj1" fmla="val 16120"/>
            <a:gd name="adj2" fmla="val 16110"/>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5E0021A-2A3B-8741-A130-82F1C2C65BA1}">
      <dsp:nvSpPr>
        <dsp:cNvPr id="0" name=""/>
        <dsp:cNvSpPr/>
      </dsp:nvSpPr>
      <dsp:spPr>
        <a:xfrm>
          <a:off x="10481658" y="2162178"/>
          <a:ext cx="2770494" cy="24285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just" defTabSz="1244600" rtl="1">
            <a:lnSpc>
              <a:spcPct val="90000"/>
            </a:lnSpc>
            <a:spcBef>
              <a:spcPct val="0"/>
            </a:spcBef>
            <a:spcAft>
              <a:spcPct val="35000"/>
            </a:spcAft>
            <a:buNone/>
          </a:pPr>
          <a:r>
            <a:rPr lang="ar-JO" sz="2600" b="1" kern="1200" dirty="0">
              <a:solidFill>
                <a:schemeClr val="accent3"/>
              </a:solidFill>
              <a:latin typeface="Calibri" panose="020F0502020204030204" pitchFamily="34" charset="0"/>
              <a:ea typeface="Calibri" panose="020F0502020204030204" pitchFamily="34" charset="0"/>
              <a:cs typeface="Calibri" panose="020F0502020204030204" pitchFamily="34" charset="0"/>
            </a:rPr>
            <a:t>التعاون</a:t>
          </a:r>
          <a:endParaRPr lang="en-GB" sz="2600" b="1" kern="1200" dirty="0">
            <a:solidFill>
              <a:schemeClr val="accent3"/>
            </a:solidFill>
            <a:latin typeface="Calibri" panose="020F0502020204030204" pitchFamily="34" charset="0"/>
            <a:ea typeface="Calibri" panose="020F0502020204030204" pitchFamily="34" charset="0"/>
            <a:cs typeface="Calibri" panose="020F0502020204030204" pitchFamily="34" charset="0"/>
          </a:endParaRPr>
        </a:p>
        <a:p>
          <a:pPr marL="144000" lvl="1" indent="0" algn="just" defTabSz="1066800" rtl="1">
            <a:lnSpc>
              <a:spcPct val="90000"/>
            </a:lnSpc>
            <a:spcBef>
              <a:spcPct val="0"/>
            </a:spcBef>
            <a:spcAft>
              <a:spcPct val="15000"/>
            </a:spcAft>
            <a:buFont typeface="Arial" panose="020B0604020202020204" pitchFamily="34" charset="0"/>
            <a:buNone/>
          </a:pPr>
          <a:r>
            <a:rPr lang="ar-JO" sz="2400" kern="1200" dirty="0">
              <a:solidFill>
                <a:srgbClr val="000000">
                  <a:hueOff val="0"/>
                  <a:satOff val="0"/>
                  <a:lumOff val="0"/>
                  <a:alphaOff val="0"/>
                </a:srgbClr>
              </a:solidFill>
              <a:latin typeface="Calibri" panose="020F0502020204030204" pitchFamily="34" charset="0"/>
              <a:ea typeface="Calibri" panose="020F0502020204030204" pitchFamily="34" charset="0"/>
              <a:cs typeface="Calibri" panose="020F0502020204030204" pitchFamily="34" charset="0"/>
            </a:rPr>
            <a:t>التخطيط واتخاذ القرارات بالتعاون بين المجتمع والجمعية الوطنية.</a:t>
          </a:r>
          <a:endParaRPr lang="en-GB" sz="2400" kern="1200" dirty="0">
            <a:solidFill>
              <a:srgbClr val="000000">
                <a:hueOff val="0"/>
                <a:satOff val="0"/>
                <a:lumOff val="0"/>
                <a:alphaOff val="0"/>
              </a:srgbClr>
            </a:solidFill>
            <a:latin typeface="Calibri" panose="020F0502020204030204" pitchFamily="34" charset="0"/>
            <a:ea typeface="Calibri" panose="020F0502020204030204" pitchFamily="34" charset="0"/>
            <a:cs typeface="Calibri" panose="020F0502020204030204" pitchFamily="34" charset="0"/>
          </a:endParaRPr>
        </a:p>
      </dsp:txBody>
      <dsp:txXfrm>
        <a:off x="10481658" y="2162178"/>
        <a:ext cx="2770494" cy="2428500"/>
      </dsp:txXfrm>
    </dsp:sp>
    <dsp:sp modelId="{5A5CD3A1-E3E2-C949-9AF8-E7AA10B65267}">
      <dsp:nvSpPr>
        <dsp:cNvPr id="0" name=""/>
        <dsp:cNvSpPr/>
      </dsp:nvSpPr>
      <dsp:spPr>
        <a:xfrm>
          <a:off x="12729417" y="1019355"/>
          <a:ext cx="522734" cy="522734"/>
        </a:xfrm>
        <a:prstGeom prst="triangle">
          <a:avLst>
            <a:gd name="adj" fmla="val 100000"/>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767FC24-EAB7-AE4F-9CB3-EFD6F39B0999}">
      <dsp:nvSpPr>
        <dsp:cNvPr id="0" name=""/>
        <dsp:cNvSpPr/>
      </dsp:nvSpPr>
      <dsp:spPr>
        <a:xfrm rot="5400000">
          <a:off x="14181132" y="406019"/>
          <a:ext cx="1844231" cy="3068760"/>
        </a:xfrm>
        <a:prstGeom prst="corner">
          <a:avLst>
            <a:gd name="adj1" fmla="val 16120"/>
            <a:gd name="adj2" fmla="val 16110"/>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49F1390-4E33-0247-934D-91B97DEA0028}">
      <dsp:nvSpPr>
        <dsp:cNvPr id="0" name=""/>
        <dsp:cNvSpPr/>
      </dsp:nvSpPr>
      <dsp:spPr>
        <a:xfrm>
          <a:off x="13761411" y="1381177"/>
          <a:ext cx="2770494" cy="24285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just" defTabSz="1244600" rtl="1">
            <a:lnSpc>
              <a:spcPct val="90000"/>
            </a:lnSpc>
            <a:spcBef>
              <a:spcPct val="0"/>
            </a:spcBef>
            <a:spcAft>
              <a:spcPct val="35000"/>
            </a:spcAft>
            <a:buNone/>
          </a:pPr>
          <a:r>
            <a:rPr lang="ar-JO" sz="2800" b="1" kern="1200" dirty="0">
              <a:solidFill>
                <a:schemeClr val="accent3"/>
              </a:solidFill>
              <a:latin typeface="Calibri" panose="020F0502020204030204" pitchFamily="34" charset="0"/>
              <a:ea typeface="Calibri" panose="020F0502020204030204" pitchFamily="34" charset="0"/>
              <a:cs typeface="Calibri" panose="020F0502020204030204" pitchFamily="34" charset="0"/>
            </a:rPr>
            <a:t>التمكين</a:t>
          </a:r>
          <a:endParaRPr lang="en-GB" sz="2800" b="1" kern="1200" dirty="0">
            <a:solidFill>
              <a:schemeClr val="accent3"/>
            </a:solidFill>
            <a:latin typeface="Calibri" panose="020F0502020204030204" pitchFamily="34" charset="0"/>
            <a:ea typeface="Calibri" panose="020F0502020204030204" pitchFamily="34" charset="0"/>
            <a:cs typeface="Calibri" panose="020F0502020204030204" pitchFamily="34" charset="0"/>
          </a:endParaRPr>
        </a:p>
        <a:p>
          <a:pPr marL="144000" lvl="1" indent="0" algn="just" defTabSz="1066800" rtl="1">
            <a:lnSpc>
              <a:spcPct val="90000"/>
            </a:lnSpc>
            <a:spcBef>
              <a:spcPct val="0"/>
            </a:spcBef>
            <a:spcAft>
              <a:spcPct val="15000"/>
            </a:spcAft>
            <a:buFont typeface="Arial" panose="020B0604020202020204" pitchFamily="34" charset="0"/>
            <a:buNone/>
          </a:pPr>
          <a:r>
            <a:rPr lang="ar-JO" sz="2400" kern="1200" dirty="0">
              <a:solidFill>
                <a:srgbClr val="000000">
                  <a:hueOff val="0"/>
                  <a:satOff val="0"/>
                  <a:lumOff val="0"/>
                  <a:alphaOff val="0"/>
                </a:srgbClr>
              </a:solidFill>
              <a:latin typeface="Calibri" panose="020F0502020204030204" pitchFamily="34" charset="0"/>
              <a:ea typeface="Calibri" panose="020F0502020204030204" pitchFamily="34" charset="0"/>
              <a:cs typeface="Calibri" panose="020F0502020204030204" pitchFamily="34" charset="0"/>
            </a:rPr>
            <a:t>تخطيط المجتمع وإدارته للمشروع.</a:t>
          </a:r>
          <a:endParaRPr lang="en-GB" sz="2400" kern="1200" dirty="0">
            <a:solidFill>
              <a:srgbClr val="000000">
                <a:hueOff val="0"/>
                <a:satOff val="0"/>
                <a:lumOff val="0"/>
                <a:alphaOff val="0"/>
              </a:srgbClr>
            </a:solidFill>
            <a:latin typeface="Calibri" panose="020F0502020204030204" pitchFamily="34" charset="0"/>
            <a:ea typeface="Calibri" panose="020F0502020204030204" pitchFamily="34" charset="0"/>
            <a:cs typeface="Calibri" panose="020F0502020204030204" pitchFamily="34" charset="0"/>
          </a:endParaRPr>
        </a:p>
      </dsp:txBody>
      <dsp:txXfrm>
        <a:off x="13761411" y="1381177"/>
        <a:ext cx="2770494" cy="2428500"/>
      </dsp:txXfrm>
    </dsp:sp>
  </dsp:spTree>
</dsp:drawing>
</file>

<file path=ppt/diagrams/layout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9/3/layout/PlusandMinus">
  <dgm:title val=""/>
  <dgm:desc val=""/>
  <dgm:catLst>
    <dgm:cat type="relationship" pri="3600"/>
  </dgm:catLst>
  <dgm:samp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clrData>
  <dgm:layoutNode name="Name0">
    <dgm:varLst>
      <dgm:chMax val="2"/>
      <dgm:chPref val="2"/>
      <dgm:dir/>
      <dgm:animOne/>
      <dgm:resizeHandles val="exact"/>
    </dgm:varLst>
    <dgm:alg type="composite">
      <dgm:param type="ar" val="1.8238"/>
    </dgm:alg>
    <dgm:shape xmlns:r="http://schemas.openxmlformats.org/officeDocument/2006/relationships" r:blip="">
      <dgm:adjLst/>
    </dgm:shape>
    <dgm:choose name="Name1">
      <dgm:if name="Name2" func="var" arg="dir" op="equ" val="norm">
        <dgm:constrLst>
          <dgm:constr type="primFontSz" for="des" ptType="node" op="equ" val="65"/>
          <dgm:constr type="l" for="ch" forName="Background" refType="w" fact="0.09"/>
          <dgm:constr type="t" for="ch" forName="Background" refType="h" fact="0.1641"/>
          <dgm:constr type="w" for="ch" forName="Background" refType="w" fact="0.87"/>
          <dgm:constr type="h" for="ch" forName="Background" refType="h" fact="0.82"/>
          <dgm:constr type="l" for="ch" forName="ParentText1" refType="w" fact="0.116"/>
          <dgm:constr type="t" for="ch" forName="ParentText1" refType="h" fact="0.26"/>
          <dgm:constr type="w" for="ch" forName="ParentText1" refType="w" fact="0.404"/>
          <dgm:constr type="h" for="ch" forName="ParentText1" refType="h" fact="0.7015"/>
          <dgm:constr type="l" for="ch" forName="ParentText2" refType="w" fact="0.529"/>
          <dgm:constr type="t" for="ch" forName="ParentText2" refType="h" fact="0.26"/>
          <dgm:constr type="w" for="ch" forName="ParentText2" refType="w" fact="0.404"/>
          <dgm:constr type="h" for="ch" forName="ParentText2" refType="h" fact="0.7015"/>
          <dgm:constr type="l" for="ch" forName="Plus" refType="w" fact="0"/>
          <dgm:constr type="t" for="ch" forName="Plus" refType="h" fact="0"/>
          <dgm:constr type="w" for="ch" forName="Plus" refType="w" fact="0.17"/>
          <dgm:constr type="h" for="ch" forName="Plus" refType="w" refFor="ch" refForName="Plus"/>
          <dgm:constr type="l" for="ch" forName="Minus" refType="w" fact="0.84"/>
          <dgm:constr type="t" for="ch" forName="Minus" refType="h" fact="0.1115"/>
          <dgm:constr type="w" for="ch" forName="Minus" refType="w" fact="0.16"/>
          <dgm:constr type="h" for="ch" forName="Minus" refType="h" fact="0.1"/>
          <dgm:constr type="l" for="ch" forName="Divider" refType="w" fact="0.525"/>
          <dgm:constr type="t" for="ch" forName="Divider" refType="h" fact="0.2615"/>
          <dgm:constr type="w" for="ch" forName="Divider" refType="w" fact="0.0001"/>
          <dgm:constr type="h" for="ch" forName="Divider" refType="h" fact="0.67"/>
        </dgm:constrLst>
      </dgm:if>
      <dgm:else name="Name3">
        <dgm:constrLst>
          <dgm:constr type="primFontSz" for="des" ptType="node" op="equ" val="65"/>
          <dgm:constr type="r" for="ch" forName="Background" refType="w" fact="-0.09"/>
          <dgm:constr type="t" for="ch" forName="Background" refType="h" fact="0.1641"/>
          <dgm:constr type="w" for="ch" forName="Background" refType="w" fact="0.87"/>
          <dgm:constr type="h" for="ch" forName="Background" refType="h" fact="0.82"/>
          <dgm:constr type="r" for="ch" forName="ParentText1" refType="w" fact="-0.116"/>
          <dgm:constr type="t" for="ch" forName="ParentText1" refType="h" fact="0.26"/>
          <dgm:constr type="w" for="ch" forName="ParentText1" refType="w" fact="0.404"/>
          <dgm:constr type="h" for="ch" forName="ParentText1" refType="h" fact="0.7015"/>
          <dgm:constr type="r" for="ch" forName="ParentText2" refType="w" fact="-0.529"/>
          <dgm:constr type="t" for="ch" forName="ParentText2" refType="h" fact="0.26"/>
          <dgm:constr type="w" for="ch" forName="ParentText2" refType="w" fact="0.404"/>
          <dgm:constr type="h" for="ch" forName="ParentText2" refType="h" fact="0.7015"/>
          <dgm:constr type="r" for="ch" forName="Plus" refType="w" fact="0"/>
          <dgm:constr type="t" for="ch" forName="Plus" refType="h" fact="0"/>
          <dgm:constr type="w" for="ch" forName="Plus" refType="w" fact="0.17"/>
          <dgm:constr type="h" for="ch" forName="Plus" refType="w" refFor="ch" refForName="Plus"/>
          <dgm:constr type="r" for="ch" forName="Minus" refType="w" fact="-0.84"/>
          <dgm:constr type="t" for="ch" forName="Minus" refType="h" fact="0.1115"/>
          <dgm:constr type="w" for="ch" forName="Minus" refType="w" fact="0.16"/>
          <dgm:constr type="h" for="ch" forName="Minus" refType="h" fact="0.1"/>
          <dgm:constr type="r" for="ch" forName="Divider" refType="w" fact="-0.525"/>
          <dgm:constr type="t" for="ch" forName="Divider" refType="h" fact="0.2615"/>
          <dgm:constr type="w" for="ch" forName="Divider" refType="w" fact="0.0001"/>
          <dgm:constr type="h" for="ch" forName="Divider" refType="h" fact="0.67"/>
        </dgm:constrLst>
      </dgm:else>
    </dgm:choose>
    <dgm:layoutNode name="Background" styleLbl="bgImgPlace1">
      <dgm:alg type="sp"/>
      <dgm:shape xmlns:r="http://schemas.openxmlformats.org/officeDocument/2006/relationships" type="rect" r:blip="">
        <dgm:adjLst/>
      </dgm:shape>
      <dgm:presOf/>
    </dgm:layoutNode>
    <dgm:layoutNode name="ParentText1"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ch desOrSelf" ptType="node node" st="1 1" cnt="1 0"/>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ParentText2"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ch desOrSelf" ptType="node node" st="2 1" cnt="1 0"/>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Plus" styleLbl="alignNode1">
      <dgm:alg type="sp"/>
      <dgm:shape xmlns:r="http://schemas.openxmlformats.org/officeDocument/2006/relationships" type="plus" r:blip="">
        <dgm:adjLst>
          <dgm:adj idx="1" val="0.3281"/>
        </dgm:adjLst>
      </dgm:shape>
      <dgm:presOf/>
    </dgm:layoutNode>
    <dgm:layoutNode name="Minus" styleLbl="alignNode1">
      <dgm:alg type="sp"/>
      <dgm:shape xmlns:r="http://schemas.openxmlformats.org/officeDocument/2006/relationships" type="rect" r:blip="">
        <dgm:adjLst/>
      </dgm:shape>
      <dgm:presOf/>
    </dgm:layoutNode>
    <dgm:layoutNode name="Divider" styleLbl="parChTrans1D1">
      <dgm:alg type="sp"/>
      <dgm:shape xmlns:r="http://schemas.openxmlformats.org/officeDocument/2006/relationships" type="line" r:blip="">
        <dgm:adjLst/>
      </dgm:shape>
      <dgm:presOf/>
    </dgm:layoutNode>
  </dgm:layoutNode>
</dgm:layoutDef>
</file>

<file path=ppt/diagrams/layout3.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layout7.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layout9.xml><?xml version="1.0" encoding="utf-8"?>
<dgm:layoutDef xmlns:dgm="http://schemas.openxmlformats.org/drawingml/2006/diagram" xmlns:a="http://schemas.openxmlformats.org/drawingml/2006/main" uniqueId="urn:microsoft.com/office/officeart/2009/3/layout/StepUpProcess">
  <dgm:title val=""/>
  <dgm:desc val=""/>
  <dgm:catLst>
    <dgm:cat type="process" pri="13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bL"/>
          <dgm:param type="flowDir" val="row"/>
          <dgm:param type="off" val="off"/>
          <dgm:param type="bkpt" val="fixed"/>
          <dgm:param type="bkPtFixedVal" val="1"/>
        </dgm:alg>
      </dgm:if>
      <dgm:else name="Name2">
        <dgm:alg type="snake">
          <dgm:param type="grDir" val="bR"/>
          <dgm:param type="flowDir" val="row"/>
          <dgm:param type="off" val="off"/>
          <dgm:param type="bkpt" val="fixed"/>
          <dgm:param type="bkPtFixedVal" val="1"/>
        </dgm:alg>
      </dgm:else>
    </dgm:choose>
    <dgm:shape xmlns:r="http://schemas.openxmlformats.org/officeDocument/2006/relationships" r:blip="">
      <dgm:adjLst/>
    </dgm:shape>
    <dgm:constrLst>
      <dgm:constr type="alignOff" forName="rootnode" val="1"/>
      <dgm:constr type="primFontSz" for="des" ptType="node" op="equ" val="65"/>
      <dgm:constr type="w" for="ch" forName="composite" refType="w"/>
      <dgm:constr type="h" for="ch" forName="composite" refType="h"/>
      <dgm:constr type="sp" refType="h" refFor="ch" refForName="composite" op="equ" fact="-0.765"/>
      <dgm:constr type="w" for="ch" forName="sibTrans" refType="w" fact="0.103"/>
      <dgm:constr type="h" for="ch" forName="sibTrans" refType="h" fact="0.103"/>
    </dgm:constrLst>
    <dgm:forEach name="nodesForEach" axis="ch" ptType="node">
      <dgm:layoutNode name="composite">
        <dgm:alg type="composite">
          <dgm:param type="ar" val="0.861"/>
        </dgm:alg>
        <dgm:shape xmlns:r="http://schemas.openxmlformats.org/officeDocument/2006/relationships" r:blip="">
          <dgm:adjLst/>
        </dgm:shape>
        <dgm:choose name="Name3">
          <dgm:if name="Name4" func="var" arg="dir" op="equ" val="norm">
            <dgm:constrLst>
              <dgm:constr type="l" for="ch" forName="LShape" refType="w" fact="0"/>
              <dgm:constr type="t" for="ch" forName="LShape" refType="h" fact="0.2347"/>
              <dgm:constr type="w" for="ch" forName="LShape" refType="w" fact="0.998"/>
              <dgm:constr type="h" for="ch" forName="LShape" refType="h" fact="0.5164"/>
              <dgm:constr type="r" for="ch" forName="ParentText" refType="w"/>
              <dgm:constr type="t" for="ch" forName="ParentText" refType="h" fact="0.32"/>
              <dgm:constr type="w" for="ch" forName="ParentText" refType="w" fact="0.901"/>
              <dgm:constr type="h" for="ch" forName="ParentText" refType="h" fact="0.68"/>
              <dgm:constr type="l" for="ch" forName="Triangle" refType="w" fact="0.83"/>
              <dgm:constr type="t" for="ch" forName="Triangle" refType="h" fact="0"/>
              <dgm:constr type="w" for="ch" forName="Triangle" refType="w" fact="0.17"/>
              <dgm:constr type="h" for="ch" forName="Triangle" refType="w" refFor="ch" refForName="Triangle"/>
            </dgm:constrLst>
          </dgm:if>
          <dgm:else name="Name5">
            <dgm:constrLst>
              <dgm:constr type="l" for="ch" forName="LShape" refType="w" fact="0.002"/>
              <dgm:constr type="t" for="ch" forName="LShape" refType="h" fact="0.2347"/>
              <dgm:constr type="w" for="ch" forName="LShape" refType="w"/>
              <dgm:constr type="h" for="ch" forName="LShape" refType="h" fact="0.5164"/>
              <dgm:constr type="l" for="ch" forName="ParentText" refType="w" fact="0"/>
              <dgm:constr type="t" for="ch" forName="ParentText" refType="h" fact="0.32"/>
              <dgm:constr type="w" for="ch" forName="ParentText" refType="w" fact="0.902"/>
              <dgm:constr type="h" for="ch" forName="ParentText" refType="h" fact="0.68"/>
              <dgm:constr type="l" for="ch" forName="Triangle" refType="w" fact="0"/>
              <dgm:constr type="t" for="ch" forName="Triangle" refType="h" fact="0"/>
              <dgm:constr type="w" for="ch" forName="Triangle" refType="w" fact="0.17"/>
              <dgm:constr type="h" for="ch" forName="Triangle" refType="w" refFor="ch" refForName="Triangle"/>
            </dgm:constrLst>
          </dgm:else>
        </dgm:choose>
        <dgm:layoutNode name="LShape" styleLbl="alignNode1">
          <dgm:alg type="sp"/>
          <dgm:choose name="Name6">
            <dgm:if name="Name7" func="var" arg="dir" op="equ" val="norm">
              <dgm:shape xmlns:r="http://schemas.openxmlformats.org/officeDocument/2006/relationships" rot="90" type="corner" r:blip="">
                <dgm:adjLst>
                  <dgm:adj idx="1" val="0.1612"/>
                  <dgm:adj idx="2" val="0.1611"/>
                </dgm:adjLst>
              </dgm:shape>
            </dgm:if>
            <dgm:else name="Name8">
              <dgm:shape xmlns:r="http://schemas.openxmlformats.org/officeDocument/2006/relationships" rot="180" type="corner" r:blip="">
                <dgm:adjLst>
                  <dgm:adj idx="1" val="0.1612"/>
                  <dgm:adj idx="2" val="0.1611"/>
                </dgm:adjLst>
              </dgm:shape>
            </dgm:else>
          </dgm:choose>
          <dgm:presOf/>
        </dgm:layoutNode>
        <dgm:layoutNode name="ParentText"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followSib" ptType="node" func="cnt" op="gte" val="1">
            <dgm:layoutNode name="Triangle" styleLbl="alignNode1">
              <dgm:alg type="sp"/>
              <dgm:choose name="Name11">
                <dgm:if name="Name12" func="var" arg="dir" op="equ" val="norm">
                  <dgm:shape xmlns:r="http://schemas.openxmlformats.org/officeDocument/2006/relationships" type="triangle" r:blip="">
                    <dgm:adjLst>
                      <dgm:adj idx="1" val="1"/>
                    </dgm:adjLst>
                  </dgm:shape>
                </dgm:if>
                <dgm:else name="Name13">
                  <dgm:shape xmlns:r="http://schemas.openxmlformats.org/officeDocument/2006/relationships" rot="90" type="triangle" r:blip="">
                    <dgm:adjLst>
                      <dgm:adj idx="1" val="1"/>
                    </dgm:adjLst>
                  </dgm:shape>
                </dgm:else>
              </dgm:choose>
              <dgm:presOf/>
            </dgm:layoutNode>
          </dgm:if>
          <dgm:else name="Name14"/>
        </dgm:choose>
      </dgm:layoutNode>
      <dgm:forEach name="sibTransForEach" axis="followSib" ptType="sibTrans" cnt="1">
        <dgm:layoutNode name="sibTrans">
          <dgm:alg type="composite">
            <dgm:param type="ar" val="0.861"/>
          </dgm:alg>
          <dgm:constrLst>
            <dgm:constr type="w" for="ch" forName="space" refType="w"/>
            <dgm:constr type="h" for="ch" forName="space" refType="w"/>
          </dgm:constrLst>
          <dgm:layoutNode name="space" styleLbl="alignNode1">
            <dgm:alg type="sp"/>
            <dgm:shape xmlns:r="http://schemas.openxmlformats.org/officeDocument/2006/relationships" r:blip="">
              <dgm:adjLst/>
            </dgm:shape>
            <dgm:presOf/>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cdr:x>
      <cdr:y>0.14101</cdr:y>
    </cdr:from>
    <cdr:to>
      <cdr:x>0.12242</cdr:x>
      <cdr:y>0.22028</cdr:y>
    </cdr:to>
    <cdr:sp macro="" textlink="">
      <cdr:nvSpPr>
        <cdr:cNvPr id="2" name="TextBox 1">
          <a:extLst xmlns:a="http://schemas.openxmlformats.org/drawingml/2006/main">
            <a:ext uri="{FF2B5EF4-FFF2-40B4-BE49-F238E27FC236}">
              <a16:creationId xmlns:a16="http://schemas.microsoft.com/office/drawing/2014/main" id="{93B655A8-B82E-3827-8933-1ED8AA6F34A5}"/>
            </a:ext>
          </a:extLst>
        </cdr:cNvPr>
        <cdr:cNvSpPr txBox="1"/>
      </cdr:nvSpPr>
      <cdr:spPr>
        <a:xfrm xmlns:a="http://schemas.openxmlformats.org/drawingml/2006/main">
          <a:off x="0" y="891957"/>
          <a:ext cx="1839804" cy="501445"/>
        </a:xfrm>
        <a:prstGeom xmlns:a="http://schemas.openxmlformats.org/drawingml/2006/main" prst="rect">
          <a:avLst/>
        </a:prstGeom>
        <a:solidFill xmlns:a="http://schemas.openxmlformats.org/drawingml/2006/main">
          <a:schemeClr val="bg2"/>
        </a:solidFill>
      </cdr:spPr>
      <cdr:txBody>
        <a:bodyPr xmlns:a="http://schemas.openxmlformats.org/drawingml/2006/main" vertOverflow="clip" wrap="square" rtlCol="0"/>
        <a:lstStyle xmlns:a="http://schemas.openxmlformats.org/drawingml/2006/main"/>
        <a:p xmlns:a="http://schemas.openxmlformats.org/drawingml/2006/main">
          <a:pPr algn="ctr" rtl="1"/>
          <a:r>
            <a:rPr lang="ar-JO" sz="2400" dirty="0">
              <a:latin typeface="Calibri" panose="020F0502020204030204" pitchFamily="34" charset="0"/>
              <a:ea typeface="Calibri" panose="020F0502020204030204" pitchFamily="34" charset="0"/>
              <a:cs typeface="Calibri" panose="020F0502020204030204" pitchFamily="34" charset="0"/>
            </a:rPr>
            <a:t>العراق في 2018ِ</a:t>
          </a:r>
          <a:endParaRPr lang="en-US" sz="2400" dirty="0">
            <a:latin typeface="Calibri" panose="020F0502020204030204" pitchFamily="34" charset="0"/>
            <a:ea typeface="Calibri" panose="020F0502020204030204" pitchFamily="34" charset="0"/>
            <a:cs typeface="Calibri" panose="020F0502020204030204" pitchFamily="34" charset="0"/>
          </a:endParaRPr>
        </a:p>
      </cdr:txBody>
    </cdr:sp>
  </cdr:relSizeAnchor>
  <cdr:relSizeAnchor xmlns:cdr="http://schemas.openxmlformats.org/drawingml/2006/chartDrawing">
    <cdr:from>
      <cdr:x>0</cdr:x>
      <cdr:y>0.26562</cdr:y>
    </cdr:from>
    <cdr:to>
      <cdr:x>0.12242</cdr:x>
      <cdr:y>0.34489</cdr:y>
    </cdr:to>
    <cdr:sp macro="" textlink="">
      <cdr:nvSpPr>
        <cdr:cNvPr id="3" name="TextBox 1">
          <a:extLst xmlns:a="http://schemas.openxmlformats.org/drawingml/2006/main">
            <a:ext uri="{FF2B5EF4-FFF2-40B4-BE49-F238E27FC236}">
              <a16:creationId xmlns:a16="http://schemas.microsoft.com/office/drawing/2014/main" id="{AC4F91B3-4B5A-9997-A2D0-66BFB2EB6B4B}"/>
            </a:ext>
          </a:extLst>
        </cdr:cNvPr>
        <cdr:cNvSpPr txBox="1"/>
      </cdr:nvSpPr>
      <cdr:spPr>
        <a:xfrm xmlns:a="http://schemas.openxmlformats.org/drawingml/2006/main">
          <a:off x="0" y="1680177"/>
          <a:ext cx="1839804" cy="501445"/>
        </a:xfrm>
        <a:prstGeom xmlns:a="http://schemas.openxmlformats.org/drawingml/2006/main" prst="rect">
          <a:avLst/>
        </a:prstGeom>
        <a:solidFill xmlns:a="http://schemas.openxmlformats.org/drawingml/2006/main">
          <a:schemeClr val="bg2"/>
        </a:solidFill>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rtl="1"/>
          <a:r>
            <a:rPr lang="ar-JO" sz="2400" dirty="0">
              <a:latin typeface="Calibri" panose="020F0502020204030204" pitchFamily="34" charset="0"/>
              <a:ea typeface="Calibri" panose="020F0502020204030204" pitchFamily="34" charset="0"/>
              <a:cs typeface="Calibri" panose="020F0502020204030204" pitchFamily="34" charset="0"/>
            </a:rPr>
            <a:t>كينيا في 2018ِ</a:t>
          </a:r>
          <a:endParaRPr lang="en-US" sz="2400" dirty="0">
            <a:latin typeface="Calibri" panose="020F0502020204030204" pitchFamily="34" charset="0"/>
            <a:ea typeface="Calibri" panose="020F0502020204030204" pitchFamily="34" charset="0"/>
            <a:cs typeface="Calibri" panose="020F0502020204030204" pitchFamily="34" charset="0"/>
          </a:endParaRPr>
        </a:p>
      </cdr:txBody>
    </cdr:sp>
  </cdr:relSizeAnchor>
  <cdr:relSizeAnchor xmlns:cdr="http://schemas.openxmlformats.org/drawingml/2006/chartDrawing">
    <cdr:from>
      <cdr:x>0</cdr:x>
      <cdr:y>0.36011</cdr:y>
    </cdr:from>
    <cdr:to>
      <cdr:x>0.12242</cdr:x>
      <cdr:y>0.55416</cdr:y>
    </cdr:to>
    <cdr:sp macro="" textlink="">
      <cdr:nvSpPr>
        <cdr:cNvPr id="4" name="TextBox 1">
          <a:extLst xmlns:a="http://schemas.openxmlformats.org/drawingml/2006/main">
            <a:ext uri="{FF2B5EF4-FFF2-40B4-BE49-F238E27FC236}">
              <a16:creationId xmlns:a16="http://schemas.microsoft.com/office/drawing/2014/main" id="{60AA799C-6768-D78C-6078-C1A787993FCD}"/>
            </a:ext>
          </a:extLst>
        </cdr:cNvPr>
        <cdr:cNvSpPr txBox="1"/>
      </cdr:nvSpPr>
      <cdr:spPr>
        <a:xfrm xmlns:a="http://schemas.openxmlformats.org/drawingml/2006/main">
          <a:off x="0" y="2277844"/>
          <a:ext cx="1839804" cy="1227469"/>
        </a:xfrm>
        <a:prstGeom xmlns:a="http://schemas.openxmlformats.org/drawingml/2006/main" prst="rect">
          <a:avLst/>
        </a:prstGeom>
        <a:solidFill xmlns:a="http://schemas.openxmlformats.org/drawingml/2006/main">
          <a:schemeClr val="bg2"/>
        </a:solidFill>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rtl="1"/>
          <a:r>
            <a:rPr lang="ar-JO" sz="2400" dirty="0">
              <a:latin typeface="Calibri" panose="020F0502020204030204" pitchFamily="34" charset="0"/>
              <a:ea typeface="Calibri" panose="020F0502020204030204" pitchFamily="34" charset="0"/>
              <a:cs typeface="Calibri" panose="020F0502020204030204" pitchFamily="34" charset="0"/>
            </a:rPr>
            <a:t>جمهورية إفريقيا الوسطى في 2020</a:t>
          </a:r>
          <a:endParaRPr lang="en-US" sz="2400" dirty="0">
            <a:latin typeface="Calibri" panose="020F0502020204030204" pitchFamily="34" charset="0"/>
            <a:ea typeface="Calibri" panose="020F0502020204030204" pitchFamily="34" charset="0"/>
            <a:cs typeface="Calibri" panose="020F0502020204030204" pitchFamily="34" charset="0"/>
          </a:endParaRPr>
        </a:p>
      </cdr:txBody>
    </cdr:sp>
  </cdr:relSizeAnchor>
  <cdr:relSizeAnchor xmlns:cdr="http://schemas.openxmlformats.org/drawingml/2006/chartDrawing">
    <cdr:from>
      <cdr:x>0</cdr:x>
      <cdr:y>0.58012</cdr:y>
    </cdr:from>
    <cdr:to>
      <cdr:x>0.12242</cdr:x>
      <cdr:y>0.65939</cdr:y>
    </cdr:to>
    <cdr:sp macro="" textlink="">
      <cdr:nvSpPr>
        <cdr:cNvPr id="5" name="TextBox 1">
          <a:extLst xmlns:a="http://schemas.openxmlformats.org/drawingml/2006/main">
            <a:ext uri="{FF2B5EF4-FFF2-40B4-BE49-F238E27FC236}">
              <a16:creationId xmlns:a16="http://schemas.microsoft.com/office/drawing/2014/main" id="{4A079D0E-E1D8-E7AD-5FB1-75D3467874B5}"/>
            </a:ext>
          </a:extLst>
        </cdr:cNvPr>
        <cdr:cNvSpPr txBox="1"/>
      </cdr:nvSpPr>
      <cdr:spPr>
        <a:xfrm xmlns:a="http://schemas.openxmlformats.org/drawingml/2006/main">
          <a:off x="0" y="3669536"/>
          <a:ext cx="1839804" cy="501445"/>
        </a:xfrm>
        <a:prstGeom xmlns:a="http://schemas.openxmlformats.org/drawingml/2006/main" prst="rect">
          <a:avLst/>
        </a:prstGeom>
        <a:solidFill xmlns:a="http://schemas.openxmlformats.org/drawingml/2006/main">
          <a:schemeClr val="bg2"/>
        </a:solidFill>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rtl="1"/>
          <a:r>
            <a:rPr lang="ar-JO" sz="2400" dirty="0">
              <a:latin typeface="Calibri" panose="020F0502020204030204" pitchFamily="34" charset="0"/>
              <a:ea typeface="Calibri" panose="020F0502020204030204" pitchFamily="34" charset="0"/>
              <a:cs typeface="Calibri" panose="020F0502020204030204" pitchFamily="34" charset="0"/>
            </a:rPr>
            <a:t>نيجيريا في 2020</a:t>
          </a:r>
          <a:endParaRPr lang="en-US" sz="2400" dirty="0">
            <a:latin typeface="Calibri" panose="020F0502020204030204" pitchFamily="34" charset="0"/>
            <a:ea typeface="Calibri" panose="020F0502020204030204" pitchFamily="34" charset="0"/>
            <a:cs typeface="Calibri" panose="020F0502020204030204" pitchFamily="34" charset="0"/>
          </a:endParaRPr>
        </a:p>
      </cdr:txBody>
    </cdr:sp>
  </cdr:relSizeAnchor>
  <cdr:relSizeAnchor xmlns:cdr="http://schemas.openxmlformats.org/drawingml/2006/chartDrawing">
    <cdr:from>
      <cdr:x>0</cdr:x>
      <cdr:y>0.68718</cdr:y>
    </cdr:from>
    <cdr:to>
      <cdr:x>0.12242</cdr:x>
      <cdr:y>0.87125</cdr:y>
    </cdr:to>
    <cdr:sp macro="" textlink="">
      <cdr:nvSpPr>
        <cdr:cNvPr id="6" name="TextBox 1">
          <a:extLst xmlns:a="http://schemas.openxmlformats.org/drawingml/2006/main">
            <a:ext uri="{FF2B5EF4-FFF2-40B4-BE49-F238E27FC236}">
              <a16:creationId xmlns:a16="http://schemas.microsoft.com/office/drawing/2014/main" id="{FE4FB3A0-AD93-75E9-C7AA-9D08FF3936C8}"/>
            </a:ext>
          </a:extLst>
        </cdr:cNvPr>
        <cdr:cNvSpPr txBox="1"/>
      </cdr:nvSpPr>
      <cdr:spPr>
        <a:xfrm xmlns:a="http://schemas.openxmlformats.org/drawingml/2006/main">
          <a:off x="0" y="4346723"/>
          <a:ext cx="1839804" cy="1164372"/>
        </a:xfrm>
        <a:prstGeom xmlns:a="http://schemas.openxmlformats.org/drawingml/2006/main" prst="rect">
          <a:avLst/>
        </a:prstGeom>
        <a:solidFill xmlns:a="http://schemas.openxmlformats.org/drawingml/2006/main">
          <a:schemeClr val="bg2"/>
        </a:solidFill>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rtl="1"/>
          <a:r>
            <a:rPr lang="ar-JO" sz="2400" dirty="0">
              <a:latin typeface="Calibri" panose="020F0502020204030204" pitchFamily="34" charset="0"/>
              <a:ea typeface="Calibri" panose="020F0502020204030204" pitchFamily="34" charset="0"/>
              <a:cs typeface="Calibri" panose="020F0502020204030204" pitchFamily="34" charset="0"/>
            </a:rPr>
            <a:t>الصومال في 2020</a:t>
          </a:r>
          <a:endParaRPr lang="en-US" sz="2400" dirty="0">
            <a:latin typeface="Calibri" panose="020F0502020204030204" pitchFamily="34" charset="0"/>
            <a:ea typeface="Calibri" panose="020F0502020204030204" pitchFamily="34" charset="0"/>
            <a:cs typeface="Calibri" panose="020F0502020204030204" pitchFamily="34" charset="0"/>
          </a:endParaRPr>
        </a:p>
      </cdr:txBody>
    </cdr:sp>
  </cdr:relSizeAnchor>
  <cdr:relSizeAnchor xmlns:cdr="http://schemas.openxmlformats.org/drawingml/2006/chartDrawing">
    <cdr:from>
      <cdr:x>0.46045</cdr:x>
      <cdr:y>0.90307</cdr:y>
    </cdr:from>
    <cdr:to>
      <cdr:x>0.5</cdr:x>
      <cdr:y>0.98725</cdr:y>
    </cdr:to>
    <cdr:sp macro="" textlink="">
      <cdr:nvSpPr>
        <cdr:cNvPr id="7" name="TextBox 1">
          <a:extLst xmlns:a="http://schemas.openxmlformats.org/drawingml/2006/main">
            <a:ext uri="{FF2B5EF4-FFF2-40B4-BE49-F238E27FC236}">
              <a16:creationId xmlns:a16="http://schemas.microsoft.com/office/drawing/2014/main" id="{BB3DE355-7CD2-7BDE-5F2A-61399F504379}"/>
            </a:ext>
          </a:extLst>
        </cdr:cNvPr>
        <cdr:cNvSpPr txBox="1"/>
      </cdr:nvSpPr>
      <cdr:spPr>
        <a:xfrm xmlns:a="http://schemas.openxmlformats.org/drawingml/2006/main">
          <a:off x="6919627" y="5712396"/>
          <a:ext cx="594384" cy="532436"/>
        </a:xfrm>
        <a:prstGeom xmlns:a="http://schemas.openxmlformats.org/drawingml/2006/main" prst="rect">
          <a:avLst/>
        </a:prstGeom>
        <a:solidFill xmlns:a="http://schemas.openxmlformats.org/drawingml/2006/main">
          <a:schemeClr val="bg2"/>
        </a:solidFill>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rtl="1"/>
          <a:r>
            <a:rPr lang="ar-JO" sz="2400" dirty="0">
              <a:latin typeface="Calibri" panose="020F0502020204030204" pitchFamily="34" charset="0"/>
              <a:ea typeface="Calibri" panose="020F0502020204030204" pitchFamily="34" charset="0"/>
              <a:cs typeface="Calibri" panose="020F0502020204030204" pitchFamily="34" charset="0"/>
            </a:rPr>
            <a:t>نعم</a:t>
          </a:r>
          <a:endParaRPr lang="en-US" sz="2400" dirty="0">
            <a:latin typeface="Calibri" panose="020F0502020204030204" pitchFamily="34" charset="0"/>
            <a:ea typeface="Calibri" panose="020F0502020204030204" pitchFamily="34" charset="0"/>
            <a:cs typeface="Calibri" panose="020F0502020204030204" pitchFamily="34" charset="0"/>
          </a:endParaRPr>
        </a:p>
      </cdr:txBody>
    </cdr:sp>
  </cdr:relSizeAnchor>
  <cdr:relSizeAnchor xmlns:cdr="http://schemas.openxmlformats.org/drawingml/2006/chartDrawing">
    <cdr:from>
      <cdr:x>0.46383</cdr:x>
      <cdr:y>0.91111</cdr:y>
    </cdr:from>
    <cdr:to>
      <cdr:x>0.50338</cdr:x>
      <cdr:y>0.99528</cdr:y>
    </cdr:to>
    <cdr:sp macro="" textlink="">
      <cdr:nvSpPr>
        <cdr:cNvPr id="8" name="TextBox 1">
          <a:extLst xmlns:a="http://schemas.openxmlformats.org/drawingml/2006/main">
            <a:ext uri="{FF2B5EF4-FFF2-40B4-BE49-F238E27FC236}">
              <a16:creationId xmlns:a16="http://schemas.microsoft.com/office/drawing/2014/main" id="{82DBC4E0-8FD4-4001-DB55-4E1A09078DF5}"/>
            </a:ext>
          </a:extLst>
        </cdr:cNvPr>
        <cdr:cNvSpPr txBox="1"/>
      </cdr:nvSpPr>
      <cdr:spPr>
        <a:xfrm xmlns:a="http://schemas.openxmlformats.org/drawingml/2006/main">
          <a:off x="6970427" y="5763196"/>
          <a:ext cx="594384" cy="532436"/>
        </a:xfrm>
        <a:prstGeom xmlns:a="http://schemas.openxmlformats.org/drawingml/2006/main" prst="rect">
          <a:avLst/>
        </a:prstGeom>
        <a:solidFill xmlns:a="http://schemas.openxmlformats.org/drawingml/2006/main">
          <a:schemeClr val="bg2"/>
        </a:solidFill>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rtl="1"/>
          <a:r>
            <a:rPr lang="ar-JO" sz="2400" dirty="0">
              <a:latin typeface="Calibri" panose="020F0502020204030204" pitchFamily="34" charset="0"/>
              <a:ea typeface="Calibri" panose="020F0502020204030204" pitchFamily="34" charset="0"/>
              <a:cs typeface="Calibri" panose="020F0502020204030204" pitchFamily="34" charset="0"/>
            </a:rPr>
            <a:t>نعم</a:t>
          </a:r>
          <a:endParaRPr lang="en-US" sz="2400" dirty="0">
            <a:latin typeface="Calibri" panose="020F0502020204030204" pitchFamily="34" charset="0"/>
            <a:ea typeface="Calibri" panose="020F0502020204030204" pitchFamily="34" charset="0"/>
            <a:cs typeface="Calibri" panose="020F0502020204030204" pitchFamily="34" charset="0"/>
          </a:endParaRPr>
        </a:p>
      </cdr:txBody>
    </cdr:sp>
  </cdr:relSizeAnchor>
  <cdr:relSizeAnchor xmlns:cdr="http://schemas.openxmlformats.org/drawingml/2006/chartDrawing">
    <cdr:from>
      <cdr:x>0.53235</cdr:x>
      <cdr:y>0.91583</cdr:y>
    </cdr:from>
    <cdr:to>
      <cdr:x>0.5719</cdr:x>
      <cdr:y>1</cdr:y>
    </cdr:to>
    <cdr:sp macro="" textlink="">
      <cdr:nvSpPr>
        <cdr:cNvPr id="9" name="TextBox 1">
          <a:extLst xmlns:a="http://schemas.openxmlformats.org/drawingml/2006/main">
            <a:ext uri="{FF2B5EF4-FFF2-40B4-BE49-F238E27FC236}">
              <a16:creationId xmlns:a16="http://schemas.microsoft.com/office/drawing/2014/main" id="{82DBC4E0-8FD4-4001-DB55-4E1A09078DF5}"/>
            </a:ext>
          </a:extLst>
        </cdr:cNvPr>
        <cdr:cNvSpPr txBox="1"/>
      </cdr:nvSpPr>
      <cdr:spPr>
        <a:xfrm xmlns:a="http://schemas.openxmlformats.org/drawingml/2006/main">
          <a:off x="8000181" y="5793060"/>
          <a:ext cx="594384" cy="532436"/>
        </a:xfrm>
        <a:prstGeom xmlns:a="http://schemas.openxmlformats.org/drawingml/2006/main" prst="rect">
          <a:avLst/>
        </a:prstGeom>
        <a:solidFill xmlns:a="http://schemas.openxmlformats.org/drawingml/2006/main">
          <a:schemeClr val="bg2"/>
        </a:solidFill>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rtl="1"/>
          <a:r>
            <a:rPr lang="ar-JO" sz="2400" dirty="0">
              <a:latin typeface="Calibri" panose="020F0502020204030204" pitchFamily="34" charset="0"/>
              <a:ea typeface="Calibri" panose="020F0502020204030204" pitchFamily="34" charset="0"/>
              <a:cs typeface="Calibri" panose="020F0502020204030204" pitchFamily="34" charset="0"/>
            </a:rPr>
            <a:t>لا</a:t>
          </a:r>
          <a:endParaRPr lang="en-US" sz="2400" dirty="0">
            <a:latin typeface="Calibri" panose="020F0502020204030204" pitchFamily="34" charset="0"/>
            <a:ea typeface="Calibri" panose="020F0502020204030204" pitchFamily="34" charset="0"/>
            <a:cs typeface="Calibri" panose="020F0502020204030204" pitchFamily="34" charset="0"/>
          </a:endParaRP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ru-RU"/>
          </a:p>
        </p:txBody>
      </p:sp>
      <p:sp>
        <p:nvSpPr>
          <p:cNvPr id="3" name="Дата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2B5CC4F-7E1D-4871-99C7-594D4454431B}" type="datetimeFigureOut">
              <a:rPr lang="ru-RU"/>
              <a:pPr>
                <a:defRPr/>
              </a:pPr>
              <a:t>14.11.2023</a:t>
            </a:fld>
            <a:endParaRPr lang="ru-RU"/>
          </a:p>
        </p:txBody>
      </p:sp>
      <p:sp>
        <p:nvSpPr>
          <p:cNvPr id="4" name="Нижний колонтитул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ru-RU"/>
          </a:p>
        </p:txBody>
      </p:sp>
      <p:sp>
        <p:nvSpPr>
          <p:cNvPr id="5" name="Номер слайда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pPr>
              <a:defRPr/>
            </a:pPr>
            <a:fld id="{B039A10D-FF89-4304-8834-E5758B5B28FC}" type="slidenum">
              <a:rPr lang="ru-RU" altLang="ru-RU"/>
              <a:pPr>
                <a:defRPr/>
              </a:pPr>
              <a:t>‹#›</a:t>
            </a:fld>
            <a:endParaRPr lang="ru-RU" altLang="ru-RU"/>
          </a:p>
        </p:txBody>
      </p:sp>
    </p:spTree>
    <p:extLst>
      <p:ext uri="{BB962C8B-B14F-4D97-AF65-F5344CB8AC3E}">
        <p14:creationId xmlns:p14="http://schemas.microsoft.com/office/powerpoint/2010/main" val="380294994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defRPr>
            </a:lvl1pPr>
          </a:lstStyle>
          <a:p>
            <a:pPr>
              <a:defRPr/>
            </a:pPr>
            <a:fld id="{BF836DE1-6B7A-47AD-B7B7-17DCB15A01C6}" type="datetimeFigureOut">
              <a:rPr lang="en-US"/>
              <a:pPr>
                <a:defRPr/>
              </a:pPr>
              <a:t>11/14/2023</a:t>
            </a:fld>
            <a:endParaRPr lang="en-US"/>
          </a:p>
        </p:txBody>
      </p:sp>
      <p:sp>
        <p:nvSpPr>
          <p:cNvPr id="4" name="Slide Image Placeholder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13174689-BECC-4390-B3B9-306A17FD432A}" type="slidenum">
              <a:rPr lang="en-US" altLang="ru-RU"/>
              <a:pPr>
                <a:defRPr/>
              </a:pPr>
              <a:t>‹#›</a:t>
            </a:fld>
            <a:endParaRPr lang="en-US" altLang="ru-RU"/>
          </a:p>
        </p:txBody>
      </p:sp>
    </p:spTree>
    <p:extLst>
      <p:ext uri="{BB962C8B-B14F-4D97-AF65-F5344CB8AC3E}">
        <p14:creationId xmlns:p14="http://schemas.microsoft.com/office/powerpoint/2010/main" val="18869811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805" kern="1200">
        <a:solidFill>
          <a:schemeClr val="tx1"/>
        </a:solidFill>
        <a:latin typeface="+mn-lt"/>
        <a:ea typeface="+mn-ea"/>
        <a:cs typeface="+mn-cs"/>
      </a:defRPr>
    </a:lvl1pPr>
    <a:lvl2pPr marL="687617" algn="l" rtl="0" eaLnBrk="0" fontAlgn="base" hangingPunct="0">
      <a:spcBef>
        <a:spcPct val="30000"/>
      </a:spcBef>
      <a:spcAft>
        <a:spcPct val="0"/>
      </a:spcAft>
      <a:defRPr sz="1805" kern="1200">
        <a:solidFill>
          <a:schemeClr val="tx1"/>
        </a:solidFill>
        <a:latin typeface="+mn-lt"/>
        <a:ea typeface="+mn-ea"/>
        <a:cs typeface="+mn-cs"/>
      </a:defRPr>
    </a:lvl2pPr>
    <a:lvl3pPr marL="1375235" algn="l" rtl="0" eaLnBrk="0" fontAlgn="base" hangingPunct="0">
      <a:spcBef>
        <a:spcPct val="30000"/>
      </a:spcBef>
      <a:spcAft>
        <a:spcPct val="0"/>
      </a:spcAft>
      <a:defRPr sz="1805" kern="1200">
        <a:solidFill>
          <a:schemeClr val="tx1"/>
        </a:solidFill>
        <a:latin typeface="+mn-lt"/>
        <a:ea typeface="+mn-ea"/>
        <a:cs typeface="+mn-cs"/>
      </a:defRPr>
    </a:lvl3pPr>
    <a:lvl4pPr marL="2062852" algn="l" rtl="0" eaLnBrk="0" fontAlgn="base" hangingPunct="0">
      <a:spcBef>
        <a:spcPct val="30000"/>
      </a:spcBef>
      <a:spcAft>
        <a:spcPct val="0"/>
      </a:spcAft>
      <a:defRPr sz="1805" kern="1200">
        <a:solidFill>
          <a:schemeClr val="tx1"/>
        </a:solidFill>
        <a:latin typeface="+mn-lt"/>
        <a:ea typeface="+mn-ea"/>
        <a:cs typeface="+mn-cs"/>
      </a:defRPr>
    </a:lvl4pPr>
    <a:lvl5pPr marL="2750470" algn="l" rtl="0" eaLnBrk="0" fontAlgn="base" hangingPunct="0">
      <a:spcBef>
        <a:spcPct val="30000"/>
      </a:spcBef>
      <a:spcAft>
        <a:spcPct val="0"/>
      </a:spcAft>
      <a:defRPr sz="1805" kern="1200">
        <a:solidFill>
          <a:schemeClr val="tx1"/>
        </a:solidFill>
        <a:latin typeface="+mn-lt"/>
        <a:ea typeface="+mn-ea"/>
        <a:cs typeface="+mn-cs"/>
      </a:defRPr>
    </a:lvl5pPr>
    <a:lvl6pPr marL="3438086" algn="l" defTabSz="1375235" rtl="0" eaLnBrk="1" latinLnBrk="0" hangingPunct="1">
      <a:defRPr sz="1805" kern="1200">
        <a:solidFill>
          <a:schemeClr val="tx1"/>
        </a:solidFill>
        <a:latin typeface="+mn-lt"/>
        <a:ea typeface="+mn-ea"/>
        <a:cs typeface="+mn-cs"/>
      </a:defRPr>
    </a:lvl6pPr>
    <a:lvl7pPr marL="4125703" algn="l" defTabSz="1375235" rtl="0" eaLnBrk="1" latinLnBrk="0" hangingPunct="1">
      <a:defRPr sz="1805" kern="1200">
        <a:solidFill>
          <a:schemeClr val="tx1"/>
        </a:solidFill>
        <a:latin typeface="+mn-lt"/>
        <a:ea typeface="+mn-ea"/>
        <a:cs typeface="+mn-cs"/>
      </a:defRPr>
    </a:lvl7pPr>
    <a:lvl8pPr marL="4813320" algn="l" defTabSz="1375235" rtl="0" eaLnBrk="1" latinLnBrk="0" hangingPunct="1">
      <a:defRPr sz="1805" kern="1200">
        <a:solidFill>
          <a:schemeClr val="tx1"/>
        </a:solidFill>
        <a:latin typeface="+mn-lt"/>
        <a:ea typeface="+mn-ea"/>
        <a:cs typeface="+mn-cs"/>
      </a:defRPr>
    </a:lvl8pPr>
    <a:lvl9pPr marL="5500937" algn="l" defTabSz="1375235" rtl="0" eaLnBrk="1" latinLnBrk="0" hangingPunct="1">
      <a:defRPr sz="1805"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1</a:t>
            </a:fld>
            <a:endParaRPr lang="en-US" altLang="ru-RU"/>
          </a:p>
        </p:txBody>
      </p:sp>
    </p:spTree>
    <p:extLst>
      <p:ext uri="{BB962C8B-B14F-4D97-AF65-F5344CB8AC3E}">
        <p14:creationId xmlns:p14="http://schemas.microsoft.com/office/powerpoint/2010/main" val="7290213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4"/>
        <p:cNvGrpSpPr/>
        <p:nvPr/>
      </p:nvGrpSpPr>
      <p:grpSpPr>
        <a:xfrm>
          <a:off x="0" y="0"/>
          <a:ext cx="0" cy="0"/>
          <a:chOff x="0" y="0"/>
          <a:chExt cx="0" cy="0"/>
        </a:xfrm>
      </p:grpSpPr>
      <p:sp>
        <p:nvSpPr>
          <p:cNvPr id="515" name="Google Shape;515;p7: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16" name="Google Shape;516;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just" rtl="1">
              <a:lnSpc>
                <a:spcPct val="100000"/>
              </a:lnSpc>
              <a:spcBef>
                <a:spcPts val="0"/>
              </a:spcBef>
              <a:spcAft>
                <a:spcPts val="0"/>
              </a:spcAft>
              <a:buSzPts val="1400"/>
              <a:buNone/>
            </a:pPr>
            <a:r>
              <a:rPr lang="ar-JO" b="1" dirty="0">
                <a:latin typeface="Calibri" panose="020F0502020204030204" pitchFamily="34" charset="0"/>
                <a:ea typeface="Calibri" panose="020F0502020204030204" pitchFamily="34" charset="0"/>
                <a:cs typeface="Calibri" panose="020F0502020204030204" pitchFamily="34" charset="0"/>
              </a:rPr>
              <a:t>ملاحظات الميسرين</a:t>
            </a:r>
            <a:endParaRPr b="1" dirty="0">
              <a:latin typeface="Calibri" panose="020F0502020204030204" pitchFamily="34" charset="0"/>
              <a:ea typeface="Calibri" panose="020F0502020204030204" pitchFamily="34" charset="0"/>
              <a:cs typeface="Calibri" panose="020F0502020204030204" pitchFamily="34" charset="0"/>
            </a:endParaRPr>
          </a:p>
          <a:p>
            <a:pPr marL="171450" lvl="0" indent="-95250" algn="just" rtl="1">
              <a:lnSpc>
                <a:spcPct val="100000"/>
              </a:lnSpc>
              <a:spcBef>
                <a:spcPts val="360"/>
              </a:spcBef>
              <a:spcAft>
                <a:spcPts val="0"/>
              </a:spcAft>
              <a:buClr>
                <a:schemeClr val="dk1"/>
              </a:buClr>
              <a:buSzPts val="1200"/>
              <a:buFont typeface="Arial"/>
              <a:buNone/>
            </a:pPr>
            <a:endParaRPr sz="1200" b="0" i="0" u="none" strike="noStrik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endParaRPr>
          </a:p>
          <a:p>
            <a:pPr marL="171450" marR="0" lvl="0" indent="-171450" algn="just" rtl="1">
              <a:lnSpc>
                <a:spcPct val="100000"/>
              </a:lnSpc>
              <a:spcBef>
                <a:spcPts val="0"/>
              </a:spcBef>
              <a:spcAft>
                <a:spcPts val="0"/>
              </a:spcAft>
              <a:buClr>
                <a:schemeClr val="dk1"/>
              </a:buClr>
              <a:buSzPts val="1200"/>
              <a:buFont typeface="Arial"/>
              <a:buChar char="•"/>
            </a:pPr>
            <a:r>
              <a:rPr lang="ar-JO" sz="1200" b="0" i="0" u="none" strike="noStrik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للمشاركة المجتمعية والمساءلة العديد من الأسماء، لكنها تشير جميعها إلى نفس المفهوم – ألا وهو عملية العمل بطريقة شفافة وتشاركية مع المجتمعات لتحسين البرامج وتنفيذ العمليات. </a:t>
            </a:r>
          </a:p>
          <a:p>
            <a:pPr marL="171450" marR="0" lvl="0" indent="-171450" algn="just" rtl="1">
              <a:lnSpc>
                <a:spcPct val="100000"/>
              </a:lnSpc>
              <a:spcBef>
                <a:spcPts val="0"/>
              </a:spcBef>
              <a:spcAft>
                <a:spcPts val="0"/>
              </a:spcAft>
              <a:buClr>
                <a:schemeClr val="dk1"/>
              </a:buClr>
              <a:buSzPts val="1200"/>
              <a:buFont typeface="Arial"/>
              <a:buChar char="•"/>
            </a:pPr>
            <a:endParaRPr dirty="0">
              <a:latin typeface="Calibri" panose="020F0502020204030204" pitchFamily="34" charset="0"/>
              <a:ea typeface="Calibri" panose="020F0502020204030204" pitchFamily="34" charset="0"/>
              <a:cs typeface="Calibri" panose="020F0502020204030204" pitchFamily="34" charset="0"/>
            </a:endParaRPr>
          </a:p>
          <a:p>
            <a:pPr marL="171450" lvl="0" indent="-171450" algn="just" rtl="1">
              <a:lnSpc>
                <a:spcPct val="100000"/>
              </a:lnSpc>
              <a:spcBef>
                <a:spcPts val="360"/>
              </a:spcBef>
              <a:spcAft>
                <a:spcPts val="0"/>
              </a:spcAft>
              <a:buClr>
                <a:schemeClr val="dk1"/>
              </a:buClr>
              <a:buSzPts val="1200"/>
              <a:buFont typeface="Arial"/>
              <a:buChar char="•"/>
            </a:pPr>
            <a:r>
              <a:rPr lang="ar-JO" sz="1200" b="0" i="0" u="none" strike="noStrik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إختارت حركة الصليب الأحمر والهلال الأحمر الدولية إستخدام المشاركة المجتمعية والمساءلة. </a:t>
            </a:r>
          </a:p>
          <a:p>
            <a:pPr marL="171450" lvl="0" indent="-171450" algn="just" rtl="1">
              <a:lnSpc>
                <a:spcPct val="100000"/>
              </a:lnSpc>
              <a:spcBef>
                <a:spcPts val="360"/>
              </a:spcBef>
              <a:spcAft>
                <a:spcPts val="0"/>
              </a:spcAft>
              <a:buClr>
                <a:schemeClr val="dk1"/>
              </a:buClr>
              <a:buSzPts val="1200"/>
              <a:buFont typeface="Arial"/>
              <a:buChar char="•"/>
            </a:pPr>
            <a:endParaRPr dirty="0">
              <a:latin typeface="Calibri" panose="020F0502020204030204" pitchFamily="34" charset="0"/>
              <a:ea typeface="Calibri" panose="020F0502020204030204" pitchFamily="34" charset="0"/>
              <a:cs typeface="Calibri" panose="020F0502020204030204" pitchFamily="34" charset="0"/>
            </a:endParaRPr>
          </a:p>
          <a:p>
            <a:pPr marL="171450" lvl="0" indent="-171450" algn="just" rtl="1">
              <a:lnSpc>
                <a:spcPct val="100000"/>
              </a:lnSpc>
              <a:spcBef>
                <a:spcPts val="360"/>
              </a:spcBef>
              <a:spcAft>
                <a:spcPts val="0"/>
              </a:spcAft>
              <a:buClr>
                <a:schemeClr val="dk1"/>
              </a:buClr>
              <a:buSzPts val="1200"/>
              <a:buFont typeface="Arial"/>
              <a:buChar char="•"/>
            </a:pPr>
            <a:r>
              <a:rPr lang="ar-JO" sz="1200" b="0" i="0" u="none" strike="noStrik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يشيع إستخدام مصطلح المساءلة أمام السكان المتضررين في الأمم المتحدة، وهو اسم آخر للمشاركة المجتمعية والمساءلة.</a:t>
            </a:r>
          </a:p>
          <a:p>
            <a:pPr marL="171450" lvl="0" indent="-171450" algn="just" rtl="1">
              <a:lnSpc>
                <a:spcPct val="100000"/>
              </a:lnSpc>
              <a:spcBef>
                <a:spcPts val="360"/>
              </a:spcBef>
              <a:spcAft>
                <a:spcPts val="0"/>
              </a:spcAft>
              <a:buClr>
                <a:schemeClr val="dk1"/>
              </a:buClr>
              <a:buSzPts val="1200"/>
              <a:buFont typeface="Arial"/>
              <a:buChar char="•"/>
            </a:pPr>
            <a:endParaRPr dirty="0">
              <a:latin typeface="Calibri" panose="020F0502020204030204" pitchFamily="34" charset="0"/>
              <a:ea typeface="Calibri" panose="020F0502020204030204" pitchFamily="34" charset="0"/>
              <a:cs typeface="Calibri" panose="020F0502020204030204" pitchFamily="34" charset="0"/>
            </a:endParaRPr>
          </a:p>
          <a:p>
            <a:pPr marL="171450" lvl="0" indent="-171450" algn="just" rtl="1">
              <a:lnSpc>
                <a:spcPct val="100000"/>
              </a:lnSpc>
              <a:spcBef>
                <a:spcPts val="360"/>
              </a:spcBef>
              <a:spcAft>
                <a:spcPts val="0"/>
              </a:spcAft>
              <a:buClr>
                <a:schemeClr val="dk1"/>
              </a:buClr>
              <a:buSzPts val="1200"/>
              <a:buFont typeface="Arial"/>
              <a:buChar char="•"/>
            </a:pPr>
            <a:r>
              <a:rPr lang="ar-JO" sz="1200" b="0" i="0" u="none" strike="noStrik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يعتبر مصطلح التواصل مع المجتمعات مصطلحًا قديمًا وغير مستخدماً في الوقت الحالي – لقد عفى عليه الزمن لأنه يتطلب التركيز على مشاركة المعلومات بدلاً من المشاركة الفعلية.</a:t>
            </a:r>
          </a:p>
          <a:p>
            <a:pPr marL="171450" lvl="0" indent="-171450" algn="just" rtl="1">
              <a:lnSpc>
                <a:spcPct val="100000"/>
              </a:lnSpc>
              <a:spcBef>
                <a:spcPts val="360"/>
              </a:spcBef>
              <a:spcAft>
                <a:spcPts val="0"/>
              </a:spcAft>
              <a:buClr>
                <a:schemeClr val="dk1"/>
              </a:buClr>
              <a:buSzPts val="1200"/>
              <a:buFont typeface="Arial"/>
              <a:buChar char="•"/>
            </a:pPr>
            <a:endParaRPr dirty="0">
              <a:latin typeface="Calibri" panose="020F0502020204030204" pitchFamily="34" charset="0"/>
              <a:ea typeface="Calibri" panose="020F0502020204030204" pitchFamily="34" charset="0"/>
              <a:cs typeface="Calibri" panose="020F0502020204030204" pitchFamily="34" charset="0"/>
            </a:endParaRPr>
          </a:p>
          <a:p>
            <a:pPr marL="171450" lvl="0" indent="-171450" algn="just" rtl="1">
              <a:lnSpc>
                <a:spcPct val="100000"/>
              </a:lnSpc>
              <a:spcBef>
                <a:spcPts val="360"/>
              </a:spcBef>
              <a:spcAft>
                <a:spcPts val="0"/>
              </a:spcAft>
              <a:buClr>
                <a:schemeClr val="dk1"/>
              </a:buClr>
              <a:buSzPts val="1200"/>
              <a:buFont typeface="Arial"/>
              <a:buChar char="•"/>
            </a:pPr>
            <a:r>
              <a:rPr lang="ar-JO" sz="1200" b="0" i="0" u="none" strike="noStrik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تستخدم منظمة اليونيسيف مصطلح الإتصال من أجل التنمية والذي يركز بشكل أكبر علة النُهج التشاركية لتغيير السلوك في برامج الصحة والمياه والصرف الصحي والنظافة الصحية.</a:t>
            </a:r>
          </a:p>
          <a:p>
            <a:pPr marL="171450" lvl="0" indent="-171450" algn="just" rtl="1">
              <a:lnSpc>
                <a:spcPct val="100000"/>
              </a:lnSpc>
              <a:spcBef>
                <a:spcPts val="360"/>
              </a:spcBef>
              <a:spcAft>
                <a:spcPts val="0"/>
              </a:spcAft>
              <a:buClr>
                <a:schemeClr val="dk1"/>
              </a:buClr>
              <a:buSzPts val="1200"/>
              <a:buFont typeface="Arial"/>
              <a:buChar char="•"/>
            </a:pPr>
            <a:endParaRPr dirty="0">
              <a:latin typeface="Calibri" panose="020F0502020204030204" pitchFamily="34" charset="0"/>
              <a:ea typeface="Calibri" panose="020F0502020204030204" pitchFamily="34" charset="0"/>
              <a:cs typeface="Calibri" panose="020F0502020204030204" pitchFamily="34" charset="0"/>
            </a:endParaRPr>
          </a:p>
          <a:p>
            <a:pPr marL="171450" lvl="0" indent="-171450" algn="just" rtl="1">
              <a:lnSpc>
                <a:spcPct val="100000"/>
              </a:lnSpc>
              <a:spcBef>
                <a:spcPts val="360"/>
              </a:spcBef>
              <a:spcAft>
                <a:spcPts val="0"/>
              </a:spcAft>
              <a:buClr>
                <a:schemeClr val="dk1"/>
              </a:buClr>
              <a:buSzPts val="1200"/>
              <a:buFont typeface="Arial"/>
              <a:buChar char="•"/>
            </a:pPr>
            <a:r>
              <a:rPr lang="ar-JO" sz="1200" b="0" i="0" u="none" strike="noStrik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يُستخدم مصطلح التبليغ عن المخاطر والمشاركة المجتمعية بشكل رئيسي في حالات الطوارئ الصحية العامة من قبل منظمة الصحة العالمية واليونيسيف، وقد ذاع صيته بشكل كبير منذ تفشي فيروس إيبولا وجائحة كوفيد-19 حيث عَمِلَ الاتحاد الدولي لجمعيات الصليب الأحمر والهلال الأحمر على تبنيه أيضًا لضمان التنسيق مع الشركاء الرئيسيين في الإستجابة للأوبئة على الرغم من استناد نُهُجِهِ إلى نُهج المشاركة المجتمعية والمساءلة، ويشير المصطلح إلى مشاركة المجتمع في الإستجابة للوباء، ويشمل ذلك نهج المشاركة المجتمعية والمساءلة والعمليات التي تهدف إلى تقديم المعلومات المتعلقة بذلك في الوقت المناسب وقابلية تنفيذها، ويسعى إلى ضمان عملنا بشكل تعاوني مع المجتمعات لتعزيز التغييرات الاجتماعية والسلوكية وتشجيع حلول تقودها المجتمعات.</a:t>
            </a:r>
          </a:p>
          <a:p>
            <a:pPr marL="171450" lvl="0" indent="-171450" algn="just" rtl="1">
              <a:lnSpc>
                <a:spcPct val="100000"/>
              </a:lnSpc>
              <a:spcBef>
                <a:spcPts val="360"/>
              </a:spcBef>
              <a:spcAft>
                <a:spcPts val="0"/>
              </a:spcAft>
              <a:buClr>
                <a:schemeClr val="dk1"/>
              </a:buClr>
              <a:buSzPts val="1200"/>
              <a:buFont typeface="Arial"/>
              <a:buChar char="•"/>
            </a:pPr>
            <a:endParaRPr lang="en-CH" sz="1200" b="0" i="0" u="none" strike="noStrik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endParaRPr>
          </a:p>
          <a:p>
            <a:pPr marL="171450" lvl="0" indent="-171450" algn="just" rtl="1">
              <a:lnSpc>
                <a:spcPct val="100000"/>
              </a:lnSpc>
              <a:spcBef>
                <a:spcPts val="360"/>
              </a:spcBef>
              <a:spcAft>
                <a:spcPts val="0"/>
              </a:spcAft>
              <a:buClr>
                <a:schemeClr val="dk1"/>
              </a:buClr>
              <a:buSzPts val="1200"/>
              <a:buFont typeface="Arial"/>
              <a:buChar char="•"/>
            </a:pPr>
            <a:endParaRPr dirty="0">
              <a:latin typeface="Calibri" panose="020F0502020204030204" pitchFamily="34" charset="0"/>
              <a:ea typeface="Calibri" panose="020F0502020204030204" pitchFamily="34" charset="0"/>
              <a:cs typeface="Calibri" panose="020F0502020204030204" pitchFamily="34" charset="0"/>
            </a:endParaRPr>
          </a:p>
        </p:txBody>
      </p:sp>
      <p:sp>
        <p:nvSpPr>
          <p:cNvPr id="517" name="Google Shape;517;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r" rtl="1">
              <a:lnSpc>
                <a:spcPct val="100000"/>
              </a:lnSpc>
              <a:spcBef>
                <a:spcPts val="0"/>
              </a:spcBef>
              <a:spcAft>
                <a:spcPts val="0"/>
              </a:spcAft>
              <a:buSzPts val="1400"/>
              <a:buNone/>
            </a:pPr>
            <a:r>
              <a:rPr lang="ar-JO" b="1" dirty="0">
                <a:latin typeface="Calibri" panose="020F0502020204030204" pitchFamily="34" charset="0"/>
                <a:ea typeface="Calibri" panose="020F0502020204030204" pitchFamily="34" charset="0"/>
                <a:cs typeface="Calibri" panose="020F0502020204030204" pitchFamily="34" charset="0"/>
              </a:rPr>
              <a:t>ملاحظات الميسرين - صندوق الدردشة أو شفهياً.</a:t>
            </a:r>
          </a:p>
          <a:p>
            <a:pPr algn="just" rtl="1"/>
            <a:endParaRPr lang="en-GB" b="1" dirty="0">
              <a:latin typeface="Calibri" panose="020F0502020204030204" pitchFamily="34" charset="0"/>
              <a:ea typeface="Calibri" panose="020F0502020204030204" pitchFamily="34" charset="0"/>
              <a:cs typeface="Calibri" panose="020F0502020204030204" pitchFamily="34" charset="0"/>
            </a:endParaRPr>
          </a:p>
          <a:p>
            <a:pPr marL="171450" marR="0" lvl="0" indent="-171450" algn="just" defTabSz="914400" rtl="1" eaLnBrk="0" fontAlgn="base" latinLnBrk="0" hangingPunct="0">
              <a:lnSpc>
                <a:spcPct val="100000"/>
              </a:lnSpc>
              <a:spcBef>
                <a:spcPts val="540"/>
              </a:spcBef>
              <a:spcAft>
                <a:spcPts val="0"/>
              </a:spcAft>
              <a:buClr>
                <a:schemeClr val="dk1"/>
              </a:buClr>
              <a:buSzPts val="1800"/>
              <a:buFont typeface="Arial"/>
              <a:buChar char="•"/>
              <a:tabLst/>
              <a:defRPr/>
            </a:pPr>
            <a:r>
              <a:rPr lang="ar-JO" sz="1800" b="1" dirty="0">
                <a:latin typeface="Calibri" panose="020F0502020204030204" pitchFamily="34" charset="0"/>
                <a:ea typeface="Calibri" panose="020F0502020204030204" pitchFamily="34" charset="0"/>
                <a:cs typeface="Calibri" panose="020F0502020204030204" pitchFamily="34" charset="0"/>
                <a:sym typeface="Calibri"/>
              </a:rPr>
              <a:t>قبل</a:t>
            </a:r>
            <a:r>
              <a:rPr lang="ar-JO" sz="1800" b="0" dirty="0">
                <a:latin typeface="Calibri" panose="020F0502020204030204" pitchFamily="34" charset="0"/>
                <a:ea typeface="Calibri" panose="020F0502020204030204" pitchFamily="34" charset="0"/>
                <a:cs typeface="Calibri" panose="020F0502020204030204" pitchFamily="34" charset="0"/>
                <a:sym typeface="Calibri"/>
              </a:rPr>
              <a:t> عرض المحتوى على الشريحة، إسأل المشاركين عما إذا كانوا يعتقدون أن هناك وقتًا لإشراك المجتمعات والمشاركة في عمليات الطوارئ.</a:t>
            </a:r>
            <a:endParaRPr lang="en-US" sz="1800" b="0" dirty="0">
              <a:latin typeface="Calibri" panose="020F0502020204030204" pitchFamily="34" charset="0"/>
              <a:ea typeface="Calibri" panose="020F0502020204030204" pitchFamily="34" charset="0"/>
              <a:cs typeface="Calibri" panose="020F0502020204030204" pitchFamily="34" charset="0"/>
              <a:sym typeface="Calibri"/>
            </a:endParaRPr>
          </a:p>
          <a:p>
            <a:pPr marL="171450" marR="0" lvl="0" indent="-171450" algn="just" defTabSz="914400" rtl="1" eaLnBrk="0" fontAlgn="base" latinLnBrk="0" hangingPunct="0">
              <a:lnSpc>
                <a:spcPct val="100000"/>
              </a:lnSpc>
              <a:spcBef>
                <a:spcPts val="540"/>
              </a:spcBef>
              <a:spcAft>
                <a:spcPts val="0"/>
              </a:spcAft>
              <a:buClr>
                <a:schemeClr val="dk1"/>
              </a:buClr>
              <a:buSzPts val="1800"/>
              <a:buFont typeface="Arial"/>
              <a:buChar char="•"/>
              <a:tabLst/>
              <a:defRPr/>
            </a:pPr>
            <a:endParaRPr lang="en-GB" sz="1800" b="0" dirty="0">
              <a:latin typeface="Calibri" panose="020F0502020204030204" pitchFamily="34" charset="0"/>
              <a:ea typeface="Calibri" panose="020F0502020204030204" pitchFamily="34" charset="0"/>
              <a:cs typeface="Calibri" panose="020F0502020204030204" pitchFamily="34" charset="0"/>
              <a:sym typeface="Calibri"/>
            </a:endParaRPr>
          </a:p>
          <a:p>
            <a:pPr marL="171450" marR="0" lvl="0" indent="-171450" algn="just" defTabSz="914400" rtl="1" eaLnBrk="0" fontAlgn="base" latinLnBrk="0" hangingPunct="0">
              <a:lnSpc>
                <a:spcPct val="100000"/>
              </a:lnSpc>
              <a:spcBef>
                <a:spcPts val="540"/>
              </a:spcBef>
              <a:spcAft>
                <a:spcPts val="0"/>
              </a:spcAft>
              <a:buClr>
                <a:schemeClr val="dk1"/>
              </a:buClr>
              <a:buSzPts val="1800"/>
              <a:buFont typeface="Arial"/>
              <a:buChar char="•"/>
              <a:tabLst/>
              <a:defRPr/>
            </a:pPr>
            <a:r>
              <a:rPr lang="ar-JO" sz="1800" b="0" dirty="0">
                <a:latin typeface="Calibri" panose="020F0502020204030204" pitchFamily="34" charset="0"/>
                <a:ea typeface="Calibri" panose="020F0502020204030204" pitchFamily="34" charset="0"/>
                <a:cs typeface="Calibri" panose="020F0502020204030204" pitchFamily="34" charset="0"/>
                <a:sym typeface="Calibri"/>
              </a:rPr>
              <a:t>إسألهم عن المخاطر المحتمل حدوثها في حالة عدم إشراك المجتمعات.</a:t>
            </a:r>
            <a:endParaRPr lang="en-GB" sz="1800" b="0" dirty="0">
              <a:latin typeface="Calibri" panose="020F0502020204030204" pitchFamily="34" charset="0"/>
              <a:ea typeface="Calibri" panose="020F0502020204030204" pitchFamily="34" charset="0"/>
              <a:cs typeface="Calibri" panose="020F0502020204030204" pitchFamily="34" charset="0"/>
              <a:sym typeface="Calibri"/>
            </a:endParaRPr>
          </a:p>
          <a:p>
            <a:pPr marL="171450" marR="0" lvl="0" indent="-171450" algn="just" defTabSz="914400" rtl="1" eaLnBrk="0" fontAlgn="base" latinLnBrk="0" hangingPunct="0">
              <a:lnSpc>
                <a:spcPct val="100000"/>
              </a:lnSpc>
              <a:spcBef>
                <a:spcPts val="540"/>
              </a:spcBef>
              <a:spcAft>
                <a:spcPts val="0"/>
              </a:spcAft>
              <a:buClr>
                <a:schemeClr val="dk1"/>
              </a:buClr>
              <a:buSzPts val="1800"/>
              <a:buFont typeface="Arial"/>
              <a:buChar char="•"/>
              <a:tabLst/>
              <a:defRPr/>
            </a:pPr>
            <a:endParaRPr lang="en-GB" sz="1800" b="0" dirty="0">
              <a:latin typeface="Calibri" panose="020F0502020204030204" pitchFamily="34" charset="0"/>
              <a:ea typeface="Calibri" panose="020F0502020204030204" pitchFamily="34" charset="0"/>
              <a:cs typeface="Calibri" panose="020F0502020204030204" pitchFamily="34" charset="0"/>
              <a:sym typeface="Calibri"/>
            </a:endParaRPr>
          </a:p>
          <a:p>
            <a:pPr marL="171450" marR="0" lvl="0" indent="-171450" algn="just" defTabSz="914400" rtl="1" eaLnBrk="0" fontAlgn="base" latinLnBrk="0" hangingPunct="0">
              <a:lnSpc>
                <a:spcPct val="100000"/>
              </a:lnSpc>
              <a:spcBef>
                <a:spcPts val="540"/>
              </a:spcBef>
              <a:spcAft>
                <a:spcPts val="0"/>
              </a:spcAft>
              <a:buClr>
                <a:schemeClr val="dk1"/>
              </a:buClr>
              <a:buSzPts val="1800"/>
              <a:buFont typeface="Arial"/>
              <a:buChar char="•"/>
              <a:tabLst/>
              <a:defRPr/>
            </a:pPr>
            <a:r>
              <a:rPr lang="ar-JO" sz="1800" b="0" dirty="0">
                <a:latin typeface="Calibri" panose="020F0502020204030204" pitchFamily="34" charset="0"/>
                <a:ea typeface="Calibri" panose="020F0502020204030204" pitchFamily="34" charset="0"/>
                <a:cs typeface="Calibri" panose="020F0502020204030204" pitchFamily="34" charset="0"/>
                <a:sym typeface="Calibri"/>
              </a:rPr>
              <a:t>إسأل عما إذا كان لدى أي شخص مثال يمكنه مشاركته عن إحدى الحالات التي ساءت فيها الأمور في عملية طارئة بسبب نقص المشاركة المجتمعية، وأحرص على أخذ أكثر من مثال من نفس الغرفة (2-3 أمثلة) ومن الممكن أيضًا أن يكون لديك مثال خاص بك كميسر للجلسة لمشاركته. </a:t>
            </a:r>
          </a:p>
          <a:p>
            <a:pPr marL="171450" marR="0" lvl="0" indent="-171450" algn="just" defTabSz="914400" rtl="1" eaLnBrk="0" fontAlgn="base" latinLnBrk="0" hangingPunct="0">
              <a:lnSpc>
                <a:spcPct val="100000"/>
              </a:lnSpc>
              <a:spcBef>
                <a:spcPts val="540"/>
              </a:spcBef>
              <a:spcAft>
                <a:spcPts val="0"/>
              </a:spcAft>
              <a:buClr>
                <a:schemeClr val="dk1"/>
              </a:buClr>
              <a:buSzPts val="1800"/>
              <a:buFont typeface="Arial"/>
              <a:buChar char="•"/>
              <a:tabLst/>
              <a:defRPr/>
            </a:pPr>
            <a:endParaRPr lang="en-GB" sz="1800" dirty="0">
              <a:solidFill>
                <a:schemeClr val="dk1"/>
              </a:solidFill>
              <a:latin typeface="Calibri" panose="020F0502020204030204" pitchFamily="34" charset="0"/>
              <a:ea typeface="Calibri" panose="020F0502020204030204" pitchFamily="34" charset="0"/>
              <a:cs typeface="Calibri" panose="020F0502020204030204" pitchFamily="34" charset="0"/>
              <a:sym typeface="Times New Roman"/>
            </a:endParaRPr>
          </a:p>
          <a:p>
            <a:pPr marL="171450" marR="0" lvl="0" indent="-171450" algn="just" defTabSz="914400" rtl="1" eaLnBrk="0" fontAlgn="base" latinLnBrk="0" hangingPunct="0">
              <a:lnSpc>
                <a:spcPct val="100000"/>
              </a:lnSpc>
              <a:spcBef>
                <a:spcPts val="540"/>
              </a:spcBef>
              <a:spcAft>
                <a:spcPts val="0"/>
              </a:spcAft>
              <a:buClr>
                <a:schemeClr val="dk1"/>
              </a:buClr>
              <a:buSzPts val="1800"/>
              <a:buFont typeface="Arial"/>
              <a:buChar char="•"/>
              <a:tabLst/>
              <a:defRPr/>
            </a:pPr>
            <a:r>
              <a:rPr lang="ar-JO" sz="1800" b="0" dirty="0">
                <a:solidFill>
                  <a:schemeClr val="dk1"/>
                </a:solidFill>
                <a:latin typeface="Calibri" panose="020F0502020204030204" pitchFamily="34" charset="0"/>
                <a:ea typeface="Calibri" panose="020F0502020204030204" pitchFamily="34" charset="0"/>
                <a:cs typeface="Calibri" panose="020F0502020204030204" pitchFamily="34" charset="0"/>
                <a:sym typeface="Times New Roman"/>
              </a:rPr>
              <a:t>ثم اعرض الرسم البياني على الشريحة وشرح أن هذه النتائج تم جمعها بواسطة منظمة جراوند تروث سليوشنز والتي تمثل آراء ما يقرب من 10000 شخص في 10 دول متضررة من الكوارث والأزمات وأظهرت النتائج عدم تلبية ما نسبته 51٪ من المساعدات المقدمة لاحتياجات السكان الأساسية – ما يعني أن نصف ما تفعله وكالات الإغاثة لا يلبي الاحتياجات الرئيسية في المجتمعات ويمثل ذلك إضاعة هائلة للوقت والموارد البشرية والتمويل من جانب الوكالات التي تقدم المساعدة.</a:t>
            </a:r>
          </a:p>
          <a:p>
            <a:pPr marL="171450" marR="0" lvl="0" indent="-171450" algn="just" defTabSz="914400" rtl="1" eaLnBrk="0" fontAlgn="base" latinLnBrk="0" hangingPunct="0">
              <a:lnSpc>
                <a:spcPct val="100000"/>
              </a:lnSpc>
              <a:spcBef>
                <a:spcPts val="540"/>
              </a:spcBef>
              <a:spcAft>
                <a:spcPts val="0"/>
              </a:spcAft>
              <a:buClr>
                <a:schemeClr val="dk1"/>
              </a:buClr>
              <a:buSzPts val="1800"/>
              <a:buFont typeface="Arial"/>
              <a:buChar char="•"/>
              <a:tabLst/>
              <a:defRPr/>
            </a:pPr>
            <a:endParaRPr lang="en-GB" sz="1804"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endParaRPr>
          </a:p>
          <a:p>
            <a:pPr marL="171450" marR="0" lvl="0" indent="-171450" algn="just" defTabSz="914400" rtl="1" eaLnBrk="0" fontAlgn="base" latinLnBrk="0" hangingPunct="0">
              <a:lnSpc>
                <a:spcPct val="100000"/>
              </a:lnSpc>
              <a:spcBef>
                <a:spcPts val="540"/>
              </a:spcBef>
              <a:spcAft>
                <a:spcPts val="0"/>
              </a:spcAft>
              <a:buClr>
                <a:schemeClr val="dk1"/>
              </a:buClr>
              <a:buSzPts val="1800"/>
              <a:buFont typeface="Arial"/>
              <a:buChar char="•"/>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على الرغم من الإلحاح والتعقيد المتزايد، إلا أنه من المهم والضروري والممكن إشراك المجتمعات في عمليات الإستجابة لحالات الطوارئ، ولكن، ولسوء الحظ، هناك العديد من الأمثلة على العمليات التي سارت على نحو خاطئ بسبب نقص مشاركة السكان المحليين فيها، بدءاً من بيع مواد الإغاثة في الأسواق، إلى تعرض المتطوعين والموظفين للهجوم وحتى القتل، بسبب الخوف وسوء الفهم في المجتمع.</a:t>
            </a:r>
            <a:endParaRPr lang="en-GB" dirty="0">
              <a:latin typeface="Calibri" panose="020F0502020204030204" pitchFamily="34" charset="0"/>
              <a:ea typeface="Calibri" panose="020F0502020204030204" pitchFamily="34" charset="0"/>
              <a:cs typeface="Calibri" panose="020F0502020204030204" pitchFamily="34" charset="0"/>
            </a:endParaRPr>
          </a:p>
          <a:p>
            <a:pPr marL="171450" marR="0" lvl="0" indent="-171450" algn="just" defTabSz="914400" rtl="1" eaLnBrk="0" fontAlgn="base" latinLnBrk="0" hangingPunct="0">
              <a:lnSpc>
                <a:spcPct val="100000"/>
              </a:lnSpc>
              <a:spcBef>
                <a:spcPts val="540"/>
              </a:spcBef>
              <a:spcAft>
                <a:spcPts val="0"/>
              </a:spcAft>
              <a:buClr>
                <a:schemeClr val="dk1"/>
              </a:buClr>
              <a:buSzPts val="1800"/>
              <a:buFont typeface="Arial"/>
              <a:buChar char="•"/>
              <a:tabLst/>
              <a:defRPr/>
            </a:pPr>
            <a:endParaRPr lang="en-GB" sz="1800" b="0" dirty="0">
              <a:latin typeface="Calibri" panose="020F0502020204030204" pitchFamily="34" charset="0"/>
              <a:ea typeface="Calibri" panose="020F0502020204030204" pitchFamily="34" charset="0"/>
              <a:cs typeface="Calibri" panose="020F0502020204030204" pitchFamily="34" charset="0"/>
              <a:sym typeface="Calibri"/>
            </a:endParaRPr>
          </a:p>
          <a:p>
            <a:pPr marL="171450" marR="0" lvl="0" indent="-171450" algn="just" defTabSz="914400" rtl="1" eaLnBrk="0" fontAlgn="base" latinLnBrk="0" hangingPunct="0">
              <a:lnSpc>
                <a:spcPct val="100000"/>
              </a:lnSpc>
              <a:spcBef>
                <a:spcPts val="540"/>
              </a:spcBef>
              <a:spcAft>
                <a:spcPts val="0"/>
              </a:spcAft>
              <a:buClr>
                <a:schemeClr val="dk1"/>
              </a:buClr>
              <a:buSzPts val="1800"/>
              <a:buFont typeface="Arial"/>
              <a:buChar char="•"/>
              <a:tabLst/>
              <a:defRPr/>
            </a:pPr>
            <a:endParaRPr lang="en-GB" sz="1800" b="0" dirty="0">
              <a:latin typeface="Calibri" panose="020F0502020204030204" pitchFamily="34" charset="0"/>
              <a:ea typeface="Calibri" panose="020F0502020204030204" pitchFamily="34" charset="0"/>
              <a:cs typeface="Calibri" panose="020F0502020204030204" pitchFamily="34" charset="0"/>
              <a:sym typeface="Calibri"/>
            </a:endParaRPr>
          </a:p>
          <a:p>
            <a:pPr algn="just" rtl="1"/>
            <a:endParaRPr lang="en-GB" b="1"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11</a:t>
            </a:fld>
            <a:endParaRPr lang="en-US" altLang="ru-RU"/>
          </a:p>
        </p:txBody>
      </p:sp>
    </p:spTree>
    <p:extLst>
      <p:ext uri="{BB962C8B-B14F-4D97-AF65-F5344CB8AC3E}">
        <p14:creationId xmlns:p14="http://schemas.microsoft.com/office/powerpoint/2010/main" val="1846271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4"/>
        <p:cNvGrpSpPr/>
        <p:nvPr/>
      </p:nvGrpSpPr>
      <p:grpSpPr>
        <a:xfrm>
          <a:off x="0" y="0"/>
          <a:ext cx="0" cy="0"/>
          <a:chOff x="0" y="0"/>
          <a:chExt cx="0" cy="0"/>
        </a:xfrm>
      </p:grpSpPr>
      <p:sp>
        <p:nvSpPr>
          <p:cNvPr id="345" name="Google Shape;345;p1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just" rtl="1">
              <a:spcBef>
                <a:spcPts val="542"/>
              </a:spcBef>
              <a:spcAft>
                <a:spcPts val="0"/>
              </a:spcAft>
              <a:buNone/>
            </a:pPr>
            <a:r>
              <a:rPr lang="ar-JO" dirty="0">
                <a:latin typeface="Calibri" panose="020F0502020204030204" pitchFamily="34" charset="0"/>
                <a:ea typeface="Calibri" panose="020F0502020204030204" pitchFamily="34" charset="0"/>
                <a:cs typeface="Calibri" panose="020F0502020204030204" pitchFamily="34" charset="0"/>
              </a:rPr>
              <a:t>ملاحظات الميسرين</a:t>
            </a:r>
          </a:p>
          <a:p>
            <a:pPr marL="0" lvl="0" indent="0" algn="just" rtl="1">
              <a:spcBef>
                <a:spcPts val="542"/>
              </a:spcBef>
              <a:spcAft>
                <a:spcPts val="0"/>
              </a:spcAft>
              <a:buNone/>
            </a:pPr>
            <a:endParaRPr lang="ar-JO" dirty="0">
              <a:latin typeface="Calibri" panose="020F0502020204030204" pitchFamily="34" charset="0"/>
              <a:ea typeface="Calibri" panose="020F0502020204030204" pitchFamily="34" charset="0"/>
              <a:cs typeface="Calibri" panose="020F0502020204030204" pitchFamily="34" charset="0"/>
            </a:endParaRPr>
          </a:p>
          <a:p>
            <a:pPr marL="0" lvl="0" indent="0" algn="just" rtl="1">
              <a:spcBef>
                <a:spcPts val="542"/>
              </a:spcBef>
              <a:spcAft>
                <a:spcPts val="0"/>
              </a:spcAft>
              <a:buNone/>
            </a:pPr>
            <a:r>
              <a:rPr lang="ar-JO" dirty="0">
                <a:latin typeface="Calibri" panose="020F0502020204030204" pitchFamily="34" charset="0"/>
                <a:ea typeface="Calibri" panose="020F0502020204030204" pitchFamily="34" charset="0"/>
                <a:cs typeface="Calibri" panose="020F0502020204030204" pitchFamily="34" charset="0"/>
              </a:rPr>
              <a:t>ستتناول الشرائح القليلة القادمة النهج المتعلقة بالمشاركة المجتمعية والمساءلة التي ناقشناها خلال التعريف - التواصل الصادق والشفاف والإشراك والملاحظات والإنطباعات والشكاوى وفهم المجتمع بتفصيل أكبر، وتوضيح لهذه النقاط وتقديم أمثلة من مختلف أنحاء الحركة لإبرازها وتوضيحها.</a:t>
            </a:r>
          </a:p>
          <a:p>
            <a:pPr marL="0" lvl="0" indent="0" algn="just" rtl="1">
              <a:spcBef>
                <a:spcPts val="542"/>
              </a:spcBef>
              <a:spcAft>
                <a:spcPts val="0"/>
              </a:spcAft>
              <a:buNone/>
            </a:pPr>
            <a:endParaRPr dirty="0">
              <a:latin typeface="Calibri" panose="020F0502020204030204" pitchFamily="34" charset="0"/>
              <a:ea typeface="Calibri" panose="020F0502020204030204" pitchFamily="34" charset="0"/>
              <a:cs typeface="Calibri" panose="020F0502020204030204" pitchFamily="34" charset="0"/>
            </a:endParaRPr>
          </a:p>
        </p:txBody>
      </p:sp>
      <p:sp>
        <p:nvSpPr>
          <p:cNvPr id="346" name="Google Shape;346;p12: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629103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8"/>
        <p:cNvGrpSpPr/>
        <p:nvPr/>
      </p:nvGrpSpPr>
      <p:grpSpPr>
        <a:xfrm>
          <a:off x="0" y="0"/>
          <a:ext cx="0" cy="0"/>
          <a:chOff x="0" y="0"/>
          <a:chExt cx="0" cy="0"/>
        </a:xfrm>
      </p:grpSpPr>
      <p:sp>
        <p:nvSpPr>
          <p:cNvPr id="569" name="Google Shape;569;p11: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70" name="Google Shape;570;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just" defTabSz="914400" rtl="1" eaLnBrk="0" fontAlgn="base" latinLnBrk="0" hangingPunct="0">
              <a:lnSpc>
                <a:spcPct val="100000"/>
              </a:lnSpc>
              <a:spcBef>
                <a:spcPts val="0"/>
              </a:spcBef>
              <a:spcAft>
                <a:spcPts val="0"/>
              </a:spcAft>
              <a:buClr>
                <a:srgbClr val="F5333F"/>
              </a:buClr>
              <a:buSzPts val="1800"/>
              <a:buFont typeface="Open Sans"/>
              <a:buNone/>
              <a:tabLst/>
              <a:defRPr/>
            </a:pPr>
            <a:r>
              <a:rPr lang="ar-JO" sz="1800" b="1" dirty="0">
                <a:solidFill>
                  <a:srgbClr val="F5333F"/>
                </a:solidFill>
                <a:latin typeface="Calibri" panose="020F0502020204030204" pitchFamily="34" charset="0"/>
                <a:ea typeface="Calibri" panose="020F0502020204030204" pitchFamily="34" charset="0"/>
                <a:cs typeface="Calibri" panose="020F0502020204030204" pitchFamily="34" charset="0"/>
                <a:sym typeface="Open Sans"/>
              </a:rPr>
              <a:t>ملاحظات الميسرين - </a:t>
            </a:r>
            <a:r>
              <a:rPr lang="ar-JO" sz="1800" b="1" dirty="0">
                <a:latin typeface="Calibri" panose="020F0502020204030204" pitchFamily="34" charset="0"/>
                <a:ea typeface="Calibri" panose="020F0502020204030204" pitchFamily="34" charset="0"/>
                <a:cs typeface="Calibri" panose="020F0502020204030204" pitchFamily="34" charset="0"/>
              </a:rPr>
              <a:t>صندوق الدردشة أو شفهياً.</a:t>
            </a:r>
            <a:endParaRPr lang="en-GB" sz="1800" b="1" dirty="0">
              <a:solidFill>
                <a:srgbClr val="F5333F"/>
              </a:solidFill>
              <a:latin typeface="Calibri" panose="020F0502020204030204" pitchFamily="34" charset="0"/>
              <a:ea typeface="Calibri" panose="020F0502020204030204" pitchFamily="34" charset="0"/>
              <a:cs typeface="Calibri" panose="020F0502020204030204" pitchFamily="34" charset="0"/>
              <a:sym typeface="Open Sans"/>
            </a:endParaRPr>
          </a:p>
          <a:p>
            <a:pPr marL="0" marR="0" lvl="0" indent="0" algn="just" rtl="1">
              <a:lnSpc>
                <a:spcPct val="100000"/>
              </a:lnSpc>
              <a:spcBef>
                <a:spcPts val="0"/>
              </a:spcBef>
              <a:spcAft>
                <a:spcPts val="0"/>
              </a:spcAft>
              <a:buClr>
                <a:srgbClr val="F5333F"/>
              </a:buClr>
              <a:buSzPts val="1800"/>
              <a:buFont typeface="Open Sans"/>
              <a:buNone/>
            </a:pPr>
            <a:endParaRPr lang="en-GB" sz="1800" b="1" dirty="0">
              <a:solidFill>
                <a:srgbClr val="F5333F"/>
              </a:solidFill>
              <a:latin typeface="Calibri" panose="020F0502020204030204" pitchFamily="34" charset="0"/>
              <a:ea typeface="Calibri" panose="020F0502020204030204" pitchFamily="34" charset="0"/>
              <a:cs typeface="Calibri" panose="020F0502020204030204" pitchFamily="34" charset="0"/>
              <a:sym typeface="Open Sans"/>
            </a:endParaRPr>
          </a:p>
          <a:p>
            <a:pPr marL="285750" marR="0" lvl="0" indent="-285750" algn="just" rtl="1">
              <a:lnSpc>
                <a:spcPct val="100000"/>
              </a:lnSpc>
              <a:spcBef>
                <a:spcPts val="0"/>
              </a:spcBef>
              <a:spcAft>
                <a:spcPts val="0"/>
              </a:spcAft>
              <a:buClr>
                <a:srgbClr val="F5333F"/>
              </a:buClr>
              <a:buSzPts val="1800"/>
              <a:buFontTx/>
              <a:buChar char="-"/>
            </a:pPr>
            <a:r>
              <a:rPr lang="ar-JO" sz="1800" b="0" dirty="0">
                <a:solidFill>
                  <a:srgbClr val="F5333F"/>
                </a:solidFill>
                <a:latin typeface="Calibri" panose="020F0502020204030204" pitchFamily="34" charset="0"/>
                <a:ea typeface="Calibri" panose="020F0502020204030204" pitchFamily="34" charset="0"/>
                <a:cs typeface="Calibri" panose="020F0502020204030204" pitchFamily="34" charset="0"/>
                <a:sym typeface="Open Sans"/>
              </a:rPr>
              <a:t>إسأل المشاركين أولاً عن كيفية تضمين التواصل المفتوح والصادق مع المجتمعات في عملياتهم.</a:t>
            </a:r>
          </a:p>
          <a:p>
            <a:pPr marL="285750" marR="0" lvl="0" indent="-285750" algn="just" rtl="1">
              <a:lnSpc>
                <a:spcPct val="100000"/>
              </a:lnSpc>
              <a:spcBef>
                <a:spcPts val="0"/>
              </a:spcBef>
              <a:spcAft>
                <a:spcPts val="0"/>
              </a:spcAft>
              <a:buClr>
                <a:srgbClr val="F5333F"/>
              </a:buClr>
              <a:buSzPts val="1800"/>
              <a:buFontTx/>
              <a:buChar char="-"/>
            </a:pPr>
            <a:endParaRPr lang="ar-JO" sz="1800" b="0" dirty="0">
              <a:solidFill>
                <a:srgbClr val="F5333F"/>
              </a:solidFill>
              <a:latin typeface="Calibri" panose="020F0502020204030204" pitchFamily="34" charset="0"/>
              <a:ea typeface="Calibri" panose="020F0502020204030204" pitchFamily="34" charset="0"/>
              <a:cs typeface="Calibri" panose="020F0502020204030204" pitchFamily="34" charset="0"/>
              <a:sym typeface="Open Sans"/>
            </a:endParaRPr>
          </a:p>
          <a:p>
            <a:pPr marL="285750" marR="0" lvl="0" indent="-285750" algn="just" rtl="1">
              <a:lnSpc>
                <a:spcPct val="100000"/>
              </a:lnSpc>
              <a:spcBef>
                <a:spcPts val="0"/>
              </a:spcBef>
              <a:spcAft>
                <a:spcPts val="0"/>
              </a:spcAft>
              <a:buClr>
                <a:srgbClr val="F5333F"/>
              </a:buClr>
              <a:buSzPts val="1800"/>
              <a:buFontTx/>
              <a:buChar char="-"/>
            </a:pPr>
            <a:r>
              <a:rPr lang="ar-JO" sz="1800" b="0" dirty="0">
                <a:solidFill>
                  <a:srgbClr val="F5333F"/>
                </a:solidFill>
                <a:latin typeface="Calibri" panose="020F0502020204030204" pitchFamily="34" charset="0"/>
                <a:ea typeface="Calibri" panose="020F0502020204030204" pitchFamily="34" charset="0"/>
                <a:cs typeface="Calibri" panose="020F0502020204030204" pitchFamily="34" charset="0"/>
                <a:sym typeface="Open Sans"/>
              </a:rPr>
              <a:t>إستقبل الإستجابات سواء بشكل شفهي أو عبر الدردشة، وإذا لم يرد أحد، فسأل أحدهم بنفسك (وأوضح  أنه في حالة عدم الحصول على أي استجابة، ستختار الأشخاص عشوائياً للإجابة، ومن الجيد أيضًا توجيه السؤال للأشخاص الذين لا تظهر كاميراتهم لتجعلهم أكثر نشاطًا ويقظة).</a:t>
            </a:r>
          </a:p>
          <a:p>
            <a:pPr marL="285750" marR="0" lvl="0" indent="-285750" algn="just" rtl="1">
              <a:lnSpc>
                <a:spcPct val="100000"/>
              </a:lnSpc>
              <a:spcBef>
                <a:spcPts val="0"/>
              </a:spcBef>
              <a:spcAft>
                <a:spcPts val="0"/>
              </a:spcAft>
              <a:buClr>
                <a:srgbClr val="F5333F"/>
              </a:buClr>
              <a:buSzPts val="1800"/>
              <a:buFontTx/>
              <a:buChar char="-"/>
            </a:pPr>
            <a:endParaRPr lang="ar-JO" sz="1800" b="0" dirty="0">
              <a:solidFill>
                <a:srgbClr val="F5333F"/>
              </a:solidFill>
              <a:latin typeface="Calibri" panose="020F0502020204030204" pitchFamily="34" charset="0"/>
              <a:ea typeface="Calibri" panose="020F0502020204030204" pitchFamily="34" charset="0"/>
              <a:cs typeface="Calibri" panose="020F0502020204030204" pitchFamily="34" charset="0"/>
              <a:sym typeface="Open Sans"/>
            </a:endParaRPr>
          </a:p>
          <a:p>
            <a:pPr marL="285750" marR="0" lvl="0" indent="-285750" algn="just" rtl="1">
              <a:lnSpc>
                <a:spcPct val="100000"/>
              </a:lnSpc>
              <a:spcBef>
                <a:spcPts val="0"/>
              </a:spcBef>
              <a:spcAft>
                <a:spcPts val="0"/>
              </a:spcAft>
              <a:buClr>
                <a:srgbClr val="F5333F"/>
              </a:buClr>
              <a:buSzPts val="1800"/>
              <a:buFontTx/>
              <a:buChar char="-"/>
            </a:pPr>
            <a:r>
              <a:rPr lang="ar-JO" sz="1800" b="0" dirty="0">
                <a:solidFill>
                  <a:srgbClr val="F5333F"/>
                </a:solidFill>
                <a:latin typeface="Calibri" panose="020F0502020204030204" pitchFamily="34" charset="0"/>
                <a:ea typeface="Calibri" panose="020F0502020204030204" pitchFamily="34" charset="0"/>
                <a:cs typeface="Calibri" panose="020F0502020204030204" pitchFamily="34" charset="0"/>
                <a:sym typeface="Open Sans"/>
              </a:rPr>
              <a:t>بينما يشارك أحدهم بشكل شفهي، راقب الردود في الدردشة واقرأها/إستجب لها عندما ينتهي الرد الشفهي.</a:t>
            </a:r>
          </a:p>
          <a:p>
            <a:pPr marL="285750" marR="0" lvl="0" indent="-285750" algn="just" rtl="1">
              <a:lnSpc>
                <a:spcPct val="100000"/>
              </a:lnSpc>
              <a:spcBef>
                <a:spcPts val="0"/>
              </a:spcBef>
              <a:spcAft>
                <a:spcPts val="0"/>
              </a:spcAft>
              <a:buClr>
                <a:srgbClr val="F5333F"/>
              </a:buClr>
              <a:buSzPts val="1800"/>
              <a:buFontTx/>
              <a:buChar char="-"/>
            </a:pPr>
            <a:endParaRPr lang="en-GB" sz="1800" b="0" dirty="0">
              <a:solidFill>
                <a:srgbClr val="F5333F"/>
              </a:solidFill>
              <a:latin typeface="Calibri" panose="020F0502020204030204" pitchFamily="34" charset="0"/>
              <a:ea typeface="Calibri" panose="020F0502020204030204" pitchFamily="34" charset="0"/>
              <a:cs typeface="Calibri" panose="020F0502020204030204" pitchFamily="34" charset="0"/>
              <a:sym typeface="Open Sans"/>
            </a:endParaRPr>
          </a:p>
          <a:p>
            <a:pPr marL="285750" marR="0" lvl="0" indent="-285750" algn="just" rtl="1">
              <a:lnSpc>
                <a:spcPct val="100000"/>
              </a:lnSpc>
              <a:spcBef>
                <a:spcPts val="0"/>
              </a:spcBef>
              <a:spcAft>
                <a:spcPts val="0"/>
              </a:spcAft>
              <a:buClr>
                <a:srgbClr val="F5333F"/>
              </a:buClr>
              <a:buSzPts val="1800"/>
              <a:buFontTx/>
              <a:buChar char="-"/>
            </a:pPr>
            <a:r>
              <a:rPr lang="ar-JO" sz="1800" b="1" dirty="0">
                <a:solidFill>
                  <a:srgbClr val="F5333F"/>
                </a:solidFill>
                <a:latin typeface="Calibri" panose="020F0502020204030204" pitchFamily="34" charset="0"/>
                <a:ea typeface="Calibri" panose="020F0502020204030204" pitchFamily="34" charset="0"/>
                <a:cs typeface="Calibri" panose="020F0502020204030204" pitchFamily="34" charset="0"/>
                <a:sym typeface="Open Sans"/>
              </a:rPr>
              <a:t>أحرص على توضيح أن التواصل المنتظم المفتوح والصادق</a:t>
            </a:r>
            <a:r>
              <a:rPr lang="ar-JO" sz="1800" b="0" dirty="0">
                <a:solidFill>
                  <a:srgbClr val="F5333F"/>
                </a:solidFill>
                <a:latin typeface="Calibri" panose="020F0502020204030204" pitchFamily="34" charset="0"/>
                <a:ea typeface="Calibri" panose="020F0502020204030204" pitchFamily="34" charset="0"/>
                <a:cs typeface="Calibri" panose="020F0502020204030204" pitchFamily="34" charset="0"/>
                <a:sym typeface="Open Sans"/>
              </a:rPr>
              <a:t> يتعلق بضمان فهم المجتمعات لمن نحن وماذا نفعل في مجتمعهم وأننا نمتلك المعلومات التي يحتاجونها لإتخاذ القرارات وتطبيق الإجراءات لحماية وتحسين حياتهم ومجتمعاتهم وصحتهم، على سبيل المثال:</a:t>
            </a:r>
          </a:p>
          <a:p>
            <a:pPr marL="285750" marR="0" lvl="0" indent="-285750" algn="just" rtl="1">
              <a:lnSpc>
                <a:spcPct val="100000"/>
              </a:lnSpc>
              <a:spcBef>
                <a:spcPts val="0"/>
              </a:spcBef>
              <a:spcAft>
                <a:spcPts val="0"/>
              </a:spcAft>
              <a:buClr>
                <a:srgbClr val="F5333F"/>
              </a:buClr>
              <a:buSzPts val="1800"/>
              <a:buFontTx/>
              <a:buChar char="-"/>
            </a:pPr>
            <a:endParaRPr lang="ar-JO" sz="1800" b="0" dirty="0">
              <a:solidFill>
                <a:srgbClr val="F5333F"/>
              </a:solidFill>
              <a:latin typeface="Calibri" panose="020F0502020204030204" pitchFamily="34" charset="0"/>
              <a:ea typeface="Calibri" panose="020F0502020204030204" pitchFamily="34" charset="0"/>
              <a:cs typeface="Calibri" panose="020F0502020204030204" pitchFamily="34" charset="0"/>
              <a:sym typeface="Open Sans"/>
            </a:endParaRPr>
          </a:p>
          <a:p>
            <a:pPr marL="800100" marR="0" lvl="1" indent="-342900" algn="just" defTabSz="914400" rtl="1" eaLnBrk="1" fontAlgn="auto" latinLnBrk="0" hangingPunct="1">
              <a:lnSpc>
                <a:spcPct val="100000"/>
              </a:lnSpc>
              <a:spcBef>
                <a:spcPts val="542"/>
              </a:spcBef>
              <a:spcAft>
                <a:spcPts val="1800"/>
              </a:spcAft>
              <a:buClr>
                <a:srgbClr val="FF0000"/>
              </a:buClr>
              <a:buSzPts val="2200"/>
              <a:buFont typeface="Arial" panose="020B0604020202020204" pitchFamily="34" charset="0"/>
              <a:buChar char="•"/>
              <a:tabLst/>
              <a:defRPr/>
            </a:pPr>
            <a:r>
              <a:rPr lang="ar-JO" sz="1800" dirty="0">
                <a:solidFill>
                  <a:schemeClr val="tx1"/>
                </a:solidFill>
                <a:latin typeface="Calibri" panose="020F0502020204030204" pitchFamily="34" charset="0"/>
                <a:ea typeface="Calibri" panose="020F0502020204030204" pitchFamily="34" charset="0"/>
                <a:cs typeface="Calibri" panose="020F0502020204030204" pitchFamily="34" charset="0"/>
                <a:sym typeface="Open Sans"/>
              </a:rPr>
              <a:t>عقد إجتماعات مجتمعية للتعريف بالجمعية الوطنية وتوضيح طرق عملها. </a:t>
            </a:r>
          </a:p>
          <a:p>
            <a:pPr marL="800100" marR="0" lvl="1" indent="-342900" algn="just" defTabSz="914400" rtl="1" eaLnBrk="1" fontAlgn="auto" latinLnBrk="0" hangingPunct="1">
              <a:lnSpc>
                <a:spcPct val="100000"/>
              </a:lnSpc>
              <a:spcBef>
                <a:spcPts val="542"/>
              </a:spcBef>
              <a:spcAft>
                <a:spcPts val="1800"/>
              </a:spcAft>
              <a:buClr>
                <a:srgbClr val="FF0000"/>
              </a:buClr>
              <a:buSzPts val="2200"/>
              <a:buFont typeface="Arial" panose="020B0604020202020204" pitchFamily="34" charset="0"/>
              <a:buChar char="•"/>
              <a:tabLst/>
              <a:defRPr/>
            </a:pPr>
            <a:endParaRPr lang="en-GB" sz="1800" dirty="0">
              <a:solidFill>
                <a:schemeClr val="tx1"/>
              </a:solidFill>
              <a:latin typeface="Calibri" panose="020F0502020204030204" pitchFamily="34" charset="0"/>
              <a:ea typeface="Calibri" panose="020F0502020204030204" pitchFamily="34" charset="0"/>
              <a:cs typeface="Calibri" panose="020F0502020204030204" pitchFamily="34" charset="0"/>
              <a:sym typeface="Open Sans"/>
            </a:endParaRPr>
          </a:p>
          <a:p>
            <a:pPr marL="800100" lvl="1" indent="-342900" algn="just" rtl="1">
              <a:spcAft>
                <a:spcPts val="1800"/>
              </a:spcAft>
              <a:buClr>
                <a:srgbClr val="FF0000"/>
              </a:buClr>
              <a:buSzPts val="2200"/>
              <a:buFont typeface="Arial" panose="020B0604020202020204" pitchFamily="34" charset="0"/>
              <a:buChar char="•"/>
            </a:pPr>
            <a:r>
              <a:rPr lang="ar-JO" sz="1800" dirty="0">
                <a:solidFill>
                  <a:schemeClr val="tx1"/>
                </a:solidFill>
                <a:latin typeface="Calibri" panose="020F0502020204030204" pitchFamily="34" charset="0"/>
                <a:ea typeface="Calibri" panose="020F0502020204030204" pitchFamily="34" charset="0"/>
                <a:cs typeface="Calibri" panose="020F0502020204030204" pitchFamily="34" charset="0"/>
                <a:sym typeface="Open Sans"/>
              </a:rPr>
              <a:t>وضع ألواح الملاحظات في المجتمعات والتي تتضمن معلومات عن أهداف البرنامج والجداول الزمنية لتنفيذها.</a:t>
            </a:r>
          </a:p>
          <a:p>
            <a:pPr marL="457200" lvl="1" indent="0" algn="just" rtl="1">
              <a:spcAft>
                <a:spcPts val="1800"/>
              </a:spcAft>
              <a:buClr>
                <a:srgbClr val="FF0000"/>
              </a:buClr>
              <a:buSzPts val="2200"/>
              <a:buFont typeface="Arial" panose="020B0604020202020204" pitchFamily="34" charset="0"/>
              <a:buNone/>
            </a:pPr>
            <a:r>
              <a:rPr lang="ar-JO" sz="1800" dirty="0">
                <a:solidFill>
                  <a:schemeClr val="tx1"/>
                </a:solidFill>
                <a:latin typeface="Calibri" panose="020F0502020204030204" pitchFamily="34" charset="0"/>
                <a:ea typeface="Calibri" panose="020F0502020204030204" pitchFamily="34" charset="0"/>
                <a:cs typeface="Calibri" panose="020F0502020204030204" pitchFamily="34" charset="0"/>
                <a:sym typeface="Open Sans"/>
              </a:rPr>
              <a:t> </a:t>
            </a:r>
          </a:p>
          <a:p>
            <a:pPr marL="800100" lvl="1" indent="-342900" algn="just" rtl="1">
              <a:spcAft>
                <a:spcPts val="1800"/>
              </a:spcAft>
              <a:buClr>
                <a:srgbClr val="FF0000"/>
              </a:buClr>
              <a:buSzPts val="2200"/>
              <a:buFont typeface="Arial" panose="020B0604020202020204" pitchFamily="34" charset="0"/>
              <a:buChar char="•"/>
            </a:pPr>
            <a:r>
              <a:rPr lang="ar-JO" sz="1800" dirty="0">
                <a:solidFill>
                  <a:schemeClr val="tx1"/>
                </a:solidFill>
                <a:latin typeface="Calibri" panose="020F0502020204030204" pitchFamily="34" charset="0"/>
                <a:ea typeface="Calibri" panose="020F0502020204030204" pitchFamily="34" charset="0"/>
                <a:cs typeface="Calibri" panose="020F0502020204030204" pitchFamily="34" charset="0"/>
                <a:sym typeface="Open Sans"/>
              </a:rPr>
              <a:t>إرسال الرسائل القصيرة مع معلومات عن مواد المساعدة التي يمكن للأشخاص أن يتوقعوا إستلامها. </a:t>
            </a:r>
          </a:p>
          <a:p>
            <a:pPr marL="800100" lvl="1" indent="-342900" algn="just" rtl="1">
              <a:spcAft>
                <a:spcPts val="1800"/>
              </a:spcAft>
              <a:buClr>
                <a:srgbClr val="FF0000"/>
              </a:buClr>
              <a:buSzPts val="2200"/>
              <a:buFont typeface="Arial" panose="020B0604020202020204" pitchFamily="34" charset="0"/>
              <a:buChar char="•"/>
            </a:pPr>
            <a:endParaRPr lang="ar-JO" sz="1800" b="0" i="0" u="none" strike="noStrike" cap="none" dirty="0">
              <a:solidFill>
                <a:schemeClr val="tx1"/>
              </a:solidFill>
              <a:effectLst/>
              <a:latin typeface="Calibri" panose="020F0502020204030204" pitchFamily="34" charset="0"/>
              <a:ea typeface="Calibri" panose="020F0502020204030204" pitchFamily="34" charset="0"/>
              <a:cs typeface="Calibri" panose="020F0502020204030204" pitchFamily="34" charset="0"/>
              <a:sym typeface="Open Sans"/>
            </a:endParaRPr>
          </a:p>
          <a:p>
            <a:pPr marL="800100" lvl="1" indent="-342900" algn="just" rtl="1">
              <a:spcAft>
                <a:spcPts val="1800"/>
              </a:spcAft>
              <a:buClr>
                <a:srgbClr val="FF0000"/>
              </a:buClr>
              <a:buSzPts val="2200"/>
              <a:buFont typeface="Arial" panose="020B0604020202020204" pitchFamily="34" charset="0"/>
              <a:buChar char="•"/>
            </a:pPr>
            <a:r>
              <a:rPr lang="ar-JO" sz="18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مشاركة معلومات دقيقة وفورية خلال الوباء عبر أكثر القنوات موثوقية، لدعم الأشخاص في إعتماد ممارسات تقلل من إنتشار العدوى وللحد من الخوف والوصم والذعر من خلال التعامل مع الشائعات والمعلومات الخاطئة.</a:t>
            </a:r>
          </a:p>
          <a:p>
            <a:pPr marL="800100" lvl="1" indent="-342900" algn="just" rtl="1">
              <a:spcAft>
                <a:spcPts val="1800"/>
              </a:spcAft>
              <a:buClr>
                <a:srgbClr val="FF0000"/>
              </a:buClr>
              <a:buSzPts val="2200"/>
              <a:buFont typeface="Arial" panose="020B0604020202020204" pitchFamily="34" charset="0"/>
              <a:buChar char="•"/>
            </a:pPr>
            <a:endParaRPr lang="ar-JO" sz="2400" dirty="0">
              <a:solidFill>
                <a:schemeClr val="lt1"/>
              </a:solidFill>
              <a:latin typeface="Calibri" panose="020F0502020204030204" pitchFamily="34" charset="0"/>
              <a:ea typeface="Calibri" panose="020F0502020204030204" pitchFamily="34" charset="0"/>
              <a:cs typeface="Calibri" panose="020F0502020204030204" pitchFamily="34" charset="0"/>
              <a:sym typeface="Open Sans"/>
            </a:endParaRPr>
          </a:p>
          <a:p>
            <a:pPr marL="800100" lvl="1" indent="-342900" algn="just" rtl="1">
              <a:spcAft>
                <a:spcPts val="1800"/>
              </a:spcAft>
              <a:buClr>
                <a:srgbClr val="FF0000"/>
              </a:buClr>
              <a:buSzPts val="2200"/>
              <a:buFont typeface="Arial" panose="020B0604020202020204" pitchFamily="34" charset="0"/>
              <a:buChar char="•"/>
            </a:pPr>
            <a:r>
              <a:rPr lang="ar-JO" sz="2400" dirty="0">
                <a:solidFill>
                  <a:schemeClr val="lt1"/>
                </a:solidFill>
                <a:latin typeface="Calibri" panose="020F0502020204030204" pitchFamily="34" charset="0"/>
                <a:ea typeface="Calibri" panose="020F0502020204030204" pitchFamily="34" charset="0"/>
                <a:cs typeface="Calibri" panose="020F0502020204030204" pitchFamily="34" charset="0"/>
                <a:sym typeface="Open Sans"/>
              </a:rPr>
              <a:t>إطلاق برامج إذاعية للدردشة التفاعلية لتشجيع الممارسات الآمنة والإجابة على الأسئلة. </a:t>
            </a:r>
          </a:p>
          <a:p>
            <a:pPr marL="800100" lvl="1" indent="-342900" algn="just" rtl="1">
              <a:spcAft>
                <a:spcPts val="1800"/>
              </a:spcAft>
              <a:buClr>
                <a:srgbClr val="FF0000"/>
              </a:buClr>
              <a:buSzPts val="2200"/>
              <a:buFont typeface="Arial" panose="020B0604020202020204" pitchFamily="34" charset="0"/>
              <a:buChar char="•"/>
            </a:pPr>
            <a:endParaRPr sz="1800" b="1" dirty="0">
              <a:solidFill>
                <a:srgbClr val="FF0000"/>
              </a:solidFill>
              <a:latin typeface="Calibri" panose="020F0502020204030204" pitchFamily="34" charset="0"/>
              <a:ea typeface="Calibri" panose="020F0502020204030204" pitchFamily="34" charset="0"/>
              <a:cs typeface="Calibri" panose="020F0502020204030204" pitchFamily="34" charset="0"/>
            </a:endParaRPr>
          </a:p>
          <a:p>
            <a:pPr marL="0" marR="0" lvl="0" indent="0" algn="just" rtl="1">
              <a:lnSpc>
                <a:spcPct val="100000"/>
              </a:lnSpc>
              <a:spcBef>
                <a:spcPts val="1140"/>
              </a:spcBef>
              <a:spcAft>
                <a:spcPts val="0"/>
              </a:spcAft>
              <a:buClr>
                <a:schemeClr val="dk1"/>
              </a:buClr>
              <a:buSzPts val="1800"/>
              <a:buFont typeface="Calibri"/>
              <a:buNone/>
            </a:pPr>
            <a:r>
              <a:rPr lang="ar-JO" sz="1800" b="1" dirty="0">
                <a:latin typeface="Calibri" panose="020F0502020204030204" pitchFamily="34" charset="0"/>
                <a:ea typeface="Calibri" panose="020F0502020204030204" pitchFamily="34" charset="0"/>
                <a:cs typeface="Calibri" panose="020F0502020204030204" pitchFamily="34" charset="0"/>
                <a:sym typeface="Calibri"/>
              </a:rPr>
              <a:t>تم أخذ هذه الأمثلة من الدليل الخاص بالمشاركة المجتمعية والمساءلة ويمكن إستبدالها بأمثلة أخرى من منطقتك أو بلدك أو الجمعية الوطنية. </a:t>
            </a:r>
          </a:p>
          <a:p>
            <a:pPr marL="0" marR="0" lvl="0" indent="0" algn="just" rtl="1">
              <a:lnSpc>
                <a:spcPct val="100000"/>
              </a:lnSpc>
              <a:spcBef>
                <a:spcPts val="1140"/>
              </a:spcBef>
              <a:spcAft>
                <a:spcPts val="0"/>
              </a:spcAft>
              <a:buClr>
                <a:schemeClr val="dk1"/>
              </a:buClr>
              <a:buSzPts val="1800"/>
              <a:buFont typeface="Calibri"/>
              <a:buNone/>
            </a:pPr>
            <a:endParaRPr sz="1800" b="0" dirty="0">
              <a:latin typeface="Calibri" panose="020F0502020204030204" pitchFamily="34" charset="0"/>
              <a:ea typeface="Calibri" panose="020F0502020204030204" pitchFamily="34" charset="0"/>
              <a:cs typeface="Calibri" panose="020F0502020204030204" pitchFamily="34" charset="0"/>
              <a:sym typeface="Calibri"/>
            </a:endParaRPr>
          </a:p>
          <a:p>
            <a:pPr marL="0" lvl="0" indent="0" algn="just" rtl="1">
              <a:lnSpc>
                <a:spcPct val="100000"/>
              </a:lnSpc>
              <a:spcBef>
                <a:spcPts val="541"/>
              </a:spcBef>
              <a:spcAft>
                <a:spcPts val="0"/>
              </a:spcAft>
              <a:buSzPts val="1400"/>
              <a:buNone/>
            </a:pPr>
            <a:r>
              <a:rPr lang="ar-JO" sz="1804" b="1"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ساعد التواصل الجيد في مالاوي في التصدي لعمليات الفساد الحاصلة من قادة المجتمع</a:t>
            </a:r>
          </a:p>
          <a:p>
            <a:pPr marL="0" lvl="0" indent="0" algn="just" rtl="1">
              <a:lnSpc>
                <a:spcPct val="100000"/>
              </a:lnSpc>
              <a:spcBef>
                <a:spcPts val="541"/>
              </a:spcBef>
              <a:spcAft>
                <a:spcPts val="0"/>
              </a:spcAft>
              <a:buSzPts val="1400"/>
              <a:buNone/>
            </a:pP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just" rtl="1">
              <a:lnSpc>
                <a:spcPct val="100000"/>
              </a:lnSpc>
              <a:spcBef>
                <a:spcPts val="541"/>
              </a:spcBef>
              <a:spcAft>
                <a:spcPts val="0"/>
              </a:spcAft>
              <a:buSzPts val="1400"/>
              <a:buNone/>
            </a:pPr>
            <a:r>
              <a:rPr lang="ar-JO" sz="1804"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إطلعت جمعية الصليب الأحمر في مالاوي، خلال الحلقات النقاشية المركزة لبرنامج قدرة المجتمعات على الصمود، على مشكلات مع قادة المجتمع الذين استبدلوا الأسماء في قوائم التوزيع، والتي تفاقمت بسبب الممانعة الثقافية في مالاوي عن تقديم الشكوى، لذلك وكجزء من الإستجابة </a:t>
            </a:r>
            <a:r>
              <a:rPr lang="ar-JO" sz="1804" b="0"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للإعصار</a:t>
            </a:r>
            <a:r>
              <a:rPr lang="ar-JO" sz="1804"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 نفذت الجمعية الوطنية ثلاثة تدابير بسيطة لوقف حدوث هذه الظاهرة:</a:t>
            </a:r>
          </a:p>
          <a:p>
            <a:pPr marL="0" lvl="0" indent="0" algn="just" rtl="1">
              <a:lnSpc>
                <a:spcPct val="100000"/>
              </a:lnSpc>
              <a:spcBef>
                <a:spcPts val="541"/>
              </a:spcBef>
              <a:spcAft>
                <a:spcPts val="0"/>
              </a:spcAft>
              <a:buSzPts val="1400"/>
              <a:buNone/>
            </a:pPr>
            <a:endParaRPr sz="1804"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endParaRPr>
          </a:p>
          <a:p>
            <a:pPr marL="457200" lvl="0" indent="-457200" algn="just" rtl="1">
              <a:lnSpc>
                <a:spcPct val="100000"/>
              </a:lnSpc>
              <a:spcBef>
                <a:spcPts val="541"/>
              </a:spcBef>
              <a:spcAft>
                <a:spcPts val="0"/>
              </a:spcAft>
              <a:buSzPts val="1400"/>
              <a:buFont typeface="+mj-lt"/>
              <a:buAutoNum type="arabicPeriod"/>
            </a:pPr>
            <a:r>
              <a:rPr lang="ar-JO" sz="1804"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تم تدريب المتطوعين على نُهج المشاركة المجتمعية، بما في ذلك حقوق الأشخاص، والمعلومات التي يجب مشاركتها مع المجتمعات وكيفية جمع الملاحظات والإستجابة لها.</a:t>
            </a:r>
          </a:p>
          <a:p>
            <a:pPr marL="457200" lvl="0" indent="-457200" algn="just" rtl="1">
              <a:lnSpc>
                <a:spcPct val="100000"/>
              </a:lnSpc>
              <a:spcBef>
                <a:spcPts val="541"/>
              </a:spcBef>
              <a:spcAft>
                <a:spcPts val="0"/>
              </a:spcAft>
              <a:buSzPts val="1400"/>
              <a:buFont typeface="+mj-lt"/>
              <a:buAutoNum type="arabicPeriod"/>
            </a:pPr>
            <a:endParaRPr lang="ar-JO" sz="1804"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endParaRPr>
          </a:p>
          <a:p>
            <a:pPr marL="457200" lvl="0" indent="-457200" algn="just" rtl="1">
              <a:lnSpc>
                <a:spcPct val="100000"/>
              </a:lnSpc>
              <a:spcBef>
                <a:spcPts val="541"/>
              </a:spcBef>
              <a:spcAft>
                <a:spcPts val="0"/>
              </a:spcAft>
              <a:buSzPts val="1400"/>
              <a:buFont typeface="+mj-lt"/>
              <a:buAutoNum type="arabicPeriod"/>
            </a:pPr>
            <a:r>
              <a:rPr lang="ar-JO" sz="1804"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 تم عقد جلسات توعية لتوضيح أهداف الإستجابة والفئة التي سيتم دعمها والعناصر التي سيتم توزيعها وكيفية إبلاغ الأشخاص عن أي شكاوى أو مخاوف بسرية تامة إضافةً إلى نشر المتطوعين لهذه المعلومات بين سكان المخيم. </a:t>
            </a:r>
          </a:p>
          <a:p>
            <a:pPr marL="457200" lvl="0" indent="-457200" algn="just" rtl="1">
              <a:lnSpc>
                <a:spcPct val="100000"/>
              </a:lnSpc>
              <a:spcBef>
                <a:spcPts val="541"/>
              </a:spcBef>
              <a:spcAft>
                <a:spcPts val="0"/>
              </a:spcAft>
              <a:buSzPts val="1400"/>
              <a:buFont typeface="+mj-lt"/>
              <a:buAutoNum type="arabicPeriod"/>
            </a:pPr>
            <a:endParaRPr lang="ar-JO" sz="1804"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endParaRPr>
          </a:p>
          <a:p>
            <a:pPr marL="457200" lvl="0" indent="-457200" algn="just" rtl="1">
              <a:lnSpc>
                <a:spcPct val="100000"/>
              </a:lnSpc>
              <a:spcBef>
                <a:spcPts val="541"/>
              </a:spcBef>
              <a:spcAft>
                <a:spcPts val="0"/>
              </a:spcAft>
              <a:buSzPts val="1400"/>
              <a:buFont typeface="+mj-lt"/>
              <a:buAutoNum type="arabicPeriod"/>
            </a:pPr>
            <a:r>
              <a:rPr lang="ar-JO" sz="1804"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تم إنشاء أنظمة لجمع الملاحظات والإنطباعات والشكاوى، بما في ذلك صناديق الإقتراحات وخط هاتفي وجلسات التواصل المباشر مع المتطوعين في جمعية الصليب الأحمر في مالاوي، كما وتم أيضًا إنشاء مكاتب مساعدة خلال كافة عمليات التوزيع حتى تتمكن من رصد وحل أي مشكلات يومية بأسرع وقت.</a:t>
            </a:r>
          </a:p>
          <a:p>
            <a:pPr marL="0" lvl="0" indent="0" algn="just" rtl="1">
              <a:lnSpc>
                <a:spcPct val="100000"/>
              </a:lnSpc>
              <a:spcBef>
                <a:spcPts val="542"/>
              </a:spcBef>
              <a:spcAft>
                <a:spcPts val="0"/>
              </a:spcAft>
              <a:buSzPts val="1400"/>
              <a:buNone/>
            </a:pPr>
            <a:endParaRPr sz="1804"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endParaRPr>
          </a:p>
          <a:p>
            <a:pPr marL="0" lvl="0" indent="0" algn="just" rtl="1">
              <a:lnSpc>
                <a:spcPct val="100000"/>
              </a:lnSpc>
              <a:spcBef>
                <a:spcPts val="541"/>
              </a:spcBef>
              <a:spcAft>
                <a:spcPts val="0"/>
              </a:spcAft>
              <a:buSzPts val="1400"/>
              <a:buNone/>
            </a:pPr>
            <a:r>
              <a:rPr lang="ar-JO" sz="1804"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نجحت جمعية الصليب الأحمر في مالاوي في منع العديد من حالات الفساد أو الترهيب الحاصل من قادة المجتمع من خلال ضمان معرفة الاشخاص بحقوقهم واستحقاقاتهم وكيفية تقديم الشكوى بأمان وبسرية، إضافةً إلى البدء في تدريب جميع المتطوعين، وإبلاغ قادة المجتمع أيضًا لضمان فهمهم للولاية والمنهج الصارم للجمعية تجاه الفساد. يمكنك قراءة الدراسة الكاملة عبر الرابط التالي: </a:t>
            </a:r>
          </a:p>
          <a:p>
            <a:pPr marL="0" lvl="0" indent="0" algn="l" rtl="1">
              <a:lnSpc>
                <a:spcPct val="100000"/>
              </a:lnSpc>
              <a:spcBef>
                <a:spcPts val="541"/>
              </a:spcBef>
              <a:spcAft>
                <a:spcPts val="0"/>
              </a:spcAft>
              <a:buSzPts val="1400"/>
              <a:buNone/>
            </a:pPr>
            <a:r>
              <a:rPr lang="en-GB"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https://communityengagementhub.org/wp-content/uploads/sites/2/2020/04/MRCS-fighting-corruption-case-study.pdf </a:t>
            </a:r>
          </a:p>
          <a:p>
            <a:pPr marL="0" lvl="0" indent="0" algn="just" rtl="1">
              <a:lnSpc>
                <a:spcPct val="100000"/>
              </a:lnSpc>
              <a:spcBef>
                <a:spcPts val="541"/>
              </a:spcBef>
              <a:spcAft>
                <a:spcPts val="0"/>
              </a:spcAft>
              <a:buSzPts val="1400"/>
              <a:buNone/>
            </a:pPr>
            <a:endParaRPr lang="en-GB" sz="1804" b="1"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0" lvl="0" indent="0" algn="just" rtl="1">
              <a:lnSpc>
                <a:spcPct val="100000"/>
              </a:lnSpc>
              <a:spcBef>
                <a:spcPts val="541"/>
              </a:spcBef>
              <a:spcAft>
                <a:spcPts val="0"/>
              </a:spcAft>
              <a:buSzPts val="1400"/>
              <a:buNone/>
            </a:pPr>
            <a:r>
              <a:rPr lang="ar-JO" sz="1804" b="1"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تغلب جمعية الهلال الأحمر البنغالي على حواجز كوفيد-19 التي تحد من عملية التواصل.</a:t>
            </a:r>
          </a:p>
          <a:p>
            <a:pPr marL="0" lvl="0" indent="0" algn="just" rtl="1">
              <a:lnSpc>
                <a:spcPct val="100000"/>
              </a:lnSpc>
              <a:spcBef>
                <a:spcPts val="541"/>
              </a:spcBef>
              <a:spcAft>
                <a:spcPts val="0"/>
              </a:spcAft>
              <a:buSzPts val="1400"/>
              <a:buNone/>
            </a:pPr>
            <a:endParaRPr lang="ar-JO" sz="1804" b="1"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0" lvl="0" indent="0" algn="just" rtl="1">
              <a:lnSpc>
                <a:spcPct val="100000"/>
              </a:lnSpc>
              <a:spcBef>
                <a:spcPts val="541"/>
              </a:spcBef>
              <a:spcAft>
                <a:spcPts val="0"/>
              </a:spcAft>
              <a:buSzPts val="1400"/>
              <a:buNone/>
            </a:pPr>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تقليديًا، تقوم جمعية الهلال الأحمر البنغالي بإستخدام وسائل الاتصال وجهًا لوجه للتفاعل مع المجتمعات، ولكن، اضطرت الجمعية الوطنية إلى توسيع نطاقها في إستخدام وسائل التواصل الاجتماعي عندما فرض فيروس كوفيد-19 قيودًا على كيفية التواصل مع الآخرين، حيث قامت الجمعية برصد التعليقات على حساباتها على وسائل التواصل الاجتماعي لفهم القلق الشخصي الذي يواجهه الأشخاص إضافةً إلى إنشاء منشورات للرد على أسئلتهم، على سبيل المثال، عندما أعلنت جمعية الهلال الأحمر البنغالي عن حملة التطعيم على صفحتها على فيسبوك، كان لدى السكان العديد من الأسئلة حول التسجيل ومعايير الأهلية، لذا تم نشر منشور يشرح ذلك بالتفصيل، وقبل نشرها علنياً، يتم إرسال هذه المنشورات والرسائل إلى موظفي جمعية الهلال الأحمر البنغالي والإتحاد الدولي لجمعيات الصليب الأحمر والهلال الأحمر والمتطوعين وأسرهم وأصدقائهم لإختبار ما إذا كانت مفهومة وتعديلها عند اقتضاء الحاجة لفعل ذلك، وتعتبر صفحة الفيسبوك لدى جمعية الهلال الأحمر البنغالي مصدرًا موثوقًا على "فيسبوك" للمعلومات حول الجائحة، حيث يصل مدى المشاركة اليومي في المنشورات إلى متوسط 87,372 شخصًا، وتتضمن المشاركات صوراً مرفقة بنصوص ورسوم متحركة وجلسات مباشرة على فيسبوك مع الخبراء ومقاطع فيديو أخرى لتشجيع الناس على التسجيل للحصول على اللقاح وتقديم المعلومات، كما وتتم الإجابة على الأسئلة الواردة من الجمهور أو إحالتها إلى رقم الخط الساخن الخاص باللقاح والتابع لحكومة بنغلاديش.</a:t>
            </a:r>
          </a:p>
          <a:p>
            <a:pPr marL="0" marR="0" lvl="0" indent="0" algn="just" rtl="1">
              <a:lnSpc>
                <a:spcPct val="100000"/>
              </a:lnSpc>
              <a:spcBef>
                <a:spcPts val="1140"/>
              </a:spcBef>
              <a:spcAft>
                <a:spcPts val="0"/>
              </a:spcAft>
              <a:buClr>
                <a:schemeClr val="dk1"/>
              </a:buClr>
              <a:buSzPts val="1800"/>
              <a:buFontTx/>
              <a:buNone/>
            </a:pPr>
            <a:endParaRPr lang="en-GB"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0" lvl="0" indent="0" algn="just" rtl="1">
              <a:lnSpc>
                <a:spcPct val="100000"/>
              </a:lnSpc>
              <a:spcBef>
                <a:spcPts val="541"/>
              </a:spcBef>
              <a:spcAft>
                <a:spcPts val="0"/>
              </a:spcAft>
              <a:buSzPts val="1400"/>
              <a:buNone/>
            </a:pPr>
            <a:endParaRPr dirty="0">
              <a:latin typeface="Calibri" panose="020F0502020204030204" pitchFamily="34" charset="0"/>
              <a:ea typeface="Calibri" panose="020F0502020204030204" pitchFamily="34" charset="0"/>
              <a:cs typeface="Calibri" panose="020F0502020204030204" pitchFamily="34" charset="0"/>
            </a:endParaRPr>
          </a:p>
          <a:p>
            <a:pPr marL="0" marR="0" lvl="0" indent="0" algn="just" rtl="1">
              <a:lnSpc>
                <a:spcPct val="100000"/>
              </a:lnSpc>
              <a:spcBef>
                <a:spcPts val="540"/>
              </a:spcBef>
              <a:spcAft>
                <a:spcPts val="0"/>
              </a:spcAft>
              <a:buClr>
                <a:schemeClr val="dk1"/>
              </a:buClr>
              <a:buSzPts val="1800"/>
              <a:buFont typeface="Calibri"/>
              <a:buNone/>
            </a:pPr>
            <a:endParaRPr sz="1800" b="0" dirty="0">
              <a:latin typeface="Calibri" panose="020F0502020204030204" pitchFamily="34" charset="0"/>
              <a:ea typeface="Calibri" panose="020F0502020204030204" pitchFamily="34" charset="0"/>
              <a:cs typeface="Calibri" panose="020F0502020204030204" pitchFamily="34" charset="0"/>
              <a:sym typeface="Calibri"/>
            </a:endParaRPr>
          </a:p>
        </p:txBody>
      </p:sp>
      <p:sp>
        <p:nvSpPr>
          <p:cNvPr id="571" name="Google Shape;571;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13</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2"/>
        <p:cNvGrpSpPr/>
        <p:nvPr/>
      </p:nvGrpSpPr>
      <p:grpSpPr>
        <a:xfrm>
          <a:off x="0" y="0"/>
          <a:ext cx="0" cy="0"/>
          <a:chOff x="0" y="0"/>
          <a:chExt cx="0" cy="0"/>
        </a:xfrm>
      </p:grpSpPr>
      <p:sp>
        <p:nvSpPr>
          <p:cNvPr id="553" name="Google Shape;553;p9: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54" name="Google Shape;554;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just" rtl="1">
              <a:lnSpc>
                <a:spcPct val="100000"/>
              </a:lnSpc>
              <a:spcBef>
                <a:spcPts val="0"/>
              </a:spcBef>
              <a:spcAft>
                <a:spcPts val="0"/>
              </a:spcAft>
              <a:buSzPts val="1400"/>
              <a:buNone/>
            </a:pPr>
            <a:r>
              <a:rPr lang="ar-JO" sz="1800" b="1" dirty="0">
                <a:latin typeface="Calibri"/>
                <a:ea typeface="Calibri"/>
                <a:cs typeface="Calibri"/>
                <a:sym typeface="Calibri"/>
              </a:rPr>
              <a:t>ملاحظات الميسرين </a:t>
            </a:r>
            <a:endParaRPr lang="en-GB" sz="1800" b="1" dirty="0">
              <a:latin typeface="Calibri" panose="020F0502020204030204" pitchFamily="34" charset="0"/>
              <a:ea typeface="Calibri" panose="020F0502020204030204" pitchFamily="34" charset="0"/>
              <a:cs typeface="Calibri" panose="020F0502020204030204" pitchFamily="34" charset="0"/>
              <a:sym typeface="Calibri"/>
            </a:endParaRPr>
          </a:p>
          <a:p>
            <a:pPr marL="0" lvl="0" indent="0" algn="just" rtl="1">
              <a:lnSpc>
                <a:spcPct val="100000"/>
              </a:lnSpc>
              <a:spcBef>
                <a:spcPts val="0"/>
              </a:spcBef>
              <a:spcAft>
                <a:spcPts val="0"/>
              </a:spcAft>
              <a:buSzPts val="1400"/>
              <a:buNone/>
            </a:pPr>
            <a:endParaRPr lang="en-GB" sz="1800" b="1" dirty="0">
              <a:latin typeface="Calibri" panose="020F0502020204030204" pitchFamily="34" charset="0"/>
              <a:ea typeface="Calibri" panose="020F0502020204030204" pitchFamily="34" charset="0"/>
              <a:cs typeface="Calibri" panose="020F0502020204030204" pitchFamily="34" charset="0"/>
              <a:sym typeface="Calibri"/>
            </a:endParaRPr>
          </a:p>
          <a:p>
            <a:pPr marL="285750" marR="0" lvl="0" indent="-285750" algn="just" rtl="1">
              <a:lnSpc>
                <a:spcPct val="100000"/>
              </a:lnSpc>
              <a:spcBef>
                <a:spcPts val="0"/>
              </a:spcBef>
              <a:spcAft>
                <a:spcPts val="0"/>
              </a:spcAft>
              <a:buClr>
                <a:srgbClr val="F5333F"/>
              </a:buClr>
              <a:buSzPts val="1800"/>
              <a:buFontTx/>
              <a:buChar char="-"/>
            </a:pPr>
            <a:endParaRPr lang="ar-JO" sz="1800" b="0" dirty="0">
              <a:solidFill>
                <a:srgbClr val="F5333F"/>
              </a:solidFill>
              <a:latin typeface="Calibri" panose="020F0502020204030204" pitchFamily="34" charset="0"/>
              <a:ea typeface="Calibri" panose="020F0502020204030204" pitchFamily="34" charset="0"/>
              <a:cs typeface="Calibri" panose="020F0502020204030204" pitchFamily="34" charset="0"/>
              <a:sym typeface="Open Sans"/>
            </a:endParaRPr>
          </a:p>
          <a:p>
            <a:pPr marL="285750" marR="0" lvl="0" indent="-285750" algn="just" rtl="1">
              <a:lnSpc>
                <a:spcPct val="100000"/>
              </a:lnSpc>
              <a:spcBef>
                <a:spcPts val="0"/>
              </a:spcBef>
              <a:spcAft>
                <a:spcPts val="0"/>
              </a:spcAft>
              <a:buClr>
                <a:srgbClr val="F5333F"/>
              </a:buClr>
              <a:buSzPts val="1800"/>
              <a:buFontTx/>
              <a:buChar char="-"/>
            </a:pPr>
            <a:r>
              <a:rPr lang="ar-JO" sz="1800" b="0" dirty="0">
                <a:solidFill>
                  <a:srgbClr val="F5333F"/>
                </a:solidFill>
                <a:latin typeface="Calibri" panose="020F0502020204030204" pitchFamily="34" charset="0"/>
                <a:ea typeface="Calibri" panose="020F0502020204030204" pitchFamily="34" charset="0"/>
                <a:cs typeface="Calibri" panose="020F0502020204030204" pitchFamily="34" charset="0"/>
                <a:sym typeface="Open Sans"/>
              </a:rPr>
              <a:t>إسأل المشاركين أولاً عن كيفية تضمين التواصل المفتوح والصادق مع المجتمعات في عملياتهم.</a:t>
            </a:r>
          </a:p>
          <a:p>
            <a:pPr marL="285750" marR="0" lvl="0" indent="-285750" algn="just" rtl="1">
              <a:lnSpc>
                <a:spcPct val="100000"/>
              </a:lnSpc>
              <a:spcBef>
                <a:spcPts val="0"/>
              </a:spcBef>
              <a:spcAft>
                <a:spcPts val="0"/>
              </a:spcAft>
              <a:buClr>
                <a:srgbClr val="F5333F"/>
              </a:buClr>
              <a:buSzPts val="1800"/>
              <a:buFontTx/>
              <a:buChar char="-"/>
            </a:pPr>
            <a:endParaRPr lang="ar-JO" sz="1800" b="0" dirty="0">
              <a:solidFill>
                <a:srgbClr val="F5333F"/>
              </a:solidFill>
              <a:latin typeface="Calibri" panose="020F0502020204030204" pitchFamily="34" charset="0"/>
              <a:ea typeface="Calibri" panose="020F0502020204030204" pitchFamily="34" charset="0"/>
              <a:cs typeface="Calibri" panose="020F0502020204030204" pitchFamily="34" charset="0"/>
              <a:sym typeface="Open Sans"/>
            </a:endParaRPr>
          </a:p>
          <a:p>
            <a:pPr marL="285750" marR="0" lvl="0" indent="-285750" algn="just" rtl="1">
              <a:lnSpc>
                <a:spcPct val="100000"/>
              </a:lnSpc>
              <a:spcBef>
                <a:spcPts val="0"/>
              </a:spcBef>
              <a:spcAft>
                <a:spcPts val="0"/>
              </a:spcAft>
              <a:buClr>
                <a:srgbClr val="F5333F"/>
              </a:buClr>
              <a:buSzPts val="1800"/>
              <a:buFontTx/>
              <a:buChar char="-"/>
            </a:pPr>
            <a:r>
              <a:rPr lang="ar-JO" sz="1800" b="0" dirty="0">
                <a:solidFill>
                  <a:srgbClr val="F5333F"/>
                </a:solidFill>
                <a:latin typeface="Calibri" panose="020F0502020204030204" pitchFamily="34" charset="0"/>
                <a:ea typeface="Calibri" panose="020F0502020204030204" pitchFamily="34" charset="0"/>
                <a:cs typeface="Calibri" panose="020F0502020204030204" pitchFamily="34" charset="0"/>
                <a:sym typeface="Open Sans"/>
              </a:rPr>
              <a:t>إستقبل الاستجابات سواء بشكل شفهي أو عبر الدردشة، وإذا لم يرد أحد، فسأل أحدهم بنفسك (وأوضح  أنه في حالة عدم الحصول على أي استجابة، ستختار الأشخاص عشوائياً للإجابة، ومن الجيد أيضًا توجيه السؤال للأشخاص الذين لا تظهر كاميراتهم لتجعلهم أكثر نشاطًا ويقظة).</a:t>
            </a:r>
          </a:p>
          <a:p>
            <a:pPr marL="285750" marR="0" lvl="0" indent="-285750" algn="just" rtl="1">
              <a:lnSpc>
                <a:spcPct val="100000"/>
              </a:lnSpc>
              <a:spcBef>
                <a:spcPts val="0"/>
              </a:spcBef>
              <a:spcAft>
                <a:spcPts val="0"/>
              </a:spcAft>
              <a:buClr>
                <a:srgbClr val="F5333F"/>
              </a:buClr>
              <a:buSzPts val="1800"/>
              <a:buFontTx/>
              <a:buChar char="-"/>
            </a:pPr>
            <a:endParaRPr lang="ar-JO" sz="1800" b="0" dirty="0">
              <a:solidFill>
                <a:srgbClr val="F5333F"/>
              </a:solidFill>
              <a:latin typeface="Calibri" panose="020F0502020204030204" pitchFamily="34" charset="0"/>
              <a:ea typeface="Calibri" panose="020F0502020204030204" pitchFamily="34" charset="0"/>
              <a:cs typeface="Calibri" panose="020F0502020204030204" pitchFamily="34" charset="0"/>
              <a:sym typeface="Open Sans"/>
            </a:endParaRPr>
          </a:p>
          <a:p>
            <a:pPr marL="285750" marR="0" lvl="0" indent="-285750" algn="just" rtl="1">
              <a:lnSpc>
                <a:spcPct val="100000"/>
              </a:lnSpc>
              <a:spcBef>
                <a:spcPts val="0"/>
              </a:spcBef>
              <a:spcAft>
                <a:spcPts val="0"/>
              </a:spcAft>
              <a:buClr>
                <a:srgbClr val="F5333F"/>
              </a:buClr>
              <a:buSzPts val="1800"/>
              <a:buFontTx/>
              <a:buChar char="-"/>
            </a:pPr>
            <a:r>
              <a:rPr lang="ar-JO" sz="1800" b="0" dirty="0">
                <a:solidFill>
                  <a:srgbClr val="F5333F"/>
                </a:solidFill>
                <a:latin typeface="Calibri" panose="020F0502020204030204" pitchFamily="34" charset="0"/>
                <a:ea typeface="Calibri" panose="020F0502020204030204" pitchFamily="34" charset="0"/>
                <a:cs typeface="Calibri" panose="020F0502020204030204" pitchFamily="34" charset="0"/>
                <a:sym typeface="Open Sans"/>
              </a:rPr>
              <a:t>بينما يشارك أحدهم بشكل شفهي، راقب الردود في الدردشة واقرأها/استجب لها عندما ينتهي الرد الشفهي.</a:t>
            </a:r>
          </a:p>
          <a:p>
            <a:pPr marL="285750" marR="0" lvl="0" indent="-285750" algn="just" rtl="1">
              <a:lnSpc>
                <a:spcPct val="100000"/>
              </a:lnSpc>
              <a:spcBef>
                <a:spcPts val="0"/>
              </a:spcBef>
              <a:spcAft>
                <a:spcPts val="0"/>
              </a:spcAft>
              <a:buClr>
                <a:srgbClr val="F5333F"/>
              </a:buClr>
              <a:buSzPts val="1800"/>
              <a:buFontTx/>
              <a:buChar char="-"/>
            </a:pPr>
            <a:endParaRPr lang="en-GB" sz="1800" b="0" dirty="0">
              <a:solidFill>
                <a:srgbClr val="F5333F"/>
              </a:solidFill>
              <a:latin typeface="Calibri" panose="020F0502020204030204" pitchFamily="34" charset="0"/>
              <a:ea typeface="Calibri" panose="020F0502020204030204" pitchFamily="34" charset="0"/>
              <a:cs typeface="Calibri" panose="020F0502020204030204" pitchFamily="34" charset="0"/>
              <a:sym typeface="Open Sans"/>
            </a:endParaRPr>
          </a:p>
          <a:p>
            <a:pPr marL="285750" marR="0" lvl="0" indent="-285750" algn="just" defTabSz="914400" rtl="1" eaLnBrk="0" fontAlgn="base" latinLnBrk="0" hangingPunct="0">
              <a:lnSpc>
                <a:spcPct val="100000"/>
              </a:lnSpc>
              <a:spcBef>
                <a:spcPts val="0"/>
              </a:spcBef>
              <a:spcAft>
                <a:spcPts val="0"/>
              </a:spcAft>
              <a:buClr>
                <a:srgbClr val="F5333F"/>
              </a:buClr>
              <a:buSzPts val="1800"/>
              <a:buFontTx/>
              <a:buChar char="-"/>
              <a:tabLst/>
              <a:defRPr/>
            </a:pPr>
            <a:r>
              <a:rPr lang="ar-JO" sz="1800" b="1" dirty="0">
                <a:solidFill>
                  <a:srgbClr val="F5333F"/>
                </a:solidFill>
                <a:latin typeface="Calibri" panose="020F0502020204030204" pitchFamily="34" charset="0"/>
                <a:ea typeface="Calibri" panose="020F0502020204030204" pitchFamily="34" charset="0"/>
                <a:cs typeface="Calibri" panose="020F0502020204030204" pitchFamily="34" charset="0"/>
                <a:sym typeface="Open Sans"/>
              </a:rPr>
              <a:t> أحرص على توضيح أن عملية الإشراك </a:t>
            </a:r>
            <a:r>
              <a:rPr lang="ar-JO" sz="1800" b="0" dirty="0">
                <a:solidFill>
                  <a:srgbClr val="F5333F"/>
                </a:solidFill>
                <a:latin typeface="Calibri" panose="020F0502020204030204" pitchFamily="34" charset="0"/>
                <a:ea typeface="Calibri" panose="020F0502020204030204" pitchFamily="34" charset="0"/>
                <a:cs typeface="Calibri" panose="020F0502020204030204" pitchFamily="34" charset="0"/>
                <a:sym typeface="Open Sans"/>
              </a:rPr>
              <a:t>تعني اتخاذ القرارات بالتعاون مع المجتمع حول كيفية تصميم البرامج والعمليات وإدارتها وتنفيذها وتوضيح المواقع التي من الممكن لنا تقديم الدعم فيها للمجتمعات لمساعدتهم على قيادة وتشكيل حلولها وتعديلاتها الخاصة وفقًا لشروطها الخاصة. على سبيل المثال:</a:t>
            </a:r>
          </a:p>
          <a:p>
            <a:pPr marL="285750" marR="0" lvl="0" indent="-285750" algn="just" defTabSz="914400" rtl="1" eaLnBrk="0" fontAlgn="base" latinLnBrk="0" hangingPunct="0">
              <a:lnSpc>
                <a:spcPct val="100000"/>
              </a:lnSpc>
              <a:spcBef>
                <a:spcPts val="0"/>
              </a:spcBef>
              <a:spcAft>
                <a:spcPts val="0"/>
              </a:spcAft>
              <a:buClr>
                <a:srgbClr val="F5333F"/>
              </a:buClr>
              <a:buSzPts val="1800"/>
              <a:buFontTx/>
              <a:buChar char="-"/>
              <a:tabLst/>
              <a:defRPr/>
            </a:pPr>
            <a:endParaRPr lang="ar-JO" sz="1800" b="0" dirty="0">
              <a:solidFill>
                <a:srgbClr val="F5333F"/>
              </a:solidFill>
              <a:latin typeface="Calibri" panose="020F0502020204030204" pitchFamily="34" charset="0"/>
              <a:ea typeface="Calibri" panose="020F0502020204030204" pitchFamily="34" charset="0"/>
              <a:cs typeface="Calibri" panose="020F0502020204030204" pitchFamily="34" charset="0"/>
              <a:sym typeface="Open Sans"/>
            </a:endParaRPr>
          </a:p>
          <a:p>
            <a:pPr marL="973367" marR="0" lvl="1" indent="-285750" algn="just" defTabSz="914400" rtl="1" eaLnBrk="0" fontAlgn="base" latinLnBrk="0" hangingPunct="0">
              <a:lnSpc>
                <a:spcPct val="100000"/>
              </a:lnSpc>
              <a:spcBef>
                <a:spcPts val="0"/>
              </a:spcBef>
              <a:spcAft>
                <a:spcPts val="0"/>
              </a:spcAft>
              <a:buClr>
                <a:srgbClr val="F5333F"/>
              </a:buClr>
              <a:buSzPts val="1800"/>
              <a:buFontTx/>
              <a:buChar char="-"/>
              <a:tabLst/>
              <a:defRPr/>
            </a:pPr>
            <a:r>
              <a:rPr lang="ar-JO" sz="1800" b="1" dirty="0">
                <a:solidFill>
                  <a:srgbClr val="F5333F"/>
                </a:solidFill>
                <a:latin typeface="Calibri" panose="020F0502020204030204" pitchFamily="34" charset="0"/>
                <a:ea typeface="Calibri" panose="020F0502020204030204" pitchFamily="34" charset="0"/>
                <a:cs typeface="Calibri" panose="020F0502020204030204" pitchFamily="34" charset="0"/>
                <a:sym typeface="Open Sans"/>
              </a:rPr>
              <a:t> </a:t>
            </a:r>
            <a:r>
              <a:rPr lang="ar-JO" sz="20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العمل مع لجان المشاريع المجتمعية والإجتماع معها بشكل منتظم لاتخاذ القرارات المتعلقة بالبرامج.</a:t>
            </a:r>
          </a:p>
          <a:p>
            <a:pPr marL="687617" marR="0" lvl="1" indent="0" algn="just" defTabSz="914400" rtl="1" eaLnBrk="0" fontAlgn="base" latinLnBrk="0" hangingPunct="0">
              <a:lnSpc>
                <a:spcPct val="100000"/>
              </a:lnSpc>
              <a:spcBef>
                <a:spcPts val="0"/>
              </a:spcBef>
              <a:spcAft>
                <a:spcPts val="0"/>
              </a:spcAft>
              <a:buClr>
                <a:srgbClr val="F5333F"/>
              </a:buClr>
              <a:buSzPts val="1800"/>
              <a:buFontTx/>
              <a:buNone/>
              <a:tabLst/>
              <a:defRPr/>
            </a:pPr>
            <a:endParaRPr lang="ar-JO" sz="20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742950" marR="0" lvl="1" indent="-285750" algn="just" defTabSz="914400" rtl="1" eaLnBrk="0" fontAlgn="base" latinLnBrk="0" hangingPunct="0">
              <a:lnSpc>
                <a:spcPct val="100000"/>
              </a:lnSpc>
              <a:spcBef>
                <a:spcPts val="0"/>
              </a:spcBef>
              <a:spcAft>
                <a:spcPts val="0"/>
              </a:spcAft>
              <a:buClrTx/>
              <a:buSzPts val="1400"/>
              <a:buFontTx/>
              <a:buChar char="-"/>
              <a:tabLst/>
              <a:defRPr/>
            </a:pPr>
            <a:r>
              <a:rPr lang="ar-JO" sz="20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عقد إجتماعات مجتمعية منتظمة لإبقاء المجتمع على إطلاع بالتقدم المحرز وجمع الملاحظات والإنطباعات منه والإتفاق معه على الخطوات التالية.</a:t>
            </a:r>
          </a:p>
          <a:p>
            <a:pPr marL="742950" lvl="1" indent="-285750" algn="just" rtl="1">
              <a:lnSpc>
                <a:spcPct val="100000"/>
              </a:lnSpc>
              <a:spcBef>
                <a:spcPts val="0"/>
              </a:spcBef>
              <a:spcAft>
                <a:spcPts val="0"/>
              </a:spcAft>
              <a:buSzPts val="1400"/>
              <a:buFontTx/>
              <a:buChar char="-"/>
            </a:pPr>
            <a:endParaRPr lang="ar-JO" sz="20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457200" lvl="1" indent="0" algn="just" rtl="1">
              <a:lnSpc>
                <a:spcPct val="100000"/>
              </a:lnSpc>
              <a:spcBef>
                <a:spcPts val="0"/>
              </a:spcBef>
              <a:spcAft>
                <a:spcPts val="0"/>
              </a:spcAft>
              <a:buSzPts val="1400"/>
              <a:buFontTx/>
              <a:buNone/>
            </a:pPr>
            <a:endParaRPr lang="en-GB" sz="20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742950" lvl="1" indent="-285750" algn="just" rtl="1">
              <a:lnSpc>
                <a:spcPct val="100000"/>
              </a:lnSpc>
              <a:spcBef>
                <a:spcPts val="0"/>
              </a:spcBef>
              <a:spcAft>
                <a:spcPts val="0"/>
              </a:spcAft>
              <a:buSzPts val="1400"/>
              <a:buFontTx/>
              <a:buChar char="-"/>
            </a:pPr>
            <a:r>
              <a:rPr lang="ar-JO" sz="20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التعاون مع المجتمعات للإتفاق على معايير إختيار المستفيدين والمعايير التي سيتم إعتمادها لتحديد الأشخاص الأكثر ضعفًا لتلقي الدعم، ثم الإتفاق معًا على من يستحق الحصول عليه.</a:t>
            </a:r>
          </a:p>
          <a:p>
            <a:pPr marL="742950" lvl="1" indent="-285750" algn="just" rtl="1">
              <a:lnSpc>
                <a:spcPct val="100000"/>
              </a:lnSpc>
              <a:spcBef>
                <a:spcPts val="0"/>
              </a:spcBef>
              <a:spcAft>
                <a:spcPts val="0"/>
              </a:spcAft>
              <a:buSzPts val="1400"/>
              <a:buFontTx/>
              <a:buChar char="-"/>
            </a:pPr>
            <a:endParaRPr lang="ar-JO" sz="20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742950" lvl="1" indent="-285750" algn="just" rtl="1">
              <a:lnSpc>
                <a:spcPct val="100000"/>
              </a:lnSpc>
              <a:spcBef>
                <a:spcPts val="0"/>
              </a:spcBef>
              <a:spcAft>
                <a:spcPts val="0"/>
              </a:spcAft>
              <a:buSzPts val="1400"/>
              <a:buFontTx/>
              <a:buChar char="-"/>
            </a:pPr>
            <a:r>
              <a:rPr lang="ar-JO" sz="20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دعم المجتمعات المحلية لتنفيذ أنشطتها الخاصة من خلال الدعم المالي فقط أو من خلال تقديم </a:t>
            </a:r>
            <a:r>
              <a:rPr lang="ar-JO" sz="2000" b="0" i="0" u="none" strike="noStrike" cap="none" dirty="0">
                <a:solidFill>
                  <a:schemeClr val="dk1"/>
                </a:solidFill>
                <a:effectLst/>
                <a:latin typeface="Calibri"/>
                <a:ea typeface="Calibri"/>
                <a:cs typeface="Calibri"/>
                <a:sym typeface="Calibri"/>
              </a:rPr>
              <a:t>دعم فني من الجمعية الوطنية.</a:t>
            </a:r>
          </a:p>
          <a:p>
            <a:pPr marL="742950" lvl="1" indent="-285750" algn="just" rtl="1">
              <a:lnSpc>
                <a:spcPct val="100000"/>
              </a:lnSpc>
              <a:spcBef>
                <a:spcPts val="0"/>
              </a:spcBef>
              <a:spcAft>
                <a:spcPts val="0"/>
              </a:spcAft>
              <a:buSzPts val="1400"/>
              <a:buFontTx/>
              <a:buChar char="-"/>
            </a:pPr>
            <a:endParaRPr lang="en-GB" sz="2000" b="0" dirty="0">
              <a:latin typeface="Calibri"/>
              <a:ea typeface="Calibri"/>
              <a:cs typeface="Calibri"/>
              <a:sym typeface="Calibri"/>
            </a:endParaRPr>
          </a:p>
          <a:p>
            <a:pPr marL="0" marR="0" lvl="0" indent="0" algn="just" defTabSz="914400" rtl="1" eaLnBrk="1" fontAlgn="auto" latinLnBrk="0" hangingPunct="1">
              <a:lnSpc>
                <a:spcPct val="100000"/>
              </a:lnSpc>
              <a:spcBef>
                <a:spcPts val="0"/>
              </a:spcBef>
              <a:spcAft>
                <a:spcPts val="0"/>
              </a:spcAft>
              <a:buClr>
                <a:srgbClr val="F5333F"/>
              </a:buClr>
              <a:buSzPts val="1800"/>
              <a:buFontTx/>
              <a:buNone/>
              <a:tabLst/>
              <a:defRPr/>
            </a:pPr>
            <a:r>
              <a:rPr lang="ar-JO" sz="2000" b="1" dirty="0">
                <a:latin typeface="Calibri"/>
                <a:ea typeface="Calibri"/>
                <a:cs typeface="Calibri"/>
                <a:sym typeface="Calibri"/>
              </a:rPr>
              <a:t>تم أخذ هذه الأمثلة من الدليل الخاص بالمشاركة المجتمعية والمساءلة ويمكن إستبدالها بأمثلة أخرى من منطقتك أو بلدك أو الجمعية الوطنية. </a:t>
            </a:r>
          </a:p>
          <a:p>
            <a:pPr marL="0" lvl="0" indent="0" algn="just" rtl="1">
              <a:lnSpc>
                <a:spcPct val="100000"/>
              </a:lnSpc>
              <a:spcBef>
                <a:spcPts val="542"/>
              </a:spcBef>
              <a:spcAft>
                <a:spcPts val="0"/>
              </a:spcAft>
              <a:buSzPts val="1400"/>
              <a:buNone/>
            </a:pPr>
            <a:endParaRPr lang="en-GB" sz="2000" b="0" dirty="0">
              <a:latin typeface="Calibri"/>
              <a:cs typeface="Calibri"/>
              <a:sym typeface="Calibri"/>
            </a:endParaRPr>
          </a:p>
          <a:p>
            <a:pPr marL="0" lvl="0" indent="0" algn="just" rtl="1">
              <a:lnSpc>
                <a:spcPct val="100000"/>
              </a:lnSpc>
              <a:spcBef>
                <a:spcPts val="542"/>
              </a:spcBef>
              <a:spcAft>
                <a:spcPts val="0"/>
              </a:spcAft>
              <a:buSzPts val="1400"/>
              <a:buNone/>
            </a:pPr>
            <a:r>
              <a:rPr lang="ar-JO" b="1" dirty="0"/>
              <a:t>تعمل اللجان الإستشارية على تعزيز الخدمات والتماسك الاجتماعي في تركيا</a:t>
            </a:r>
          </a:p>
          <a:p>
            <a:pPr marL="0" lvl="0" indent="0" algn="just" rtl="1">
              <a:lnSpc>
                <a:spcPct val="100000"/>
              </a:lnSpc>
              <a:spcBef>
                <a:spcPts val="542"/>
              </a:spcBef>
              <a:spcAft>
                <a:spcPts val="0"/>
              </a:spcAft>
              <a:buSzPts val="1400"/>
              <a:buNone/>
            </a:pPr>
            <a:endParaRPr lang="ar-JO" b="1" dirty="0"/>
          </a:p>
          <a:p>
            <a:pPr marL="0" lvl="0" indent="0" algn="just" rtl="1">
              <a:lnSpc>
                <a:spcPct val="100000"/>
              </a:lnSpc>
              <a:spcBef>
                <a:spcPts val="542"/>
              </a:spcBef>
              <a:spcAft>
                <a:spcPts val="0"/>
              </a:spcAft>
              <a:buSzPts val="1400"/>
              <a:buNone/>
            </a:pPr>
            <a:r>
              <a:rPr lang="ar-JO" dirty="0"/>
              <a:t>لضمان توفير المراكز المجتمعية التابعة لجمعية الهلال الأحمر التركي للخدمات المتعلقة بإحتياجات السكان، تم تشكيل لجان إستشارية في كل مركز مجتمعي حيث تتألف هذه اللجان من أفراد من المجتمع المحلي والمهاجرين وغيرهم من الفئات الاكثر ضعفًا وتعقد اللجان اجتماعًا مرة واحدة كل شهر حيث تجمع من خلاله بين الجمعية الوطنية والحكومة المحلية وأعضاء المجتمع وهذه هي الفرصة الأمثل لمناقشة كيفية تكييف أنشطة المراكز المجتمعية والدعوة بشأن القضايا الأوسع نطاقا لأصحاب المصلحة المعنيين، وتمت في الاجتماع الأول المناقشة والإتفاق على صفحة واحدة لتوضيح أهداف اللجنة ومسؤولياتها وآليات عملها.</a:t>
            </a:r>
          </a:p>
          <a:p>
            <a:pPr marL="0" lvl="0" indent="0" algn="just" rtl="1">
              <a:lnSpc>
                <a:spcPct val="100000"/>
              </a:lnSpc>
              <a:spcBef>
                <a:spcPts val="542"/>
              </a:spcBef>
              <a:spcAft>
                <a:spcPts val="0"/>
              </a:spcAft>
              <a:buSzPts val="1400"/>
              <a:buNone/>
            </a:pPr>
            <a:endParaRPr lang="en-GB" dirty="0"/>
          </a:p>
          <a:p>
            <a:pPr marL="0" lvl="0" indent="0" algn="just" rtl="1">
              <a:lnSpc>
                <a:spcPct val="100000"/>
              </a:lnSpc>
              <a:spcBef>
                <a:spcPts val="900"/>
              </a:spcBef>
              <a:spcAft>
                <a:spcPts val="0"/>
              </a:spcAft>
              <a:buSzPts val="1400"/>
              <a:buNone/>
            </a:pPr>
            <a:r>
              <a:rPr lang="ar-JO" sz="2000" b="1" dirty="0"/>
              <a:t>عملت فرق العمل المجتمعي في اندونيسيا على تخطيط أنشطتها الخاصة للإستجابة لكوفيد – 19</a:t>
            </a:r>
          </a:p>
          <a:p>
            <a:pPr marL="0" lvl="0" indent="0" algn="just" rtl="1">
              <a:lnSpc>
                <a:spcPct val="100000"/>
              </a:lnSpc>
              <a:spcBef>
                <a:spcPts val="900"/>
              </a:spcBef>
              <a:spcAft>
                <a:spcPts val="0"/>
              </a:spcAft>
              <a:buSzPts val="1400"/>
              <a:buNone/>
            </a:pPr>
            <a:endParaRPr lang="en-GB" dirty="0"/>
          </a:p>
          <a:p>
            <a:pPr marL="0" lvl="0" indent="0" algn="just" rtl="1">
              <a:lnSpc>
                <a:spcPct val="100000"/>
              </a:lnSpc>
              <a:spcBef>
                <a:spcPts val="900"/>
              </a:spcBef>
              <a:spcAft>
                <a:spcPts val="0"/>
              </a:spcAft>
              <a:buSzPts val="1400"/>
              <a:buNone/>
            </a:pPr>
            <a:r>
              <a:rPr lang="ar-JO" sz="2000" b="0" dirty="0"/>
              <a:t>تقدم جمعية الصليب الأحمر الإندونيسي عملها بإنتظام من خلال فرق العمل المجتمعية الموجودة في المجتمعات حيث يتم تدريب مجموعات المتطوعين هذه ليكونوا أول المستجيبين في حال وقوع كارثة ولتعمل كحلقة وصل بين الجمعية الوطنية والمجتمع الأوسع، ولدعم المجتمعات لقيادة إستجابتها الخاصة لكوفيد - 19، قدمت جمعية الصليب الأحمر الإندونيسي منحًا نقدية لفرق العمل المجتمعي ليتم إستخدامها اعتمادًا على الاحتياجات المحددة في مجتمعهم، كما وقدمت قائمة كبيرة من الأنشطة التي يمكن إستخدام المنح النقدية فيها كتتبع الإتصال وتحسين الصحة وإنتاج الكِمامات ومحطات غسل اليدين وإجراء عمليات التعقيم أو الرقابة ولكن كان القرار النهائي بشأن كيفية إستخدام التمويل للمجتمع، وتلقت فرق العمل المجتمعي توجيهات وتدريبات عبر الإنترنت، بإستخدام تقنية زوم والواتساب، والتي غطت إرشادات حول المنحة والميزانية والرصد ومكافحة كوفيد - 19، ولضمان المشاركة المجتمعية الكاملة في العملية، قدمت جمعية الصليب الاحمر الإندونيسي أيضًا تدريبًا لأعضاء فرق العمل المجتمعي حول كيفية تلقي المدخلات والإقتراحات والشكاوى المتعلقة بكيفية إستخدام المنح من المجتمع الأوسع.</a:t>
            </a:r>
            <a:endParaRPr dirty="0"/>
          </a:p>
        </p:txBody>
      </p:sp>
      <p:sp>
        <p:nvSpPr>
          <p:cNvPr id="555" name="Google Shape;555;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base" latinLnBrk="0" hangingPunct="1">
              <a:lnSpc>
                <a:spcPct val="100000"/>
              </a:lnSpc>
              <a:spcBef>
                <a:spcPts val="0"/>
              </a:spcBef>
              <a:spcAft>
                <a:spcPts val="0"/>
              </a:spcAft>
              <a:buClrTx/>
              <a:buSzPts val="1400"/>
              <a:buFontTx/>
              <a:buNone/>
              <a:tabLst/>
              <a:defRPr/>
            </a:pPr>
            <a:fld id="{00000000-1234-1234-1234-123412341234}" type="slidenum">
              <a:rPr kumimoji="0" lang="en-GB" sz="1200" b="0" i="0" u="none" strike="noStrike" kern="1200" cap="none" spc="0" normalizeH="0" baseline="0" noProof="0">
                <a:ln>
                  <a:noFill/>
                </a:ln>
                <a:solidFill>
                  <a:prstClr val="black"/>
                </a:solidFill>
                <a:effectLst/>
                <a:uLnTx/>
                <a:uFillTx/>
                <a:latin typeface="Calibri" panose="020F0502020204030204" pitchFamily="34" charset="0"/>
                <a:ea typeface="+mn-ea"/>
                <a:cs typeface="Arial"/>
                <a:sym typeface="Arial"/>
              </a:rPr>
              <a:pPr marL="0" marR="0" lvl="0" indent="0" algn="r" defTabSz="914400" rtl="0" eaLnBrk="1" fontAlgn="base" latinLnBrk="0" hangingPunct="1">
                <a:lnSpc>
                  <a:spcPct val="100000"/>
                </a:lnSpc>
                <a:spcBef>
                  <a:spcPts val="0"/>
                </a:spcBef>
                <a:spcAft>
                  <a:spcPts val="0"/>
                </a:spcAft>
                <a:buClrTx/>
                <a:buSzPts val="1400"/>
                <a:buFontTx/>
                <a:buNone/>
                <a:tabLst/>
                <a:defRPr/>
              </a:pPr>
              <a:t>14</a:t>
            </a:fld>
            <a:endParaRPr kumimoji="0" sz="1200" b="0" i="0" u="none" strike="noStrike" kern="1200" cap="none" spc="0" normalizeH="0" baseline="0" noProof="0">
              <a:ln>
                <a:noFill/>
              </a:ln>
              <a:solidFill>
                <a:prstClr val="black"/>
              </a:solidFill>
              <a:effectLst/>
              <a:uLnTx/>
              <a:uFillTx/>
              <a:latin typeface="Calibri" panose="020F0502020204030204" pitchFamily="34" charset="0"/>
              <a:ea typeface="+mn-ea"/>
              <a:cs typeface="Arial"/>
              <a:sym typeface="Aria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0"/>
        <p:cNvGrpSpPr/>
        <p:nvPr/>
      </p:nvGrpSpPr>
      <p:grpSpPr>
        <a:xfrm>
          <a:off x="0" y="0"/>
          <a:ext cx="0" cy="0"/>
          <a:chOff x="0" y="0"/>
          <a:chExt cx="0" cy="0"/>
        </a:xfrm>
      </p:grpSpPr>
      <p:sp>
        <p:nvSpPr>
          <p:cNvPr id="561" name="Google Shape;561;p10: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62" name="Google Shape;562;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just" rtl="1">
              <a:lnSpc>
                <a:spcPct val="100000"/>
              </a:lnSpc>
              <a:spcBef>
                <a:spcPts val="0"/>
              </a:spcBef>
              <a:spcAft>
                <a:spcPts val="0"/>
              </a:spcAft>
              <a:buClr>
                <a:srgbClr val="F5333F"/>
              </a:buClr>
              <a:buSzPts val="1800"/>
              <a:buFont typeface="Open Sans"/>
              <a:buNone/>
            </a:pPr>
            <a:r>
              <a:rPr lang="ar-JO" sz="1800" b="1" dirty="0">
                <a:solidFill>
                  <a:srgbClr val="F5333F"/>
                </a:solidFill>
                <a:latin typeface="+mn-lt"/>
                <a:ea typeface="Open Sans"/>
                <a:cs typeface="Open Sans"/>
                <a:sym typeface="Open Sans"/>
              </a:rPr>
              <a:t>ملاحظات الميسرين</a:t>
            </a:r>
          </a:p>
          <a:p>
            <a:pPr marL="0" marR="0" lvl="0" indent="0" algn="just" rtl="1">
              <a:lnSpc>
                <a:spcPct val="100000"/>
              </a:lnSpc>
              <a:spcBef>
                <a:spcPts val="0"/>
              </a:spcBef>
              <a:spcAft>
                <a:spcPts val="0"/>
              </a:spcAft>
              <a:buClr>
                <a:srgbClr val="F5333F"/>
              </a:buClr>
              <a:buSzPts val="1800"/>
              <a:buFont typeface="Open Sans"/>
              <a:buNone/>
            </a:pPr>
            <a:endParaRPr lang="ar-JO" sz="1800" b="1" dirty="0">
              <a:solidFill>
                <a:srgbClr val="F5333F"/>
              </a:solidFill>
              <a:latin typeface="+mn-lt"/>
              <a:ea typeface="Open Sans"/>
              <a:cs typeface="Open Sans"/>
              <a:sym typeface="Open Sans"/>
            </a:endParaRPr>
          </a:p>
          <a:p>
            <a:pPr marL="285750" marR="0" lvl="0" indent="-285750" algn="just" rtl="1">
              <a:lnSpc>
                <a:spcPct val="100000"/>
              </a:lnSpc>
              <a:spcBef>
                <a:spcPts val="0"/>
              </a:spcBef>
              <a:spcAft>
                <a:spcPts val="0"/>
              </a:spcAft>
              <a:buClr>
                <a:srgbClr val="F5333F"/>
              </a:buClr>
              <a:buSzPts val="1800"/>
              <a:buFontTx/>
              <a:buChar char="-"/>
            </a:pPr>
            <a:endParaRPr lang="ar-JO" sz="2000" b="0" dirty="0">
              <a:solidFill>
                <a:srgbClr val="F5333F"/>
              </a:solidFill>
              <a:latin typeface="+mn-lt"/>
              <a:ea typeface="Open Sans"/>
              <a:cs typeface="Open Sans"/>
              <a:sym typeface="Open Sans"/>
            </a:endParaRPr>
          </a:p>
          <a:p>
            <a:pPr marL="285750" marR="0" lvl="0" indent="-285750" algn="just" rtl="1">
              <a:lnSpc>
                <a:spcPct val="100000"/>
              </a:lnSpc>
              <a:spcBef>
                <a:spcPts val="0"/>
              </a:spcBef>
              <a:spcAft>
                <a:spcPts val="0"/>
              </a:spcAft>
              <a:buClr>
                <a:srgbClr val="F5333F"/>
              </a:buClr>
              <a:buSzPts val="1800"/>
              <a:buFontTx/>
              <a:buChar char="-"/>
            </a:pPr>
            <a:r>
              <a:rPr lang="ar-JO" sz="2000" b="0" dirty="0">
                <a:solidFill>
                  <a:srgbClr val="F5333F"/>
                </a:solidFill>
                <a:latin typeface="+mn-lt"/>
                <a:ea typeface="Open Sans"/>
                <a:cs typeface="Open Sans"/>
                <a:sym typeface="Open Sans"/>
              </a:rPr>
              <a:t>إسأل المشاركين أولاً عن كيفية تضمين التواصل المفتوح والصادق مع المجتمعات في عملياتهم.</a:t>
            </a:r>
          </a:p>
          <a:p>
            <a:pPr marL="285750" marR="0" lvl="0" indent="-285750" algn="just" rtl="1">
              <a:lnSpc>
                <a:spcPct val="100000"/>
              </a:lnSpc>
              <a:spcBef>
                <a:spcPts val="0"/>
              </a:spcBef>
              <a:spcAft>
                <a:spcPts val="0"/>
              </a:spcAft>
              <a:buClr>
                <a:srgbClr val="F5333F"/>
              </a:buClr>
              <a:buSzPts val="1800"/>
              <a:buFontTx/>
              <a:buChar char="-"/>
            </a:pPr>
            <a:endParaRPr lang="ar-JO" sz="2000" b="0" dirty="0">
              <a:solidFill>
                <a:srgbClr val="F5333F"/>
              </a:solidFill>
              <a:latin typeface="+mn-lt"/>
              <a:ea typeface="Open Sans"/>
              <a:cs typeface="Open Sans"/>
              <a:sym typeface="Open Sans"/>
            </a:endParaRPr>
          </a:p>
          <a:p>
            <a:pPr marL="285750" marR="0" lvl="0" indent="-285750" algn="just" rtl="1">
              <a:lnSpc>
                <a:spcPct val="100000"/>
              </a:lnSpc>
              <a:spcBef>
                <a:spcPts val="0"/>
              </a:spcBef>
              <a:spcAft>
                <a:spcPts val="0"/>
              </a:spcAft>
              <a:buClr>
                <a:srgbClr val="F5333F"/>
              </a:buClr>
              <a:buSzPts val="1800"/>
              <a:buFontTx/>
              <a:buChar char="-"/>
            </a:pPr>
            <a:r>
              <a:rPr lang="ar-JO" sz="2000" b="0" dirty="0">
                <a:solidFill>
                  <a:srgbClr val="F5333F"/>
                </a:solidFill>
                <a:latin typeface="+mn-lt"/>
                <a:ea typeface="Open Sans"/>
                <a:cs typeface="Open Sans"/>
                <a:sym typeface="Open Sans"/>
              </a:rPr>
              <a:t>استقبل الاستجابات سواء بشكل شفهي أو عبر الدردشة، وإذا لم يرد أحد، فسأل أحدهم بنفسك (وأوضح  أنه في حالة عدم الحصول على أي استجابة، ستختار الأشخاص عشوائياً للإجابة، ومن الجيد أيضًا توجيه السؤال للأشخاص الذين لا تظهر كاميراتهم لتجعلهم أكثر نشاطًا ويقظة).</a:t>
            </a:r>
          </a:p>
          <a:p>
            <a:pPr marL="285750" marR="0" lvl="0" indent="-285750" algn="just" rtl="1">
              <a:lnSpc>
                <a:spcPct val="100000"/>
              </a:lnSpc>
              <a:spcBef>
                <a:spcPts val="0"/>
              </a:spcBef>
              <a:spcAft>
                <a:spcPts val="0"/>
              </a:spcAft>
              <a:buClr>
                <a:srgbClr val="F5333F"/>
              </a:buClr>
              <a:buSzPts val="1800"/>
              <a:buFontTx/>
              <a:buChar char="-"/>
            </a:pPr>
            <a:endParaRPr lang="ar-JO" sz="2000" b="0" dirty="0">
              <a:solidFill>
                <a:srgbClr val="F5333F"/>
              </a:solidFill>
              <a:latin typeface="+mn-lt"/>
              <a:ea typeface="Open Sans"/>
              <a:cs typeface="Open Sans"/>
              <a:sym typeface="Open Sans"/>
            </a:endParaRPr>
          </a:p>
          <a:p>
            <a:pPr marL="285750" marR="0" lvl="0" indent="-285750" algn="just" rtl="1">
              <a:lnSpc>
                <a:spcPct val="100000"/>
              </a:lnSpc>
              <a:spcBef>
                <a:spcPts val="0"/>
              </a:spcBef>
              <a:spcAft>
                <a:spcPts val="0"/>
              </a:spcAft>
              <a:buClr>
                <a:srgbClr val="F5333F"/>
              </a:buClr>
              <a:buSzPts val="1800"/>
              <a:buFontTx/>
              <a:buChar char="-"/>
            </a:pPr>
            <a:r>
              <a:rPr lang="ar-JO" sz="2000" b="0" dirty="0">
                <a:solidFill>
                  <a:srgbClr val="F5333F"/>
                </a:solidFill>
                <a:latin typeface="+mn-lt"/>
                <a:ea typeface="Open Sans"/>
                <a:cs typeface="Open Sans"/>
                <a:sym typeface="Open Sans"/>
              </a:rPr>
              <a:t>بينما يشارك أحدهم بشكل شفهي، راقب الردود في الدردشة واقرأها/استجب لها عندما ينتهي الرد الشفهي.</a:t>
            </a:r>
          </a:p>
          <a:p>
            <a:pPr marL="285750" marR="0" lvl="0" indent="-285750" algn="just" rtl="1">
              <a:lnSpc>
                <a:spcPct val="100000"/>
              </a:lnSpc>
              <a:spcBef>
                <a:spcPts val="0"/>
              </a:spcBef>
              <a:spcAft>
                <a:spcPts val="0"/>
              </a:spcAft>
              <a:buClr>
                <a:srgbClr val="F5333F"/>
              </a:buClr>
              <a:buSzPts val="1800"/>
              <a:buFontTx/>
              <a:buChar char="-"/>
            </a:pPr>
            <a:endParaRPr lang="ar-JO" sz="2000" b="0" dirty="0">
              <a:solidFill>
                <a:srgbClr val="F5333F"/>
              </a:solidFill>
              <a:latin typeface="+mn-lt"/>
              <a:ea typeface="Open Sans"/>
              <a:cs typeface="Open Sans"/>
              <a:sym typeface="Open Sans"/>
            </a:endParaRPr>
          </a:p>
          <a:p>
            <a:pPr marL="285750" marR="0" lvl="0" indent="-285750" algn="just" rtl="1">
              <a:lnSpc>
                <a:spcPct val="100000"/>
              </a:lnSpc>
              <a:spcBef>
                <a:spcPts val="0"/>
              </a:spcBef>
              <a:spcAft>
                <a:spcPts val="0"/>
              </a:spcAft>
              <a:buClr>
                <a:srgbClr val="F5333F"/>
              </a:buClr>
              <a:buSzPts val="1800"/>
              <a:buFontTx/>
              <a:buChar char="-"/>
            </a:pPr>
            <a:endParaRPr lang="ar-JO" sz="2000" b="0" dirty="0">
              <a:solidFill>
                <a:srgbClr val="F5333F"/>
              </a:solidFill>
              <a:latin typeface="+mn-lt"/>
              <a:ea typeface="Open Sans"/>
              <a:cs typeface="Open Sans"/>
              <a:sym typeface="Open Sans"/>
            </a:endParaRPr>
          </a:p>
          <a:p>
            <a:pPr marL="285750" marR="0" lvl="0" indent="-285750" algn="just" defTabSz="914400" rtl="1" eaLnBrk="1" fontAlgn="auto" latinLnBrk="0" hangingPunct="1">
              <a:lnSpc>
                <a:spcPct val="100000"/>
              </a:lnSpc>
              <a:spcBef>
                <a:spcPts val="0"/>
              </a:spcBef>
              <a:spcAft>
                <a:spcPts val="0"/>
              </a:spcAft>
              <a:buClr>
                <a:srgbClr val="F5333F"/>
              </a:buClr>
              <a:buSzPts val="1800"/>
              <a:buFontTx/>
              <a:buChar char="-"/>
              <a:tabLst/>
              <a:defRPr/>
            </a:pPr>
            <a:r>
              <a:rPr lang="ar-JO" sz="1800" b="0" i="0" u="none" strike="noStrike" cap="none" dirty="0">
                <a:solidFill>
                  <a:schemeClr val="dk1"/>
                </a:solidFill>
                <a:effectLst/>
                <a:latin typeface="+mn-lt"/>
                <a:ea typeface="Calibri"/>
                <a:cs typeface="Calibri"/>
                <a:sym typeface="Calibri"/>
              </a:rPr>
              <a:t>الوباء، وتقديم معلومات حول الوقاية، وتحديد ورصد ومعالجة الشائعات أو الأخبار المزيفة المتعلقة بالك </a:t>
            </a:r>
            <a:r>
              <a:rPr lang="ar-JO" sz="2000" b="1" i="0" u="none" strike="noStrike" cap="none" dirty="0">
                <a:solidFill>
                  <a:srgbClr val="F5333F"/>
                </a:solidFill>
                <a:effectLst/>
                <a:latin typeface="+mn-lt"/>
                <a:ea typeface="Open Sans"/>
                <a:cs typeface="Calibri"/>
                <a:sym typeface="Open Sans"/>
              </a:rPr>
              <a:t>أحرص</a:t>
            </a:r>
            <a:r>
              <a:rPr lang="ar-JO" sz="2000" b="1" dirty="0">
                <a:solidFill>
                  <a:srgbClr val="F5333F"/>
                </a:solidFill>
                <a:latin typeface="+mn-lt"/>
                <a:ea typeface="Open Sans"/>
                <a:cs typeface="Open Sans"/>
                <a:sym typeface="Open Sans"/>
              </a:rPr>
              <a:t> على توضيح أن آليات التغذية الراجعة </a:t>
            </a:r>
            <a:r>
              <a:rPr lang="ar-JO" sz="2000" b="0" dirty="0">
                <a:solidFill>
                  <a:srgbClr val="F5333F"/>
                </a:solidFill>
                <a:latin typeface="+mn-lt"/>
                <a:ea typeface="Open Sans"/>
                <a:cs typeface="Open Sans"/>
                <a:sym typeface="Open Sans"/>
              </a:rPr>
              <a:t>تساعدنا على تلقي وتحليل والإستجابة والتصرف وفقًا للإستفسارت والشكاوى والطلبات والإقتراحات والمعتقدات والشائعات والثناء الواردة من المجتمع ومن الممكن أن يتعلق ذلك بالخدمات والدعم المقدم أو المعتقدات المرتبطة بموضوع أو قضية معينة تتعلق بعملنا (على سبيل المثال تلك التي تشكل مصدر قلق للصحة العامة) أو حول سلوكات وتصرفات الموظفين والمتطوعين، ومن الأمثلة على ذلك ما يلي: </a:t>
            </a:r>
          </a:p>
          <a:p>
            <a:pPr marL="0" marR="0" lvl="0" indent="0" algn="just" defTabSz="914400" rtl="1" eaLnBrk="1" fontAlgn="auto" latinLnBrk="0" hangingPunct="1">
              <a:lnSpc>
                <a:spcPct val="100000"/>
              </a:lnSpc>
              <a:spcBef>
                <a:spcPts val="0"/>
              </a:spcBef>
              <a:spcAft>
                <a:spcPts val="0"/>
              </a:spcAft>
              <a:buClr>
                <a:srgbClr val="F5333F"/>
              </a:buClr>
              <a:buSzPts val="1800"/>
              <a:buFontTx/>
              <a:buNone/>
              <a:tabLst/>
              <a:defRPr/>
            </a:pPr>
            <a:endParaRPr lang="ar-JO" sz="1800" b="0" dirty="0">
              <a:latin typeface="+mn-lt"/>
              <a:cs typeface="Calibri"/>
              <a:sym typeface="Calibri"/>
            </a:endParaRPr>
          </a:p>
          <a:p>
            <a:pPr marL="742950" marR="0" lvl="1" indent="-285750" algn="just" defTabSz="914400" rtl="1" eaLnBrk="1" fontAlgn="auto" latinLnBrk="0" hangingPunct="1">
              <a:lnSpc>
                <a:spcPct val="100000"/>
              </a:lnSpc>
              <a:spcBef>
                <a:spcPts val="0"/>
              </a:spcBef>
              <a:spcAft>
                <a:spcPts val="0"/>
              </a:spcAft>
              <a:buClrTx/>
              <a:buSzPts val="1400"/>
              <a:buFontTx/>
              <a:buChar char="-"/>
              <a:tabLst/>
              <a:defRPr/>
            </a:pPr>
            <a:r>
              <a:rPr lang="ar-JO" sz="1800" b="0" dirty="0">
                <a:latin typeface="+mn-lt"/>
                <a:cs typeface="Calibri"/>
                <a:sym typeface="Calibri"/>
              </a:rPr>
              <a:t>خطوط الإتصال الساخنة التي يمكن للأشخاص إستخدامها لطرح الاسئلة أو مشاركة المخاوف.</a:t>
            </a:r>
          </a:p>
          <a:p>
            <a:pPr marL="742950" marR="0" lvl="1" indent="-285750" algn="just" defTabSz="914400" rtl="1" eaLnBrk="1" fontAlgn="auto" latinLnBrk="0" hangingPunct="1">
              <a:lnSpc>
                <a:spcPct val="100000"/>
              </a:lnSpc>
              <a:spcBef>
                <a:spcPts val="0"/>
              </a:spcBef>
              <a:spcAft>
                <a:spcPts val="0"/>
              </a:spcAft>
              <a:buClrTx/>
              <a:buSzPts val="1400"/>
              <a:buFontTx/>
              <a:buChar char="-"/>
              <a:tabLst/>
              <a:defRPr/>
            </a:pPr>
            <a:r>
              <a:rPr lang="ar-JO" sz="1800" b="0" dirty="0">
                <a:latin typeface="+mn-lt"/>
                <a:cs typeface="Calibri"/>
                <a:sym typeface="Calibri"/>
              </a:rPr>
              <a:t>مكاتب المساعدة المجتمعية التي تقدم خدماتها خلال الأنشطة أو في الأوقات العادية.</a:t>
            </a:r>
          </a:p>
          <a:p>
            <a:pPr marL="742950" lvl="1" indent="-285750" algn="just" rtl="1">
              <a:lnSpc>
                <a:spcPct val="100000"/>
              </a:lnSpc>
              <a:spcBef>
                <a:spcPts val="0"/>
              </a:spcBef>
              <a:spcAft>
                <a:spcPts val="0"/>
              </a:spcAft>
              <a:buSzPts val="1400"/>
              <a:buFontTx/>
              <a:buChar char="-"/>
            </a:pPr>
            <a:r>
              <a:rPr lang="ar-JO" sz="1800" b="0" dirty="0">
                <a:latin typeface="+mn-lt"/>
                <a:cs typeface="Calibri"/>
                <a:sym typeface="Calibri"/>
              </a:rPr>
              <a:t>صناديق الإقتراح الموجودة في المجتمهات والتي يمكن للأشخاص إستخدامها لتقديم ملاحظاتهم وانطباعاتهم كتابيًا.</a:t>
            </a:r>
          </a:p>
          <a:p>
            <a:pPr marL="742950" lvl="1" indent="-285750" algn="just" rtl="1">
              <a:lnSpc>
                <a:spcPct val="100000"/>
              </a:lnSpc>
              <a:spcBef>
                <a:spcPts val="0"/>
              </a:spcBef>
              <a:spcAft>
                <a:spcPts val="0"/>
              </a:spcAft>
              <a:buSzPts val="1400"/>
              <a:buFontTx/>
              <a:buChar char="-"/>
            </a:pPr>
            <a:r>
              <a:rPr lang="ar-JO" sz="1800" b="0" dirty="0">
                <a:latin typeface="+mn-lt"/>
                <a:cs typeface="Calibri"/>
                <a:sym typeface="Calibri"/>
              </a:rPr>
              <a:t>إجراء استطلاعات للرأي وجاهيًا أو عبر الهاتف أو الإنترنت لطرح أسئلة متعلقة بإستكشاف مستوى رضا الأشخاص عن البرنامج أو رأيهم في بعض القضايا المحددة. </a:t>
            </a:r>
          </a:p>
          <a:p>
            <a:pPr marL="742950" lvl="1" indent="-285750" algn="just" rtl="1">
              <a:lnSpc>
                <a:spcPct val="100000"/>
              </a:lnSpc>
              <a:spcBef>
                <a:spcPts val="0"/>
              </a:spcBef>
              <a:spcAft>
                <a:spcPts val="0"/>
              </a:spcAft>
              <a:buSzPts val="1400"/>
              <a:buFontTx/>
              <a:buChar char="-"/>
            </a:pPr>
            <a:r>
              <a:rPr lang="ar-JO" sz="1800" b="0" dirty="0">
                <a:latin typeface="+mn-lt"/>
                <a:cs typeface="Calibri"/>
                <a:sym typeface="Calibri"/>
              </a:rPr>
              <a:t>يتم تدريب المتطوعين على الإستماع للملاحظات والإنطباعات و/أو طرح الأسئلة خلال الأنشطة كالزيارات المنزلية أو جلسات تحسين الصحة. </a:t>
            </a:r>
          </a:p>
          <a:p>
            <a:pPr marL="742950" lvl="1" indent="-285750" algn="just" rtl="1">
              <a:lnSpc>
                <a:spcPct val="100000"/>
              </a:lnSpc>
              <a:spcBef>
                <a:spcPts val="0"/>
              </a:spcBef>
              <a:spcAft>
                <a:spcPts val="0"/>
              </a:spcAft>
              <a:buSzPts val="1400"/>
              <a:buFontTx/>
              <a:buChar char="-"/>
            </a:pPr>
            <a:r>
              <a:rPr lang="ar-JO" sz="1800" b="0" dirty="0">
                <a:latin typeface="+mn-lt"/>
                <a:cs typeface="Calibri"/>
                <a:sym typeface="Calibri"/>
              </a:rPr>
              <a:t>وسائل التواصل الإجتماعي بما في ذلك الفيسبوك والتويتر أو الواتساب لجمع الملاحظات والإنطباعات وطرح أسئلة محددة</a:t>
            </a:r>
            <a:endParaRPr lang="ar-JO" dirty="0">
              <a:latin typeface="+mn-lt"/>
            </a:endParaRPr>
          </a:p>
          <a:p>
            <a:pPr marL="0" lvl="0" indent="0" algn="just" rtl="1">
              <a:lnSpc>
                <a:spcPct val="100000"/>
              </a:lnSpc>
              <a:spcBef>
                <a:spcPts val="1140"/>
              </a:spcBef>
              <a:spcAft>
                <a:spcPts val="0"/>
              </a:spcAft>
              <a:buSzPts val="1400"/>
              <a:buNone/>
            </a:pPr>
            <a:endParaRPr lang="ar-JO" sz="1800" b="1" dirty="0">
              <a:solidFill>
                <a:srgbClr val="FF0000"/>
              </a:solidFill>
              <a:latin typeface="+mn-lt"/>
            </a:endParaRPr>
          </a:p>
          <a:p>
            <a:pPr marL="0" marR="0" lvl="0" indent="0" algn="just" defTabSz="914400" rtl="1" eaLnBrk="1" fontAlgn="auto" latinLnBrk="0" hangingPunct="1">
              <a:lnSpc>
                <a:spcPct val="100000"/>
              </a:lnSpc>
              <a:spcBef>
                <a:spcPts val="0"/>
              </a:spcBef>
              <a:spcAft>
                <a:spcPts val="0"/>
              </a:spcAft>
              <a:buClr>
                <a:srgbClr val="F5333F"/>
              </a:buClr>
              <a:buSzPts val="1800"/>
              <a:buFontTx/>
              <a:buNone/>
              <a:tabLst/>
              <a:defRPr/>
            </a:pPr>
            <a:r>
              <a:rPr lang="ar-JO" sz="1800" b="1" dirty="0">
                <a:latin typeface="+mn-lt"/>
                <a:ea typeface="Calibri"/>
                <a:cs typeface="Calibri"/>
                <a:sym typeface="Calibri"/>
              </a:rPr>
              <a:t>تم أخذ هذه الأمثلة من الدليل الخاص بالمشاركة المجتمعية والمساءلة ويمكن استبدالها بأمثلة أخرى من منطقتك أو بلدك أو الجمعية الوطنية. </a:t>
            </a:r>
          </a:p>
          <a:p>
            <a:pPr marL="0" lvl="0" indent="0" algn="just" rtl="1">
              <a:lnSpc>
                <a:spcPct val="100000"/>
              </a:lnSpc>
              <a:spcBef>
                <a:spcPts val="540"/>
              </a:spcBef>
              <a:spcAft>
                <a:spcPts val="0"/>
              </a:spcAft>
              <a:buSzPts val="1400"/>
              <a:buNone/>
            </a:pPr>
            <a:endParaRPr lang="ar-JO" sz="1800" dirty="0">
              <a:latin typeface="+mn-lt"/>
            </a:endParaRPr>
          </a:p>
          <a:p>
            <a:pPr marL="0" lvl="0" indent="0" algn="just" rtl="1">
              <a:lnSpc>
                <a:spcPct val="100000"/>
              </a:lnSpc>
              <a:spcBef>
                <a:spcPts val="541"/>
              </a:spcBef>
              <a:spcAft>
                <a:spcPts val="0"/>
              </a:spcAft>
              <a:buSzPts val="1400"/>
              <a:buNone/>
            </a:pPr>
            <a:r>
              <a:rPr lang="ar-JO" sz="1804" b="1" dirty="0">
                <a:solidFill>
                  <a:schemeClr val="dk1"/>
                </a:solidFill>
                <a:latin typeface="+mn-lt"/>
                <a:ea typeface="Calibri"/>
                <a:cs typeface="Calibri"/>
                <a:sym typeface="Calibri"/>
              </a:rPr>
              <a:t>تطوير آلية الجمعية الوطنية التجريبية للتغذية الراجعة </a:t>
            </a:r>
          </a:p>
          <a:p>
            <a:pPr marL="0" lvl="0" indent="0" algn="just" rtl="1">
              <a:lnSpc>
                <a:spcPct val="100000"/>
              </a:lnSpc>
              <a:spcBef>
                <a:spcPts val="541"/>
              </a:spcBef>
              <a:spcAft>
                <a:spcPts val="0"/>
              </a:spcAft>
              <a:buSzPts val="1400"/>
              <a:buNone/>
            </a:pPr>
            <a:r>
              <a:rPr lang="ar-JO" sz="1804" dirty="0">
                <a:solidFill>
                  <a:schemeClr val="dk1"/>
                </a:solidFill>
                <a:latin typeface="+mn-lt"/>
                <a:ea typeface="Calibri"/>
                <a:cs typeface="Calibri"/>
                <a:sym typeface="Calibri"/>
              </a:rPr>
              <a:t>شَرعت جمعية الصليب الأحمر اللبنانية في عام 2014 بتجربة خط ساخن محدود لدعم مشروع المساعدة النقدية وتقديم القسائم، بدعم من الصليب الأحمر البريطاني حيث تمت إدارته في البداية من قبل فريق إدارة الكوارث، وسرعان ما تم تسليمه إلى فريق التخطيط والرصد والتقييم والتبليغ مع زيادة عدد المكالمات المستلمة، وقد تم الآن تنظيم الآلية ونشرها لتغطية معظم برامج وعمليات جمعية الصليب الأحمر اللبناني مع تزايد عدد المكالمات في كل عام حيث تمثلت الإتصالات الأكثر شيوعًا في طلب المساعدة والقضايا المتعلقة بالبرامج وطلبات المعلومات وتقديم الملاحظات والإنطباعات الإيجابية والسلبية إضافةً إلى وجود عدد قليل نسبيًا من الشكاوى الرسمية، كما وعملت الجمعية على الإعلان عن آلية التغذية الراجعة من خلال مجموعة متنوعة من القنوات بما في ذلك الرسائل القصيرة أو من خلال القيام بالأنشطة في المجتمعات وإستخدام الملصقات والنشرات ومن خلال المنظمات الشريكة حيث تشمل الفوائد الرئيسية لهذه الآلية ارتفاع قدرة جمعية الصليب الأحمر اللبناني في الإستجابة للمشاكل بسرعة أكبر، كفقدان البطاقات النقدية أو المشكلات المتعلقة بالسيولة مع الوكلاء، كما وأفاد موظفو البرنامج أيضًا بأن المعلومات التي تقدمها هذه الآلية مفيدة جدًا في تقييم خدماتهم وتكييفها لتلبية إحتياجات الأشخاص بشكل أفضل، ويُعزى نجاح هذه الآلية إلى حقيقة أنها بدأت صغيرة وتم تحسينها وتكييفها باستمرار استنادًا إلى التجربة العملية.</a:t>
            </a:r>
          </a:p>
          <a:p>
            <a:pPr marL="0" lvl="0" indent="0" algn="just" rtl="1">
              <a:lnSpc>
                <a:spcPct val="100000"/>
              </a:lnSpc>
              <a:spcBef>
                <a:spcPts val="541"/>
              </a:spcBef>
              <a:spcAft>
                <a:spcPts val="0"/>
              </a:spcAft>
              <a:buSzPts val="1400"/>
              <a:buNone/>
            </a:pPr>
            <a:endParaRPr lang="ar-JO" sz="1804" dirty="0">
              <a:solidFill>
                <a:schemeClr val="dk1"/>
              </a:solidFill>
              <a:latin typeface="+mn-lt"/>
              <a:ea typeface="Calibri"/>
              <a:cs typeface="Calibri"/>
              <a:sym typeface="Calibri"/>
            </a:endParaRPr>
          </a:p>
          <a:p>
            <a:pPr marL="0" lvl="0" indent="0" algn="just" rtl="1">
              <a:lnSpc>
                <a:spcPct val="100000"/>
              </a:lnSpc>
              <a:spcBef>
                <a:spcPts val="541"/>
              </a:spcBef>
              <a:spcAft>
                <a:spcPts val="0"/>
              </a:spcAft>
              <a:buSzPts val="1400"/>
              <a:buNone/>
            </a:pPr>
            <a:r>
              <a:rPr lang="ar-JO" sz="1804" dirty="0">
                <a:solidFill>
                  <a:schemeClr val="dk1"/>
                </a:solidFill>
                <a:latin typeface="+mn-lt"/>
                <a:ea typeface="Calibri"/>
                <a:cs typeface="Calibri"/>
                <a:sym typeface="Calibri"/>
              </a:rPr>
              <a:t> يمكنك الاطلاع على دراسة الحالة الكاملة من خلال الرابط -</a:t>
            </a:r>
          </a:p>
          <a:p>
            <a:pPr marL="0" lvl="0" indent="0" algn="just" rtl="1">
              <a:lnSpc>
                <a:spcPct val="100000"/>
              </a:lnSpc>
              <a:spcBef>
                <a:spcPts val="541"/>
              </a:spcBef>
              <a:spcAft>
                <a:spcPts val="0"/>
              </a:spcAft>
              <a:buSzPts val="1400"/>
              <a:buNone/>
            </a:pPr>
            <a:r>
              <a:rPr lang="ar-JO" sz="1804" dirty="0">
                <a:solidFill>
                  <a:schemeClr val="dk1"/>
                </a:solidFill>
                <a:latin typeface="+mn-lt"/>
                <a:ea typeface="Calibri"/>
                <a:cs typeface="Calibri"/>
                <a:sym typeface="Calibri"/>
              </a:rPr>
              <a:t> </a:t>
            </a:r>
            <a:r>
              <a:rPr lang="en-US" sz="1804" dirty="0">
                <a:solidFill>
                  <a:schemeClr val="dk1"/>
                </a:solidFill>
                <a:latin typeface="+mn-lt"/>
                <a:ea typeface="Calibri"/>
                <a:cs typeface="Calibri"/>
                <a:sym typeface="Calibri"/>
              </a:rPr>
              <a:t>https://communityengagementhub.org/wp-content/uploads/sites/2/2020/04/PMER_CRM-CaseStudy.docx</a:t>
            </a:r>
          </a:p>
          <a:p>
            <a:pPr marL="0" lvl="0" indent="0" algn="just" rtl="1">
              <a:lnSpc>
                <a:spcPct val="100000"/>
              </a:lnSpc>
              <a:spcBef>
                <a:spcPts val="541"/>
              </a:spcBef>
              <a:spcAft>
                <a:spcPts val="0"/>
              </a:spcAft>
              <a:buSzPts val="1400"/>
              <a:buNone/>
            </a:pPr>
            <a:endParaRPr lang="en-US" sz="1804" b="0" i="0" u="none" strike="noStrike" cap="none" dirty="0">
              <a:solidFill>
                <a:schemeClr val="dk1"/>
              </a:solidFill>
              <a:effectLst/>
              <a:latin typeface="+mn-lt"/>
              <a:ea typeface="Calibri"/>
              <a:cs typeface="Calibri"/>
              <a:sym typeface="Calibri"/>
            </a:endParaRPr>
          </a:p>
          <a:p>
            <a:pPr marL="0" lvl="0" indent="0" algn="just" rtl="1">
              <a:lnSpc>
                <a:spcPct val="100000"/>
              </a:lnSpc>
              <a:spcBef>
                <a:spcPts val="541"/>
              </a:spcBef>
              <a:spcAft>
                <a:spcPts val="0"/>
              </a:spcAft>
              <a:buSzPts val="1400"/>
              <a:buNone/>
            </a:pPr>
            <a:r>
              <a:rPr lang="ar-JO" sz="1800" b="1" i="0" u="none" strike="noStrike" cap="none" dirty="0">
                <a:solidFill>
                  <a:schemeClr val="dk1"/>
                </a:solidFill>
                <a:effectLst/>
                <a:latin typeface="+mn-lt"/>
                <a:ea typeface="Calibri"/>
                <a:cs typeface="Calibri"/>
                <a:sym typeface="Calibri"/>
              </a:rPr>
              <a:t>إستخدام الواتس آب في بيرو للإستجابة للأسئلة والطلبات المتعلقة بكوفيد-19 </a:t>
            </a:r>
          </a:p>
          <a:p>
            <a:pPr marL="0" lvl="0" indent="0" algn="just" rtl="1">
              <a:lnSpc>
                <a:spcPct val="100000"/>
              </a:lnSpc>
              <a:spcBef>
                <a:spcPts val="541"/>
              </a:spcBef>
              <a:spcAft>
                <a:spcPts val="0"/>
              </a:spcAft>
              <a:buSzPts val="1400"/>
              <a:buNone/>
            </a:pPr>
            <a:r>
              <a:rPr lang="ar-JO" sz="1800" b="0" i="0" u="none" strike="noStrike" cap="none" dirty="0">
                <a:solidFill>
                  <a:schemeClr val="dk1"/>
                </a:solidFill>
                <a:effectLst/>
                <a:latin typeface="+mn-lt"/>
                <a:ea typeface="Calibri"/>
                <a:cs typeface="Calibri"/>
                <a:sym typeface="Calibri"/>
              </a:rPr>
              <a:t>بعد ما فرض وباء كوفيد -19 على الصليب الأحمر البيروفي والاتحاد الدولي لجمعيات الصليب الأحمر والهلال الأحمر تعليق الأنشطة الوجاهية مع المهاجرين الفنزويليين، كانوا بحاجة إلى إيجاد طريقة جديدة  لتقديم المساعدة والإستجابة للملاحظات والإنطباعات عن بعد، وقد وجد تقييم سابق أن 78 في المئة من المهاجرين الفنزويليين في بيرو لديهم هواتف محمولة و 99 في المئة يستخدمون تطبيقات واتساب و فيسبوك ، لذلك، تم إنشاء خط واتساب خاص بالأعمال للإجابة على الأسئلة أو الشكوك حول كوفيد- 19 كما  وتم إعداد مجموعة من الرسائل الرئيسية حول الوقاية من الفايروس والإستجابة له، إلى جانب ورقة أسئلة وأجوبة، أُعدت مسبقًا لإستخدامها من قبل مشغلي خطوط واتساب، حيث تم في البداية إطلاق الخط بوجود اثنين من مشغلي المشاركة المجتمعية، ولكن تم إستدعاء طاقم طبي لاحقًا لتقديم المساعدة في الإجابة على بعض الأسئلة، كما وتم إنشاء مجموعة على واتساب بين المشغلين للمساعدة في تنسيق الردود والإرشادات الموضوعة لتسجيل الاستجابات وتتبعها، وأثبت الخط، منذ إطلاقه، شعبيته الكبيرة كما ويعمل الآن على الإستجابة لمجموعة أكبر من الاستفسارات، بما في ذلك تقديم الدعم لسكان بيرو.</a:t>
            </a:r>
          </a:p>
          <a:p>
            <a:pPr marL="0" lvl="0" indent="0" algn="just" rtl="1">
              <a:lnSpc>
                <a:spcPct val="100000"/>
              </a:lnSpc>
              <a:spcBef>
                <a:spcPts val="541"/>
              </a:spcBef>
              <a:spcAft>
                <a:spcPts val="0"/>
              </a:spcAft>
              <a:buSzPts val="1400"/>
              <a:buNone/>
            </a:pPr>
            <a:endParaRPr lang="ar-JO" sz="1800" b="0" i="0" u="none" strike="noStrike" cap="none" dirty="0">
              <a:solidFill>
                <a:schemeClr val="dk1"/>
              </a:solidFill>
              <a:effectLst/>
              <a:latin typeface="+mn-lt"/>
              <a:ea typeface="Calibri"/>
              <a:cs typeface="Calibri"/>
              <a:sym typeface="Calibri"/>
            </a:endParaRPr>
          </a:p>
          <a:p>
            <a:pPr marL="0" lvl="0" indent="0" algn="just" rtl="1">
              <a:lnSpc>
                <a:spcPct val="100000"/>
              </a:lnSpc>
              <a:spcBef>
                <a:spcPts val="540"/>
              </a:spcBef>
              <a:spcAft>
                <a:spcPts val="0"/>
              </a:spcAft>
              <a:buSzPts val="1400"/>
              <a:buNone/>
            </a:pPr>
            <a:endParaRPr lang="ar-JO" sz="1800" dirty="0">
              <a:latin typeface="+mn-lt"/>
            </a:endParaRPr>
          </a:p>
        </p:txBody>
      </p:sp>
      <p:sp>
        <p:nvSpPr>
          <p:cNvPr id="563" name="Google Shape;563;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15</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6"/>
        <p:cNvGrpSpPr/>
        <p:nvPr/>
      </p:nvGrpSpPr>
      <p:grpSpPr>
        <a:xfrm>
          <a:off x="0" y="0"/>
          <a:ext cx="0" cy="0"/>
          <a:chOff x="0" y="0"/>
          <a:chExt cx="0" cy="0"/>
        </a:xfrm>
      </p:grpSpPr>
      <p:sp>
        <p:nvSpPr>
          <p:cNvPr id="577" name="Google Shape;577;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542"/>
              </a:spcBef>
              <a:spcAft>
                <a:spcPts val="0"/>
              </a:spcAft>
              <a:buSzPts val="1400"/>
              <a:buNone/>
            </a:pPr>
            <a:endParaRPr dirty="0"/>
          </a:p>
        </p:txBody>
      </p:sp>
      <p:sp>
        <p:nvSpPr>
          <p:cNvPr id="578" name="Google Shape;578;p12: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9"/>
        <p:cNvGrpSpPr/>
        <p:nvPr/>
      </p:nvGrpSpPr>
      <p:grpSpPr>
        <a:xfrm>
          <a:off x="0" y="0"/>
          <a:ext cx="0" cy="0"/>
          <a:chOff x="0" y="0"/>
          <a:chExt cx="0" cy="0"/>
        </a:xfrm>
      </p:grpSpPr>
      <p:sp>
        <p:nvSpPr>
          <p:cNvPr id="350" name="Google Shape;350;p13: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1" name="Google Shape;351;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just" rtl="1">
              <a:spcBef>
                <a:spcPts val="0"/>
              </a:spcBef>
              <a:spcAft>
                <a:spcPts val="0"/>
              </a:spcAft>
              <a:buNone/>
            </a:pPr>
            <a:r>
              <a:rPr lang="ar-JO" sz="2000" b="1" dirty="0">
                <a:latin typeface="Calibri" panose="020F0502020204030204" pitchFamily="34" charset="0"/>
                <a:ea typeface="Calibri" panose="020F0502020204030204" pitchFamily="34" charset="0"/>
                <a:cs typeface="Calibri" panose="020F0502020204030204" pitchFamily="34" charset="0"/>
                <a:sym typeface="Calibri"/>
              </a:rPr>
              <a:t>ملاحظات الميسرين – صندوق الدردشة</a:t>
            </a: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just" rtl="1">
              <a:spcBef>
                <a:spcPts val="1000"/>
              </a:spcBef>
              <a:spcAft>
                <a:spcPts val="0"/>
              </a:spcAft>
              <a:buNone/>
            </a:pPr>
            <a:endParaRPr sz="2000" b="1" dirty="0">
              <a:latin typeface="Calibri" panose="020F0502020204030204" pitchFamily="34" charset="0"/>
              <a:ea typeface="Calibri" panose="020F0502020204030204" pitchFamily="34" charset="0"/>
              <a:cs typeface="Calibri" panose="020F0502020204030204" pitchFamily="34" charset="0"/>
              <a:sym typeface="Calibri"/>
            </a:endParaRPr>
          </a:p>
          <a:p>
            <a:pPr marL="0" lvl="0" indent="0" algn="just" rtl="1">
              <a:spcBef>
                <a:spcPts val="1000"/>
              </a:spcBef>
              <a:spcAft>
                <a:spcPts val="0"/>
              </a:spcAft>
              <a:buNone/>
            </a:pPr>
            <a:r>
              <a:rPr lang="ar-JO" sz="2000" b="1" dirty="0">
                <a:latin typeface="Calibri" panose="020F0502020204030204" pitchFamily="34" charset="0"/>
                <a:ea typeface="Calibri" panose="020F0502020204030204" pitchFamily="34" charset="0"/>
                <a:cs typeface="Calibri" panose="020F0502020204030204" pitchFamily="34" charset="0"/>
                <a:sym typeface="Calibri"/>
              </a:rPr>
              <a:t>قبل عرض الإجابات على الشريحة:</a:t>
            </a:r>
            <a:endParaRPr sz="2000" dirty="0">
              <a:latin typeface="Calibri" panose="020F0502020204030204" pitchFamily="34" charset="0"/>
              <a:ea typeface="Calibri" panose="020F0502020204030204" pitchFamily="34" charset="0"/>
              <a:cs typeface="Calibri" panose="020F0502020204030204" pitchFamily="34" charset="0"/>
              <a:sym typeface="Calibri"/>
            </a:endParaRPr>
          </a:p>
          <a:p>
            <a:pPr marL="285750" marR="0" lvl="0" indent="-285750" algn="just" rtl="1">
              <a:lnSpc>
                <a:spcPct val="100000"/>
              </a:lnSpc>
              <a:spcBef>
                <a:spcPts val="1000"/>
              </a:spcBef>
              <a:spcAft>
                <a:spcPts val="0"/>
              </a:spcAft>
              <a:buClr>
                <a:schemeClr val="dk1"/>
              </a:buClr>
              <a:buSzPts val="2000"/>
              <a:buFont typeface="Arial"/>
              <a:buChar char="•"/>
            </a:pPr>
            <a:r>
              <a:rPr lang="ar-JO" sz="2000" dirty="0">
                <a:latin typeface="Calibri" panose="020F0502020204030204" pitchFamily="34" charset="0"/>
                <a:ea typeface="Calibri" panose="020F0502020204030204" pitchFamily="34" charset="0"/>
                <a:cs typeface="Calibri" panose="020F0502020204030204" pitchFamily="34" charset="0"/>
              </a:rPr>
              <a:t>إسأل المشاركين عما إذا كان بإمكانهم التفكير في أسباب حاجتنا إلى إشراك المجتمعات في عملنا</a:t>
            </a:r>
          </a:p>
          <a:p>
            <a:pPr marL="285750" marR="0" lvl="0" indent="-285750" algn="just" rtl="1">
              <a:lnSpc>
                <a:spcPct val="100000"/>
              </a:lnSpc>
              <a:spcBef>
                <a:spcPts val="1000"/>
              </a:spcBef>
              <a:spcAft>
                <a:spcPts val="0"/>
              </a:spcAft>
              <a:buClr>
                <a:schemeClr val="dk1"/>
              </a:buClr>
              <a:buSzPts val="2000"/>
              <a:buFont typeface="Arial"/>
              <a:buChar char="•"/>
            </a:pPr>
            <a:r>
              <a:rPr lang="ar-JO" sz="2000" dirty="0">
                <a:latin typeface="Calibri" panose="020F0502020204030204" pitchFamily="34" charset="0"/>
                <a:ea typeface="Calibri" panose="020F0502020204030204" pitchFamily="34" charset="0"/>
                <a:cs typeface="Calibri" panose="020F0502020204030204" pitchFamily="34" charset="0"/>
              </a:rPr>
              <a:t> أطلب منهم كتابة أسبابهم في مربع الدردشة ولكن دون الضغط على زر الإرسال.</a:t>
            </a:r>
          </a:p>
          <a:p>
            <a:pPr marL="285750" marR="0" lvl="0" indent="-285750" algn="just" rtl="1">
              <a:lnSpc>
                <a:spcPct val="100000"/>
              </a:lnSpc>
              <a:spcBef>
                <a:spcPts val="1000"/>
              </a:spcBef>
              <a:spcAft>
                <a:spcPts val="0"/>
              </a:spcAft>
              <a:buClr>
                <a:schemeClr val="dk1"/>
              </a:buClr>
              <a:buSzPts val="2000"/>
              <a:buFont typeface="Arial"/>
              <a:buChar char="•"/>
            </a:pPr>
            <a:r>
              <a:rPr lang="ar-JO" sz="2000" dirty="0">
                <a:latin typeface="Calibri" panose="020F0502020204030204" pitchFamily="34" charset="0"/>
                <a:ea typeface="Calibri" panose="020F0502020204030204" pitchFamily="34" charset="0"/>
                <a:cs typeface="Calibri" panose="020F0502020204030204" pitchFamily="34" charset="0"/>
              </a:rPr>
              <a:t> بعد مرور وقت قصير، تأكد من مشاركة الجميع وعندما يكتب العديد من الأشخاص إجاباتهم، اطلب منهم الضغط على زر الإرسال.</a:t>
            </a:r>
          </a:p>
          <a:p>
            <a:pPr marL="285750" marR="0" lvl="0" indent="-285750" algn="just" rtl="1">
              <a:lnSpc>
                <a:spcPct val="100000"/>
              </a:lnSpc>
              <a:spcBef>
                <a:spcPts val="1000"/>
              </a:spcBef>
              <a:spcAft>
                <a:spcPts val="0"/>
              </a:spcAft>
              <a:buClr>
                <a:schemeClr val="dk1"/>
              </a:buClr>
              <a:buSzPts val="2000"/>
              <a:buFont typeface="Arial"/>
              <a:buChar char="•"/>
            </a:pPr>
            <a:r>
              <a:rPr lang="ar-JO" sz="2000" dirty="0">
                <a:latin typeface="Calibri" panose="020F0502020204030204" pitchFamily="34" charset="0"/>
                <a:ea typeface="Calibri" panose="020F0502020204030204" pitchFamily="34" charset="0"/>
                <a:cs typeface="Calibri" panose="020F0502020204030204" pitchFamily="34" charset="0"/>
              </a:rPr>
              <a:t> استعرض القائمة وقم بمناقشتها.</a:t>
            </a:r>
          </a:p>
          <a:p>
            <a:pPr marL="285750" marR="0" lvl="0" indent="-285750" algn="just" rtl="1">
              <a:lnSpc>
                <a:spcPct val="100000"/>
              </a:lnSpc>
              <a:spcBef>
                <a:spcPts val="1000"/>
              </a:spcBef>
              <a:spcAft>
                <a:spcPts val="0"/>
              </a:spcAft>
              <a:buClr>
                <a:schemeClr val="dk1"/>
              </a:buClr>
              <a:buSzPts val="2000"/>
              <a:buFont typeface="Arial"/>
              <a:buChar char="•"/>
            </a:pPr>
            <a:r>
              <a:rPr lang="ar-JO" sz="2000" dirty="0">
                <a:latin typeface="Calibri" panose="020F0502020204030204" pitchFamily="34" charset="0"/>
                <a:ea typeface="Calibri" panose="020F0502020204030204" pitchFamily="34" charset="0"/>
                <a:cs typeface="Calibri" panose="020F0502020204030204" pitchFamily="34" charset="0"/>
              </a:rPr>
              <a:t> قد يكون هناك المزيد من الأسباب الصحيحة غير المدرجة على الشريحة، لكن الخمسة المذكورة على الشريحة هي الأساسية.</a:t>
            </a:r>
          </a:p>
          <a:p>
            <a:pPr marL="285750" lvl="0" indent="-158750" algn="just" rtl="1">
              <a:spcBef>
                <a:spcPts val="1000"/>
              </a:spcBef>
              <a:spcAft>
                <a:spcPts val="0"/>
              </a:spcAft>
              <a:buClr>
                <a:schemeClr val="dk1"/>
              </a:buClr>
              <a:buSzPts val="2000"/>
              <a:buFont typeface="Arial"/>
              <a:buNone/>
            </a:pPr>
            <a:endParaRPr sz="2000" dirty="0">
              <a:latin typeface="Calibri" panose="020F0502020204030204" pitchFamily="34" charset="0"/>
              <a:ea typeface="Calibri" panose="020F0502020204030204" pitchFamily="34" charset="0"/>
              <a:cs typeface="Calibri" panose="020F0502020204030204" pitchFamily="34" charset="0"/>
              <a:sym typeface="Calibri"/>
            </a:endParaRPr>
          </a:p>
          <a:p>
            <a:pPr marL="0" lvl="0" indent="0" algn="just" rtl="1">
              <a:spcBef>
                <a:spcPts val="541"/>
              </a:spcBef>
              <a:spcAft>
                <a:spcPts val="0"/>
              </a:spcAft>
              <a:buNone/>
            </a:pPr>
            <a:r>
              <a:rPr lang="ar-JO" sz="1804" b="1"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لماذا نحتاج للمشاركة المجتمعية والمساءلة في عمليات الإستجابة لحالات للطوارئ؟</a:t>
            </a:r>
            <a:endParaRPr lang="en-GB" sz="1804" b="1"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endParaRPr>
          </a:p>
          <a:p>
            <a:pPr marL="0" lvl="0" indent="0" algn="just" rtl="1">
              <a:spcBef>
                <a:spcPts val="541"/>
              </a:spcBef>
              <a:spcAft>
                <a:spcPts val="0"/>
              </a:spcAft>
              <a:buNone/>
            </a:pPr>
            <a:endParaRPr lang="en-GB" sz="1804" b="1"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endParaRPr>
          </a:p>
          <a:p>
            <a:pPr marL="457200" lvl="0" indent="-457200" algn="just" rtl="1">
              <a:spcBef>
                <a:spcPts val="650"/>
              </a:spcBef>
              <a:spcAft>
                <a:spcPts val="1200"/>
              </a:spcAft>
              <a:buFont typeface="+mj-lt"/>
              <a:buAutoNum type="arabicPeriod"/>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لا ضرر ولا ضرار: </a:t>
            </a:r>
            <a:r>
              <a:rPr lang="ar-JO"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تأكد من أننا نفهم المجتمع ونعمل مع أفضل الممثلين، ولا نعرض أي شخص يصل إلى خدماتنا للخطر.</a:t>
            </a:r>
          </a:p>
          <a:p>
            <a:pPr marL="457200" lvl="0" indent="-457200" algn="just" rtl="1">
              <a:spcBef>
                <a:spcPts val="650"/>
              </a:spcBef>
              <a:spcAft>
                <a:spcPts val="1200"/>
              </a:spcAft>
              <a:buFont typeface="+mj-lt"/>
              <a:buAutoNum type="arabicPeriod"/>
            </a:pPr>
            <a:endPar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lvl="0" indent="-457200" algn="just" rtl="1">
              <a:spcBef>
                <a:spcPts val="650"/>
              </a:spcBef>
              <a:spcAft>
                <a:spcPts val="1200"/>
              </a:spcAft>
              <a:buFont typeface="+mj-lt"/>
              <a:buAutoNum type="arabicPeriod"/>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حماية سلامة الموظفين والمتطوعين: </a:t>
            </a:r>
            <a:r>
              <a:rPr lang="ar-JO"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من خلال تأكيد الإعتراف بمخاوف المجتمعات وإتخاذ الإجراءات اللازمة بشأنها وشرح التأخيرات أو التحديات وتصحيح الشائعات والمعلومات المضللة بسرعة - حيث يمكن أن يؤدي ذلك إلى العنف إذا تم تجاهله.</a:t>
            </a:r>
          </a:p>
          <a:p>
            <a:pPr marL="457200" lvl="0" indent="-457200" algn="just" rtl="1">
              <a:spcBef>
                <a:spcPts val="650"/>
              </a:spcBef>
              <a:spcAft>
                <a:spcPts val="1200"/>
              </a:spcAft>
              <a:buFont typeface="+mj-lt"/>
              <a:buAutoNum type="arabicPeriod"/>
            </a:pPr>
            <a:endParaRPr lang="ar-JO"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lvl="0" indent="-457200" algn="just" rtl="1">
              <a:spcBef>
                <a:spcPts val="650"/>
              </a:spcBef>
              <a:spcAft>
                <a:spcPts val="1200"/>
              </a:spcAft>
              <a:buFont typeface="+mj-lt"/>
              <a:buAutoNum type="arabicPeriod"/>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توفير الوقت والموارد: </a:t>
            </a:r>
            <a:r>
              <a:rPr lang="ar-JO"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عن طريق التأكد من عدم تقديم الدعم الذي لا يحتاجه الأشخاص أو الذي لن يساعدهم، من خلال الإعتماد على المعرفة المحلية والقدرات وإستخدام ملاحظات المجتمع وانطباعاته واقتراحاته لتحسين عملية الإستجابة.</a:t>
            </a:r>
          </a:p>
          <a:p>
            <a:pPr marL="457200" lvl="0" indent="-457200" algn="just" rtl="1">
              <a:spcBef>
                <a:spcPts val="650"/>
              </a:spcBef>
              <a:spcAft>
                <a:spcPts val="1200"/>
              </a:spcAft>
              <a:buFont typeface="+mj-lt"/>
              <a:buAutoNum type="arabicPeriod"/>
            </a:pPr>
            <a:endPar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lvl="0" indent="-457200" algn="just" rtl="1">
              <a:spcBef>
                <a:spcPts val="650"/>
              </a:spcBef>
              <a:spcAft>
                <a:spcPts val="1200"/>
              </a:spcAft>
              <a:buFont typeface="+mj-lt"/>
              <a:buAutoNum type="arabicPeriod"/>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دعم الإستجابة لتحقيق أهدافها: </a:t>
            </a:r>
            <a:r>
              <a:rPr lang="ar-JO"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من خلال ضمان فهمنا للإحتياجات والوصول إلى الفئات الأكثر ضعفاً والتنبؤ بالمخاطر أو العقبات المحلية واعتماد أكثر الطرق فعالية للمشاركة والعمل مع المجتمع</a:t>
            </a: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a:t>
            </a:r>
          </a:p>
          <a:p>
            <a:pPr marL="457200" lvl="0" indent="-457200" algn="just" rtl="1">
              <a:spcBef>
                <a:spcPts val="650"/>
              </a:spcBef>
              <a:spcAft>
                <a:spcPts val="1200"/>
              </a:spcAft>
              <a:buFont typeface="+mj-lt"/>
              <a:buAutoNum type="arabicPeriod"/>
            </a:pPr>
            <a:endPar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lvl="0" indent="-457200" algn="just" rtl="1">
              <a:spcBef>
                <a:spcPts val="650"/>
              </a:spcBef>
              <a:spcAft>
                <a:spcPts val="1200"/>
              </a:spcAft>
              <a:buFont typeface="+mj-lt"/>
              <a:buAutoNum type="arabicPeriod"/>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دعم قدرة المجتمع على الصمود: </a:t>
            </a:r>
            <a:r>
              <a:rPr lang="ar-JO"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من خلال إشراك المجتمعات في تخطيط وإدارة عملية الإستجابة حيث يعمل ذلك على بناء ملكية محلية تمكّن المجتمعات وتعزز قدرتهم والقدرة على الصمود في مواجهة الصدمات المستقبلية</a:t>
            </a: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a:t>
            </a:r>
          </a:p>
          <a:p>
            <a:pPr marL="457200" lvl="0" indent="-457200" algn="just" rtl="1">
              <a:spcBef>
                <a:spcPts val="650"/>
              </a:spcBef>
              <a:spcAft>
                <a:spcPts val="1200"/>
              </a:spcAft>
              <a:buFont typeface="+mj-lt"/>
              <a:buAutoNum type="arabicPeriod"/>
            </a:pPr>
            <a:endPar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lvl="0" indent="-457200" algn="just" rtl="1">
              <a:spcBef>
                <a:spcPts val="650"/>
              </a:spcBef>
              <a:spcAft>
                <a:spcPts val="1200"/>
              </a:spcAft>
              <a:buFont typeface="+mj-lt"/>
              <a:buAutoNum type="arabicPeriod"/>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تحسين الجودة والكفاءة والمساءلة: </a:t>
            </a:r>
            <a:r>
              <a:rPr lang="ar-JO"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من خلال إستخدام القدرات والمعرفة المحلية لإيصال أشكال الدعم الأكثر تناسبًا عن طريق إستخدام ملاحظات وانطباعات ورؤى المجتمع لإجراء تحسينات والإستجابة للتغيرات في الإحتياجات والسياق ولتحديد حالات سوء السلوك والإستجابة لها بسرعة.</a:t>
            </a:r>
          </a:p>
          <a:p>
            <a:pPr marL="457200" lvl="0" indent="-457200" algn="just" rtl="1">
              <a:spcBef>
                <a:spcPts val="650"/>
              </a:spcBef>
              <a:spcAft>
                <a:spcPts val="1200"/>
              </a:spcAft>
              <a:buFont typeface="+mj-lt"/>
              <a:buAutoNum type="arabicPeriod"/>
            </a:pPr>
            <a:endParaRPr lang="ar-JO"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lvl="0" indent="-457200" algn="just" rtl="1">
              <a:spcBef>
                <a:spcPts val="650"/>
              </a:spcBef>
              <a:spcAft>
                <a:spcPts val="1200"/>
              </a:spcAft>
              <a:buFont typeface="+mj-lt"/>
              <a:buAutoNum type="arabicPeriod"/>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تحسين الثقة والقبول والوصول: </a:t>
            </a:r>
            <a:r>
              <a:rPr lang="ar-JO"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من خلال إظهار الإحترام للمجتمعات المحلية عن طريق العمل معهم كشركاء متساوين والعمل مع الموظفين المحليين والمتطوعين والمجموعات المجتمعية وتحديد أسباب انعدام الثقة ومعالجتها على الفور.</a:t>
            </a:r>
          </a:p>
          <a:p>
            <a:pPr marL="457200" lvl="0" indent="-457200" algn="just" rtl="1">
              <a:spcBef>
                <a:spcPts val="650"/>
              </a:spcBef>
              <a:spcAft>
                <a:spcPts val="1200"/>
              </a:spcAft>
              <a:buFont typeface="+mj-lt"/>
              <a:buAutoNum type="arabicPeriod"/>
            </a:pPr>
            <a:endParaRPr lang="ar-JO"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457200" lvl="0" indent="-457200" algn="just" rtl="1">
              <a:spcBef>
                <a:spcPts val="650"/>
              </a:spcBef>
              <a:spcAft>
                <a:spcPts val="1200"/>
              </a:spcAft>
              <a:buFont typeface="+mj-lt"/>
              <a:buAutoNum type="arabicPeriod"/>
            </a:pPr>
            <a:r>
              <a:rPr lang="ar-JO" sz="1804" b="1"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الوفاء بإلتزاماتنا</a:t>
            </a:r>
            <a:r>
              <a:rPr lang="ar-JO" sz="1804" b="0"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 يعد العمل بالشراكة مع المجتمعات جوهراً لهويتنا حيث نلتزم بضمان مشاركة الأشخاص في إدارة المساعدات، ونحمل أنفسنا المسؤولية تجاه من نسعى إلى مساعدتهم، ونبني على القدرات المحلية في مدونة قواعد السلوك في حالات الإغاثة من الكوارث الصادرة عن الحركة الدولية للصليب الأحمر والهلال الأحمر كما وتلتزم مبادئ وقواعد الصليب الأحمر والهلال الأحمر للمساعدة الإنسانية بتضمين آليات شفافة للاتصال والتغذية الراجعة في الإستجابة لحالات الطوارئ، وفي ديسمبر 2019،  وافق مجلس المندوبين على المجموعة الأولى من "االإلتزامات على مستوى الحركة لإشراك المجتمعات والمساءلة" (انظر الصفحة 21).</a:t>
            </a:r>
          </a:p>
          <a:p>
            <a:pPr marL="457200" lvl="0" indent="-457200" algn="just" rtl="1">
              <a:spcBef>
                <a:spcPts val="650"/>
              </a:spcBef>
              <a:spcAft>
                <a:spcPts val="1200"/>
              </a:spcAft>
              <a:buFont typeface="+mj-lt"/>
              <a:buAutoNum type="arabicPeriod"/>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lvl="0" indent="0" algn="just" rtl="1">
              <a:spcBef>
                <a:spcPts val="541"/>
              </a:spcBef>
              <a:spcAft>
                <a:spcPts val="0"/>
              </a:spcAft>
              <a:buNone/>
            </a:pPr>
            <a:endParaRPr sz="1804" b="1"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endParaRPr>
          </a:p>
          <a:p>
            <a:pPr marL="0" lvl="0" indent="0" algn="just" rtl="1">
              <a:spcBef>
                <a:spcPts val="542"/>
              </a:spcBef>
              <a:spcAft>
                <a:spcPts val="0"/>
              </a:spcAft>
              <a:buNone/>
            </a:pPr>
            <a:endParaRPr sz="1804"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endParaRPr>
          </a:p>
          <a:p>
            <a:pPr marL="285750" lvl="0" indent="-158750" algn="just" rtl="1">
              <a:spcBef>
                <a:spcPts val="1000"/>
              </a:spcBef>
              <a:spcAft>
                <a:spcPts val="0"/>
              </a:spcAft>
              <a:buClr>
                <a:schemeClr val="dk1"/>
              </a:buClr>
              <a:buSzPts val="2000"/>
              <a:buFont typeface="Arial"/>
              <a:buNone/>
            </a:pPr>
            <a:endParaRPr sz="2000" dirty="0">
              <a:latin typeface="Calibri" panose="020F0502020204030204" pitchFamily="34" charset="0"/>
              <a:ea typeface="Calibri" panose="020F0502020204030204" pitchFamily="34" charset="0"/>
              <a:cs typeface="Calibri" panose="020F0502020204030204" pitchFamily="34" charset="0"/>
              <a:sym typeface="Calibri"/>
            </a:endParaRPr>
          </a:p>
        </p:txBody>
      </p:sp>
      <p:sp>
        <p:nvSpPr>
          <p:cNvPr id="352" name="Google Shape;352;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7"/>
        <p:cNvGrpSpPr/>
        <p:nvPr/>
      </p:nvGrpSpPr>
      <p:grpSpPr>
        <a:xfrm>
          <a:off x="0" y="0"/>
          <a:ext cx="0" cy="0"/>
          <a:chOff x="0" y="0"/>
          <a:chExt cx="0" cy="0"/>
        </a:xfrm>
      </p:grpSpPr>
      <p:sp>
        <p:nvSpPr>
          <p:cNvPr id="358" name="Google Shape;358;p14: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9" name="Google Shape;359;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just" rtl="1">
              <a:spcBef>
                <a:spcPts val="0"/>
              </a:spcBef>
              <a:spcAft>
                <a:spcPts val="0"/>
              </a:spcAft>
              <a:buNone/>
            </a:pPr>
            <a:r>
              <a:rPr lang="ar-JO" sz="2000" b="1" dirty="0">
                <a:latin typeface="Calibri" panose="020F0502020204030204" pitchFamily="34" charset="0"/>
                <a:ea typeface="Calibri" panose="020F0502020204030204" pitchFamily="34" charset="0"/>
                <a:cs typeface="Calibri" panose="020F0502020204030204" pitchFamily="34" charset="0"/>
                <a:sym typeface="Calibri"/>
              </a:rPr>
              <a:t>ملاحظات الميسرين</a:t>
            </a: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just" rtl="1">
              <a:spcBef>
                <a:spcPts val="542"/>
              </a:spcBef>
              <a:spcAft>
                <a:spcPts val="0"/>
              </a:spcAft>
              <a:buClr>
                <a:schemeClr val="dk1"/>
              </a:buClr>
              <a:buSzPts val="1805"/>
              <a:buFont typeface="Noto Sans Symbols"/>
              <a:buNone/>
            </a:pPr>
            <a:endParaRPr b="1" dirty="0">
              <a:latin typeface="Calibri" panose="020F0502020204030204" pitchFamily="34" charset="0"/>
              <a:ea typeface="Calibri" panose="020F0502020204030204" pitchFamily="34" charset="0"/>
              <a:cs typeface="Calibri" panose="020F0502020204030204" pitchFamily="34" charset="0"/>
              <a:sym typeface="Arial"/>
            </a:endParaRPr>
          </a:p>
          <a:p>
            <a:pPr marL="0" lvl="0" indent="0" algn="just" rtl="1">
              <a:spcBef>
                <a:spcPts val="650"/>
              </a:spcBef>
              <a:spcAft>
                <a:spcPts val="1200"/>
              </a:spcAft>
              <a:buFont typeface="+mj-lt"/>
              <a:buNone/>
            </a:pPr>
            <a:r>
              <a:rPr lang="ar-JO" sz="1804" b="1"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الوفاء بالتزاماتنا</a:t>
            </a:r>
            <a:r>
              <a:rPr lang="ar-JO" sz="1804" b="0"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a:t>
            </a:r>
          </a:p>
          <a:p>
            <a:pPr marL="0" lvl="0" indent="0" algn="just" rtl="1">
              <a:spcBef>
                <a:spcPts val="650"/>
              </a:spcBef>
              <a:spcAft>
                <a:spcPts val="1200"/>
              </a:spcAft>
              <a:buFont typeface="+mj-lt"/>
              <a:buNone/>
            </a:pPr>
            <a:r>
              <a:rPr lang="ar-JO" sz="1804" b="0"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 يعد العمل بالشراكة مع المجتمعات جوهراً لهويتنا حيث نلتزم بضمان مشاركة الأشخاص في إدارة المساعدات، ونحمل أنفسنا المسؤولية تجاه  من نسعى إلى مساعدتهم، ونبني على القدرات المحلية في مدونة قواعد السلوك في حالات الإغاثة من الكوارث الصادرة عن الحركة الدولية للصليب الأحمر والهلال الأحمر كما وتلتزم مبادئ وقواعد الصليب الأحمر والهلال الأحمر للمساعدة الإنسانية بتضمين آليات شفافة للإتصال والتغذية الراجعة في الإستجابة لحالات الطوارئ، وفي ديسمبر 2019،  وافق مجلس المندوبين على المجموعة الأولى من "االإلتزامات على مستوى الحركة لإشراك المجتمعات والمساءلة" (انظر الصفحة 21).</a:t>
            </a:r>
          </a:p>
          <a:p>
            <a:pPr marL="0" lvl="0" indent="0" algn="just" rtl="1">
              <a:spcBef>
                <a:spcPts val="540"/>
              </a:spcBef>
              <a:spcAft>
                <a:spcPts val="0"/>
              </a:spcAft>
              <a:buClr>
                <a:schemeClr val="dk1"/>
              </a:buClr>
              <a:buSzPts val="1800"/>
              <a:buFont typeface="Arial"/>
              <a:buNone/>
            </a:pPr>
            <a:endParaRPr lang="en-GB" b="0" dirty="0">
              <a:latin typeface="Calibri" panose="020F0502020204030204" pitchFamily="34" charset="0"/>
              <a:ea typeface="Calibri" panose="020F0502020204030204" pitchFamily="34" charset="0"/>
              <a:cs typeface="Calibri" panose="020F0502020204030204" pitchFamily="34" charset="0"/>
              <a:sym typeface="Arial"/>
            </a:endParaRPr>
          </a:p>
          <a:p>
            <a:pPr marL="171450" lvl="0" indent="-171450" algn="just" rtl="1">
              <a:spcBef>
                <a:spcPts val="540"/>
              </a:spcBef>
              <a:spcAft>
                <a:spcPts val="0"/>
              </a:spcAft>
              <a:buClr>
                <a:schemeClr val="dk1"/>
              </a:buClr>
              <a:buSzPts val="1800"/>
              <a:buFont typeface="Arial"/>
              <a:buChar char="•"/>
            </a:pPr>
            <a:r>
              <a:rPr lang="ar-JO" b="0" dirty="0">
                <a:latin typeface="Calibri" panose="020F0502020204030204" pitchFamily="34" charset="0"/>
                <a:ea typeface="Calibri" panose="020F0502020204030204" pitchFamily="34" charset="0"/>
                <a:cs typeface="Calibri" panose="020F0502020204030204" pitchFamily="34" charset="0"/>
                <a:sym typeface="Arial"/>
              </a:rPr>
              <a:t>توجد داخل الحركة التزامات تنظيمية بالمشاركة المجتمعية والمساءلة</a:t>
            </a:r>
          </a:p>
          <a:p>
            <a:pPr marL="171450" lvl="0" indent="-171450" algn="just" rtl="1">
              <a:spcBef>
                <a:spcPts val="540"/>
              </a:spcBef>
              <a:spcAft>
                <a:spcPts val="0"/>
              </a:spcAft>
              <a:buClr>
                <a:schemeClr val="dk1"/>
              </a:buClr>
              <a:buSzPts val="1800"/>
              <a:buFont typeface="Arial"/>
              <a:buChar char="•"/>
            </a:pPr>
            <a:endParaRPr sz="1200" b="1" dirty="0">
              <a:latin typeface="Calibri" panose="020F0502020204030204" pitchFamily="34" charset="0"/>
              <a:ea typeface="Calibri" panose="020F0502020204030204" pitchFamily="34" charset="0"/>
              <a:cs typeface="Calibri" panose="020F0502020204030204" pitchFamily="34" charset="0"/>
              <a:sym typeface="Arial"/>
            </a:endParaRPr>
          </a:p>
          <a:p>
            <a:pPr marL="171450" lvl="0" indent="-171450" algn="just" rtl="1">
              <a:spcBef>
                <a:spcPts val="540"/>
              </a:spcBef>
              <a:spcAft>
                <a:spcPts val="0"/>
              </a:spcAft>
              <a:buClr>
                <a:schemeClr val="dk1"/>
              </a:buClr>
              <a:buSzPts val="1800"/>
              <a:buFont typeface="Arial"/>
              <a:buChar char="•"/>
            </a:pPr>
            <a:r>
              <a:rPr lang="ar-JO" b="1" dirty="0">
                <a:latin typeface="Calibri" panose="020F0502020204030204" pitchFamily="34" charset="0"/>
                <a:ea typeface="Calibri" panose="020F0502020204030204" pitchFamily="34" charset="0"/>
                <a:cs typeface="Calibri" panose="020F0502020204030204" pitchFamily="34" charset="0"/>
                <a:sym typeface="Arial"/>
              </a:rPr>
              <a:t>وتنص مدونة قواعد السلوك للحركة الدولية للصليب الأحمر والهلال الأحمر والمنظمات غير الحكومية في برامج الإستجابة للكوارث على ما يلي:</a:t>
            </a:r>
          </a:p>
          <a:p>
            <a:pPr marL="171450" lvl="0" indent="-171450" algn="just" rtl="1">
              <a:spcBef>
                <a:spcPts val="540"/>
              </a:spcBef>
              <a:spcAft>
                <a:spcPts val="0"/>
              </a:spcAft>
              <a:buClr>
                <a:schemeClr val="dk1"/>
              </a:buClr>
              <a:buSzPts val="1800"/>
              <a:buFont typeface="Arial"/>
              <a:buChar char="•"/>
            </a:pPr>
            <a:endParaRPr lang="ar-JO" b="1" dirty="0">
              <a:latin typeface="Calibri" panose="020F0502020204030204" pitchFamily="34" charset="0"/>
              <a:ea typeface="Calibri" panose="020F0502020204030204" pitchFamily="34" charset="0"/>
              <a:cs typeface="Calibri" panose="020F0502020204030204" pitchFamily="34" charset="0"/>
              <a:sym typeface="Arial"/>
            </a:endParaRPr>
          </a:p>
          <a:p>
            <a:pPr marL="171450" lvl="0" indent="-171450" algn="just" rtl="1">
              <a:spcBef>
                <a:spcPts val="540"/>
              </a:spcBef>
              <a:spcAft>
                <a:spcPts val="0"/>
              </a:spcAft>
              <a:buClr>
                <a:schemeClr val="dk1"/>
              </a:buClr>
              <a:buSzPts val="1800"/>
              <a:buFont typeface="Arial"/>
              <a:buChar char="•"/>
            </a:pPr>
            <a:r>
              <a:rPr lang="ar-JO" dirty="0">
                <a:latin typeface="Calibri" panose="020F0502020204030204" pitchFamily="34" charset="0"/>
                <a:ea typeface="Calibri" panose="020F0502020204030204" pitchFamily="34" charset="0"/>
                <a:cs typeface="Calibri" panose="020F0502020204030204" pitchFamily="34" charset="0"/>
                <a:sym typeface="Arial"/>
              </a:rPr>
              <a:t>"إيجاد سبل لإشراك المستفيدين من البرامج في إدارة المعونة الغوثية"</a:t>
            </a:r>
          </a:p>
          <a:p>
            <a:pPr marL="171450" lvl="0" indent="-171450" algn="just" rtl="1">
              <a:spcBef>
                <a:spcPts val="540"/>
              </a:spcBef>
              <a:spcAft>
                <a:spcPts val="0"/>
              </a:spcAft>
              <a:buClr>
                <a:schemeClr val="dk1"/>
              </a:buClr>
              <a:buSzPts val="1800"/>
              <a:buFont typeface="Arial"/>
              <a:buChar char="•"/>
            </a:pPr>
            <a:endParaRPr lang="ar-JO" sz="1400" dirty="0">
              <a:latin typeface="Calibri" panose="020F0502020204030204" pitchFamily="34" charset="0"/>
              <a:ea typeface="Calibri" panose="020F0502020204030204" pitchFamily="34" charset="0"/>
              <a:cs typeface="Calibri" panose="020F0502020204030204" pitchFamily="34" charset="0"/>
              <a:sym typeface="Arial"/>
            </a:endParaRPr>
          </a:p>
          <a:p>
            <a:pPr marL="171450" lvl="0" indent="-171450" algn="just" rtl="1">
              <a:spcBef>
                <a:spcPts val="540"/>
              </a:spcBef>
              <a:spcAft>
                <a:spcPts val="0"/>
              </a:spcAft>
              <a:buClr>
                <a:schemeClr val="dk1"/>
              </a:buClr>
              <a:buSzPts val="1800"/>
              <a:buFont typeface="Arial"/>
              <a:buChar char="•"/>
            </a:pPr>
            <a:r>
              <a:rPr lang="ar-JO" sz="1400" dirty="0">
                <a:latin typeface="Calibri" panose="020F0502020204030204" pitchFamily="34" charset="0"/>
                <a:ea typeface="Calibri" panose="020F0502020204030204" pitchFamily="34" charset="0"/>
                <a:cs typeface="Calibri" panose="020F0502020204030204" pitchFamily="34" charset="0"/>
                <a:sym typeface="Arial"/>
              </a:rPr>
              <a:t>"نخضع للمساءلة أمام كل من أولئك الذين نقدم المساعدة لهم والذين نقبل الموارد منهم."</a:t>
            </a: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just" rtl="1">
              <a:spcBef>
                <a:spcPts val="542"/>
              </a:spcBef>
              <a:spcAft>
                <a:spcPts val="0"/>
              </a:spcAft>
              <a:buNone/>
            </a:pPr>
            <a:endParaRPr dirty="0">
              <a:latin typeface="Calibri" panose="020F0502020204030204" pitchFamily="34" charset="0"/>
              <a:ea typeface="Calibri" panose="020F0502020204030204" pitchFamily="34" charset="0"/>
              <a:cs typeface="Calibri" panose="020F0502020204030204" pitchFamily="34" charset="0"/>
            </a:endParaRPr>
          </a:p>
          <a:p>
            <a:pPr marL="171450" lvl="0" indent="-171450" algn="just" rtl="1">
              <a:spcBef>
                <a:spcPts val="541"/>
              </a:spcBef>
              <a:spcAft>
                <a:spcPts val="0"/>
              </a:spcAft>
              <a:buClr>
                <a:schemeClr val="dk1"/>
              </a:buClr>
              <a:buSzPts val="1804"/>
              <a:buFont typeface="Arial"/>
              <a:buChar char="•"/>
            </a:pPr>
            <a:r>
              <a:rPr lang="ar-JO" sz="1804" b="1" dirty="0">
                <a:solidFill>
                  <a:schemeClr val="dk1"/>
                </a:solidFill>
                <a:latin typeface="Calibri" panose="020F0502020204030204" pitchFamily="34" charset="0"/>
                <a:ea typeface="Calibri" panose="020F0502020204030204" pitchFamily="34" charset="0"/>
                <a:cs typeface="Calibri" panose="020F0502020204030204" pitchFamily="34" charset="0"/>
                <a:sym typeface="Arial"/>
              </a:rPr>
              <a:t>تنص مبادئ وقواعد المساعدة الإنسانية للصليب الأحمر والهلال الأحمر على ما يلي:</a:t>
            </a:r>
          </a:p>
          <a:p>
            <a:pPr marL="171450" lvl="0" indent="-171450" algn="just" rtl="1">
              <a:spcBef>
                <a:spcPts val="541"/>
              </a:spcBef>
              <a:spcAft>
                <a:spcPts val="0"/>
              </a:spcAft>
              <a:buClr>
                <a:schemeClr val="dk1"/>
              </a:buClr>
              <a:buSzPts val="1804"/>
              <a:buFont typeface="Arial"/>
              <a:buChar char="•"/>
            </a:pPr>
            <a:endParaRPr dirty="0">
              <a:latin typeface="Calibri" panose="020F0502020204030204" pitchFamily="34" charset="0"/>
              <a:ea typeface="Calibri" panose="020F0502020204030204" pitchFamily="34" charset="0"/>
              <a:cs typeface="Calibri" panose="020F0502020204030204" pitchFamily="34" charset="0"/>
            </a:endParaRPr>
          </a:p>
          <a:p>
            <a:pPr marL="858844" lvl="1" indent="-171227" algn="just" rtl="1">
              <a:spcBef>
                <a:spcPts val="540"/>
              </a:spcBef>
              <a:spcAft>
                <a:spcPts val="0"/>
              </a:spcAft>
              <a:buClr>
                <a:schemeClr val="dk1"/>
              </a:buClr>
              <a:buSzPts val="1800"/>
              <a:buFont typeface="Arial"/>
              <a:buChar char="•"/>
            </a:pPr>
            <a:r>
              <a:rPr lang="ar-JO" dirty="0">
                <a:latin typeface="Calibri" panose="020F0502020204030204" pitchFamily="34" charset="0"/>
                <a:ea typeface="Calibri" panose="020F0502020204030204" pitchFamily="34" charset="0"/>
                <a:cs typeface="Calibri" panose="020F0502020204030204" pitchFamily="34" charset="0"/>
              </a:rPr>
              <a:t>المبدأ رقم 9:  نضمن مناسبة وكفاءة وفاعلية المساعدات التي نقدمها وخضوعها للمساءلة، ونعمل على دعم الأشخاص المتضررين من الكوارث في الإنتقال من مرحلة الإغاثة إلى مرحلة التعافي.</a:t>
            </a:r>
          </a:p>
          <a:p>
            <a:pPr marL="687617" lvl="1" indent="0" algn="just" rtl="1">
              <a:spcBef>
                <a:spcPts val="540"/>
              </a:spcBef>
              <a:spcAft>
                <a:spcPts val="0"/>
              </a:spcAft>
              <a:buClr>
                <a:schemeClr val="dk1"/>
              </a:buClr>
              <a:buSzPts val="1800"/>
              <a:buFont typeface="Arial"/>
              <a:buNone/>
            </a:pPr>
            <a:endParaRPr lang="ar-JO" dirty="0">
              <a:latin typeface="Calibri" panose="020F0502020204030204" pitchFamily="34" charset="0"/>
              <a:ea typeface="Calibri" panose="020F0502020204030204" pitchFamily="34" charset="0"/>
              <a:cs typeface="Calibri" panose="020F0502020204030204" pitchFamily="34" charset="0"/>
            </a:endParaRPr>
          </a:p>
          <a:p>
            <a:pPr marL="858844" lvl="1" indent="-171227" algn="just" rtl="1">
              <a:spcBef>
                <a:spcPts val="540"/>
              </a:spcBef>
              <a:spcAft>
                <a:spcPts val="0"/>
              </a:spcAft>
              <a:buClr>
                <a:schemeClr val="dk1"/>
              </a:buClr>
              <a:buSzPts val="1800"/>
              <a:buFont typeface="Arial"/>
              <a:buChar char="•"/>
            </a:pPr>
            <a:r>
              <a:rPr lang="ar-JO" dirty="0">
                <a:latin typeface="Calibri" panose="020F0502020204030204" pitchFamily="34" charset="0"/>
                <a:ea typeface="Calibri" panose="020F0502020204030204" pitchFamily="34" charset="0"/>
                <a:cs typeface="Calibri" panose="020F0502020204030204" pitchFamily="34" charset="0"/>
              </a:rPr>
              <a:t>تتضمن القاعدة 5 والمتعلقة بالجودة والمساءلة، ما يلي:</a:t>
            </a:r>
          </a:p>
          <a:p>
            <a:pPr marL="858844" lvl="1" indent="-171227" algn="just" rtl="1">
              <a:spcBef>
                <a:spcPts val="540"/>
              </a:spcBef>
              <a:spcAft>
                <a:spcPts val="0"/>
              </a:spcAft>
              <a:buClr>
                <a:schemeClr val="dk1"/>
              </a:buClr>
              <a:buSzPts val="1800"/>
              <a:buFont typeface="Arial"/>
              <a:buChar char="•"/>
            </a:pPr>
            <a:endParaRPr lang="ar-JO" dirty="0">
              <a:latin typeface="Calibri" panose="020F0502020204030204" pitchFamily="34" charset="0"/>
              <a:ea typeface="Calibri" panose="020F0502020204030204" pitchFamily="34" charset="0"/>
              <a:cs typeface="Calibri" panose="020F0502020204030204" pitchFamily="34" charset="0"/>
            </a:endParaRPr>
          </a:p>
          <a:p>
            <a:pPr marL="858844" lvl="1" indent="-171227" algn="just" rtl="1">
              <a:spcBef>
                <a:spcPts val="540"/>
              </a:spcBef>
              <a:spcAft>
                <a:spcPts val="0"/>
              </a:spcAft>
              <a:buClr>
                <a:schemeClr val="dk1"/>
              </a:buClr>
              <a:buSzPts val="1800"/>
              <a:buFont typeface="Arial"/>
              <a:buChar char="•"/>
            </a:pPr>
            <a:r>
              <a:rPr lang="en-GB" dirty="0">
                <a:latin typeface="Calibri" panose="020F0502020204030204" pitchFamily="34" charset="0"/>
                <a:ea typeface="Calibri" panose="020F0502020204030204" pitchFamily="34" charset="0"/>
                <a:cs typeface="Calibri" panose="020F0502020204030204" pitchFamily="34" charset="0"/>
              </a:rPr>
              <a:t>5.4</a:t>
            </a:r>
            <a:r>
              <a:rPr lang="ar-JO" dirty="0">
                <a:latin typeface="Calibri" panose="020F0502020204030204" pitchFamily="34" charset="0"/>
                <a:ea typeface="Calibri" panose="020F0502020204030204" pitchFamily="34" charset="0"/>
                <a:cs typeface="Calibri" panose="020F0502020204030204" pitchFamily="34" charset="0"/>
              </a:rPr>
              <a:t> تعتبر الجمعيات الوطنية والإتحاد الدولي نفسها خاضعة للمساءلة تجاه المتضررين من الكوارث، وتعمل على إشراكهم في تقييم الإحتياجات وإتخاذ القرارات لضمان ملاءمة المساعدة المقدمة وتلبيتها لإحتياجاتهم والمواد الأساسية. </a:t>
            </a:r>
          </a:p>
          <a:p>
            <a:pPr marL="858844" lvl="1" indent="-171227" algn="just" rtl="1">
              <a:spcBef>
                <a:spcPts val="540"/>
              </a:spcBef>
              <a:spcAft>
                <a:spcPts val="0"/>
              </a:spcAft>
              <a:buClr>
                <a:schemeClr val="dk1"/>
              </a:buClr>
              <a:buSzPts val="1800"/>
              <a:buFont typeface="Arial"/>
              <a:buChar char="•"/>
            </a:pPr>
            <a:endParaRPr lang="ar-JO" dirty="0">
              <a:latin typeface="Calibri" panose="020F0502020204030204" pitchFamily="34" charset="0"/>
              <a:ea typeface="Calibri" panose="020F0502020204030204" pitchFamily="34" charset="0"/>
              <a:cs typeface="Calibri" panose="020F0502020204030204" pitchFamily="34" charset="0"/>
            </a:endParaRPr>
          </a:p>
          <a:p>
            <a:pPr marL="858844" lvl="1" indent="-171227" algn="just" rtl="1">
              <a:spcBef>
                <a:spcPts val="540"/>
              </a:spcBef>
              <a:spcAft>
                <a:spcPts val="0"/>
              </a:spcAft>
              <a:buClr>
                <a:schemeClr val="dk1"/>
              </a:buClr>
              <a:buSzPts val="1800"/>
              <a:buFont typeface="Arial"/>
              <a:buChar char="•"/>
            </a:pPr>
            <a:r>
              <a:rPr lang="en-GB" dirty="0">
                <a:latin typeface="Calibri" panose="020F0502020204030204" pitchFamily="34" charset="0"/>
                <a:ea typeface="Calibri" panose="020F0502020204030204" pitchFamily="34" charset="0"/>
                <a:cs typeface="Calibri" panose="020F0502020204030204" pitchFamily="34" charset="0"/>
              </a:rPr>
              <a:t>5.5</a:t>
            </a:r>
            <a:r>
              <a:rPr lang="ar-JO" dirty="0">
                <a:latin typeface="Calibri" panose="020F0502020204030204" pitchFamily="34" charset="0"/>
                <a:ea typeface="Calibri" panose="020F0502020204030204" pitchFamily="34" charset="0"/>
                <a:cs typeface="Calibri" panose="020F0502020204030204" pitchFamily="34" charset="0"/>
              </a:rPr>
              <a:t> </a:t>
            </a:r>
            <a:r>
              <a:rPr lang="en-GB" dirty="0">
                <a:latin typeface="Calibri" panose="020F0502020204030204" pitchFamily="34" charset="0"/>
                <a:ea typeface="Calibri" panose="020F0502020204030204" pitchFamily="34" charset="0"/>
                <a:cs typeface="Calibri" panose="020F0502020204030204" pitchFamily="34" charset="0"/>
              </a:rPr>
              <a:t> </a:t>
            </a:r>
            <a:r>
              <a:rPr lang="ar-JO" dirty="0">
                <a:latin typeface="Calibri" panose="020F0502020204030204" pitchFamily="34" charset="0"/>
                <a:ea typeface="Calibri" panose="020F0502020204030204" pitchFamily="34" charset="0"/>
                <a:cs typeface="Calibri" panose="020F0502020204030204" pitchFamily="34" charset="0"/>
              </a:rPr>
              <a:t>تعمل الجمعيات الوطنية والاتحاد الدولي على وضع آليات شفافة، للإتصالات والتغذية الراجعة وتقديم الشكاوى، تدعو الأشخاص المتضررين من الكوارث إلى تبادل المخاوف المتعلقة بالمساعدة المقدمة كما وتكفل الجمعيات الوطنية والإتحاد الدولي المتابعة المناسبة للملاحظات والإنطباعات الواردة.</a:t>
            </a:r>
          </a:p>
          <a:p>
            <a:pPr marL="687617" lvl="1" indent="0" algn="just" rtl="1">
              <a:spcBef>
                <a:spcPts val="540"/>
              </a:spcBef>
              <a:spcAft>
                <a:spcPts val="0"/>
              </a:spcAft>
              <a:buClr>
                <a:schemeClr val="dk1"/>
              </a:buClr>
              <a:buSzPts val="1800"/>
              <a:buFont typeface="Arial"/>
              <a:buNone/>
            </a:pPr>
            <a:endParaRPr sz="1804"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endParaRPr>
          </a:p>
          <a:p>
            <a:pPr marL="342900" lvl="0" indent="-342900" algn="just" rtl="1">
              <a:spcBef>
                <a:spcPts val="541"/>
              </a:spcBef>
              <a:spcAft>
                <a:spcPts val="0"/>
              </a:spcAft>
              <a:buClr>
                <a:schemeClr val="dk1"/>
              </a:buClr>
              <a:buSzPts val="1804"/>
              <a:buFont typeface="Arial"/>
              <a:buChar char="•"/>
            </a:pPr>
            <a:r>
              <a:rPr lang="ar-JO" sz="1804" b="0" dirty="0">
                <a:solidFill>
                  <a:schemeClr val="dk1"/>
                </a:solidFill>
                <a:latin typeface="Calibri" panose="020F0502020204030204" pitchFamily="34" charset="0"/>
                <a:ea typeface="Calibri" panose="020F0502020204030204" pitchFamily="34" charset="0"/>
                <a:cs typeface="Calibri" panose="020F0502020204030204" pitchFamily="34" charset="0"/>
                <a:sym typeface="Arial"/>
              </a:rPr>
              <a:t>تم اعتماد </a:t>
            </a:r>
            <a:r>
              <a:rPr lang="ar-JO" sz="1804" b="1" dirty="0">
                <a:solidFill>
                  <a:schemeClr val="dk1"/>
                </a:solidFill>
                <a:latin typeface="Calibri" panose="020F0502020204030204" pitchFamily="34" charset="0"/>
                <a:ea typeface="Calibri" panose="020F0502020204030204" pitchFamily="34" charset="0"/>
                <a:cs typeface="Calibri" panose="020F0502020204030204" pitchFamily="34" charset="0"/>
                <a:sym typeface="Arial"/>
              </a:rPr>
              <a:t>الإلتزامات الأساسية على مستوى الحركة لإشراك المجتمعات والمساءلة (سي آر</a:t>
            </a:r>
            <a:r>
              <a:rPr lang="en-US" sz="1804" b="1" dirty="0">
                <a:solidFill>
                  <a:schemeClr val="dk1"/>
                </a:solidFill>
                <a:latin typeface="Calibri" panose="020F0502020204030204" pitchFamily="34" charset="0"/>
                <a:ea typeface="Calibri" panose="020F0502020204030204" pitchFamily="34" charset="0"/>
                <a:cs typeface="Calibri" panose="020F0502020204030204" pitchFamily="34" charset="0"/>
                <a:sym typeface="Arial"/>
              </a:rPr>
              <a:t>/</a:t>
            </a:r>
            <a:r>
              <a:rPr lang="ar-JO" sz="1804" b="1" dirty="0">
                <a:solidFill>
                  <a:schemeClr val="dk1"/>
                </a:solidFill>
                <a:latin typeface="Calibri" panose="020F0502020204030204" pitchFamily="34" charset="0"/>
                <a:ea typeface="Calibri" panose="020F0502020204030204" pitchFamily="34" charset="0"/>
                <a:cs typeface="Calibri" panose="020F0502020204030204" pitchFamily="34" charset="0"/>
                <a:sym typeface="Arial"/>
              </a:rPr>
              <a:t>19</a:t>
            </a:r>
            <a:r>
              <a:rPr lang="en-US" sz="1804" b="1" dirty="0">
                <a:solidFill>
                  <a:schemeClr val="dk1"/>
                </a:solidFill>
                <a:latin typeface="Calibri" panose="020F0502020204030204" pitchFamily="34" charset="0"/>
                <a:ea typeface="Calibri" panose="020F0502020204030204" pitchFamily="34" charset="0"/>
                <a:cs typeface="Calibri" panose="020F0502020204030204" pitchFamily="34" charset="0"/>
                <a:sym typeface="Arial"/>
              </a:rPr>
              <a:t>/</a:t>
            </a:r>
            <a:r>
              <a:rPr lang="ar-JO" sz="1804" b="1" dirty="0">
                <a:solidFill>
                  <a:schemeClr val="dk1"/>
                </a:solidFill>
                <a:latin typeface="Calibri" panose="020F0502020204030204" pitchFamily="34" charset="0"/>
                <a:ea typeface="Calibri" panose="020F0502020204030204" pitchFamily="34" charset="0"/>
                <a:cs typeface="Calibri" panose="020F0502020204030204" pitchFamily="34" charset="0"/>
                <a:sym typeface="Arial"/>
              </a:rPr>
              <a:t>آر1) </a:t>
            </a:r>
            <a:r>
              <a:rPr lang="ar-JO" sz="1804" b="0" dirty="0">
                <a:solidFill>
                  <a:schemeClr val="dk1"/>
                </a:solidFill>
                <a:latin typeface="Calibri" panose="020F0502020204030204" pitchFamily="34" charset="0"/>
                <a:ea typeface="Calibri" panose="020F0502020204030204" pitchFamily="34" charset="0"/>
                <a:cs typeface="Calibri" panose="020F0502020204030204" pitchFamily="34" charset="0"/>
                <a:sym typeface="Arial"/>
              </a:rPr>
              <a:t>من قبل مجلس المندوبين بتاريخ 8 كانون الأول 2019 حيث </a:t>
            </a:r>
            <a:r>
              <a:rPr lang="ar-JO" sz="1804"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تهدف هذه الإلتزامات الإستراتيجية الشاملة إلى ضمان نهج </a:t>
            </a:r>
            <a:r>
              <a:rPr lang="ar-JO" sz="1804" b="0"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متسق لكيفية تعاملنا مع الأشخاص والمجتمعات التابعين للحركة ومساءلتنا تجاههم، ويكون جميع أعضاء الحركة، بما في ذلك كافة الجمعيات الوطنية ووفود لجنة الصليب الأحمر الدولية ومكاتب الإتحاد الدولي لجمعيات الصليب الأحمر والهلال الأحمر</a:t>
            </a:r>
            <a:r>
              <a:rPr lang="ar-JO" sz="1804"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 مسؤولين عن الإمتثال لهذه اللإلتزامات والوفاء بها، نظرًا لأهميتها ويتم تطبيقها على جميع الموظفين والمتطوعين في كافة أنحاء الحركة بغض النظر عن دورهم.</a:t>
            </a:r>
          </a:p>
        </p:txBody>
      </p:sp>
      <p:sp>
        <p:nvSpPr>
          <p:cNvPr id="360" name="Google Shape;360;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r>
              <a:rPr lang="ar-JO" b="1" dirty="0">
                <a:latin typeface="Calibri" panose="020F0502020204030204" pitchFamily="34" charset="0"/>
                <a:ea typeface="Calibri" panose="020F0502020204030204" pitchFamily="34" charset="0"/>
                <a:cs typeface="Calibri" panose="020F0502020204030204" pitchFamily="34" charset="0"/>
              </a:rPr>
              <a:t>ملاحظات الميسرين – صندوق الدردشة والتعليقات التوضيحية.</a:t>
            </a:r>
            <a:endParaRPr lang="en-GB" b="1" dirty="0">
              <a:latin typeface="Calibri" panose="020F0502020204030204" pitchFamily="34" charset="0"/>
              <a:ea typeface="Calibri" panose="020F0502020204030204" pitchFamily="34" charset="0"/>
              <a:cs typeface="Calibri" panose="020F0502020204030204" pitchFamily="34" charset="0"/>
            </a:endParaRPr>
          </a:p>
          <a:p>
            <a:pPr algn="just" rtl="1"/>
            <a:endParaRPr lang="en-GB"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dirty="0">
                <a:latin typeface="Calibri" panose="020F0502020204030204" pitchFamily="34" charset="0"/>
                <a:ea typeface="Calibri" panose="020F0502020204030204" pitchFamily="34" charset="0"/>
                <a:cs typeface="Calibri" panose="020F0502020204030204" pitchFamily="34" charset="0"/>
              </a:rPr>
              <a:t>قبل عرض المحتويات على الشريحة، خذ بضع دقائق لتسأل المشاركين إذا كانوا يستطيعون التفكير في بعض الأمور </a:t>
            </a:r>
            <a:r>
              <a:rPr lang="ar-JO" b="1" dirty="0">
                <a:latin typeface="Calibri" panose="020F0502020204030204" pitchFamily="34" charset="0"/>
                <a:ea typeface="Calibri" panose="020F0502020204030204" pitchFamily="34" charset="0"/>
                <a:cs typeface="Calibri" panose="020F0502020204030204" pitchFamily="34" charset="0"/>
              </a:rPr>
              <a:t>التي تساعدنا في أشراك المجتمعات خلال عمليات الطوارئ، وما هي العوائق أمام حدوث ذلك.</a:t>
            </a:r>
          </a:p>
          <a:p>
            <a:pPr marL="342900" indent="-342900" algn="just" rtl="1">
              <a:buFont typeface="Arial" panose="020B0604020202020204" pitchFamily="34" charset="0"/>
              <a:buChar char="•"/>
            </a:pPr>
            <a:endParaRPr lang="en-GB" b="1"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0" dirty="0">
                <a:latin typeface="Calibri" panose="020F0502020204030204" pitchFamily="34" charset="0"/>
                <a:ea typeface="Calibri" panose="020F0502020204030204" pitchFamily="34" charset="0"/>
                <a:cs typeface="Calibri" panose="020F0502020204030204" pitchFamily="34" charset="0"/>
              </a:rPr>
              <a:t>يمكن إستقبال الإستجابات من خلال صندوق الدردشة أو كتعليق توضيحي.</a:t>
            </a:r>
            <a:endParaRPr lang="en-GB" sz="1800"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endParaRPr lang="en-GB" dirty="0">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30000"/>
              </a:spcBef>
              <a:spcAft>
                <a:spcPct val="0"/>
              </a:spcAft>
              <a:buClrTx/>
              <a:buSzTx/>
              <a:buFontTx/>
              <a:buNone/>
              <a:tabLst/>
              <a:defRPr/>
            </a:pPr>
            <a:r>
              <a:rPr lang="ar-JO" dirty="0">
                <a:latin typeface="Calibri" panose="020F0502020204030204" pitchFamily="34" charset="0"/>
                <a:ea typeface="Calibri" panose="020F0502020204030204" pitchFamily="34" charset="0"/>
                <a:cs typeface="Calibri" panose="020F0502020204030204" pitchFamily="34" charset="0"/>
              </a:rPr>
              <a:t>الإجابات - استناداً إلى البحوث التي أجرتها منطقة أفريقيا لتحسين فهم مشاركة المجتمعات في عمليات الإستجابة لحالات الطوارئ، والتي شملت ثلاث زيارات ميدانية ومقابلات مع مقدمي المعلومات الرئيسيين ومناقشات مع مجموعات وورش العمل.</a:t>
            </a:r>
          </a:p>
          <a:p>
            <a:pPr marL="0" marR="0" lvl="0" indent="0" algn="just" defTabSz="914400" rtl="1" eaLnBrk="0" fontAlgn="base" latinLnBrk="0" hangingPunct="0">
              <a:lnSpc>
                <a:spcPct val="100000"/>
              </a:lnSpc>
              <a:spcBef>
                <a:spcPct val="30000"/>
              </a:spcBef>
              <a:spcAft>
                <a:spcPct val="0"/>
              </a:spcAft>
              <a:buClrTx/>
              <a:buSzTx/>
              <a:buFontTx/>
              <a:buNone/>
              <a:tabLst/>
              <a:defRP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ما هي الأمور التي تساعد المشاركة المجتمعية والمساءلة؟</a:t>
            </a: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عندما يفهم الموظفون والمتطوعون قيمة المشاركة المجتمعية وعندما يحظون بالتدريب المناسب على المشاركة المجتمعية والمساءلة قبل وقوع الحالة الطارئة.</a:t>
            </a: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وجود موظفين متخصصين بالمشاركة المجتمعية حيث يمكنهم دعم الإستجابة والقطاعات لدمج نُهج المشاركة المجتمعية والمساءلة.</a:t>
            </a: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الحصول على دعم القيادة، من مدير العمليات والجمعية الوطنية، بتخصيص الوقت والتمويل لنهج يقوده المجتمع.</a:t>
            </a: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عندما تكون لدى الجمعية الوطنية علاقة جيدة بالفعل مع المجتمعات وأنها قد عملت من قبل مع الهياكل والمجموعات المحلية من قبل.</a:t>
            </a: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عندما تمتلك الجمعية الوطنية آلية تغذية راجعة جاهزة يمكن تكييفها بسرعة وإستخدامها لدعم الإستجابة.</a:t>
            </a: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يعزز العمل من خلال متطوعين محليين قويين ثقة المجتمع ويحسن المساءلة.</a:t>
            </a: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إذا كانت الجمعية الوطنية تقوم بالفعل بمأسسة المشاركة المجتمعية والمساءلة وتضمينها في طرق عملها، فإن ذلك يجعل من السهل الحصول على مشاركة مجتمعية قوية عند حدوث حالة طارئة، وهذا يعني أن آليات مشاركة المعلومات، وجمع والإستجابة على الملاحظات والإنطباعات وتيسير مشاركة المجتمع ستكون قد تم وضعها بالفعل، مع تدريب الموظفين والمتطوعين واستعدادهم للبدء، بدلاً من الحاجة إلى بدء كل شيء من الصفر في بداية الإستجابة، عندما يكون الوقت محدودًا.</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ما هي الأمور التي تمنع المشاركة المجتمعية والمساءلة؟</a:t>
            </a:r>
          </a:p>
          <a:p>
            <a:pPr marL="342900" indent="-342900" algn="just" rtl="1">
              <a:buFont typeface="Arial" panose="020B0604020202020204" pitchFamily="34" charset="0"/>
              <a:buChar char="•"/>
            </a:pPr>
            <a:endPar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عند ما لا يفهم الموظفون كيفية مشاركة المجتمعات عمليًا أو ما هو دورهم - أي أنهم ليس لديهم الكثير من المعرفة أو الخبرة في المشاركة المجتمعية والمساءلة.</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ضيق الوقت والحاجة إلى الإستجابة بشكل عاجل.</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التصور السائد بين الموظفين على أن مشاركة المجتمع تأخذ وقتًا طويلاً، وأنه ليس لدينا وقت كافٍ في حالة الطوارئ.</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صعوبات في الوصول الجغرافي - على سبيل المثال، قد تكون الطرق مغلقة أو قد تكون هناك قيود على السفر كما في حالة كوفيد-19.</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نقص في الموظفين المهرة والمتخصصين في المشاركة المجتمعية على المستوى المناسب لدعم القيادة والقطاعات حول كيفية دمج النُهج العملية للمشاركة المجتمعية والمساءلة في الإستجابة.</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ضعف التنسيق الداخلي والذي يسبب الارتباك ووعود غير واقعية للمجتمعات.</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ضعف التقييمات الذي يؤدي إلى التقليل من فهم الاحتياجات المحلية والسياق.</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ضعف التواصل ثنائي الاتجاه فيما يتعلق بالعملية. </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عزل المشاركة المجتمعية والنظر إليها على أنها نشاط منفصل قائم بذاته وليست جزءًا من عملنا.</a:t>
            </a: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30000"/>
              </a:spcBef>
              <a:spcAft>
                <a:spcPct val="0"/>
              </a:spcAft>
              <a:buClrTx/>
              <a:buSzTx/>
              <a:buFontTx/>
              <a:buNone/>
              <a:tabLst/>
              <a:defRP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30000"/>
              </a:spcBef>
              <a:spcAft>
                <a:spcPct val="0"/>
              </a:spcAft>
              <a:buClrTx/>
              <a:buSzTx/>
              <a:buFontTx/>
              <a:buNone/>
              <a:tabLst/>
              <a:defRP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indent="0" algn="just" rtl="1">
              <a:buFontTx/>
              <a:buNone/>
            </a:pPr>
            <a:endParaRPr lang="en-GB"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19</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36868848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p2: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0" name="Google Shape;240;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just" rtl="1">
              <a:spcBef>
                <a:spcPts val="0"/>
              </a:spcBef>
              <a:spcAft>
                <a:spcPts val="0"/>
              </a:spcAft>
              <a:buNone/>
            </a:pPr>
            <a:r>
              <a:rPr lang="ar-JO" sz="2000" b="1" dirty="0">
                <a:latin typeface="Calibri"/>
                <a:ea typeface="Calibri"/>
                <a:cs typeface="Calibri"/>
                <a:sym typeface="Calibri"/>
              </a:rPr>
              <a:t>ملاحظات الميسرين – لوحة جامبورد</a:t>
            </a:r>
            <a:endParaRPr b="1" dirty="0"/>
          </a:p>
          <a:p>
            <a:pPr marL="0" lvl="0" indent="0" algn="just" rtl="1">
              <a:spcBef>
                <a:spcPts val="1000"/>
              </a:spcBef>
              <a:spcAft>
                <a:spcPts val="0"/>
              </a:spcAft>
              <a:buNone/>
            </a:pPr>
            <a:endParaRPr sz="2000" dirty="0">
              <a:latin typeface="Calibri"/>
              <a:ea typeface="Calibri"/>
              <a:cs typeface="Calibri"/>
              <a:sym typeface="Calibri"/>
            </a:endParaRPr>
          </a:p>
          <a:p>
            <a:pPr marL="285750" marR="0" lvl="0" indent="-285750" algn="just" rtl="1">
              <a:lnSpc>
                <a:spcPct val="100000"/>
              </a:lnSpc>
              <a:spcBef>
                <a:spcPts val="1000"/>
              </a:spcBef>
              <a:spcAft>
                <a:spcPts val="0"/>
              </a:spcAft>
              <a:buClr>
                <a:schemeClr val="dk1"/>
              </a:buClr>
              <a:buSzPts val="2000"/>
              <a:buFont typeface="Arial"/>
              <a:buChar char="•"/>
            </a:pPr>
            <a:r>
              <a:rPr lang="ar-JO" sz="2000" dirty="0">
                <a:latin typeface="Calibri" panose="020F0502020204030204" pitchFamily="34" charset="0"/>
                <a:ea typeface="Calibri" panose="020F0502020204030204" pitchFamily="34" charset="0"/>
                <a:cs typeface="Calibri" panose="020F0502020204030204" pitchFamily="34" charset="0"/>
              </a:rPr>
              <a:t>عرف المشاركين بلوحات جامبورد ووضح أنه سيتم إستخدامها طوال فترة التدريب. </a:t>
            </a:r>
          </a:p>
          <a:p>
            <a:pPr marL="285750" marR="0" lvl="0" indent="-285750" algn="just" rtl="1">
              <a:lnSpc>
                <a:spcPct val="100000"/>
              </a:lnSpc>
              <a:spcBef>
                <a:spcPts val="1000"/>
              </a:spcBef>
              <a:spcAft>
                <a:spcPts val="0"/>
              </a:spcAft>
              <a:buClr>
                <a:schemeClr val="dk1"/>
              </a:buClr>
              <a:buSzPts val="2000"/>
              <a:buFont typeface="Arial"/>
              <a:buChar char="•"/>
            </a:pPr>
            <a:r>
              <a:rPr lang="ar-JO" sz="2000" dirty="0">
                <a:latin typeface="Calibri" panose="020F0502020204030204" pitchFamily="34" charset="0"/>
                <a:ea typeface="Calibri" panose="020F0502020204030204" pitchFamily="34" charset="0"/>
                <a:cs typeface="Calibri" panose="020F0502020204030204" pitchFamily="34" charset="0"/>
              </a:rPr>
              <a:t>بين لهم أنك ستستخدم لوحات جامبورد لهذا التمرين.</a:t>
            </a:r>
          </a:p>
          <a:p>
            <a:pPr marL="285750" marR="0" lvl="0" indent="-285750" algn="just" rtl="1">
              <a:lnSpc>
                <a:spcPct val="100000"/>
              </a:lnSpc>
              <a:spcBef>
                <a:spcPts val="1000"/>
              </a:spcBef>
              <a:spcAft>
                <a:spcPts val="0"/>
              </a:spcAft>
              <a:buClr>
                <a:schemeClr val="dk1"/>
              </a:buClr>
              <a:buSzPts val="2000"/>
              <a:buFont typeface="Arial"/>
              <a:buChar char="•"/>
            </a:pPr>
            <a:r>
              <a:rPr lang="ar-JO" sz="2000" dirty="0">
                <a:latin typeface="Calibri" panose="020F0502020204030204" pitchFamily="34" charset="0"/>
                <a:ea typeface="Calibri" panose="020F0502020204030204" pitchFamily="34" charset="0"/>
                <a:cs typeface="Calibri" panose="020F0502020204030204" pitchFamily="34" charset="0"/>
              </a:rPr>
              <a:t>اطلب من المشاركين قضاء 5 دقائق في كتابة توقعاتهم لهذا التدريب من حيث ما يرغبون في تعلمه على أوراق الملاحظات اللاصقة.</a:t>
            </a:r>
          </a:p>
          <a:p>
            <a:pPr marL="285750" marR="0" lvl="0" indent="-285750" algn="just" rtl="1">
              <a:lnSpc>
                <a:spcPct val="100000"/>
              </a:lnSpc>
              <a:spcBef>
                <a:spcPts val="1000"/>
              </a:spcBef>
              <a:spcAft>
                <a:spcPts val="0"/>
              </a:spcAft>
              <a:buClr>
                <a:schemeClr val="dk1"/>
              </a:buClr>
              <a:buSzPts val="2000"/>
              <a:buFont typeface="Arial"/>
              <a:buChar char="•"/>
            </a:pPr>
            <a:r>
              <a:rPr lang="ar-JO" sz="2000" dirty="0">
                <a:latin typeface="Calibri" panose="020F0502020204030204" pitchFamily="34" charset="0"/>
                <a:ea typeface="Calibri" panose="020F0502020204030204" pitchFamily="34" charset="0"/>
                <a:cs typeface="Calibri" panose="020F0502020204030204" pitchFamily="34" charset="0"/>
              </a:rPr>
              <a:t>راجع هذه الملاحظات وتعامل مع أي توقعات قد لا يستوفيها التدريب.</a:t>
            </a:r>
          </a:p>
          <a:p>
            <a:pPr marL="285750" marR="0" lvl="0" indent="-285750" algn="just" rtl="1">
              <a:lnSpc>
                <a:spcPct val="100000"/>
              </a:lnSpc>
              <a:spcBef>
                <a:spcPts val="1000"/>
              </a:spcBef>
              <a:spcAft>
                <a:spcPts val="0"/>
              </a:spcAft>
              <a:buClr>
                <a:schemeClr val="dk1"/>
              </a:buClr>
              <a:buSzPts val="2000"/>
              <a:buFont typeface="Arial"/>
              <a:buChar char="•"/>
            </a:pPr>
            <a:r>
              <a:rPr lang="ar-JO" sz="2000" dirty="0">
                <a:latin typeface="Calibri" panose="020F0502020204030204" pitchFamily="34" charset="0"/>
                <a:ea typeface="Calibri" panose="020F0502020204030204" pitchFamily="34" charset="0"/>
                <a:cs typeface="Calibri" panose="020F0502020204030204" pitchFamily="34" charset="0"/>
              </a:rPr>
              <a:t>يمكنك حفظ هذه الملاحظات ومراجعتها في نهاية التدريب للتحقق من تلبية التوقعات.</a:t>
            </a:r>
            <a:endParaRPr dirty="0"/>
          </a:p>
        </p:txBody>
      </p:sp>
      <p:sp>
        <p:nvSpPr>
          <p:cNvPr id="241" name="Google Shape;241;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r>
              <a:rPr lang="ar-JO" b="1" dirty="0"/>
              <a:t>ملاحظات الميسرين</a:t>
            </a:r>
            <a:endParaRPr lang="en-GB" b="1" dirty="0"/>
          </a:p>
          <a:p>
            <a:pPr algn="just" rtl="1"/>
            <a:endParaRPr lang="en-GB" dirty="0"/>
          </a:p>
          <a:p>
            <a:pPr marL="342900" indent="-342900" algn="just" rtl="1">
              <a:buFontTx/>
              <a:buChar char="-"/>
            </a:pPr>
            <a:r>
              <a:rPr lang="ar-JO" dirty="0"/>
              <a:t>سنقوم بالنظر بتفصيل أكبر في مجال تبليغ المخاطر والمشاركة المجتمعية كمجال رئيسي حيث تقدم المشاركة المجتمعية والمساءلة الدعم وتقود، في بعض الأحيان، العمليات الطارئة في الإستجابة للأوبئة - مثل عمليات الإستجابة لجائحة كوفيد-19 وإيبولا وزيكا.</a:t>
            </a:r>
          </a:p>
          <a:p>
            <a:pPr marL="342900" indent="-342900" algn="just" rtl="1">
              <a:buFontTx/>
              <a:buChar char="-"/>
            </a:pPr>
            <a:endParaRPr lang="en-GB" dirty="0"/>
          </a:p>
          <a:p>
            <a:pPr marL="342900" marR="0" lvl="0" indent="-342900" algn="just" defTabSz="914400" rtl="1" eaLnBrk="0" fontAlgn="base" latinLnBrk="0" hangingPunct="0">
              <a:lnSpc>
                <a:spcPct val="100000"/>
              </a:lnSpc>
              <a:spcBef>
                <a:spcPct val="30000"/>
              </a:spcBef>
              <a:spcAft>
                <a:spcPct val="0"/>
              </a:spcAft>
              <a:buClrTx/>
              <a:buSzTx/>
              <a:buFontTx/>
              <a:buChar char="-"/>
              <a:tabLst/>
              <a:defRPr/>
            </a:pPr>
            <a:r>
              <a:rPr lang="ar-JO" dirty="0"/>
              <a:t>تذكر أن مصطلح تبليغ المخاطر والمشاركة المجتمعية هو مصطلح يستخدم لتوضيح عملية إشراك المجتمع لتغيير السلوك في حالات الأوبئة، واعتمدت الحركة هذا المصطلح ليتماشى مع منظمة الصحة العالمية واليونيسيف في حالات الطوارئ الصحية العامة ولقد ذاع صيته منذ إنتشار فيروس إيبولا وكوفيد ومع ذلك، فلا زالت عملية تبليغ المخاطر والمشاركة المجتمعية تستند إلى نهج المشاركة المجتمعية والمساءلة.</a:t>
            </a:r>
          </a:p>
          <a:p>
            <a:pPr marL="342900" marR="0" lvl="0" indent="-342900" algn="just" defTabSz="914400" rtl="1" eaLnBrk="0" fontAlgn="base" latinLnBrk="0" hangingPunct="0">
              <a:lnSpc>
                <a:spcPct val="100000"/>
              </a:lnSpc>
              <a:spcBef>
                <a:spcPct val="30000"/>
              </a:spcBef>
              <a:spcAft>
                <a:spcPct val="0"/>
              </a:spcAft>
              <a:buClrTx/>
              <a:buSzTx/>
              <a:buFontTx/>
              <a:buChar char="-"/>
              <a:tabLst/>
              <a:defRPr/>
            </a:pPr>
            <a:endParaRPr lang="ar-JO" sz="2000" b="0" i="0" u="none" strike="noStrike" dirty="0">
              <a:solidFill>
                <a:schemeClr val="dk1"/>
              </a:solidFill>
              <a:latin typeface="+mn-lt"/>
              <a:ea typeface="Calibri"/>
              <a:cs typeface="Calibri"/>
              <a:sym typeface="Calibri"/>
            </a:endParaRPr>
          </a:p>
          <a:p>
            <a:pPr marL="342900" marR="0" lvl="0" indent="-342900" algn="just" defTabSz="914400" rtl="1" eaLnBrk="0" fontAlgn="base" latinLnBrk="0" hangingPunct="0">
              <a:lnSpc>
                <a:spcPct val="100000"/>
              </a:lnSpc>
              <a:spcBef>
                <a:spcPct val="30000"/>
              </a:spcBef>
              <a:spcAft>
                <a:spcPct val="0"/>
              </a:spcAft>
              <a:buClrTx/>
              <a:buSzTx/>
              <a:buFontTx/>
              <a:buChar char="-"/>
              <a:tabLst/>
              <a:defRPr/>
            </a:pPr>
            <a:r>
              <a:rPr lang="ar-JO" sz="2000" b="0" i="0" u="none" strike="noStrike" dirty="0">
                <a:solidFill>
                  <a:schemeClr val="dk1"/>
                </a:solidFill>
                <a:latin typeface="+mn-lt"/>
                <a:ea typeface="Calibri"/>
                <a:cs typeface="Calibri"/>
                <a:sym typeface="Calibri"/>
              </a:rPr>
              <a:t> يشمل نُهجا متعددة تهدف إلى العمل بالتعاون مع المجتمعات لإحداث تغيير إيجابي وتحسين المشاركة والعمل المجتمعي.</a:t>
            </a:r>
            <a:endParaRPr lang="en-GB" sz="2000" b="0" i="0" u="none" strike="noStrike" dirty="0">
              <a:solidFill>
                <a:schemeClr val="dk1"/>
              </a:solidFill>
              <a:latin typeface="+mn-lt"/>
              <a:ea typeface="Calibri"/>
              <a:cs typeface="Calibri"/>
              <a:sym typeface="Calibri"/>
            </a:endParaRPr>
          </a:p>
          <a:p>
            <a:pPr marL="342900" indent="-342900" algn="just" rtl="1">
              <a:buFontTx/>
              <a:buChar char="-"/>
            </a:pPr>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20</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374003569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r>
              <a:rPr lang="ar-JO" b="1" dirty="0">
                <a:latin typeface="Calibri" panose="020F0502020204030204" pitchFamily="34" charset="0"/>
                <a:ea typeface="Calibri" panose="020F0502020204030204" pitchFamily="34" charset="0"/>
                <a:cs typeface="Calibri" panose="020F0502020204030204" pitchFamily="34" charset="0"/>
              </a:rPr>
              <a:t>ملاحظات الميسرين</a:t>
            </a:r>
            <a:endParaRPr lang="en-GB" b="1" dirty="0">
              <a:latin typeface="Calibri" panose="020F0502020204030204" pitchFamily="34" charset="0"/>
              <a:ea typeface="Calibri" panose="020F0502020204030204" pitchFamily="34" charset="0"/>
              <a:cs typeface="Calibri" panose="020F0502020204030204" pitchFamily="34" charset="0"/>
            </a:endParaRPr>
          </a:p>
          <a:p>
            <a:pPr algn="just" rtl="1"/>
            <a:endParaRPr lang="en-GB" b="1"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Tx/>
              <a:buChar char="-"/>
            </a:pPr>
            <a:r>
              <a:rPr lang="ar-JO" b="1" dirty="0">
                <a:latin typeface="Calibri" panose="020F0502020204030204" pitchFamily="34" charset="0"/>
                <a:ea typeface="Calibri" panose="020F0502020204030204" pitchFamily="34" charset="0"/>
                <a:cs typeface="Calibri" panose="020F0502020204030204" pitchFamily="34" charset="0"/>
              </a:rPr>
              <a:t>أولاً، أحرص على سؤال المشاركين عن سبب إعتقادهم بأهمية المشاركة المجتمعية في حالات تفشي الأوبئة</a:t>
            </a:r>
          </a:p>
          <a:p>
            <a:pPr marL="342900" indent="-342900" algn="just" rtl="1">
              <a:buFontTx/>
              <a:buChar char="-"/>
            </a:pPr>
            <a:endParaRPr lang="en-GB" b="1" dirty="0">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30000"/>
              </a:spcBef>
              <a:spcAft>
                <a:spcPct val="0"/>
              </a:spcAft>
              <a:buClrTx/>
              <a:buSzTx/>
              <a:buFont typeface="Arial" panose="020B0604020202020204" pitchFamily="34" charset="0"/>
              <a:buNone/>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تساعد المشاركة المجتمعية على بناء الثقة في المستجيبين للأغراض الإنسانية، وهو أمر مهم خصوصًا خلال تفشي المرض حيث تزيد المخاوف والمعلومات المضللة والشائعات من صعوبة تحديد المعلومات الموثوقة، ما يمكن أن يؤدي بالأشخاص إلى اعتماد تدابير وقائية غير فعالة، وبالتالي سيزداد خطر الإصابة بالعدوى، ووقد تجد المجتمعات التي لا تفهم أو لا تقبل التدخلات الصحية، أو تعتبرها تهديدًا، نفسها تلجئ إلى العنف كما حدث خلال تفشي فيروس إيبولا في جمهورية الكونغو الديمقراطية، حيث يحد هذا الإفتقار إلى الثقة من مشاركة المجتمع وقد يؤدي إلى عدم تعاون الأشخاص في الأنشطة المصممة لوقف إنتشار العدوى، مثل الإبلاغ السريع وعزل الحالات المصابة.</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marR="0" lvl="0" indent="-457200" algn="just" defTabSz="914400" rtl="1" eaLnBrk="0" fontAlgn="base" latinLnBrk="0" hangingPunct="0">
              <a:lnSpc>
                <a:spcPct val="100000"/>
              </a:lnSpc>
              <a:spcBef>
                <a:spcPct val="30000"/>
              </a:spcBef>
              <a:spcAft>
                <a:spcPct val="0"/>
              </a:spcAft>
              <a:buClrTx/>
              <a:buSzTx/>
              <a:buFont typeface="+mj-lt"/>
              <a:buAutoNum type="arabicPeriod"/>
              <a:tabLst/>
              <a:defRPr/>
            </a:pPr>
            <a:r>
              <a:rPr lang="ar-JO" sz="1800" b="1" dirty="0">
                <a:solidFill>
                  <a:schemeClr val="bg1"/>
                </a:solidFill>
                <a:latin typeface="Calibri" panose="020F0502020204030204" pitchFamily="34" charset="0"/>
                <a:ea typeface="Calibri" panose="020F0502020204030204" pitchFamily="34" charset="0"/>
                <a:cs typeface="Calibri" panose="020F0502020204030204" pitchFamily="34" charset="0"/>
              </a:rPr>
              <a:t>تبدأ الأوبئة وتنتهي في المجتمعات: </a:t>
            </a:r>
            <a:r>
              <a:rPr lang="ar-JO" sz="1800" b="0" dirty="0">
                <a:solidFill>
                  <a:schemeClr val="bg1"/>
                </a:solidFill>
                <a:latin typeface="Calibri" panose="020F0502020204030204" pitchFamily="34" charset="0"/>
                <a:ea typeface="Calibri" panose="020F0502020204030204" pitchFamily="34" charset="0"/>
                <a:cs typeface="Calibri" panose="020F0502020204030204" pitchFamily="34" charset="0"/>
              </a:rPr>
              <a:t>يعتمد إستمرار الوباء - أو إنتهاؤه - على الإجراءات التي يتبعها أفراد المجتمع، على سبيل المثال، ما إذا كان لديهم الإستعداد الكامل لأخذ اللقاحات، وارتداء الواقيات، وغسل أيديهم وما إلى ذلك. لا، وتعد </a:t>
            </a:r>
            <a:r>
              <a:rPr lang="ar-JO" sz="1800" b="1" dirty="0">
                <a:solidFill>
                  <a:schemeClr val="bg1"/>
                </a:solidFill>
                <a:latin typeface="Calibri" panose="020F0502020204030204" pitchFamily="34" charset="0"/>
                <a:ea typeface="Calibri" panose="020F0502020204030204" pitchFamily="34" charset="0"/>
                <a:cs typeface="Calibri" panose="020F0502020204030204" pitchFamily="34" charset="0"/>
              </a:rPr>
              <a:t>الحلول الاجتماعية والسلوكية </a:t>
            </a:r>
            <a:r>
              <a:rPr lang="ar-JO" sz="1800" b="0" dirty="0">
                <a:solidFill>
                  <a:schemeClr val="bg1"/>
                </a:solidFill>
                <a:latin typeface="Calibri" panose="020F0502020204030204" pitchFamily="34" charset="0"/>
                <a:ea typeface="Calibri" panose="020F0502020204030204" pitchFamily="34" charset="0"/>
                <a:cs typeface="Calibri" panose="020F0502020204030204" pitchFamily="34" charset="0"/>
              </a:rPr>
              <a:t>هي الاساس في حال انتشار الوباء، حيث يمكن الاستفادة من الأدوات الطبية الحيوية كاللقاحات والخدمات الأخرى فقط إذا قرر الأشخاص إستخدامها، لذلك، يحتاج الأشخاص إلى المشاركة بفعالية وفهم وقيادة العملية لإحداث تغييرات إيجابية وصحية - نظرًا إلى أنه من غير الممكن أن نغيير سلوك الأفراد نيابة عنهم، فهم يحتاجون لفعل ذلك بأنفسهم، ولتحقيق ذلك، نحتاج إلى رؤية المجتمعات كشريك رئيسي في مكافحة الوباء - وليس كمستفيد أو جمهور</a:t>
            </a:r>
            <a:r>
              <a:rPr lang="ar-JO" sz="1800" b="1" dirty="0">
                <a:solidFill>
                  <a:schemeClr val="bg1"/>
                </a:solidFill>
                <a:latin typeface="Calibri" panose="020F0502020204030204" pitchFamily="34" charset="0"/>
                <a:ea typeface="Calibri" panose="020F0502020204030204" pitchFamily="34" charset="0"/>
                <a:cs typeface="Calibri" panose="020F0502020204030204" pitchFamily="34" charset="0"/>
              </a:rPr>
              <a:t>.</a:t>
            </a:r>
          </a:p>
          <a:p>
            <a:pPr marL="457200" marR="0" lvl="0" indent="-457200" algn="just" defTabSz="914400" rtl="1" eaLnBrk="0" fontAlgn="base" latinLnBrk="0" hangingPunct="0">
              <a:lnSpc>
                <a:spcPct val="100000"/>
              </a:lnSpc>
              <a:spcBef>
                <a:spcPct val="30000"/>
              </a:spcBef>
              <a:spcAft>
                <a:spcPct val="0"/>
              </a:spcAft>
              <a:buClrTx/>
              <a:buSzTx/>
              <a:buFont typeface="+mj-lt"/>
              <a:buAutoNum type="arabicPeriod"/>
              <a:tabLst/>
              <a:defRPr/>
            </a:pPr>
            <a:endParaRPr lang="en-US" sz="1800" dirty="0">
              <a:solidFill>
                <a:schemeClr val="bg1"/>
              </a:solidFill>
              <a:latin typeface="Calibri" panose="020F0502020204030204" pitchFamily="34" charset="0"/>
              <a:ea typeface="Calibri" panose="020F0502020204030204" pitchFamily="34" charset="0"/>
              <a:cs typeface="Calibri" panose="020F0502020204030204" pitchFamily="34" charset="0"/>
            </a:endParaRPr>
          </a:p>
          <a:p>
            <a:pPr marL="457200" marR="0" lvl="0" indent="-457200" algn="just" defTabSz="914400" rtl="1" eaLnBrk="0" fontAlgn="base" latinLnBrk="0" hangingPunct="0">
              <a:lnSpc>
                <a:spcPct val="100000"/>
              </a:lnSpc>
              <a:spcBef>
                <a:spcPct val="30000"/>
              </a:spcBef>
              <a:spcAft>
                <a:spcPct val="0"/>
              </a:spcAft>
              <a:buClrTx/>
              <a:buSzTx/>
              <a:buFont typeface="+mj-lt"/>
              <a:buAutoNum type="arabicPeriod"/>
              <a:tabLst/>
              <a:defRP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تعتبر عملية تغيير السلوك عملية معقدة - </a:t>
            </a:r>
            <a:r>
              <a:rPr lang="ar-JO"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نادرًا ما يكون الأمر بسيطًا مثل إخبار الأشخاص بما يجب عليهم فعله، فيفعلوه، حيث تشير الأدلة إلى أن إرسال رسائل أحادية الاتجاه والتي لا تؤثر أو تعكس المعتقدات والمحادثات على مستوى المجتمع لا تؤدي إلى نتائج جيدة ولن تعمل عملية زيادة الوعي ومشاركة الرسائل إلى تغيير في السلوك، بل نحن بحاجة إلى إشراك الأشخاص والعمل معهم لفهم العقبات الإجتماعية والثقافية التي تحول دون إتباع الممارسات الأكثر أمانًا ثم إيجاد الحلول الناجحة، على سبيل المثال، قد يتعرض الأشخاص لوصمة عار عند إرتداء الكِمامات أو قد يفتقرون إلى الأموال اللازمة في حال عزل أنفسهم وبقائهم في المنزل عند الإصابة بالمرض، </a:t>
            </a: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وأظهرت الأبحاث أنهم يفعلون ما تسمح لهم بيئتهم بفعله.</a:t>
            </a:r>
          </a:p>
          <a:p>
            <a:pPr marL="457200" lvl="0" indent="-457200" algn="just" rtl="1">
              <a:buFont typeface="+mj-lt"/>
              <a:buAutoNum type="arabicPeriod"/>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lvl="0" indent="-457200" algn="just" rtl="1">
              <a:buFont typeface="+mj-lt"/>
              <a:buAutoNum type="arabicPeriod"/>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يتحلى المجتمع بمعرفة أفضل - </a:t>
            </a:r>
            <a:r>
              <a:rPr lang="ar-JO"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تعرف المجتمعات أفضل من أي أحد آخر ما هو مطلوب لتشجيع الممارسات الأكثر أمانًا وصحة وما قد يمنع نجاحها </a:t>
            </a: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حيث تعتبر المجتمعات خبيرة في سياقاتها الخاصة </a:t>
            </a:r>
            <a:r>
              <a:rPr lang="ar-JO"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ويتمتع قادة المجتمع بالمعرفة اللازمة لكيفية حشد المجتمعات، فهم يفعلون ذلك بالفعل، وليس علينا إنشاء نظام موازٍ بل علينا إستغلال الهياكل الموجودة بالفعل. وإلا فإننا نخاطر بإجراء أنشطة وتقديم خدمات لا يمكن إستخدامها وقبولها، مما يضيع الوقت والموارد، وسيؤدي العمل على مستوى المجتمع إلى إنهاء الوباء، لذلك نحن </a:t>
            </a: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كجمعية للصليب الأحمر بحاجة إلى إستخدام شبكاتنا للتعمق أكثر والعمل بالشراكة مع المجتمعات </a:t>
            </a:r>
            <a:r>
              <a:rPr lang="ar-JO"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والإستماع إلى أفكارهم وتحديد الحلول التي يقودها المجتمع ودعم هذه الحلول لتنفيذها.</a:t>
            </a:r>
          </a:p>
          <a:p>
            <a:pPr marL="457200" lvl="0" indent="-457200" algn="just" rtl="1">
              <a:buFont typeface="+mj-lt"/>
              <a:buAutoNum type="arabicPeriod"/>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marR="0" lvl="0" indent="-457200" algn="just" defTabSz="914400" rtl="1" eaLnBrk="0" fontAlgn="base" latinLnBrk="0" hangingPunct="0">
              <a:lnSpc>
                <a:spcPct val="100000"/>
              </a:lnSpc>
              <a:spcBef>
                <a:spcPct val="30000"/>
              </a:spcBef>
              <a:spcAft>
                <a:spcPct val="0"/>
              </a:spcAft>
              <a:buClrTx/>
              <a:buSzTx/>
              <a:buFont typeface="+mj-lt"/>
              <a:buAutoNum type="arabicPeriod"/>
              <a:tabLst/>
              <a:defRP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الثقة هي العنصر الأساسي - </a:t>
            </a:r>
            <a:r>
              <a:rPr lang="ar-JO"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في حال انعدام ثقة المجتمعات فينا، فلن يستمعوا لنا ولن يتم إتباع الإجراءات اللازمة التي تساهم في السيطرة على الوباء وقد يتم التجاوب مع ذلك بعنف وعدائية، وغالبًا ما يشيع الإرتباك وتظهر الشائعات المتعلقة بالمرض خلال الوباء، حيث سيحصل الناس على الكثير من المعلومات المختلفة من وسائل الإعلام أو الأصدقاء أو العائلة أو وسائل التواصل الاجتماعي أو المنظمات أو المصادر الأخرى وقد تقدم بعض هذه المصادر معلومات متضاربة وقد يكون من الصعب معرفة المصدر الموثوق لأخذ المعلومات فعندما تنتشر الشائعات بشكل أسرع من الحقيقة وتتناقض مع المعلومات الصحية الحقيقية، يمكن أن تمنع الأشخاص من حماية أنفسهم ما يلحق الضرر بعملية الإستجابة للمرض فإذا كانت المجتمعات لا تثق بنا، فمن غير المرجح أن يفعلوا ما يلي:</a:t>
            </a:r>
          </a:p>
          <a:p>
            <a:pPr marL="1030517" lvl="1" indent="-342900" algn="just" rtl="1">
              <a:buFont typeface="Arial" panose="020B0604020202020204" pitchFamily="34" charset="0"/>
              <a:buChar char="•"/>
            </a:pPr>
            <a:endParaRPr lang="ar-JO" sz="2600" dirty="0">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2600" dirty="0">
                <a:latin typeface="Calibri" panose="020F0502020204030204" pitchFamily="34" charset="0"/>
                <a:ea typeface="Calibri" panose="020F0502020204030204" pitchFamily="34" charset="0"/>
                <a:cs typeface="Calibri" panose="020F0502020204030204" pitchFamily="34" charset="0"/>
              </a:rPr>
              <a:t>الإستماع إلى النصائح الصحية أو اتباعها</a:t>
            </a:r>
          </a:p>
          <a:p>
            <a:pPr marL="1030517" lvl="1" indent="-342900" algn="just" rtl="1">
              <a:buFont typeface="Arial" panose="020B0604020202020204" pitchFamily="34" charset="0"/>
              <a:buChar char="•"/>
            </a:pPr>
            <a:r>
              <a:rPr lang="ar-JO" sz="2600" dirty="0">
                <a:latin typeface="Calibri" panose="020F0502020204030204" pitchFamily="34" charset="0"/>
                <a:ea typeface="Calibri" panose="020F0502020204030204" pitchFamily="34" charset="0"/>
                <a:cs typeface="Calibri" panose="020F0502020204030204" pitchFamily="34" charset="0"/>
              </a:rPr>
              <a:t>الإمتثال لتدابير الوقاية كالبقاء في المنزل</a:t>
            </a:r>
          </a:p>
          <a:p>
            <a:pPr marL="1030517" lvl="1" indent="-342900" algn="just" rtl="1">
              <a:buFont typeface="Arial" panose="020B0604020202020204" pitchFamily="34" charset="0"/>
              <a:buChar char="•"/>
            </a:pPr>
            <a:r>
              <a:rPr lang="ar-JO" sz="2600" dirty="0">
                <a:latin typeface="Calibri" panose="020F0502020204030204" pitchFamily="34" charset="0"/>
                <a:ea typeface="Calibri" panose="020F0502020204030204" pitchFamily="34" charset="0"/>
                <a:cs typeface="Calibri" panose="020F0502020204030204" pitchFamily="34" charset="0"/>
              </a:rPr>
              <a:t>السماح لنا بالوصول الآمن</a:t>
            </a:r>
          </a:p>
          <a:p>
            <a:pPr marL="1030517" lvl="1" indent="-342900" algn="just" rtl="1">
              <a:buFont typeface="Arial" panose="020B0604020202020204" pitchFamily="34" charset="0"/>
              <a:buChar char="•"/>
            </a:pPr>
            <a:r>
              <a:rPr lang="ar-JO" sz="2600" dirty="0">
                <a:latin typeface="Calibri" panose="020F0502020204030204" pitchFamily="34" charset="0"/>
                <a:ea typeface="Calibri" panose="020F0502020204030204" pitchFamily="34" charset="0"/>
                <a:cs typeface="Calibri" panose="020F0502020204030204" pitchFamily="34" charset="0"/>
              </a:rPr>
              <a:t>الإبلاغ عن الإصابات أو الحضور للعلاج</a:t>
            </a:r>
          </a:p>
          <a:p>
            <a:pPr marL="1030517" lvl="1" indent="-342900" algn="just" rtl="1">
              <a:buFont typeface="Arial" panose="020B0604020202020204" pitchFamily="34" charset="0"/>
              <a:buChar char="•"/>
            </a:pPr>
            <a:r>
              <a:rPr lang="ar-JO" sz="2600" dirty="0">
                <a:latin typeface="Calibri" panose="020F0502020204030204" pitchFamily="34" charset="0"/>
                <a:ea typeface="Calibri" panose="020F0502020204030204" pitchFamily="34" charset="0"/>
                <a:cs typeface="Calibri" panose="020F0502020204030204" pitchFamily="34" charset="0"/>
              </a:rPr>
              <a:t>الشعور بالأمان لإستخدام الخدمات السريرية التي نقدمها</a:t>
            </a:r>
          </a:p>
          <a:p>
            <a:pPr marL="1030517" lvl="1" indent="-342900" algn="just" rtl="1">
              <a:buFont typeface="Arial" panose="020B0604020202020204" pitchFamily="34" charset="0"/>
              <a:buChar char="•"/>
            </a:pPr>
            <a:r>
              <a:rPr lang="ar-JO" sz="2600" dirty="0">
                <a:latin typeface="Calibri" panose="020F0502020204030204" pitchFamily="34" charset="0"/>
                <a:ea typeface="Calibri" panose="020F0502020204030204" pitchFamily="34" charset="0"/>
                <a:cs typeface="Calibri" panose="020F0502020204030204" pitchFamily="34" charset="0"/>
              </a:rPr>
              <a:t>في حال انعدام الثقة- قد تفشل جميع تدخلاتنا للسيطرة على الوباء </a:t>
            </a:r>
          </a:p>
          <a:p>
            <a:pPr marL="687617" lvl="1" indent="0" algn="just" rtl="1">
              <a:buFont typeface="Arial" panose="020B0604020202020204" pitchFamily="34" charset="0"/>
              <a:buNone/>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marR="0" lvl="0" indent="-457200" algn="just" defTabSz="914400" rtl="1" eaLnBrk="0" fontAlgn="base" latinLnBrk="0" hangingPunct="0">
              <a:lnSpc>
                <a:spcPct val="100000"/>
              </a:lnSpc>
              <a:spcBef>
                <a:spcPct val="30000"/>
              </a:spcBef>
              <a:spcAft>
                <a:spcPct val="0"/>
              </a:spcAft>
              <a:buClrTx/>
              <a:buSzTx/>
              <a:buFont typeface="+mj-lt"/>
              <a:buAutoNum type="arabicPeriod"/>
              <a:tabLst/>
              <a:defRPr/>
            </a:pPr>
            <a:r>
              <a:rPr lang="ar-JO" sz="1805" b="1" dirty="0">
                <a:effectLst/>
                <a:latin typeface="Calibri" panose="020F0502020204030204" pitchFamily="34" charset="0"/>
                <a:ea typeface="Calibri" panose="020F0502020204030204" pitchFamily="34" charset="0"/>
                <a:cs typeface="Calibri" panose="020F0502020204030204" pitchFamily="34" charset="0"/>
              </a:rPr>
              <a:t>لبناء الثقة، نحن بحاجة إلى الإستماع والعمل وفقًا لما تخبرنا به المجتمعات </a:t>
            </a:r>
            <a:r>
              <a:rPr lang="ar-JO" sz="1805" b="0" dirty="0">
                <a:effectLst/>
                <a:latin typeface="Calibri" panose="020F0502020204030204" pitchFamily="34" charset="0"/>
                <a:ea typeface="Calibri" panose="020F0502020204030204" pitchFamily="34" charset="0"/>
                <a:cs typeface="Calibri" panose="020F0502020204030204" pitchFamily="34" charset="0"/>
              </a:rPr>
              <a:t>حيث تعتبر ملاحظات المجتمع وانطباعاته ضرورية لفهم تصوراته وتكييف إستجابتنا للحفاظ على الأهمية والفعالية ويعني هذا توفر آليات منتظمة لجمع التغذية الراجعة المجتمعية وتحليلها والعمل وفقًا لها حتى ترى المجتمعات أننا نستمع ونستجيب لمخاوفهم الحقيقية، ومن المهم أيضًا فهم المعتقدات والمخاوف والأسئلة التي تشغل تفكير المجتمعات وإستخدامها لتشكيل المعلومات التي نشاركها والأنشطة التي نقوم بها - الإستجابة للقضايا والمخاوف قبل تصعيدها، ولا يعني ذلك تغيير ما نقوله (الرسائل) فقط، ولكن تغيير ما نقوم به أيضًا (نهج الإستجابة).</a:t>
            </a:r>
          </a:p>
          <a:p>
            <a:pPr marL="457200" lvl="0" indent="-457200" algn="just" rtl="1">
              <a:buFont typeface="+mj-lt"/>
              <a:buAutoNum type="arabicPeriod"/>
            </a:pPr>
            <a:endParaRPr lang="en-GB"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endParaRPr lang="en-GB"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21</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104143054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2"/>
        <p:cNvGrpSpPr/>
        <p:nvPr/>
      </p:nvGrpSpPr>
      <p:grpSpPr>
        <a:xfrm>
          <a:off x="0" y="0"/>
          <a:ext cx="0" cy="0"/>
          <a:chOff x="0" y="0"/>
          <a:chExt cx="0" cy="0"/>
        </a:xfrm>
      </p:grpSpPr>
      <p:sp>
        <p:nvSpPr>
          <p:cNvPr id="723" name="Google Shape;723;p8:notes"/>
          <p:cNvSpPr>
            <a:spLocks noGrp="1" noRot="1" noChangeAspect="1"/>
          </p:cNvSpPr>
          <p:nvPr>
            <p:ph type="sldImg" idx="2"/>
          </p:nvPr>
        </p:nvSpPr>
        <p:spPr>
          <a:xfrm>
            <a:off x="358775" y="1241425"/>
            <a:ext cx="5951538"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24" name="Google Shape;724;p8:notes"/>
          <p:cNvSpPr txBox="1">
            <a:spLocks noGrp="1"/>
          </p:cNvSpPr>
          <p:nvPr>
            <p:ph type="body" idx="1"/>
          </p:nvPr>
        </p:nvSpPr>
        <p:spPr>
          <a:xfrm>
            <a:off x="666909" y="4777194"/>
            <a:ext cx="5335270" cy="3908614"/>
          </a:xfrm>
          <a:prstGeom prst="rect">
            <a:avLst/>
          </a:prstGeom>
          <a:noFill/>
          <a:ln>
            <a:noFill/>
          </a:ln>
        </p:spPr>
        <p:txBody>
          <a:bodyPr spcFirstLastPara="1" wrap="square" lIns="91425" tIns="45700" rIns="91425" bIns="45700" anchor="t" anchorCtr="0">
            <a:noAutofit/>
          </a:bodyPr>
          <a:lstStyle/>
          <a:p>
            <a:pPr marL="0" lvl="0" indent="0" algn="just" rtl="1">
              <a:lnSpc>
                <a:spcPct val="100000"/>
              </a:lnSpc>
              <a:spcBef>
                <a:spcPts val="0"/>
              </a:spcBef>
              <a:spcAft>
                <a:spcPts val="0"/>
              </a:spcAft>
              <a:buClr>
                <a:schemeClr val="dk1"/>
              </a:buClr>
              <a:buSzPts val="1400"/>
              <a:buFont typeface="Calibri"/>
              <a:buNone/>
            </a:pPr>
            <a:r>
              <a:rPr lang="ar-JO" b="1" dirty="0">
                <a:latin typeface="Calibri" panose="020F0502020204030204" pitchFamily="34" charset="0"/>
                <a:ea typeface="Calibri" panose="020F0502020204030204" pitchFamily="34" charset="0"/>
                <a:cs typeface="Calibri" panose="020F0502020204030204" pitchFamily="34" charset="0"/>
              </a:rPr>
              <a:t>ملاحظات الميسرين</a:t>
            </a:r>
            <a:endParaRPr lang="en-US" b="1" dirty="0">
              <a:latin typeface="Calibri" panose="020F0502020204030204" pitchFamily="34" charset="0"/>
              <a:ea typeface="Calibri" panose="020F0502020204030204" pitchFamily="34" charset="0"/>
              <a:cs typeface="Calibri" panose="020F0502020204030204" pitchFamily="34" charset="0"/>
            </a:endParaRPr>
          </a:p>
          <a:p>
            <a:pPr marL="0" lvl="0" indent="0" algn="just" rtl="1">
              <a:lnSpc>
                <a:spcPct val="100000"/>
              </a:lnSpc>
              <a:spcBef>
                <a:spcPts val="0"/>
              </a:spcBef>
              <a:spcAft>
                <a:spcPts val="0"/>
              </a:spcAft>
              <a:buClr>
                <a:schemeClr val="dk1"/>
              </a:buClr>
              <a:buSzPts val="1400"/>
              <a:buFont typeface="Calibri"/>
              <a:buNone/>
            </a:pPr>
            <a:endParaRPr lang="en-US" b="1" dirty="0">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0" fontAlgn="base" latinLnBrk="0" hangingPunct="0">
              <a:lnSpc>
                <a:spcPct val="100000"/>
              </a:lnSpc>
              <a:spcBef>
                <a:spcPts val="0"/>
              </a:spcBef>
              <a:spcAft>
                <a:spcPts val="0"/>
              </a:spcAft>
              <a:buClr>
                <a:schemeClr val="dk1"/>
              </a:buClr>
              <a:buSzPts val="1400"/>
              <a:buFont typeface="Arial" panose="020B0604020202020204" pitchFamily="34" charset="0"/>
              <a:buChar char="•"/>
              <a:tabLst/>
              <a:defRPr/>
            </a:pPr>
            <a:r>
              <a:rPr lang="ar-JO" b="0" dirty="0">
                <a:latin typeface="Calibri" panose="020F0502020204030204" pitchFamily="34" charset="0"/>
                <a:ea typeface="Calibri" panose="020F0502020204030204" pitchFamily="34" charset="0"/>
                <a:cs typeface="Calibri" panose="020F0502020204030204" pitchFamily="34" charset="0"/>
              </a:rPr>
              <a:t>لعبة عملية تبليغ المخاطر والمشاركة المجتمعية دورًا كبيرًا في الإستجابة الوبائية الأخيرة لجائحة الكوفيد -19 وزيكا وإيبولا.</a:t>
            </a:r>
            <a:endParaRPr lang="en-US" sz="1805" b="0" i="0" u="none" strike="noStrike" cap="none"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0" fontAlgn="base" latinLnBrk="0" hangingPunct="0">
              <a:lnSpc>
                <a:spcPct val="100000"/>
              </a:lnSpc>
              <a:spcBef>
                <a:spcPts val="0"/>
              </a:spcBef>
              <a:spcAft>
                <a:spcPts val="0"/>
              </a:spcAft>
              <a:buClr>
                <a:schemeClr val="dk1"/>
              </a:buClr>
              <a:buSzPts val="1400"/>
              <a:buFont typeface="Arial" panose="020B0604020202020204" pitchFamily="34" charset="0"/>
              <a:buChar char="•"/>
              <a:tabLst/>
              <a:defRPr/>
            </a:pPr>
            <a:endParaRPr lang="en-US" sz="1805" b="0" i="0" u="none" strike="noStrike" cap="none" dirty="0">
              <a:solidFill>
                <a:schemeClr val="tx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342900" marR="0" lvl="0" indent="-342900" algn="just" defTabSz="914400" rtl="1" eaLnBrk="0" fontAlgn="base" latinLnBrk="0" hangingPunct="0">
              <a:lnSpc>
                <a:spcPct val="100000"/>
              </a:lnSpc>
              <a:spcBef>
                <a:spcPts val="0"/>
              </a:spcBef>
              <a:spcAft>
                <a:spcPts val="0"/>
              </a:spcAft>
              <a:buClr>
                <a:schemeClr val="dk1"/>
              </a:buClr>
              <a:buSzPts val="1400"/>
              <a:buFont typeface="Arial" panose="020B0604020202020204" pitchFamily="34" charset="0"/>
              <a:buChar char="•"/>
              <a:tabLst/>
              <a:defRPr/>
            </a:pPr>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يشير مصطلح التبليغ عن المخاطر والمشاركة المجتمعية إلى العمليات والنهج التي تهدف إلى التفاعل والتواصل مع الأشخاص والمجتمعات بشكل منهجي لتشجيعهم وتمكينهم من اعتماد سلوكيات إيجابية وصحية لمنع انتشار الأمراض المعدية أثناء التفشي، حيث يشمل ذلك:</a:t>
            </a:r>
          </a:p>
          <a:p>
            <a:pPr marL="342900" marR="0" lvl="0" indent="-342900" algn="just" defTabSz="914400" rtl="1" eaLnBrk="0" fontAlgn="base" latinLnBrk="0" hangingPunct="0">
              <a:lnSpc>
                <a:spcPct val="100000"/>
              </a:lnSpc>
              <a:spcBef>
                <a:spcPts val="0"/>
              </a:spcBef>
              <a:spcAft>
                <a:spcPts val="0"/>
              </a:spcAft>
              <a:buClr>
                <a:schemeClr val="dk1"/>
              </a:buClr>
              <a:buSzPts val="1400"/>
              <a:buFont typeface="Arial" panose="020B0604020202020204" pitchFamily="34" charset="0"/>
              <a:buChar char="•"/>
              <a:tabLst/>
              <a:defRPr/>
            </a:pPr>
            <a:endParaRPr lang="en-GB"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1144817" lvl="1" indent="-457200" algn="just" rtl="1">
              <a:lnSpc>
                <a:spcPct val="100000"/>
              </a:lnSpc>
              <a:spcBef>
                <a:spcPts val="0"/>
              </a:spcBef>
              <a:spcAft>
                <a:spcPts val="0"/>
              </a:spcAft>
              <a:buClr>
                <a:schemeClr val="dk1"/>
              </a:buClr>
              <a:buSzPts val="1400"/>
              <a:buFont typeface="+mj-lt"/>
              <a:buAutoNum type="arabicPeriod"/>
            </a:pPr>
            <a:r>
              <a:rPr lang="ar-JO"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فهم السياق المجتمعي، بما في ذلك كيفية إدراكهم للتفشي - يتضمن ذلك معرفتهم وقدراتهم ومعتقداتهم وشائعاتهم ومخاوفهم المتعلقة بالمرض، والتحديات التي يواجهونها في تنفيذ تدابير الوقاية، ومصادر المعلومات والقنوات الموثوقة.</a:t>
            </a:r>
          </a:p>
          <a:p>
            <a:pPr marL="1144817" lvl="1" indent="-457200" algn="just" rtl="1">
              <a:lnSpc>
                <a:spcPct val="100000"/>
              </a:lnSpc>
              <a:spcBef>
                <a:spcPts val="0"/>
              </a:spcBef>
              <a:spcAft>
                <a:spcPts val="0"/>
              </a:spcAft>
              <a:buClr>
                <a:schemeClr val="dk1"/>
              </a:buClr>
              <a:buSzPts val="1400"/>
              <a:buFont typeface="+mj-lt"/>
              <a:buAutoNum type="arabicPeriod"/>
            </a:pPr>
            <a:endParaRPr lang="en-GB"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144817" marR="0" lvl="1" indent="-457200" algn="just" defTabSz="914400" rtl="1" eaLnBrk="0" fontAlgn="base" latinLnBrk="0" hangingPunct="0">
              <a:lnSpc>
                <a:spcPct val="100000"/>
              </a:lnSpc>
              <a:spcBef>
                <a:spcPts val="0"/>
              </a:spcBef>
              <a:spcAft>
                <a:spcPts val="0"/>
              </a:spcAft>
              <a:buClr>
                <a:schemeClr val="dk1"/>
              </a:buClr>
              <a:buSzPts val="1400"/>
              <a:buFont typeface="+mj-lt"/>
              <a:buAutoNum type="arabicPeriod"/>
              <a:tabLst/>
              <a:defRPr/>
            </a:pPr>
            <a:r>
              <a:rPr lang="ar-JO" sz="2000" dirty="0">
                <a:solidFill>
                  <a:schemeClr val="lt1"/>
                </a:solidFill>
                <a:latin typeface="Calibri" panose="020F0502020204030204" pitchFamily="34" charset="0"/>
                <a:ea typeface="Calibri" panose="020F0502020204030204" pitchFamily="34" charset="0"/>
                <a:cs typeface="Calibri" panose="020F0502020204030204" pitchFamily="34" charset="0"/>
              </a:rPr>
              <a:t>تقديم معلومات مناسبة وقابلة للتنفيذ في الوقت المناسب من خلال قنوات ومصادر موثوقة للحد من الخوف والوصم والمعلومات المضللة ودعم الأشخاص لإعتماد ممارسات إيجابية.</a:t>
            </a:r>
          </a:p>
          <a:p>
            <a:pPr marL="1144817" marR="0" lvl="1" indent="-457200" algn="just" defTabSz="914400" rtl="1" eaLnBrk="0" fontAlgn="base" latinLnBrk="0" hangingPunct="0">
              <a:lnSpc>
                <a:spcPct val="100000"/>
              </a:lnSpc>
              <a:spcBef>
                <a:spcPts val="0"/>
              </a:spcBef>
              <a:spcAft>
                <a:spcPts val="0"/>
              </a:spcAft>
              <a:buClr>
                <a:schemeClr val="dk1"/>
              </a:buClr>
              <a:buSzPts val="1400"/>
              <a:buFont typeface="+mj-lt"/>
              <a:buAutoNum type="arabicPeriod"/>
              <a:tabLst/>
              <a:defRPr/>
            </a:pPr>
            <a:endParaRPr lang="en-US" sz="2000" dirty="0">
              <a:solidFill>
                <a:schemeClr val="lt1"/>
              </a:solidFill>
              <a:latin typeface="Calibri" panose="020F0502020204030204" pitchFamily="34" charset="0"/>
              <a:ea typeface="Calibri" panose="020F0502020204030204" pitchFamily="34" charset="0"/>
              <a:cs typeface="Calibri" panose="020F0502020204030204" pitchFamily="34" charset="0"/>
            </a:endParaRPr>
          </a:p>
          <a:p>
            <a:pPr marL="1144817" marR="0" lvl="1" indent="-457200" algn="just" defTabSz="914400" rtl="1" eaLnBrk="0" fontAlgn="base" latinLnBrk="0" hangingPunct="0">
              <a:lnSpc>
                <a:spcPct val="100000"/>
              </a:lnSpc>
              <a:spcBef>
                <a:spcPts val="0"/>
              </a:spcBef>
              <a:spcAft>
                <a:spcPts val="0"/>
              </a:spcAft>
              <a:buClr>
                <a:schemeClr val="dk1"/>
              </a:buClr>
              <a:buSzPts val="1400"/>
              <a:buFont typeface="+mj-lt"/>
              <a:buAutoNum type="arabicPeriod"/>
              <a:tabLst/>
              <a:defRPr/>
            </a:pPr>
            <a:r>
              <a:rPr lang="ar-JO" sz="2000" dirty="0">
                <a:solidFill>
                  <a:schemeClr val="lt1"/>
                </a:solidFill>
                <a:latin typeface="Calibri" panose="020F0502020204030204" pitchFamily="34" charset="0"/>
                <a:ea typeface="Calibri" panose="020F0502020204030204" pitchFamily="34" charset="0"/>
                <a:cs typeface="Calibri" panose="020F0502020204030204" pitchFamily="34" charset="0"/>
              </a:rPr>
              <a:t>إنشاء آليات منهجية للتغذية الراجعة المجتمعية لفهم </a:t>
            </a:r>
            <a:r>
              <a:rPr lang="ar-JO" sz="2000" b="1" dirty="0">
                <a:solidFill>
                  <a:schemeClr val="lt1"/>
                </a:solidFill>
                <a:latin typeface="Calibri" panose="020F0502020204030204" pitchFamily="34" charset="0"/>
                <a:ea typeface="Calibri" panose="020F0502020204030204" pitchFamily="34" charset="0"/>
                <a:cs typeface="Calibri" panose="020F0502020204030204" pitchFamily="34" charset="0"/>
              </a:rPr>
              <a:t>المعتقدات والمخاوف والشائعات والأسئلة والإقتراحات </a:t>
            </a:r>
            <a:r>
              <a:rPr lang="ar-JO" sz="2000" dirty="0">
                <a:solidFill>
                  <a:schemeClr val="lt1"/>
                </a:solidFill>
                <a:latin typeface="Calibri" panose="020F0502020204030204" pitchFamily="34" charset="0"/>
                <a:ea typeface="Calibri" panose="020F0502020204030204" pitchFamily="34" charset="0"/>
                <a:cs typeface="Calibri" panose="020F0502020204030204" pitchFamily="34" charset="0"/>
              </a:rPr>
              <a:t>التي لدى المجتمعات حول الوباء وكيفية تغيرها وتطورها  مع مرور الوقت.</a:t>
            </a:r>
          </a:p>
          <a:p>
            <a:pPr marL="1144817" marR="0" lvl="1" indent="-457200" algn="just" defTabSz="914400" rtl="1" eaLnBrk="0" fontAlgn="base" latinLnBrk="0" hangingPunct="0">
              <a:lnSpc>
                <a:spcPct val="100000"/>
              </a:lnSpc>
              <a:spcBef>
                <a:spcPts val="0"/>
              </a:spcBef>
              <a:spcAft>
                <a:spcPts val="0"/>
              </a:spcAft>
              <a:buClr>
                <a:schemeClr val="dk1"/>
              </a:buClr>
              <a:buSzPts val="1400"/>
              <a:buFont typeface="+mj-lt"/>
              <a:buAutoNum type="arabicPeriod"/>
              <a:tabLst/>
              <a:defRPr/>
            </a:pPr>
            <a:endParaRPr lang="en-GB" sz="2000" dirty="0">
              <a:solidFill>
                <a:schemeClr val="lt1"/>
              </a:solidFill>
              <a:latin typeface="Calibri" panose="020F0502020204030204" pitchFamily="34" charset="0"/>
              <a:ea typeface="Calibri" panose="020F0502020204030204" pitchFamily="34" charset="0"/>
              <a:cs typeface="Calibri" panose="020F0502020204030204" pitchFamily="34" charset="0"/>
            </a:endParaRPr>
          </a:p>
          <a:p>
            <a:pPr marL="1144817" marR="0" lvl="1" indent="-457200" algn="just" defTabSz="914400" rtl="1" eaLnBrk="0" fontAlgn="base" latinLnBrk="0" hangingPunct="0">
              <a:lnSpc>
                <a:spcPct val="100000"/>
              </a:lnSpc>
              <a:spcBef>
                <a:spcPts val="0"/>
              </a:spcBef>
              <a:spcAft>
                <a:spcPts val="0"/>
              </a:spcAft>
              <a:buClr>
                <a:schemeClr val="dk1"/>
              </a:buClr>
              <a:buSzPts val="1400"/>
              <a:buFont typeface="+mj-lt"/>
              <a:buAutoNum type="arabicPeriod"/>
              <a:tabLst/>
              <a:defRPr/>
            </a:pPr>
            <a:r>
              <a:rPr lang="ar-JO" sz="2000" dirty="0">
                <a:solidFill>
                  <a:schemeClr val="lt1"/>
                </a:solidFill>
                <a:latin typeface="Calibri" panose="020F0502020204030204" pitchFamily="34" charset="0"/>
                <a:ea typeface="Calibri" panose="020F0502020204030204" pitchFamily="34" charset="0"/>
                <a:cs typeface="Calibri" panose="020F0502020204030204" pitchFamily="34" charset="0"/>
              </a:rPr>
              <a:t>إستخدم هذه المعلومات لضبط وتحسين الإستجابة بشكل دائم وتوجيه القرارات التشغيلية، على سبيل المثال، من خلال تغيير المعلومات التي نشاركها لمعالجة الشائعات أو المخاوف الجديدة، أو تغيير أنشطتنا لتلبية احتياجات المجتمع بشكل أفضل وزيادة الفعالية، ومن المهم أيضًا منح الاشخاص والمجتمعات فرصًا وفتح قنوات اتصال لطرح الأسئلة ومناقشة القضايا التي تثير قلقهم.</a:t>
            </a:r>
          </a:p>
          <a:p>
            <a:pPr marL="1144817" marR="0" lvl="1" indent="-457200" algn="just" defTabSz="914400" rtl="1" eaLnBrk="0" fontAlgn="base" latinLnBrk="0" hangingPunct="0">
              <a:lnSpc>
                <a:spcPct val="100000"/>
              </a:lnSpc>
              <a:spcBef>
                <a:spcPts val="0"/>
              </a:spcBef>
              <a:spcAft>
                <a:spcPts val="0"/>
              </a:spcAft>
              <a:buClr>
                <a:schemeClr val="dk1"/>
              </a:buClr>
              <a:buSzPts val="1400"/>
              <a:buFont typeface="+mj-lt"/>
              <a:buAutoNum type="arabicPeriod"/>
              <a:tabLst/>
              <a:defRPr/>
            </a:pPr>
            <a:endParaRPr lang="en-GB" sz="2000" dirty="0">
              <a:solidFill>
                <a:schemeClr val="lt1"/>
              </a:solidFill>
              <a:latin typeface="Calibri" panose="020F0502020204030204" pitchFamily="34" charset="0"/>
              <a:ea typeface="Calibri" panose="020F0502020204030204" pitchFamily="34" charset="0"/>
              <a:cs typeface="Calibri" panose="020F0502020204030204" pitchFamily="34" charset="0"/>
            </a:endParaRPr>
          </a:p>
          <a:p>
            <a:pPr marL="1028700" lvl="1" indent="-342900" algn="just" rtl="1">
              <a:buFont typeface="Arial" panose="020B0604020202020204" pitchFamily="34" charset="0"/>
              <a:buChar char="•"/>
            </a:pPr>
            <a:r>
              <a:rPr lang="ar-JO" sz="2000" dirty="0">
                <a:solidFill>
                  <a:schemeClr val="lt1"/>
                </a:solidFill>
                <a:latin typeface="Calibri" panose="020F0502020204030204" pitchFamily="34" charset="0"/>
                <a:ea typeface="Calibri" panose="020F0502020204030204" pitchFamily="34" charset="0"/>
                <a:cs typeface="Calibri" panose="020F0502020204030204" pitchFamily="34" charset="0"/>
              </a:rPr>
              <a:t>تحديد ودعم الحلول التي يقودها المجتمع لتنفيذ التدابير الوقائية والسيطرة على التفشي وضمان المشاركة النشطة للأشخاص في تشكيل الإستجابة للوباء حيث يساعد ذلك في بناء الملكية المجتمعية ويعمل على تحسين فعالية هذه الإستجابة  - وهو أمر بالغ الأهمية لتحقيق النجاح لأن الإجرات التي يتبعها أفراد المجتمع هي التي تحدد انتهاء – أو استمرار – التفشي. </a:t>
            </a:r>
            <a:endParaRPr lang="en-GB" sz="20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457200" marR="0" lvl="0" indent="-457200" algn="just" defTabSz="914400" rtl="1" eaLnBrk="0" fontAlgn="base" latinLnBrk="0" hangingPunct="0">
              <a:lnSpc>
                <a:spcPct val="100000"/>
              </a:lnSpc>
              <a:spcBef>
                <a:spcPts val="0"/>
              </a:spcBef>
              <a:spcAft>
                <a:spcPts val="0"/>
              </a:spcAft>
              <a:buClr>
                <a:schemeClr val="dk1"/>
              </a:buClr>
              <a:buSzPts val="1400"/>
              <a:buFont typeface="Arial" panose="020B0604020202020204" pitchFamily="34" charset="0"/>
              <a:buChar char="•"/>
              <a:tabLst/>
              <a:defRPr/>
            </a:pPr>
            <a:endParaRPr lang="en-GB" sz="2000" b="0" dirty="0">
              <a:solidFill>
                <a:schemeClr val="lt1"/>
              </a:solidFill>
              <a:latin typeface="Calibri" panose="020F0502020204030204" pitchFamily="34" charset="0"/>
              <a:ea typeface="Calibri" panose="020F0502020204030204" pitchFamily="34" charset="0"/>
              <a:cs typeface="Calibri" panose="020F0502020204030204" pitchFamily="34" charset="0"/>
            </a:endParaRPr>
          </a:p>
          <a:p>
            <a:pPr marL="457200" marR="0" lvl="0" indent="-457200" algn="just" defTabSz="914400" rtl="1" eaLnBrk="0" fontAlgn="base" latinLnBrk="0" hangingPunct="0">
              <a:lnSpc>
                <a:spcPct val="100000"/>
              </a:lnSpc>
              <a:spcBef>
                <a:spcPts val="0"/>
              </a:spcBef>
              <a:spcAft>
                <a:spcPts val="0"/>
              </a:spcAft>
              <a:buClr>
                <a:schemeClr val="dk1"/>
              </a:buClr>
              <a:buSzPts val="1400"/>
              <a:buFont typeface="Arial" panose="020B0604020202020204" pitchFamily="34" charset="0"/>
              <a:buChar char="•"/>
              <a:tabLst/>
              <a:defRPr/>
            </a:pPr>
            <a:r>
              <a:rPr lang="ar-JO" sz="2000" b="0" dirty="0">
                <a:latin typeface="Calibri" panose="020F0502020204030204" pitchFamily="34" charset="0"/>
                <a:ea typeface="Calibri" panose="020F0502020204030204" pitchFamily="34" charset="0"/>
                <a:cs typeface="Calibri" panose="020F0502020204030204" pitchFamily="34" charset="0"/>
              </a:rPr>
              <a:t>توضح هذه الشريحة كيف أن </a:t>
            </a:r>
            <a:r>
              <a:rPr lang="ar-JO" sz="2000" b="1" dirty="0">
                <a:latin typeface="Calibri" panose="020F0502020204030204" pitchFamily="34" charset="0"/>
                <a:ea typeface="Calibri" panose="020F0502020204030204" pitchFamily="34" charset="0"/>
                <a:cs typeface="Calibri" panose="020F0502020204030204" pitchFamily="34" charset="0"/>
              </a:rPr>
              <a:t>عملية تبليغ المخاطر والمشاركة المجتمعية هي عملية مستمرة تبني الثقة </a:t>
            </a:r>
            <a:r>
              <a:rPr lang="ar-JO" sz="2000" b="0" dirty="0">
                <a:latin typeface="Calibri" panose="020F0502020204030204" pitchFamily="34" charset="0"/>
                <a:ea typeface="Calibri" panose="020F0502020204030204" pitchFamily="34" charset="0"/>
                <a:cs typeface="Calibri" panose="020F0502020204030204" pitchFamily="34" charset="0"/>
              </a:rPr>
              <a:t>في المستجيبين الإنسانيين، وهو أمر مهم خاصة  أثناء فترة تفشي المرض عندما يزيد الخوف والمعلومات المضللة والشائعات من صعوبة تمييز الأفراد للمعلومات الموثوقة والجديرة بالثقة، كما ويمكن أن يؤدي ذلك إلى اتخاذ الأشخاص لتدابير وقائية غير فعالة، مما يزيد من خطر إصابتهم بالمرض ومن المعروف لجوء المجتمعات التي لا تفهم أو تقبل التدخلات الصحية أو تعتبرها تهديدًا، إلى العنف، كما حدث خلال تفشي فيروس إيبولا في جمهورية الكونغو الديمقراطية حيث يحد هذا النقص في الثقة من مشاركة المجتمع وقد يؤدي إلى عدم تعاون الأفراد في الأنشطة المصممة لوقف انتشار العدوى، مثل الإبلاغ السريع وعزل الحالات المصابة.</a:t>
            </a:r>
          </a:p>
          <a:p>
            <a:pPr marL="457200" marR="0" lvl="0" indent="-457200" algn="just" defTabSz="914400" rtl="1" eaLnBrk="0" fontAlgn="base" latinLnBrk="0" hangingPunct="0">
              <a:lnSpc>
                <a:spcPct val="100000"/>
              </a:lnSpc>
              <a:spcBef>
                <a:spcPts val="0"/>
              </a:spcBef>
              <a:spcAft>
                <a:spcPts val="0"/>
              </a:spcAft>
              <a:buClr>
                <a:schemeClr val="dk1"/>
              </a:buClr>
              <a:buSzPts val="1400"/>
              <a:buFont typeface="Arial" panose="020B0604020202020204" pitchFamily="34" charset="0"/>
              <a:buChar char="•"/>
              <a:tabLst/>
              <a:defRPr/>
            </a:pPr>
            <a:endParaRPr lang="en-GB" sz="2000" dirty="0">
              <a:solidFill>
                <a:schemeClr val="lt1"/>
              </a:solidFill>
              <a:latin typeface="Calibri" panose="020F0502020204030204" pitchFamily="34" charset="0"/>
              <a:ea typeface="Calibri" panose="020F0502020204030204" pitchFamily="34" charset="0"/>
              <a:cs typeface="Calibri" panose="020F0502020204030204" pitchFamily="34" charset="0"/>
            </a:endParaRPr>
          </a:p>
          <a:p>
            <a:pPr marL="1144817" marR="0" lvl="1" indent="-457200" algn="just" defTabSz="914400" rtl="1" eaLnBrk="0" fontAlgn="base" latinLnBrk="0" hangingPunct="0">
              <a:lnSpc>
                <a:spcPct val="100000"/>
              </a:lnSpc>
              <a:spcBef>
                <a:spcPts val="0"/>
              </a:spcBef>
              <a:spcAft>
                <a:spcPts val="0"/>
              </a:spcAft>
              <a:buClr>
                <a:schemeClr val="dk1"/>
              </a:buClr>
              <a:buSzPts val="1400"/>
              <a:buFont typeface="+mj-lt"/>
              <a:buAutoNum type="arabicPeriod"/>
              <a:tabLst/>
              <a:defRPr/>
            </a:pPr>
            <a:endParaRPr lang="en-US" sz="2000" dirty="0">
              <a:solidFill>
                <a:schemeClr val="lt1"/>
              </a:solidFill>
              <a:latin typeface="Calibri" panose="020F0502020204030204" pitchFamily="34" charset="0"/>
              <a:ea typeface="Calibri" panose="020F0502020204030204" pitchFamily="34" charset="0"/>
              <a:cs typeface="Calibri" panose="020F0502020204030204" pitchFamily="34" charset="0"/>
            </a:endParaRPr>
          </a:p>
          <a:p>
            <a:pPr marL="1144817" lvl="1" indent="-457200" algn="just" rtl="1">
              <a:lnSpc>
                <a:spcPct val="100000"/>
              </a:lnSpc>
              <a:spcBef>
                <a:spcPts val="0"/>
              </a:spcBef>
              <a:spcAft>
                <a:spcPts val="0"/>
              </a:spcAft>
              <a:buClr>
                <a:schemeClr val="dk1"/>
              </a:buClr>
              <a:buSzPts val="1400"/>
              <a:buFont typeface="+mj-lt"/>
              <a:buAutoNum type="arabicPeriod"/>
            </a:pPr>
            <a:endParaRPr lang="en-GB"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p:txBody>
      </p:sp>
      <p:sp>
        <p:nvSpPr>
          <p:cNvPr id="725" name="Google Shape;725;p8:notes"/>
          <p:cNvSpPr txBox="1">
            <a:spLocks noGrp="1"/>
          </p:cNvSpPr>
          <p:nvPr>
            <p:ph type="sldNum" idx="12"/>
          </p:nvPr>
        </p:nvSpPr>
        <p:spPr>
          <a:xfrm>
            <a:off x="3777607" y="9428584"/>
            <a:ext cx="2889938" cy="498055"/>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base" latinLnBrk="0" hangingPunct="1">
              <a:lnSpc>
                <a:spcPct val="100000"/>
              </a:lnSpc>
              <a:spcBef>
                <a:spcPts val="0"/>
              </a:spcBef>
              <a:spcAft>
                <a:spcPts val="0"/>
              </a:spcAft>
              <a:buClr>
                <a:prstClr val="black"/>
              </a:buClr>
              <a:buSzPts val="1400"/>
              <a:buFont typeface="Calibri"/>
              <a:buNone/>
              <a:tabLst/>
              <a:defRPr/>
            </a:pPr>
            <a:fld id="{00000000-1234-1234-1234-123412341234}" type="slidenum">
              <a:rPr kumimoji="0" 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ts val="0"/>
                </a:spcBef>
                <a:spcAft>
                  <a:spcPts val="0"/>
                </a:spcAft>
                <a:buClr>
                  <a:prstClr val="black"/>
                </a:buClr>
                <a:buSzPts val="1400"/>
                <a:buFont typeface="Calibri"/>
                <a:buNone/>
                <a:tabLst/>
                <a:defRPr/>
              </a:pPr>
              <a:t>22</a:t>
            </a:fld>
            <a:endParaRPr kumimoji="0"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218665391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algn="just" rtl="1" fontAlgn="base"/>
            <a:r>
              <a:rPr lang="ar-JO" sz="1805" b="1" i="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ملاحظات الميسرين</a:t>
            </a:r>
          </a:p>
          <a:p>
            <a:pPr algn="just" rtl="1" fontAlgn="base"/>
            <a:endParaRPr lang="en-US" sz="1805" b="1" i="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fontAlgn="base">
              <a:buFont typeface="Arial" panose="020B0604020202020204" pitchFamily="34" charset="0"/>
              <a:buChar char="•"/>
            </a:pPr>
            <a:r>
              <a:rPr lang="ar-JO" sz="1805" b="0" i="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أدى انعدام الثقة في العلم والسلطات العامة إلى ردود فعل عنيفة، فعندما لا يثق الأشخاص بالعلم والخبراء، فإنهم يرفضون ارتداء الكِمامات والتباعد الجسدي والذهاب للفحص والعزل الذاتي (كما حصل في الاحتجاجات في هولندا)، وعندما لا يفهم الناس تدابير الصحة العامة، أو عندما لا تتم استشارتهم وإشراكهم في تصميم الحلول، وتكييف التدابير الوقائية وقيادة جهود الإستجابة، يعتبرونها في هذه الحالة تهديدًا، ويلجؤون إلى العنف (كما حدث مع المحتجين في أبيدجان وهولندا ضد تدابير كوفيد - 19 وفي جمهورية الكونغو الديمقراطية ضد مراكز علاج الإيبولا والدفن الآمن والكريم) </a:t>
            </a:r>
            <a:r>
              <a:rPr lang="ar-JO" sz="1805" b="1" i="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حيث أسفر هذا النقص في الثقة إلى خسارة أرواح العديد من الأشخاص في الماضي والحاضر</a:t>
            </a:r>
            <a:r>
              <a:rPr lang="ar-JO" sz="1805" b="0" i="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a:t>
            </a:r>
          </a:p>
          <a:p>
            <a:pPr algn="just" rtl="1" fontAlgn="base"/>
            <a:endParaRPr lang="en-US" sz="1805" b="1" i="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endParaRPr lang="en-GB"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Helvetica"/>
                <a:sym typeface="Calibri"/>
              </a:rPr>
              <a:pPr marL="0" marR="0" lvl="0" indent="0" algn="r" defTabSz="914400" rtl="0" eaLnBrk="1" fontAlgn="base" latinLnBrk="0" hangingPunct="1">
                <a:lnSpc>
                  <a:spcPct val="100000"/>
                </a:lnSpc>
                <a:spcBef>
                  <a:spcPct val="0"/>
                </a:spcBef>
                <a:spcAft>
                  <a:spcPct val="0"/>
                </a:spcAft>
                <a:buClrTx/>
                <a:buSzTx/>
                <a:buFontTx/>
                <a:buNone/>
                <a:tabLst/>
                <a:defRPr/>
              </a:pPr>
              <a:t>23</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Helvetica"/>
              <a:sym typeface="Calibri"/>
            </a:endParaRPr>
          </a:p>
        </p:txBody>
      </p:sp>
    </p:spTree>
    <p:extLst>
      <p:ext uri="{BB962C8B-B14F-4D97-AF65-F5344CB8AC3E}">
        <p14:creationId xmlns:p14="http://schemas.microsoft.com/office/powerpoint/2010/main" val="257547232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4"/>
        <p:cNvGrpSpPr/>
        <p:nvPr/>
      </p:nvGrpSpPr>
      <p:grpSpPr>
        <a:xfrm>
          <a:off x="0" y="0"/>
          <a:ext cx="0" cy="0"/>
          <a:chOff x="0" y="0"/>
          <a:chExt cx="0" cy="0"/>
        </a:xfrm>
      </p:grpSpPr>
      <p:sp>
        <p:nvSpPr>
          <p:cNvPr id="385" name="Google Shape;385;p1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542"/>
              </a:spcBef>
              <a:spcAft>
                <a:spcPts val="0"/>
              </a:spcAft>
              <a:buNone/>
            </a:pPr>
            <a:endParaRPr dirty="0"/>
          </a:p>
        </p:txBody>
      </p:sp>
      <p:sp>
        <p:nvSpPr>
          <p:cNvPr id="386" name="Google Shape;386;p17: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3979914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9"/>
        <p:cNvGrpSpPr/>
        <p:nvPr/>
      </p:nvGrpSpPr>
      <p:grpSpPr>
        <a:xfrm>
          <a:off x="0" y="0"/>
          <a:ext cx="0" cy="0"/>
          <a:chOff x="0" y="0"/>
          <a:chExt cx="0" cy="0"/>
        </a:xfrm>
      </p:grpSpPr>
      <p:sp>
        <p:nvSpPr>
          <p:cNvPr id="450" name="Google Shape;450;p23: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51" name="Google Shape;451;p2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just" rtl="1">
              <a:spcBef>
                <a:spcPts val="0"/>
              </a:spcBef>
              <a:spcAft>
                <a:spcPts val="0"/>
              </a:spcAft>
              <a:buNone/>
            </a:pPr>
            <a:r>
              <a:rPr lang="ar-JO" b="1" dirty="0">
                <a:latin typeface="Calibri" panose="020F0502020204030204" pitchFamily="34" charset="0"/>
                <a:ea typeface="Calibri" panose="020F0502020204030204" pitchFamily="34" charset="0"/>
                <a:cs typeface="Calibri" panose="020F0502020204030204" pitchFamily="34" charset="0"/>
              </a:rPr>
              <a:t>ملاحظات الميسرين</a:t>
            </a: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just" rtl="1">
              <a:spcBef>
                <a:spcPts val="542"/>
              </a:spcBef>
              <a:spcAft>
                <a:spcPts val="0"/>
              </a:spcAft>
              <a:buNone/>
            </a:pP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just" rtl="1">
              <a:spcBef>
                <a:spcPts val="540"/>
              </a:spcBef>
              <a:spcAft>
                <a:spcPts val="0"/>
              </a:spcAft>
              <a:buNone/>
            </a:pPr>
            <a:r>
              <a:rPr lang="ar-JO" dirty="0">
                <a:latin typeface="Calibri" panose="020F0502020204030204" pitchFamily="34" charset="0"/>
                <a:ea typeface="Calibri" panose="020F0502020204030204" pitchFamily="34" charset="0"/>
                <a:cs typeface="Calibri" panose="020F0502020204030204" pitchFamily="34" charset="0"/>
              </a:rPr>
              <a:t>هناك العديد من المصادر التي تقدم المساعدة فيما يتعلق بالمشاركة المجتمعية والمساءلة داخل الحركة، ومن بين أفضلها:</a:t>
            </a: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just" rtl="1">
              <a:spcBef>
                <a:spcPts val="542"/>
              </a:spcBef>
              <a:spcAft>
                <a:spcPts val="0"/>
              </a:spcAft>
              <a:buNone/>
            </a:pPr>
            <a:endParaRPr dirty="0">
              <a:latin typeface="Calibri" panose="020F0502020204030204" pitchFamily="34" charset="0"/>
              <a:ea typeface="Calibri" panose="020F0502020204030204" pitchFamily="34" charset="0"/>
              <a:cs typeface="Calibri" panose="020F0502020204030204" pitchFamily="34" charset="0"/>
            </a:endParaRPr>
          </a:p>
          <a:p>
            <a:pPr algn="just" rtl="1"/>
            <a:r>
              <a:rPr lang="ar-JO" sz="2000" b="1" dirty="0">
                <a:solidFill>
                  <a:schemeClr val="bg2"/>
                </a:solidFill>
                <a:latin typeface="Calibri" panose="020F0502020204030204" pitchFamily="34" charset="0"/>
                <a:ea typeface="Calibri" panose="020F0502020204030204" pitchFamily="34" charset="0"/>
                <a:cs typeface="Calibri" panose="020F0502020204030204" pitchFamily="34" charset="0"/>
              </a:rPr>
              <a:t>منصة خاصة للحركة الدولية للصليب الأحمر والهلال الأحمر</a:t>
            </a:r>
          </a:p>
          <a:p>
            <a:pPr marL="342900" lvl="0" indent="-342900" algn="just" rtl="1">
              <a:spcBef>
                <a:spcPts val="541"/>
              </a:spcBef>
              <a:spcAft>
                <a:spcPts val="0"/>
              </a:spcAft>
              <a:buClr>
                <a:schemeClr val="dk1"/>
              </a:buClr>
              <a:buSzPts val="1804"/>
              <a:buFont typeface="Arial"/>
              <a:buChar char="•"/>
            </a:pPr>
            <a:r>
              <a:rPr lang="ar-JO" sz="1804"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هي منصة إلكترونية مجانية يديرها الصليب الأحمر البريطاني، وتوفر ’متجرًا شاملًا‘ للمشاركة المجتمعية والمساءلة.</a:t>
            </a:r>
          </a:p>
          <a:p>
            <a:pPr marL="342900" lvl="0" indent="-342900" algn="just" rtl="1">
              <a:spcBef>
                <a:spcPts val="541"/>
              </a:spcBef>
              <a:spcAft>
                <a:spcPts val="0"/>
              </a:spcAft>
              <a:buClr>
                <a:schemeClr val="dk1"/>
              </a:buClr>
              <a:buSzPts val="1804"/>
              <a:buFont typeface="Arial"/>
              <a:buChar char="•"/>
            </a:pPr>
            <a:endParaRPr lang="ar-JO" sz="1804"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endParaRPr>
          </a:p>
          <a:p>
            <a:pPr marL="342900" lvl="0" indent="-342900" algn="just" rtl="1">
              <a:spcBef>
                <a:spcPts val="541"/>
              </a:spcBef>
              <a:spcAft>
                <a:spcPts val="0"/>
              </a:spcAft>
              <a:buClr>
                <a:schemeClr val="dk1"/>
              </a:buClr>
              <a:buSzPts val="1804"/>
              <a:buFont typeface="Arial"/>
              <a:buChar char="•"/>
            </a:pPr>
            <a:r>
              <a:rPr lang="ar-JO" sz="1804"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تحتوي المنصة على أكثر من 300 مورد إضافةً إلى مجموعات تدريبية ولعبة للتعلم الإلكتروني وخريطة تفاعلية ومنتدى للدردشة فضلاً عن أدوات وأدلة ودراسات حالة متعلقة بمجموعة من المواضيع من آليات التغذية الراجعة إلى البرامج الإذاعية.</a:t>
            </a:r>
          </a:p>
          <a:p>
            <a:pPr marL="342900" lvl="0" indent="-342900" algn="just" rtl="1">
              <a:spcBef>
                <a:spcPts val="541"/>
              </a:spcBef>
              <a:spcAft>
                <a:spcPts val="0"/>
              </a:spcAft>
              <a:buClr>
                <a:schemeClr val="dk1"/>
              </a:buClr>
              <a:buSzPts val="1804"/>
              <a:buFont typeface="Arial"/>
              <a:buChar char="•"/>
            </a:pPr>
            <a:endParaRPr dirty="0">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spcBef>
                <a:spcPts val="541"/>
              </a:spcBef>
              <a:spcAft>
                <a:spcPts val="0"/>
              </a:spcAft>
              <a:buClr>
                <a:schemeClr val="dk1"/>
              </a:buClr>
              <a:buSzPts val="1804"/>
              <a:buFont typeface="Arial"/>
              <a:buChar char="•"/>
            </a:pPr>
            <a:r>
              <a:rPr lang="ar-JO" sz="1804"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بتمويل من وزارة الخارجية والتنمية وشؤون الكومنولث البرطانية، تعمل المنصة باللغات الإنجليزية والفرنسية والإسبانية والعربية، ويرجى الاتصال بلوريل سيلبي في حال وجود أية أسئلة أو استفسارات أو اقتراحات عبر البريد التالي: </a:t>
            </a:r>
            <a:r>
              <a:rPr lang="en-US" sz="1804"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Lselby@redcross.org.uk</a:t>
            </a:r>
            <a:endParaRPr sz="1804"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endParaRPr>
          </a:p>
          <a:p>
            <a:pPr marL="0" lvl="0" indent="0" algn="just" rtl="1">
              <a:spcBef>
                <a:spcPts val="542"/>
              </a:spcBef>
              <a:spcAft>
                <a:spcPts val="0"/>
              </a:spcAft>
              <a:buNone/>
            </a:pPr>
            <a:endParaRPr sz="1804"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endParaRPr>
          </a:p>
          <a:p>
            <a:pPr marL="0" lvl="0" indent="0" algn="just" rtl="1">
              <a:spcBef>
                <a:spcPts val="541"/>
              </a:spcBef>
              <a:spcAft>
                <a:spcPts val="0"/>
              </a:spcAft>
              <a:buNone/>
            </a:pPr>
            <a:r>
              <a:rPr lang="ar-JO" sz="1804" b="1"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دليل ومجموعة أدوات المشاركة المجتمعية والمساءلة </a:t>
            </a:r>
            <a:endParaRPr lang="en-US" sz="1804" b="1"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endParaRPr>
          </a:p>
          <a:p>
            <a:pPr marL="0" lvl="0" indent="0" algn="just" rtl="1">
              <a:spcBef>
                <a:spcPts val="541"/>
              </a:spcBef>
              <a:spcAft>
                <a:spcPts val="0"/>
              </a:spcAft>
              <a:buNone/>
            </a:pPr>
            <a:endParaRPr lang="en-US" sz="1804" b="1"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endParaRPr>
          </a:p>
          <a:p>
            <a:pPr marL="342900" lvl="0" indent="-342900" algn="just" rtl="1">
              <a:spcBef>
                <a:spcPts val="541"/>
              </a:spcBef>
              <a:spcAft>
                <a:spcPts val="0"/>
              </a:spcAft>
              <a:buFont typeface="Arial" panose="020B0604020202020204" pitchFamily="34" charset="0"/>
              <a:buChar char="•"/>
            </a:pPr>
            <a:r>
              <a:rPr lang="ar-JO" sz="1804"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يعتمد هذا التدريب على دليل ومجموعة أدوات المشاركة المجتمعية والمساءلة.</a:t>
            </a:r>
          </a:p>
          <a:p>
            <a:pPr marL="0" lvl="0" indent="0" algn="just" rtl="1">
              <a:spcBef>
                <a:spcPts val="541"/>
              </a:spcBef>
              <a:spcAft>
                <a:spcPts val="0"/>
              </a:spcAft>
              <a:buFont typeface="Arial" panose="020B0604020202020204" pitchFamily="34" charset="0"/>
              <a:buNone/>
            </a:pPr>
            <a:endParaRPr dirty="0">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spcBef>
                <a:spcPts val="541"/>
              </a:spcBef>
              <a:spcAft>
                <a:spcPts val="0"/>
              </a:spcAft>
              <a:buClr>
                <a:schemeClr val="dk1"/>
              </a:buClr>
              <a:buSzPts val="1804"/>
              <a:buFont typeface="Arial"/>
              <a:buChar char="•"/>
            </a:pPr>
            <a:r>
              <a:rPr lang="ar-JO" sz="1804"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يقدمان الإرشاد والأدوات اللازمة لإعتماد نُهُج أكثر نظامية وموثوقية للمشاركة والمساءلة تجاه المجتمعات</a:t>
            </a:r>
          </a:p>
          <a:p>
            <a:pPr marL="0" lvl="0" indent="0" algn="just" rtl="1">
              <a:spcBef>
                <a:spcPts val="541"/>
              </a:spcBef>
              <a:spcAft>
                <a:spcPts val="0"/>
              </a:spcAft>
              <a:buClr>
                <a:schemeClr val="dk1"/>
              </a:buClr>
              <a:buSzPts val="1804"/>
              <a:buFont typeface="Arial"/>
              <a:buNone/>
            </a:pPr>
            <a:r>
              <a:rPr lang="ar-JO" sz="1804"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  </a:t>
            </a:r>
            <a:endParaRPr dirty="0">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spcBef>
                <a:spcPts val="541"/>
              </a:spcBef>
              <a:spcAft>
                <a:spcPts val="0"/>
              </a:spcAft>
              <a:buClr>
                <a:schemeClr val="dk1"/>
              </a:buClr>
              <a:buSzPts val="1804"/>
              <a:buFont typeface="Arial"/>
              <a:buChar char="•"/>
            </a:pPr>
            <a:r>
              <a:rPr lang="ar-JO" sz="1804"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لا تحل محل الممارسات الجيدة الموجودة لكنها تساعد على معالجة نقاط الضعف والثغرات أينما وجدت.</a:t>
            </a:r>
          </a:p>
          <a:p>
            <a:pPr marL="0" lvl="0" indent="0" algn="just" rtl="1">
              <a:spcBef>
                <a:spcPts val="541"/>
              </a:spcBef>
              <a:spcAft>
                <a:spcPts val="0"/>
              </a:spcAft>
              <a:buClr>
                <a:schemeClr val="dk1"/>
              </a:buClr>
              <a:buSzPts val="1804"/>
              <a:buFont typeface="Arial"/>
              <a:buNone/>
            </a:pPr>
            <a:endParaRPr dirty="0">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spcBef>
                <a:spcPts val="541"/>
              </a:spcBef>
              <a:spcAft>
                <a:spcPts val="0"/>
              </a:spcAft>
              <a:buClr>
                <a:schemeClr val="dk1"/>
              </a:buClr>
              <a:buSzPts val="1804"/>
              <a:buFont typeface="Arial"/>
              <a:buChar char="•"/>
            </a:pPr>
            <a:r>
              <a:rPr lang="ar-JO" sz="1804"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تتضمن مجموعة أدوات المشاركة المجتمعية والمساءلة نماذجًا وقوائم مراجعة وملاحظات إرشادية مفصلة حول بعض الجوانب المحددة المتعلقة بالمشاركة المجتمعية والمساءلة حيث تدعم هذه الأدوات العملية ومجموعات التدريب الدليل، والتي يتم ربطها بشكل مستمر في جميع أنحاء المواد التوجيهية.</a:t>
            </a:r>
          </a:p>
          <a:p>
            <a:pPr marL="0" lvl="0" indent="0" algn="just" rtl="1">
              <a:spcBef>
                <a:spcPts val="542"/>
              </a:spcBef>
              <a:spcAft>
                <a:spcPts val="0"/>
              </a:spcAft>
              <a:buNone/>
            </a:pPr>
            <a:endParaRPr sz="1804"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endParaRPr>
          </a:p>
          <a:p>
            <a:pPr marL="342900" lvl="0" indent="-342900" algn="just" rtl="1">
              <a:spcBef>
                <a:spcPts val="541"/>
              </a:spcBef>
              <a:spcAft>
                <a:spcPts val="0"/>
              </a:spcAft>
              <a:buClr>
                <a:schemeClr val="dk1"/>
              </a:buClr>
              <a:buSzPts val="1804"/>
              <a:buFont typeface="Arial"/>
              <a:buChar char="•"/>
            </a:pPr>
            <a:r>
              <a:rPr lang="ar-JO" sz="1804"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تم تنظيم الدليل في سبع وحدات يمكن إستخدامها بشكل فردي حسب الحاجة:</a:t>
            </a:r>
          </a:p>
          <a:p>
            <a:pPr marL="0" lvl="0" indent="0" algn="just" rtl="1">
              <a:spcBef>
                <a:spcPts val="541"/>
              </a:spcBef>
              <a:spcAft>
                <a:spcPts val="0"/>
              </a:spcAft>
              <a:buClr>
                <a:schemeClr val="dk1"/>
              </a:buClr>
              <a:buSzPts val="1804"/>
              <a:buFont typeface="Arial"/>
              <a:buNone/>
            </a:pPr>
            <a:endParaRPr lang="ar-JO" sz="1804"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endParaRPr>
          </a:p>
          <a:p>
            <a:pPr marL="457200" lvl="0" indent="-457200" algn="just" rtl="1">
              <a:spcBef>
                <a:spcPts val="541"/>
              </a:spcBef>
              <a:spcAft>
                <a:spcPts val="0"/>
              </a:spcAft>
              <a:buClr>
                <a:schemeClr val="dk1"/>
              </a:buClr>
              <a:buSzPts val="1804"/>
              <a:buFont typeface="+mj-lt"/>
              <a:buAutoNum type="arabicPeriod"/>
            </a:pPr>
            <a:r>
              <a:rPr lang="ar-JO" sz="1804"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مقدمة.</a:t>
            </a:r>
            <a:endParaRPr lang="ar-JO" sz="1805" dirty="0">
              <a:solidFill>
                <a:schemeClr val="tx1"/>
              </a:solidFill>
              <a:latin typeface="Calibri" panose="020F0502020204030204" pitchFamily="34" charset="0"/>
              <a:ea typeface="Calibri" panose="020F0502020204030204" pitchFamily="34" charset="0"/>
              <a:cs typeface="Calibri" panose="020F0502020204030204" pitchFamily="34" charset="0"/>
              <a:sym typeface="Calibri"/>
            </a:endParaRPr>
          </a:p>
          <a:p>
            <a:pPr marL="457200" lvl="0" indent="-457200" algn="just" rtl="1">
              <a:spcBef>
                <a:spcPts val="541"/>
              </a:spcBef>
              <a:spcAft>
                <a:spcPts val="0"/>
              </a:spcAft>
              <a:buClr>
                <a:schemeClr val="dk1"/>
              </a:buClr>
              <a:buSzPts val="1804"/>
              <a:buFont typeface="+mj-lt"/>
              <a:buAutoNum type="arabicPeriod"/>
            </a:pPr>
            <a:r>
              <a:rPr lang="ar-JO" sz="1804"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إلتزامات الحركة.</a:t>
            </a:r>
          </a:p>
          <a:p>
            <a:pPr marL="457200" lvl="0" indent="-457200" algn="just" rtl="1">
              <a:spcBef>
                <a:spcPts val="541"/>
              </a:spcBef>
              <a:spcAft>
                <a:spcPts val="0"/>
              </a:spcAft>
              <a:buClr>
                <a:schemeClr val="dk1"/>
              </a:buClr>
              <a:buSzPts val="1804"/>
              <a:buFont typeface="+mj-lt"/>
              <a:buAutoNum type="arabicPeriod"/>
            </a:pPr>
            <a:r>
              <a:rPr lang="ar-JO" sz="1804"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مأسسة المشاركة المجتمعية والمساءلة.</a:t>
            </a:r>
          </a:p>
          <a:p>
            <a:pPr marL="457200" lvl="0" indent="-457200" algn="just" rtl="1">
              <a:spcBef>
                <a:spcPts val="541"/>
              </a:spcBef>
              <a:spcAft>
                <a:spcPts val="0"/>
              </a:spcAft>
              <a:buClr>
                <a:schemeClr val="dk1"/>
              </a:buClr>
              <a:buSzPts val="1804"/>
              <a:buFont typeface="+mj-lt"/>
              <a:buAutoNum type="arabicPeriod"/>
            </a:pPr>
            <a:r>
              <a:rPr lang="ar-JO" sz="1804"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الإجراءات الأساسية لتحقيق المشاركة المجتمعية والمساءلة بشكل جيد طوال دورة البرنامج.</a:t>
            </a:r>
          </a:p>
          <a:p>
            <a:pPr marL="457200" lvl="0" indent="-457200" algn="just" rtl="1">
              <a:spcBef>
                <a:spcPts val="541"/>
              </a:spcBef>
              <a:spcAft>
                <a:spcPts val="0"/>
              </a:spcAft>
              <a:buClr>
                <a:schemeClr val="dk1"/>
              </a:buClr>
              <a:buSzPts val="1804"/>
              <a:buFont typeface="+mj-lt"/>
              <a:buAutoNum type="arabicPeriod"/>
            </a:pPr>
            <a:r>
              <a:rPr lang="ar-JO" sz="1804"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المشاركة المجتمعية في حالات الطوارئ.</a:t>
            </a:r>
          </a:p>
          <a:p>
            <a:pPr marL="457200" lvl="0" indent="-457200" algn="just" rtl="1">
              <a:spcBef>
                <a:spcPts val="541"/>
              </a:spcBef>
              <a:spcAft>
                <a:spcPts val="0"/>
              </a:spcAft>
              <a:buClr>
                <a:schemeClr val="dk1"/>
              </a:buClr>
              <a:buSzPts val="1804"/>
              <a:buFont typeface="+mj-lt"/>
              <a:buAutoNum type="arabicPeriod"/>
            </a:pPr>
            <a:r>
              <a:rPr lang="ar-JO" sz="1804"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آليات التغذية الراجعة المجتمعية. </a:t>
            </a:r>
          </a:p>
          <a:p>
            <a:pPr marL="457200" lvl="0" indent="-457200" algn="just" rtl="1">
              <a:spcBef>
                <a:spcPts val="541"/>
              </a:spcBef>
              <a:spcAft>
                <a:spcPts val="0"/>
              </a:spcAft>
              <a:buClr>
                <a:schemeClr val="dk1"/>
              </a:buClr>
              <a:buSzPts val="1804"/>
              <a:buFont typeface="+mj-lt"/>
              <a:buAutoNum type="arabicPeriod"/>
            </a:pPr>
            <a:r>
              <a:rPr lang="ar-JO" sz="1804"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العمل في مجالات الحماية والنوع الإجتماعي والإدماج وتغيير السلوك والتبليغ عن بالمخاطر بإعتبارها مجالات وثيقة الصلة.</a:t>
            </a:r>
            <a:endParaRPr sz="1804"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endParaRPr>
          </a:p>
          <a:p>
            <a:pPr marL="342900" lvl="0" indent="-228282" algn="just" rtl="1">
              <a:spcBef>
                <a:spcPts val="542"/>
              </a:spcBef>
              <a:spcAft>
                <a:spcPts val="0"/>
              </a:spcAft>
              <a:buClr>
                <a:schemeClr val="dk1"/>
              </a:buClr>
              <a:buSzPts val="1805"/>
              <a:buFont typeface="Arial"/>
              <a:buNone/>
            </a:pPr>
            <a:endParaRPr dirty="0">
              <a:latin typeface="Calibri" panose="020F0502020204030204" pitchFamily="34" charset="0"/>
              <a:ea typeface="Calibri" panose="020F0502020204030204" pitchFamily="34" charset="0"/>
              <a:cs typeface="Calibri" panose="020F0502020204030204" pitchFamily="34" charset="0"/>
            </a:endParaRPr>
          </a:p>
        </p:txBody>
      </p:sp>
      <p:sp>
        <p:nvSpPr>
          <p:cNvPr id="452" name="Google Shape;452;p2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25</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spcBef>
                <a:spcPct val="50000"/>
              </a:spcBef>
            </a:pPr>
            <a:r>
              <a:rPr lang="ar-JO" sz="1800" b="1" dirty="0">
                <a:latin typeface="Calibri" panose="020F0502020204030204" pitchFamily="34" charset="0"/>
                <a:ea typeface="Calibri" panose="020F0502020204030204" pitchFamily="34" charset="0"/>
                <a:cs typeface="Calibri" panose="020F0502020204030204" pitchFamily="34" charset="0"/>
              </a:rPr>
              <a:t>ملاحظات الميسرين</a:t>
            </a:r>
            <a:endParaRPr lang="en-GB" sz="1800" b="1" dirty="0">
              <a:latin typeface="Calibri" panose="020F0502020204030204" pitchFamily="34" charset="0"/>
              <a:ea typeface="Calibri" panose="020F0502020204030204" pitchFamily="34" charset="0"/>
              <a:cs typeface="Calibri" panose="020F0502020204030204" pitchFamily="34" charset="0"/>
            </a:endParaRPr>
          </a:p>
          <a:p>
            <a:pPr algn="just" rtl="1">
              <a:spcBef>
                <a:spcPct val="50000"/>
              </a:spcBef>
            </a:pPr>
            <a:endParaRPr lang="en-US" sz="1800" dirty="0">
              <a:latin typeface="Calibri" panose="020F0502020204030204" pitchFamily="34" charset="0"/>
              <a:ea typeface="Calibri" panose="020F0502020204030204" pitchFamily="34" charset="0"/>
              <a:cs typeface="Calibri" panose="020F0502020204030204" pitchFamily="34" charset="0"/>
            </a:endParaRPr>
          </a:p>
          <a:p>
            <a:pPr marL="285750" indent="-285750" algn="just" rtl="1">
              <a:spcBef>
                <a:spcPct val="50000"/>
              </a:spcBef>
              <a:buFontTx/>
              <a:buChar char="-"/>
            </a:pPr>
            <a:r>
              <a:rPr lang="ar-JO" sz="1800" dirty="0">
                <a:latin typeface="Calibri" panose="020F0502020204030204" pitchFamily="34" charset="0"/>
                <a:ea typeface="Calibri" panose="020F0502020204030204" pitchFamily="34" charset="0"/>
                <a:cs typeface="Calibri" panose="020F0502020204030204" pitchFamily="34" charset="0"/>
              </a:rPr>
              <a:t>أحرص على توضيح أن مجموعة أدوات المشاركة والمجتمعية والمساءلة تتضمن أدوات مخصصة إما لحالات الطوارئ، أو تحتوي على أقسام مخصصة لتلك الحالات.</a:t>
            </a:r>
          </a:p>
          <a:p>
            <a:pPr marL="285750" indent="-285750" algn="just" rtl="1">
              <a:spcBef>
                <a:spcPct val="50000"/>
              </a:spcBef>
              <a:buFontTx/>
              <a:buChar char="-"/>
            </a:pPr>
            <a:endParaRPr lang="ar-JO" sz="1800" dirty="0">
              <a:latin typeface="Calibri" panose="020F0502020204030204" pitchFamily="34" charset="0"/>
              <a:ea typeface="Calibri" panose="020F0502020204030204" pitchFamily="34" charset="0"/>
              <a:cs typeface="Calibri" panose="020F0502020204030204" pitchFamily="34" charset="0"/>
            </a:endParaRPr>
          </a:p>
          <a:p>
            <a:pPr marL="285750" indent="-285750" algn="just" rtl="1">
              <a:spcBef>
                <a:spcPct val="50000"/>
              </a:spcBef>
              <a:buFontTx/>
              <a:buChar char="-"/>
            </a:pPr>
            <a:r>
              <a:rPr lang="ar-JO" sz="1800" dirty="0">
                <a:latin typeface="Calibri" panose="020F0502020204030204" pitchFamily="34" charset="0"/>
                <a:ea typeface="Calibri" panose="020F0502020204030204" pitchFamily="34" charset="0"/>
                <a:cs typeface="Calibri" panose="020F0502020204030204" pitchFamily="34" charset="0"/>
              </a:rPr>
              <a:t>من الممكن لهذه الأدوات مساعدة ودعم المشاركين حقًا في تنفيذ التدابير الخاصة بالإجراءات الأساسية والمتقدمة.</a:t>
            </a:r>
          </a:p>
          <a:p>
            <a:pPr marL="285750" indent="-285750" algn="just" rtl="1">
              <a:spcBef>
                <a:spcPct val="50000"/>
              </a:spcBef>
              <a:buFontTx/>
              <a:buChar char="-"/>
            </a:pPr>
            <a:endParaRPr lang="ar-JO" sz="1800" dirty="0">
              <a:latin typeface="Calibri" panose="020F0502020204030204" pitchFamily="34" charset="0"/>
              <a:ea typeface="Calibri" panose="020F0502020204030204" pitchFamily="34" charset="0"/>
              <a:cs typeface="Calibri" panose="020F0502020204030204" pitchFamily="34" charset="0"/>
            </a:endParaRPr>
          </a:p>
          <a:p>
            <a:pPr marL="285750" indent="-285750" algn="just" rtl="1">
              <a:spcBef>
                <a:spcPct val="50000"/>
              </a:spcBef>
              <a:buFontTx/>
              <a:buChar char="-"/>
            </a:pPr>
            <a:r>
              <a:rPr lang="ar-JO" sz="1800" dirty="0">
                <a:latin typeface="Calibri" panose="020F0502020204030204" pitchFamily="34" charset="0"/>
                <a:ea typeface="Calibri" panose="020F0502020204030204" pitchFamily="34" charset="0"/>
                <a:cs typeface="Calibri" panose="020F0502020204030204" pitchFamily="34" charset="0"/>
              </a:rPr>
              <a:t>سنعرض اليوم خلال التدريب كيف يمكن لهذه الأدوات دعم الفرق لتنفيذ الإجراءات الـ 10 الأساسية الخاصة بالمشاركة المجتمعية والمساءلة في حالات الطوارئ</a:t>
            </a: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endParaRPr lang="en-US" b="0"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endParaRPr lang="en-US" dirty="0">
              <a:latin typeface="Calibri" panose="020F0502020204030204" pitchFamily="34" charset="0"/>
              <a:ea typeface="Calibri" panose="020F0502020204030204" pitchFamily="34" charset="0"/>
              <a:cs typeface="Calibri" panose="020F0502020204030204" pitchFamily="34" charset="0"/>
            </a:endParaRPr>
          </a:p>
          <a:p>
            <a:pPr marL="0" indent="0" algn="just" rtl="1">
              <a:buFont typeface="Arial" panose="020B0604020202020204" pitchFamily="34" charset="0"/>
              <a:buNone/>
            </a:pPr>
            <a:endParaRPr lang="en-US"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endParaRPr lang="en-US"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26</a:t>
            </a:fld>
            <a:endParaRPr lang="en-US" altLang="ru-RU"/>
          </a:p>
        </p:txBody>
      </p:sp>
    </p:spTree>
    <p:extLst>
      <p:ext uri="{BB962C8B-B14F-4D97-AF65-F5344CB8AC3E}">
        <p14:creationId xmlns:p14="http://schemas.microsoft.com/office/powerpoint/2010/main" val="72232506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27</a:t>
            </a:fld>
            <a:endParaRPr lang="en-US" altLang="ru-RU"/>
          </a:p>
        </p:txBody>
      </p:sp>
    </p:spTree>
    <p:extLst>
      <p:ext uri="{BB962C8B-B14F-4D97-AF65-F5344CB8AC3E}">
        <p14:creationId xmlns:p14="http://schemas.microsoft.com/office/powerpoint/2010/main" val="54789296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r>
              <a:rPr lang="ar-JO" b="1" dirty="0">
                <a:latin typeface="Calibri" panose="020F0502020204030204" pitchFamily="34" charset="0"/>
                <a:ea typeface="Calibri" panose="020F0502020204030204" pitchFamily="34" charset="0"/>
                <a:cs typeface="Calibri" panose="020F0502020204030204" pitchFamily="34" charset="0"/>
              </a:rPr>
              <a:t>ملاحظات الميسِّرين - الغرف المنفصلة واللوحات جامبورد</a:t>
            </a:r>
          </a:p>
          <a:p>
            <a:pPr algn="just" rtl="1"/>
            <a:r>
              <a:rPr lang="en-GB" b="1" dirty="0">
                <a:latin typeface="Calibri" panose="020F0502020204030204" pitchFamily="34" charset="0"/>
                <a:ea typeface="Calibri" panose="020F0502020204030204" pitchFamily="34" charset="0"/>
                <a:cs typeface="Calibri" panose="020F0502020204030204" pitchFamily="34" charset="0"/>
              </a:rPr>
              <a:t> </a:t>
            </a:r>
          </a:p>
          <a:p>
            <a:pPr algn="just" rtl="1"/>
            <a:r>
              <a:rPr lang="ar-JO" sz="20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بعض الإرشادات للقيام بهذا التمرين</a:t>
            </a:r>
          </a:p>
          <a:p>
            <a:pPr algn="just" rtl="1"/>
            <a:endParaRPr lang="en-GB" sz="12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تدرج الإجراءات الـ10 للمشاركة المجتمعية والمساءلة في حالات الطوارئ في صناديق ملاحظات على لوحات جامبورد الخاصة بكل مجموعة مشاركة في هذا التمرين الجماعي. راجع مستند الإجراءات الأساسية للمشاركة المجتمعية والمساءلة في حالات الطوارئ.</a:t>
            </a:r>
          </a:p>
          <a:p>
            <a:pPr lvl="0" algn="just" rtl="1"/>
            <a:endPar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إرشادات للمشاركين</a:t>
            </a:r>
          </a:p>
          <a:p>
            <a:pPr lvl="0" algn="just" rtl="1"/>
            <a:endPar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سيتم مشاركة لوحة جامبورد التي تحتوي على الإجراءات الأساسية الـ10 للمشاركة المجتمعية والمساءلة في صندوق الدردشة الخاص بمنصة زوم. </a:t>
            </a:r>
          </a:p>
          <a:p>
            <a:pPr marL="342900" lvl="0" indent="-342900" algn="just" rtl="1">
              <a:buFont typeface="Arial" panose="020B0604020202020204" pitchFamily="34" charset="0"/>
              <a:buChar char="•"/>
            </a:pPr>
            <a:endPar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سيتم تقسيم المشاركين وإضافتهم إلى غرف جانبية. </a:t>
            </a:r>
          </a:p>
          <a:p>
            <a:pPr marL="342900" lvl="0" indent="-342900" algn="just" rtl="1">
              <a:buFont typeface="Arial" panose="020B0604020202020204" pitchFamily="34" charset="0"/>
              <a:buChar char="•"/>
            </a:pPr>
            <a:endPar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تعمل كل مجموعة على مناقشة وترتيب الإجراءات الأساسية وفقًا لمرحلة الإستجابة المناسبة التي يجب أن يحدث فيها ذلك الإجراء، سواء كانت في مرحلة التقييم أو التخطيط أو التنفيذ والرصد أو التقييم والتعلم كما وتكون المجموعة جاهزة لشرح الأسباب خلال الجلسة العامة، وسيعطى للمجموعات 10 دقائق لفعل ذلك.</a:t>
            </a:r>
          </a:p>
          <a:p>
            <a:pPr lvl="0" algn="just" rtl="1"/>
            <a:endPar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شارك رابط جامبورد في صندوق الدردشة الخاص بزوم بعد مشاركة التعليمات واطلب من الجميع فتح الرابط قبل أن يتم فتح الغرف الجانبية.</a:t>
            </a:r>
          </a:p>
          <a:p>
            <a:pPr marL="342900" lvl="0" indent="-342900" algn="just" rtl="1">
              <a:buFont typeface="Arial" panose="020B0604020202020204" pitchFamily="34" charset="0"/>
              <a:buChar char="•"/>
            </a:pPr>
            <a:endPar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إفتح الغرف الجانبية واضبط الوقت عند 10 دثائق. </a:t>
            </a:r>
          </a:p>
          <a:p>
            <a:pPr marL="342900" lvl="0" indent="-342900" algn="just" rtl="1">
              <a:buFont typeface="Arial" panose="020B0604020202020204" pitchFamily="34" charset="0"/>
              <a:buChar char="•"/>
            </a:pPr>
            <a:endPar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إستخلص المعلومات من المشاركين في لاجلسة العامة. </a:t>
            </a:r>
          </a:p>
          <a:p>
            <a:pPr marL="342900" lvl="0" indent="-342900" algn="just" rtl="1">
              <a:buFont typeface="Arial" panose="020B0604020202020204" pitchFamily="34" charset="0"/>
              <a:buChar char="•"/>
            </a:pPr>
            <a:endPar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تتضمن الشريحة التالية الإجابات وتبحث في كل مرحلة بتفصيل أكبر. </a:t>
            </a:r>
          </a:p>
          <a:p>
            <a:pPr lvl="0" algn="just" rtl="1"/>
            <a:endParaRPr lang="en-GB"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28</a:t>
            </a:fld>
            <a:endParaRPr lang="en-US" altLang="ru-RU"/>
          </a:p>
        </p:txBody>
      </p:sp>
    </p:spTree>
    <p:extLst>
      <p:ext uri="{BB962C8B-B14F-4D97-AF65-F5344CB8AC3E}">
        <p14:creationId xmlns:p14="http://schemas.microsoft.com/office/powerpoint/2010/main" val="304247186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r>
              <a:rPr lang="ar-JO" b="1" dirty="0">
                <a:latin typeface="Calibri" panose="020F0502020204030204" pitchFamily="34" charset="0"/>
                <a:ea typeface="Calibri" panose="020F0502020204030204" pitchFamily="34" charset="0"/>
                <a:cs typeface="Calibri" panose="020F0502020204030204" pitchFamily="34" charset="0"/>
              </a:rPr>
              <a:t>ملاحظات الميسرين</a:t>
            </a:r>
            <a:endParaRPr lang="en-GB" b="1" dirty="0">
              <a:latin typeface="Calibri" panose="020F0502020204030204" pitchFamily="34" charset="0"/>
              <a:ea typeface="Calibri" panose="020F0502020204030204" pitchFamily="34" charset="0"/>
              <a:cs typeface="Calibri" panose="020F0502020204030204" pitchFamily="34" charset="0"/>
            </a:endParaRPr>
          </a:p>
          <a:p>
            <a:pPr algn="just" rtl="1"/>
            <a:endParaRPr lang="en-GB" b="1" dirty="0">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إسأل عما إذا كان الجميع متفقين؟ اطلب من المجموعات مشاركة أي شيء مختلف لديهم. </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تحدد هذه الإجراءات، الإجراءات الأساسية التي يجب أن تلبيها كل عمليات الإستجابة للطوارئ التابعة للصليب الأحمر والهلال الأحمر.</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dirty="0">
                <a:latin typeface="Calibri" panose="020F0502020204030204" pitchFamily="34" charset="0"/>
                <a:ea typeface="Calibri" panose="020F0502020204030204" pitchFamily="34" charset="0"/>
                <a:cs typeface="Calibri" panose="020F0502020204030204" pitchFamily="34" charset="0"/>
              </a:rPr>
              <a:t>تشير الإجراءات المتعلقة بحالات الطوارئ إلى ما يجب التركيز عليه في حالات ضيق الوقت والضرورة الملحة للإستجابة.</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b="0"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b="0" dirty="0">
                <a:latin typeface="Calibri" panose="020F0502020204030204" pitchFamily="34" charset="0"/>
                <a:ea typeface="Calibri" panose="020F0502020204030204" pitchFamily="34" charset="0"/>
                <a:cs typeface="Calibri" panose="020F0502020204030204" pitchFamily="34" charset="0"/>
              </a:rPr>
              <a:t>ستتطرق الجلسات القادمة إلى مناقشة كل من هذه الإجراءات بالتفصيل.</a:t>
            </a:r>
            <a:r>
              <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indent="-457200" algn="just" rtl="1">
              <a:buFont typeface="+mj-lt"/>
              <a:buAutoNum type="arabicPeriod"/>
            </a:pPr>
            <a:endParaRPr lang="en-GB" b="0" dirty="0">
              <a:latin typeface="Calibri" panose="020F0502020204030204" pitchFamily="34" charset="0"/>
              <a:ea typeface="Calibri" panose="020F0502020204030204" pitchFamily="34" charset="0"/>
              <a:cs typeface="Calibri" panose="020F0502020204030204" pitchFamily="34" charset="0"/>
            </a:endParaRPr>
          </a:p>
          <a:p>
            <a:pPr algn="just" rtl="1"/>
            <a:endParaRPr lang="en-GB" b="1"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29</a:t>
            </a:fld>
            <a:endParaRPr lang="en-US" altLang="ru-RU"/>
          </a:p>
        </p:txBody>
      </p:sp>
    </p:spTree>
    <p:extLst>
      <p:ext uri="{BB962C8B-B14F-4D97-AF65-F5344CB8AC3E}">
        <p14:creationId xmlns:p14="http://schemas.microsoft.com/office/powerpoint/2010/main" val="16265709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
        <p:cNvGrpSpPr/>
        <p:nvPr/>
      </p:nvGrpSpPr>
      <p:grpSpPr>
        <a:xfrm>
          <a:off x="0" y="0"/>
          <a:ext cx="0" cy="0"/>
          <a:chOff x="0" y="0"/>
          <a:chExt cx="0" cy="0"/>
        </a:xfrm>
      </p:grpSpPr>
      <p:sp>
        <p:nvSpPr>
          <p:cNvPr id="250" name="Google Shape;250;p3: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1" name="Google Shape;251;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r" rtl="1">
              <a:spcBef>
                <a:spcPts val="0"/>
              </a:spcBef>
              <a:spcAft>
                <a:spcPts val="0"/>
              </a:spcAft>
              <a:buNone/>
            </a:pPr>
            <a:r>
              <a:rPr lang="ar-JO" sz="2000" b="1" dirty="0">
                <a:latin typeface="Calibri" panose="020F0502020204030204" pitchFamily="34" charset="0"/>
                <a:ea typeface="Calibri" panose="020F0502020204030204" pitchFamily="34" charset="0"/>
                <a:cs typeface="Calibri" panose="020F0502020204030204" pitchFamily="34" charset="0"/>
                <a:sym typeface="Calibri"/>
              </a:rPr>
              <a:t>ملاحظات الميسرين</a:t>
            </a:r>
            <a:endParaRPr b="1"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1000"/>
              </a:spcBef>
              <a:spcAft>
                <a:spcPts val="0"/>
              </a:spcAft>
              <a:buNone/>
            </a:pPr>
            <a:endParaRPr sz="2000" dirty="0">
              <a:latin typeface="Calibri" panose="020F0502020204030204" pitchFamily="34" charset="0"/>
              <a:ea typeface="Calibri" panose="020F0502020204030204" pitchFamily="34" charset="0"/>
              <a:cs typeface="Calibri" panose="020F0502020204030204" pitchFamily="34" charset="0"/>
              <a:sym typeface="Calibri"/>
            </a:endParaRPr>
          </a:p>
          <a:p>
            <a:pPr marL="342900" lvl="0" indent="-342900" algn="just" rtl="1">
              <a:spcBef>
                <a:spcPts val="600"/>
              </a:spcBef>
              <a:spcAft>
                <a:spcPts val="0"/>
              </a:spcAft>
              <a:buClr>
                <a:schemeClr val="dk1"/>
              </a:buClr>
              <a:buSzPts val="2000"/>
              <a:buFont typeface="Arial"/>
              <a:buChar char="•"/>
            </a:pPr>
            <a:r>
              <a:rPr lang="ar-JO" sz="2000"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الهدف من هذا التدريب هو مساعدتك في تعزيز الطريقة التي تتفاعل بها مع المجتمعات في عملك، بغض النظر عن القطاع الذي تعمل فيه ونأمل أن يساعدك على تبني نهج أكثر نظامية وموثوقية في التفاعل مع المجتمعات وتحمل المسؤولية تجاهها خلال عمليات الإستجابة للطوارئ، لا يستبدل هذا التدريب الممارسات الجيدة الحالية، بل يساهم في تعديل أي نقاط ضعف أو نقائص إذا كانت موجودة.</a:t>
            </a:r>
          </a:p>
          <a:p>
            <a:pPr marL="342900" lvl="0" indent="-342900" algn="l" rtl="0">
              <a:spcBef>
                <a:spcPts val="600"/>
              </a:spcBef>
              <a:spcAft>
                <a:spcPts val="0"/>
              </a:spcAft>
              <a:buClr>
                <a:schemeClr val="dk1"/>
              </a:buClr>
              <a:buSzPts val="2000"/>
              <a:buFont typeface="Arial"/>
              <a:buChar char="•"/>
            </a:pPr>
            <a:endParaRPr sz="2000" dirty="0">
              <a:latin typeface="Calibri" panose="020F0502020204030204" pitchFamily="34" charset="0"/>
              <a:ea typeface="Calibri" panose="020F0502020204030204" pitchFamily="34" charset="0"/>
              <a:cs typeface="Calibri" panose="020F0502020204030204" pitchFamily="34" charset="0"/>
            </a:endParaRPr>
          </a:p>
          <a:p>
            <a:pPr marL="285750" marR="0" lvl="0" indent="-285750" algn="r" rtl="1">
              <a:lnSpc>
                <a:spcPct val="100000"/>
              </a:lnSpc>
              <a:spcBef>
                <a:spcPts val="1000"/>
              </a:spcBef>
              <a:spcAft>
                <a:spcPts val="0"/>
              </a:spcAft>
              <a:buClr>
                <a:schemeClr val="dk1"/>
              </a:buClr>
              <a:buSzPts val="2000"/>
              <a:buFont typeface="Arial"/>
              <a:buChar char="•"/>
            </a:pPr>
            <a:r>
              <a:rPr lang="ar-JO" sz="2000" dirty="0">
                <a:latin typeface="Calibri" panose="020F0502020204030204" pitchFamily="34" charset="0"/>
                <a:ea typeface="Calibri" panose="020F0502020204030204" pitchFamily="34" charset="0"/>
                <a:cs typeface="Calibri" panose="020F0502020204030204" pitchFamily="34" charset="0"/>
              </a:rPr>
              <a:t>استعرض الآن الأهداف الخاصة بالتدريب.</a:t>
            </a:r>
          </a:p>
          <a:p>
            <a:pPr marL="285750" marR="0" lvl="0" indent="-285750" algn="l" rtl="0">
              <a:lnSpc>
                <a:spcPct val="100000"/>
              </a:lnSpc>
              <a:spcBef>
                <a:spcPts val="1000"/>
              </a:spcBef>
              <a:spcAft>
                <a:spcPts val="0"/>
              </a:spcAft>
              <a:buClr>
                <a:schemeClr val="dk1"/>
              </a:buClr>
              <a:buSzPts val="2000"/>
              <a:buFont typeface="Arial"/>
              <a:buChar char="•"/>
            </a:pPr>
            <a:endParaRPr lang="en-GB" sz="2000" dirty="0">
              <a:latin typeface="Calibri" panose="020F0502020204030204" pitchFamily="34" charset="0"/>
              <a:ea typeface="Calibri" panose="020F0502020204030204" pitchFamily="34" charset="0"/>
              <a:cs typeface="Calibri" panose="020F0502020204030204" pitchFamily="34" charset="0"/>
            </a:endParaRPr>
          </a:p>
          <a:p>
            <a:pPr marL="285750" marR="0" lvl="0" indent="-285750" algn="just" rtl="1">
              <a:lnSpc>
                <a:spcPct val="100000"/>
              </a:lnSpc>
              <a:spcBef>
                <a:spcPts val="1000"/>
              </a:spcBef>
              <a:spcAft>
                <a:spcPts val="0"/>
              </a:spcAft>
              <a:buClr>
                <a:schemeClr val="dk1"/>
              </a:buClr>
              <a:buSzPts val="2000"/>
              <a:buFont typeface="Arial"/>
              <a:buChar char="•"/>
            </a:pPr>
            <a:r>
              <a:rPr lang="ar-JO" sz="2000" dirty="0">
                <a:latin typeface="Calibri" panose="020F0502020204030204" pitchFamily="34" charset="0"/>
                <a:ea typeface="Calibri" panose="020F0502020204030204" pitchFamily="34" charset="0"/>
                <a:cs typeface="Calibri" panose="020F0502020204030204" pitchFamily="34" charset="0"/>
              </a:rPr>
              <a:t>أحرص على توضيح أن التدريب يعتمد على التشاركية والتفاعل والتمارين الجماعية بما في ذلك السيناريوهات المكتبية المعتمدة على جمعية أليكسا للصليب الأحمر الافتراضية. </a:t>
            </a:r>
            <a:endParaRPr dirty="0">
              <a:latin typeface="Calibri" panose="020F0502020204030204" pitchFamily="34" charset="0"/>
              <a:ea typeface="Calibri" panose="020F0502020204030204" pitchFamily="34" charset="0"/>
              <a:cs typeface="Calibri" panose="020F0502020204030204" pitchFamily="34" charset="0"/>
            </a:endParaRPr>
          </a:p>
          <a:p>
            <a:pPr marL="285750" marR="0" lvl="0" indent="-158750" algn="l" rtl="0">
              <a:lnSpc>
                <a:spcPct val="100000"/>
              </a:lnSpc>
              <a:spcBef>
                <a:spcPts val="1000"/>
              </a:spcBef>
              <a:spcAft>
                <a:spcPts val="0"/>
              </a:spcAft>
              <a:buClr>
                <a:schemeClr val="dk1"/>
              </a:buClr>
              <a:buSzPts val="2000"/>
              <a:buFont typeface="Arial"/>
              <a:buNone/>
            </a:pPr>
            <a:endParaRPr sz="2000" dirty="0">
              <a:latin typeface="Calibri" panose="020F0502020204030204" pitchFamily="34" charset="0"/>
              <a:ea typeface="Calibri" panose="020F0502020204030204" pitchFamily="34" charset="0"/>
              <a:cs typeface="Calibri" panose="020F0502020204030204" pitchFamily="34" charset="0"/>
              <a:sym typeface="Calibri"/>
            </a:endParaRPr>
          </a:p>
          <a:p>
            <a:pPr marL="285750" lvl="0" indent="-285750" algn="just" rtl="1">
              <a:spcBef>
                <a:spcPts val="1000"/>
              </a:spcBef>
              <a:spcAft>
                <a:spcPts val="0"/>
              </a:spcAft>
              <a:buClr>
                <a:schemeClr val="dk1"/>
              </a:buClr>
              <a:buSzPts val="2000"/>
              <a:buFont typeface="Arial"/>
              <a:buChar char="•"/>
            </a:pPr>
            <a:r>
              <a:rPr lang="ar-JO" sz="2000" dirty="0">
                <a:latin typeface="Calibri" panose="020F0502020204030204" pitchFamily="34" charset="0"/>
                <a:ea typeface="Calibri" panose="020F0502020204030204" pitchFamily="34" charset="0"/>
                <a:cs typeface="Calibri" panose="020F0502020204030204" pitchFamily="34" charset="0"/>
                <a:sym typeface="Calibri"/>
              </a:rPr>
              <a:t>لاتنس سؤال الأشخاص إذا كان لديهم أي إستفسارات حول هذه الأهداف.</a:t>
            </a:r>
            <a:endParaRPr sz="2000" dirty="0">
              <a:latin typeface="Calibri" panose="020F0502020204030204" pitchFamily="34" charset="0"/>
              <a:ea typeface="Calibri" panose="020F0502020204030204" pitchFamily="34" charset="0"/>
              <a:cs typeface="Calibri" panose="020F0502020204030204" pitchFamily="34" charset="0"/>
              <a:sym typeface="Calibri"/>
            </a:endParaRPr>
          </a:p>
          <a:p>
            <a:pPr marL="285750" marR="0" lvl="0" indent="-158750" algn="l" rtl="0">
              <a:lnSpc>
                <a:spcPct val="100000"/>
              </a:lnSpc>
              <a:spcBef>
                <a:spcPts val="1000"/>
              </a:spcBef>
              <a:spcAft>
                <a:spcPts val="0"/>
              </a:spcAft>
              <a:buClr>
                <a:schemeClr val="dk1"/>
              </a:buClr>
              <a:buSzPts val="2000"/>
              <a:buFont typeface="Arial"/>
              <a:buNone/>
            </a:pPr>
            <a:endParaRPr sz="2000" dirty="0">
              <a:latin typeface="Calibri" panose="020F0502020204030204" pitchFamily="34" charset="0"/>
              <a:ea typeface="Calibri" panose="020F0502020204030204" pitchFamily="34" charset="0"/>
              <a:cs typeface="Calibri" panose="020F0502020204030204" pitchFamily="34" charset="0"/>
            </a:endParaRPr>
          </a:p>
          <a:p>
            <a:pPr marL="285750" marR="0" lvl="0" indent="-158750" algn="l" rtl="0">
              <a:lnSpc>
                <a:spcPct val="100000"/>
              </a:lnSpc>
              <a:spcBef>
                <a:spcPts val="1000"/>
              </a:spcBef>
              <a:spcAft>
                <a:spcPts val="0"/>
              </a:spcAft>
              <a:buClr>
                <a:schemeClr val="dk1"/>
              </a:buClr>
              <a:buSzPts val="2000"/>
              <a:buFont typeface="Arial"/>
              <a:buNone/>
            </a:pPr>
            <a:endParaRPr sz="2000" dirty="0">
              <a:latin typeface="Calibri" panose="020F0502020204030204" pitchFamily="34" charset="0"/>
              <a:ea typeface="Calibri" panose="020F0502020204030204" pitchFamily="34" charset="0"/>
              <a:cs typeface="Calibri" panose="020F0502020204030204" pitchFamily="34" charset="0"/>
            </a:endParaRPr>
          </a:p>
          <a:p>
            <a:pPr marL="0" marR="0" lvl="0" indent="0" algn="l" rtl="0">
              <a:lnSpc>
                <a:spcPct val="100000"/>
              </a:lnSpc>
              <a:spcBef>
                <a:spcPts val="542"/>
              </a:spcBef>
              <a:spcAft>
                <a:spcPts val="0"/>
              </a:spcAft>
              <a:buClr>
                <a:schemeClr val="dk1"/>
              </a:buClr>
              <a:buSzPts val="1805"/>
              <a:buFont typeface="Calibri"/>
              <a:buNone/>
            </a:pPr>
            <a:endParaRPr dirty="0">
              <a:latin typeface="Calibri" panose="020F0502020204030204" pitchFamily="34" charset="0"/>
              <a:ea typeface="Calibri" panose="020F0502020204030204" pitchFamily="34" charset="0"/>
              <a:cs typeface="Calibri" panose="020F0502020204030204" pitchFamily="34" charset="0"/>
            </a:endParaRPr>
          </a:p>
        </p:txBody>
      </p:sp>
      <p:sp>
        <p:nvSpPr>
          <p:cNvPr id="252" name="Google Shape;252;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r>
              <a:rPr lang="ar-JO" b="1" dirty="0">
                <a:latin typeface="Calibri" panose="020F0502020204030204" pitchFamily="34" charset="0"/>
                <a:ea typeface="Calibri" panose="020F0502020204030204" pitchFamily="34" charset="0"/>
                <a:cs typeface="Calibri" panose="020F0502020204030204" pitchFamily="34" charset="0"/>
              </a:rPr>
              <a:t>ملاحظات الميسرين</a:t>
            </a:r>
            <a:endParaRPr lang="en-GB" b="1" dirty="0">
              <a:latin typeface="Calibri" panose="020F0502020204030204" pitchFamily="34" charset="0"/>
              <a:ea typeface="Calibri" panose="020F0502020204030204" pitchFamily="34" charset="0"/>
              <a:cs typeface="Calibri" panose="020F0502020204030204" pitchFamily="34" charset="0"/>
            </a:endParaRPr>
          </a:p>
          <a:p>
            <a:pPr algn="just" rtl="1"/>
            <a:r>
              <a:rPr lang="en-GB" b="1" dirty="0">
                <a:latin typeface="Calibri" panose="020F0502020204030204" pitchFamily="34" charset="0"/>
                <a:ea typeface="Calibri" panose="020F0502020204030204" pitchFamily="34" charset="0"/>
                <a:cs typeface="Calibri" panose="020F0502020204030204" pitchFamily="34" charset="0"/>
              </a:rPr>
              <a:t> </a:t>
            </a:r>
          </a:p>
          <a:p>
            <a:pPr marL="342900" indent="-342900" algn="just" rtl="1">
              <a:buFont typeface="Arial" panose="020B0604020202020204" pitchFamily="34" charset="0"/>
              <a:buChar char="•"/>
            </a:pPr>
            <a:r>
              <a:rPr lang="ar-JO" b="0" dirty="0">
                <a:latin typeface="Calibri" panose="020F0502020204030204" pitchFamily="34" charset="0"/>
                <a:ea typeface="Calibri" panose="020F0502020204030204" pitchFamily="34" charset="0"/>
                <a:cs typeface="Calibri" panose="020F0502020204030204" pitchFamily="34" charset="0"/>
              </a:rPr>
              <a:t>إعمل على توضيح أن الدليل الخاص بالمشاركة المجتمعية يقدم توجيهات حول التدابير الأساسية التي يجب تنفيذها لتلبية كل إجراء من الإجراءات الاساسية، </a:t>
            </a:r>
            <a:r>
              <a:rPr lang="ar-JO" b="1" dirty="0">
                <a:latin typeface="Calibri" panose="020F0502020204030204" pitchFamily="34" charset="0"/>
                <a:ea typeface="Calibri" panose="020F0502020204030204" pitchFamily="34" charset="0"/>
                <a:cs typeface="Calibri" panose="020F0502020204030204" pitchFamily="34" charset="0"/>
              </a:rPr>
              <a:t>وسيتم التطرق للتدابير المتقدمة عندما يتوفر المزيد من الوقت والقدرة والموارد.</a:t>
            </a:r>
          </a:p>
          <a:p>
            <a:pPr marL="342900" indent="-342900" algn="just" rtl="1">
              <a:buFont typeface="Arial" panose="020B0604020202020204" pitchFamily="34" charset="0"/>
              <a:buChar char="•"/>
            </a:pPr>
            <a:endPar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يجب تنفيذ التدابير الأساسية بواسطة </a:t>
            </a: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كافة عمليات الإستجابة </a:t>
            </a: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للحالات الطارئة، في حين يمكن إضافة التدابير المتقدمة تبعاً للسياق والموارد المتاحة، واعتماداً على ما يناسب الإستجابة.</a:t>
            </a: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بشكل عام، سيتم تطبيق التدابير الاساسية في ما يلي: </a:t>
            </a: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866" indent="-342866" algn="just" defTabSz="914309" rtl="1">
              <a:lnSpc>
                <a:spcPts val="3159"/>
              </a:lnSpc>
              <a:spcAft>
                <a:spcPts val="600"/>
              </a:spcAft>
              <a:buClr>
                <a:srgbClr val="FF0000"/>
              </a:buClr>
              <a:buFont typeface="Arial" panose="020B0604020202020204" pitchFamily="34" charset="0"/>
              <a:buChar char="•"/>
            </a:pPr>
            <a:r>
              <a:rPr lang="ar-JO" sz="2000" b="1" dirty="0">
                <a:solidFill>
                  <a:srgbClr val="3F3F3F"/>
                </a:solidFill>
                <a:latin typeface="Calibri" panose="020F0502020204030204" pitchFamily="34" charset="0"/>
                <a:ea typeface="Calibri" panose="020F0502020204030204" pitchFamily="34" charset="0"/>
                <a:cs typeface="Calibri" panose="020F0502020204030204" pitchFamily="34" charset="0"/>
              </a:rPr>
              <a:t>المراحل المبكرة لعملية الإستجابة </a:t>
            </a:r>
            <a:r>
              <a:rPr lang="ar-JO" sz="2000" dirty="0">
                <a:solidFill>
                  <a:srgbClr val="3F3F3F"/>
                </a:solidFill>
                <a:latin typeface="Calibri" panose="020F0502020204030204" pitchFamily="34" charset="0"/>
                <a:ea typeface="Calibri" panose="020F0502020204030204" pitchFamily="34" charset="0"/>
                <a:cs typeface="Calibri" panose="020F0502020204030204" pitchFamily="34" charset="0"/>
              </a:rPr>
              <a:t>– الأشهر القليلة الأُولى.</a:t>
            </a:r>
          </a:p>
          <a:p>
            <a:pPr marL="342866" indent="-342866" algn="just" defTabSz="914309" rtl="1">
              <a:lnSpc>
                <a:spcPts val="3159"/>
              </a:lnSpc>
              <a:spcAft>
                <a:spcPts val="600"/>
              </a:spcAft>
              <a:buClr>
                <a:srgbClr val="FF0000"/>
              </a:buClr>
              <a:buFont typeface="Arial" panose="020B0604020202020204" pitchFamily="34" charset="0"/>
              <a:buChar char="•"/>
            </a:pPr>
            <a:endParaRPr lang="en-GB" sz="2000"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457155" indent="-457155" algn="just" defTabSz="914309" rtl="1">
              <a:lnSpc>
                <a:spcPts val="3159"/>
              </a:lnSpc>
              <a:spcAft>
                <a:spcPts val="600"/>
              </a:spcAft>
              <a:buClr>
                <a:srgbClr val="FF0000"/>
              </a:buClr>
              <a:buFont typeface="Arial" panose="020B0604020202020204" pitchFamily="34" charset="0"/>
              <a:buChar char="•"/>
            </a:pPr>
            <a:r>
              <a:rPr lang="ar-JO" sz="2000" b="1" dirty="0">
                <a:solidFill>
                  <a:srgbClr val="3F3F3F"/>
                </a:solidFill>
                <a:latin typeface="Calibri" panose="020F0502020204030204" pitchFamily="34" charset="0"/>
                <a:ea typeface="Calibri" panose="020F0502020204030204" pitchFamily="34" charset="0"/>
                <a:cs typeface="Calibri" panose="020F0502020204030204" pitchFamily="34" charset="0"/>
              </a:rPr>
              <a:t>الحالات الطارئة الصغيرة أو القصيرة</a:t>
            </a:r>
            <a:r>
              <a:rPr lang="ar-JO" sz="2000" dirty="0">
                <a:solidFill>
                  <a:srgbClr val="3F3F3F"/>
                </a:solidFill>
                <a:latin typeface="Calibri" panose="020F0502020204030204" pitchFamily="34" charset="0"/>
                <a:ea typeface="Calibri" panose="020F0502020204030204" pitchFamily="34" charset="0"/>
                <a:cs typeface="Calibri" panose="020F0502020204030204" pitchFamily="34" charset="0"/>
              </a:rPr>
              <a:t>، التي لا تدوم لأكثر من ستة أشهر.</a:t>
            </a:r>
          </a:p>
          <a:p>
            <a:pPr marL="457155" indent="-457155" algn="just" defTabSz="914309" rtl="1">
              <a:lnSpc>
                <a:spcPts val="3159"/>
              </a:lnSpc>
              <a:spcAft>
                <a:spcPts val="600"/>
              </a:spcAft>
              <a:buClr>
                <a:srgbClr val="FF0000"/>
              </a:buClr>
              <a:buFont typeface="Arial" panose="020B0604020202020204" pitchFamily="34" charset="0"/>
              <a:buChar char="•"/>
            </a:pPr>
            <a:endParaRPr lang="en-GB" sz="2000"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عندما تكون هناك </a:t>
            </a: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خبرة وقدرة محدودة في مجال المشاركة المجتمعية والمساءلة</a:t>
            </a: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سواء داخل الجمعية الوطنية أو كدعم طارئ.</a:t>
            </a:r>
          </a:p>
          <a:p>
            <a:pPr marL="342900" indent="-342900" algn="just" rtl="1">
              <a:buFont typeface="Arial" panose="020B0604020202020204" pitchFamily="34" charset="0"/>
              <a:buChar char="•"/>
            </a:pPr>
            <a:endPar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عند </a:t>
            </a: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محدودية الأموال </a:t>
            </a: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والموارد البشرية المتاحة للإستجابة.</a:t>
            </a: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بشكل عام، سيتم تطبيق التدابير المتقدمة في ما يلي:</a:t>
            </a:r>
          </a:p>
          <a:p>
            <a:pPr algn="just" rtl="1"/>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155" indent="-457155" algn="just" defTabSz="914309" rtl="1">
              <a:lnSpc>
                <a:spcPts val="3159"/>
              </a:lnSpc>
              <a:spcAft>
                <a:spcPts val="600"/>
              </a:spcAft>
              <a:buClr>
                <a:srgbClr val="FF0000"/>
              </a:buClr>
              <a:buFont typeface="Arial" panose="020B0604020202020204" pitchFamily="34" charset="0"/>
              <a:buChar char="•"/>
            </a:pPr>
            <a:r>
              <a:rPr lang="ar-JO" sz="2000" b="1" dirty="0">
                <a:solidFill>
                  <a:srgbClr val="3F3F3F"/>
                </a:solidFill>
                <a:latin typeface="Calibri" panose="020F0502020204030204" pitchFamily="34" charset="0"/>
                <a:ea typeface="Calibri" panose="020F0502020204030204" pitchFamily="34" charset="0"/>
                <a:cs typeface="Calibri" panose="020F0502020204030204" pitchFamily="34" charset="0"/>
              </a:rPr>
              <a:t>المراحل المتقدمة من الإستجابة </a:t>
            </a:r>
            <a:r>
              <a:rPr lang="ar-JO" sz="2000" dirty="0">
                <a:solidFill>
                  <a:srgbClr val="3F3F3F"/>
                </a:solidFill>
                <a:latin typeface="Calibri" panose="020F0502020204030204" pitchFamily="34" charset="0"/>
                <a:ea typeface="Calibri" panose="020F0502020204030204" pitchFamily="34" charset="0"/>
                <a:cs typeface="Calibri" panose="020F0502020204030204" pitchFamily="34" charset="0"/>
              </a:rPr>
              <a:t>– ما بعد الشهر الثالث.</a:t>
            </a:r>
          </a:p>
          <a:p>
            <a:pPr marL="457155" indent="-457155" algn="just" defTabSz="914309" rtl="1">
              <a:lnSpc>
                <a:spcPts val="3159"/>
              </a:lnSpc>
              <a:spcAft>
                <a:spcPts val="600"/>
              </a:spcAft>
              <a:buClr>
                <a:srgbClr val="FF0000"/>
              </a:buClr>
              <a:buFont typeface="Arial" panose="020B0604020202020204" pitchFamily="34" charset="0"/>
              <a:buChar char="•"/>
            </a:pPr>
            <a:endParaRPr lang="en-GB" sz="2000"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457155" indent="-457155" algn="just" defTabSz="914309" rtl="1">
              <a:lnSpc>
                <a:spcPts val="3159"/>
              </a:lnSpc>
              <a:spcAft>
                <a:spcPts val="600"/>
              </a:spcAft>
              <a:buClr>
                <a:srgbClr val="FF0000"/>
              </a:buClr>
              <a:buFont typeface="Arial" panose="020B0604020202020204" pitchFamily="34" charset="0"/>
              <a:buChar char="•"/>
            </a:pPr>
            <a:r>
              <a:rPr lang="ar-JO" sz="2000" b="1" dirty="0">
                <a:solidFill>
                  <a:srgbClr val="3F3F3F"/>
                </a:solidFill>
                <a:latin typeface="Calibri" panose="020F0502020204030204" pitchFamily="34" charset="0"/>
                <a:ea typeface="Calibri" panose="020F0502020204030204" pitchFamily="34" charset="0"/>
                <a:cs typeface="Calibri" panose="020F0502020204030204" pitchFamily="34" charset="0"/>
              </a:rPr>
              <a:t>حالات الطوارئ الحرجة والطويلة</a:t>
            </a:r>
            <a:r>
              <a:rPr lang="ar-JO" sz="2000" dirty="0">
                <a:solidFill>
                  <a:srgbClr val="3F3F3F"/>
                </a:solidFill>
                <a:latin typeface="Calibri" panose="020F0502020204030204" pitchFamily="34" charset="0"/>
                <a:ea typeface="Calibri" panose="020F0502020204030204" pitchFamily="34" charset="0"/>
                <a:cs typeface="Calibri" panose="020F0502020204030204" pitchFamily="34" charset="0"/>
              </a:rPr>
              <a:t>، التي تزيد عن ستة أشهر.</a:t>
            </a:r>
          </a:p>
          <a:p>
            <a:pPr marL="457155" indent="-457155" algn="just" defTabSz="914309" rtl="1">
              <a:lnSpc>
                <a:spcPts val="3159"/>
              </a:lnSpc>
              <a:spcAft>
                <a:spcPts val="600"/>
              </a:spcAft>
              <a:buClr>
                <a:srgbClr val="FF0000"/>
              </a:buClr>
              <a:buFont typeface="Arial" panose="020B0604020202020204" pitchFamily="34" charset="0"/>
              <a:buChar char="•"/>
            </a:pPr>
            <a:endParaRPr lang="en-GB" sz="2000"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عندما تكون هناك </a:t>
            </a: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خبرة وقدرة جيدة في مجال المشاركة المجتمعية والمساءلة</a:t>
            </a: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سواء داخل الجمعية الوطنية أو كدعم إستجابة سريعة.</a:t>
            </a:r>
          </a:p>
          <a:p>
            <a:pPr marL="342900" indent="-342900" algn="just" rtl="1">
              <a:buFont typeface="Arial" panose="020B0604020202020204" pitchFamily="34" charset="0"/>
              <a:buChar char="•"/>
            </a:pPr>
            <a:endPar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عندما يكون </a:t>
            </a: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للإستجابة مستوى جيد من التمويل </a:t>
            </a: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والموارد البشرية.</a:t>
            </a:r>
            <a:endParaRPr lang="en-GB" b="0"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30</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38041209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31</a:t>
            </a:fld>
            <a:endParaRPr lang="en-US" altLang="ru-RU"/>
          </a:p>
        </p:txBody>
      </p:sp>
    </p:spTree>
    <p:extLst>
      <p:ext uri="{BB962C8B-B14F-4D97-AF65-F5344CB8AC3E}">
        <p14:creationId xmlns:p14="http://schemas.microsoft.com/office/powerpoint/2010/main" val="420912751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r>
              <a:rPr lang="ar-JO" b="1" dirty="0">
                <a:latin typeface="Calibri" panose="020F0502020204030204" pitchFamily="34" charset="0"/>
                <a:ea typeface="Calibri" panose="020F0502020204030204" pitchFamily="34" charset="0"/>
                <a:cs typeface="Calibri" panose="020F0502020204030204" pitchFamily="34" charset="0"/>
              </a:rPr>
              <a:t>ملاحظات الميسرين – إستفتاء عبر منصة زوم</a:t>
            </a:r>
            <a:endParaRPr lang="en-GB" b="1" dirty="0">
              <a:latin typeface="Calibri" panose="020F0502020204030204" pitchFamily="34" charset="0"/>
              <a:ea typeface="Calibri" panose="020F0502020204030204" pitchFamily="34" charset="0"/>
              <a:cs typeface="Calibri" panose="020F0502020204030204" pitchFamily="34" charset="0"/>
            </a:endParaRPr>
          </a:p>
          <a:p>
            <a:pPr algn="just" rtl="1"/>
            <a:endParaRPr lang="ar-JO" b="1" dirty="0">
              <a:latin typeface="Calibri" panose="020F0502020204030204" pitchFamily="34" charset="0"/>
              <a:ea typeface="Calibri" panose="020F0502020204030204" pitchFamily="34" charset="0"/>
              <a:cs typeface="Calibri" panose="020F0502020204030204" pitchFamily="34" charset="0"/>
            </a:endParaRPr>
          </a:p>
          <a:p>
            <a:pPr algn="just" rtl="1"/>
            <a:r>
              <a:rPr lang="ar-JO" b="0" dirty="0">
                <a:latin typeface="Calibri" panose="020F0502020204030204" pitchFamily="34" charset="0"/>
                <a:ea typeface="Calibri" panose="020F0502020204030204" pitchFamily="34" charset="0"/>
                <a:cs typeface="Calibri" panose="020F0502020204030204" pitchFamily="34" charset="0"/>
              </a:rPr>
              <a:t>ابدأ الإستفتاء: </a:t>
            </a:r>
          </a:p>
          <a:p>
            <a:pPr algn="just" rtl="1"/>
            <a:endParaRPr lang="ar-JO" b="1" dirty="0">
              <a:latin typeface="Calibri" panose="020F0502020204030204" pitchFamily="34" charset="0"/>
              <a:ea typeface="Calibri" panose="020F0502020204030204" pitchFamily="34" charset="0"/>
              <a:cs typeface="Calibri" panose="020F0502020204030204" pitchFamily="34" charset="0"/>
            </a:endParaRPr>
          </a:p>
          <a:p>
            <a:pPr marL="457200" indent="-457200" algn="just" rtl="1">
              <a:buAutoNum type="arabicPeriod"/>
            </a:pPr>
            <a:r>
              <a:rPr lang="ar-JO" b="0" dirty="0">
                <a:latin typeface="Calibri" panose="020F0502020204030204" pitchFamily="34" charset="0"/>
                <a:ea typeface="Calibri" panose="020F0502020204030204" pitchFamily="34" charset="0"/>
                <a:cs typeface="Calibri" panose="020F0502020204030204" pitchFamily="34" charset="0"/>
              </a:rPr>
              <a:t>ما هي الطرق التي يمكن من خلالها تضمين المشاركة المجتمعية والمساءلة في عملية الإستجابة؟</a:t>
            </a:r>
          </a:p>
          <a:p>
            <a:pPr marL="457200" indent="-457200" algn="just" rtl="1">
              <a:buAutoNum type="arabicPeriod"/>
            </a:pPr>
            <a:endParaRPr lang="en-GB" b="0"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b="1" dirty="0">
                <a:latin typeface="Calibri" panose="020F0502020204030204" pitchFamily="34" charset="0"/>
                <a:ea typeface="Calibri" panose="020F0502020204030204" pitchFamily="34" charset="0"/>
                <a:cs typeface="Calibri" panose="020F0502020204030204" pitchFamily="34" charset="0"/>
              </a:rPr>
              <a:t>إعمل على إحاطة كافة المشاركين في عملية الإستجابة بالمشاركة المجتمعية والمساءلة. </a:t>
            </a:r>
          </a:p>
          <a:p>
            <a:pPr marL="342900" indent="-342900" algn="just" rtl="1">
              <a:buFont typeface="Arial" panose="020B0604020202020204" pitchFamily="34" charset="0"/>
              <a:buChar char="•"/>
            </a:pPr>
            <a:endParaRPr lang="ar-JO" b="1"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b="1" dirty="0">
                <a:latin typeface="Calibri" panose="020F0502020204030204" pitchFamily="34" charset="0"/>
                <a:ea typeface="Calibri" panose="020F0502020204030204" pitchFamily="34" charset="0"/>
                <a:cs typeface="Calibri" panose="020F0502020204030204" pitchFamily="34" charset="0"/>
              </a:rPr>
              <a:t>أحرص على توقيع الجميع على مدونة قواعد السلوك.</a:t>
            </a:r>
          </a:p>
          <a:p>
            <a:pPr marL="342900" indent="-342900" algn="just" rtl="1">
              <a:buFont typeface="Arial" panose="020B0604020202020204" pitchFamily="34" charset="0"/>
              <a:buChar char="•"/>
            </a:pPr>
            <a:endParaRPr lang="ar-JO" b="1"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b="0" dirty="0">
                <a:latin typeface="Calibri" panose="020F0502020204030204" pitchFamily="34" charset="0"/>
                <a:ea typeface="Calibri" panose="020F0502020204030204" pitchFamily="34" charset="0"/>
                <a:cs typeface="Calibri" panose="020F0502020204030204" pitchFamily="34" charset="0"/>
              </a:rPr>
              <a:t>عيّن فرق عمل متخصص يمكنه إجراء كافة أعمال المشاركة المجتمعية والمساءلة اللازمة لعملية الإستجابة (وفقًا للميزانية والقدرات المتوفرة).</a:t>
            </a:r>
          </a:p>
          <a:p>
            <a:pPr marL="342900" indent="-342900" algn="just" rtl="1">
              <a:buFont typeface="Arial" panose="020B0604020202020204" pitchFamily="34" charset="0"/>
              <a:buChar char="•"/>
            </a:pPr>
            <a:endParaRPr lang="ar-JO" b="0"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b="1" dirty="0">
                <a:latin typeface="Calibri" panose="020F0502020204030204" pitchFamily="34" charset="0"/>
                <a:ea typeface="Calibri" panose="020F0502020204030204" pitchFamily="34" charset="0"/>
                <a:cs typeface="Calibri" panose="020F0502020204030204" pitchFamily="34" charset="0"/>
              </a:rPr>
              <a:t>إجعل من المشاركة المجتمعية والمساءلة نقطة ثابتة في الأجندة الخاصة بكافة الإجتماعات التشغيلية.</a:t>
            </a:r>
          </a:p>
          <a:p>
            <a:pPr marL="342900" indent="-342900" algn="just" rtl="1">
              <a:buFont typeface="Arial" panose="020B0604020202020204" pitchFamily="34" charset="0"/>
              <a:buChar char="•"/>
            </a:pPr>
            <a:endParaRPr lang="ar-JO" b="1"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b="1" dirty="0">
                <a:latin typeface="Calibri" panose="020F0502020204030204" pitchFamily="34" charset="0"/>
                <a:ea typeface="Calibri" panose="020F0502020204030204" pitchFamily="34" charset="0"/>
                <a:cs typeface="Calibri" panose="020F0502020204030204" pitchFamily="34" charset="0"/>
              </a:rPr>
              <a:t>قدم تدريبًا على المشاركة المجتمعية والمساءلة لكافة القطاعات. </a:t>
            </a:r>
          </a:p>
          <a:p>
            <a:pPr algn="just" rtl="1"/>
            <a:endParaRPr lang="en-GB" b="1" dirty="0">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30000"/>
              </a:spcBef>
              <a:spcAft>
                <a:spcPct val="0"/>
              </a:spcAft>
              <a:buClrTx/>
              <a:buSzTx/>
              <a:buFontTx/>
              <a:buNone/>
              <a:tabLst/>
              <a:defRP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الإجراء الاساسي رقم 1 للمشاركة المجتمعية والمساءلة: دمج المشاركة المجتمعية في جميع نواحي الإستجابة</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dirty="0">
                <a:latin typeface="Calibri" panose="020F0502020204030204" pitchFamily="34" charset="0"/>
                <a:ea typeface="Calibri" panose="020F0502020204030204" pitchFamily="34" charset="0"/>
                <a:cs typeface="Calibri" panose="020F0502020204030204" pitchFamily="34" charset="0"/>
              </a:rPr>
              <a:t>يساعد هذا الإجراء في ضمان فهم جميع الموظفين والمتطوعين للمشاركة المجتمعية بشكل جيد وإدماجها باستمرار في كافة القطاعات</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يعالج هذا الإجراء بعض الثغرات والعوائق التي تحول دون تطبيق المشاركة المجتمعية في حالات الطوارئ التي تمت مناقشتها في بداية الجلسة.</a:t>
            </a: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30000"/>
              </a:spcBef>
              <a:spcAft>
                <a:spcPct val="0"/>
              </a:spcAft>
              <a:buClrTx/>
              <a:buSzTx/>
              <a:buFont typeface="Arial" panose="020B0604020202020204" pitchFamily="34" charset="0"/>
              <a:buNone/>
              <a:tabLst/>
              <a:defRPr/>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30000"/>
              </a:spcBef>
              <a:spcAft>
                <a:spcPct val="0"/>
              </a:spcAft>
              <a:buClrTx/>
              <a:buSzTx/>
              <a:buFont typeface="Arial" panose="020B0604020202020204" pitchFamily="34" charset="0"/>
              <a:buNone/>
              <a:tabLst/>
              <a:defRP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لتلبية الشروط الأساسية لهذا الإجراء، يرجى اتباع لآتي:</a:t>
            </a:r>
          </a:p>
          <a:p>
            <a:pPr marL="0" marR="0" lvl="0" indent="0" algn="just" defTabSz="914400" rtl="1" eaLnBrk="0" fontAlgn="base" latinLnBrk="0" hangingPunct="0">
              <a:lnSpc>
                <a:spcPct val="100000"/>
              </a:lnSpc>
              <a:spcBef>
                <a:spcPct val="30000"/>
              </a:spcBef>
              <a:spcAft>
                <a:spcPct val="0"/>
              </a:spcAft>
              <a:buClrTx/>
              <a:buSzTx/>
              <a:buFont typeface="Arial" panose="020B0604020202020204" pitchFamily="34" charset="0"/>
              <a:buNone/>
              <a:tabLst/>
              <a:defRPr/>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إحاطة كافة الموظفين والمتطوعين بالمشاركة المجتمعية والمساءلة</a:t>
            </a:r>
          </a:p>
          <a:p>
            <a:pPr marL="342900" indent="-342900" algn="just" rtl="1">
              <a:buFont typeface="Arial" panose="020B0604020202020204" pitchFamily="34" charset="0"/>
              <a:buChar char="•"/>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يتم إحاطة كافة المنضمين إلى الإستجابة بالمشاركة المجتمعية والمساءلة بما في ذلك مسؤولياتهم ووالآليات المختلفة المستخدمة في العملية ما يساعد في دعم االتكامل والاتساق في كافة القطاعات، إضافة إلى توقيع المشاركين على مدونة قواعد السلوك  وسياسة الحماية من الإستغلال والإعتداء الجنسي ومكافحة الفساد، حيث يمكنك إستخدام الأداة رقم 25 الإحاطة</a:t>
            </a:r>
            <a:r>
              <a:rPr lang="en-US"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a:t>
            </a: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الأداة رقم 24 القائمة المرجعية</a:t>
            </a:r>
            <a:r>
              <a:rPr lang="en-US"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a:t>
            </a: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الأداة رقم 10 مدونة قواعد السلوك والتدريب لمدة يوم واحد.  </a:t>
            </a: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مناقشة قضايا المشاركة المجتمعية في الإجتماعات التشغيلية</a:t>
            </a: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تكون المشاركة المجتمعية والمساءلة أحد المحاور في أجندة الإجتماعات التشغيلية ويشمل ذلك مناقشة جودة المشاركة المجتمعية والثغرات والقضايا الرئيسية التي يجب مناقشتها مع المجتمع وكيفية معالجة القضايا المثارة من خلال التغذية الراجعة المجتمعية، ويمكنك إستخدام الأداة رقم 23 إجراءات التشغيل الموحدة للمشاركة المجتمعية والمساءلة في حالات الطوارئ.</a:t>
            </a:r>
          </a:p>
          <a:p>
            <a:pPr marL="1030517" lvl="1"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تحديد جهة التنسيق الخاصة بالمشاركة المجتمعية </a:t>
            </a:r>
          </a:p>
          <a:p>
            <a:pPr marL="342900" indent="-342900" algn="just" rtl="1">
              <a:buFont typeface="Arial" panose="020B0604020202020204" pitchFamily="34" charset="0"/>
              <a:buChar char="•"/>
            </a:pPr>
            <a:endPar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على الرغم من كون الجميع مسؤولًا عن إشراك المجتمعات، إلا أن جهة التنسيق يمكنها أن تساعد في ضمان عدم نسيان هذا الأمر ودمجه بشكل صحيح حيث يجب أن يكون عند هذا الشخص الخبرة الكافية في مجال المشاركة المجتمعية، ويجب أن يكون على المستوى المناسب للتأثير على قادة القطاعات كما ويجب أن يكون لديه الوقت الكافي لتكريس نفسه لهذا الدور،في الحقيقة، يجب أن يكون هناك موظف مكرس لهذا الغرض، ويمكنك إستخدام الأداة رقم 8 التوصيفات الوظيفية.</a:t>
            </a:r>
          </a:p>
          <a:p>
            <a:pPr algn="just" rtl="1"/>
            <a:r>
              <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p>
          <a:p>
            <a:pPr algn="just" rtl="1"/>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يتم اللجوء إلى التدابير المتقدمة عند توفر المزيد من القدرات والوقت والموارد</a:t>
            </a: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تدريب الموظفين والمتطوعين على المشاركة المجتمعية والمساءلة</a:t>
            </a:r>
          </a:p>
          <a:p>
            <a:pPr marL="0" indent="0" algn="just" rtl="1">
              <a:buFont typeface="Arial" panose="020B0604020202020204" pitchFamily="34" charset="0"/>
              <a:buNone/>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أحرص على توفير تدريب على المشاركة المجتمعية والمساءلة بإستخدام مجموعة التدريب على مستوى الفرع لمدة يومين أو مجموعة التدريب الخاصة بحالات الطوارئ لمدة يوم واحد.</a:t>
            </a:r>
          </a:p>
          <a:p>
            <a:pPr marL="1030517" lvl="1" indent="-342900" algn="just" rtl="1">
              <a:buFont typeface="Arial" panose="020B0604020202020204" pitchFamily="34" charset="0"/>
              <a:buChar char="•"/>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endPar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32</a:t>
            </a:fld>
            <a:endParaRPr lang="en-US" altLang="ru-RU"/>
          </a:p>
        </p:txBody>
      </p:sp>
    </p:spTree>
    <p:extLst>
      <p:ext uri="{BB962C8B-B14F-4D97-AF65-F5344CB8AC3E}">
        <p14:creationId xmlns:p14="http://schemas.microsoft.com/office/powerpoint/2010/main" val="408577382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spcBef>
                <a:spcPct val="50000"/>
              </a:spcBef>
            </a:pPr>
            <a:r>
              <a:rPr lang="ar-JO" sz="1800" b="1" dirty="0">
                <a:latin typeface="Calibri" panose="020F0502020204030204" pitchFamily="34" charset="0"/>
                <a:ea typeface="Calibri" panose="020F0502020204030204" pitchFamily="34" charset="0"/>
                <a:cs typeface="Calibri" panose="020F0502020204030204" pitchFamily="34" charset="0"/>
              </a:rPr>
              <a:t>ملاحظات الميسرين</a:t>
            </a:r>
            <a:endParaRPr lang="en-GB" sz="1800" b="1" dirty="0">
              <a:latin typeface="Calibri" panose="020F0502020204030204" pitchFamily="34" charset="0"/>
              <a:ea typeface="Calibri" panose="020F0502020204030204" pitchFamily="34" charset="0"/>
              <a:cs typeface="Calibri" panose="020F0502020204030204" pitchFamily="34" charset="0"/>
            </a:endParaRPr>
          </a:p>
          <a:p>
            <a:pPr algn="just" rtl="1">
              <a:spcBef>
                <a:spcPct val="50000"/>
              </a:spcBef>
            </a:pPr>
            <a:endParaRPr lang="en-GB" sz="1800" b="1" dirty="0">
              <a:latin typeface="Calibri" panose="020F0502020204030204" pitchFamily="34" charset="0"/>
              <a:ea typeface="Calibri" panose="020F0502020204030204" pitchFamily="34" charset="0"/>
              <a:cs typeface="Calibri" panose="020F0502020204030204" pitchFamily="34" charset="0"/>
            </a:endParaRPr>
          </a:p>
          <a:p>
            <a:pPr marL="285750" indent="-285750" algn="just" rtl="1">
              <a:spcBef>
                <a:spcPct val="50000"/>
              </a:spcBef>
              <a:buFont typeface="Arial" panose="020B0604020202020204" pitchFamily="34" charset="0"/>
              <a:buChar char="•"/>
            </a:pPr>
            <a:r>
              <a:rPr lang="ar-JO" sz="1800" b="0" dirty="0">
                <a:latin typeface="Calibri" panose="020F0502020204030204" pitchFamily="34" charset="0"/>
                <a:ea typeface="Calibri" panose="020F0502020204030204" pitchFamily="34" charset="0"/>
                <a:cs typeface="Calibri" panose="020F0502020204030204" pitchFamily="34" charset="0"/>
              </a:rPr>
              <a:t>هذه بعض أدوات المشاركة المجتمعية والمساءلة الأكثر فائدة والتي يمكنها مساعدتك في تطبيق الإجراء الأساسي رقم 1 ودمج المشاركة المجتمعية والمساءلة في عملية الإستجابة لحالات الطوارئ.</a:t>
            </a:r>
            <a:endParaRPr lang="en-GB" sz="1800" b="0" dirty="0">
              <a:latin typeface="Calibri" panose="020F0502020204030204" pitchFamily="34" charset="0"/>
              <a:ea typeface="Calibri" panose="020F0502020204030204" pitchFamily="34" charset="0"/>
              <a:cs typeface="Calibri" panose="020F0502020204030204" pitchFamily="34" charset="0"/>
            </a:endParaRPr>
          </a:p>
          <a:p>
            <a:pPr marL="285750" indent="-285750" algn="just" rtl="1">
              <a:spcBef>
                <a:spcPct val="50000"/>
              </a:spcBef>
              <a:buFont typeface="Arial" panose="020B0604020202020204" pitchFamily="34" charset="0"/>
              <a:buChar char="•"/>
            </a:pPr>
            <a:r>
              <a:rPr lang="ar-JO" sz="1800" b="0" dirty="0">
                <a:latin typeface="Calibri" panose="020F0502020204030204" pitchFamily="34" charset="0"/>
                <a:ea typeface="Calibri" panose="020F0502020204030204" pitchFamily="34" charset="0"/>
                <a:cs typeface="Calibri" panose="020F0502020204030204" pitchFamily="34" charset="0"/>
              </a:rPr>
              <a:t>وتشمل:</a:t>
            </a:r>
            <a:endParaRPr lang="en-GB" sz="1800" b="0" dirty="0">
              <a:latin typeface="Calibri" panose="020F0502020204030204" pitchFamily="34" charset="0"/>
              <a:ea typeface="Calibri" panose="020F0502020204030204" pitchFamily="34" charset="0"/>
              <a:cs typeface="Calibri" panose="020F0502020204030204" pitchFamily="34" charset="0"/>
            </a:endParaRPr>
          </a:p>
          <a:p>
            <a:pPr marL="285750" indent="-285750" algn="just" rtl="1">
              <a:spcBef>
                <a:spcPct val="50000"/>
              </a:spcBef>
              <a:buFont typeface="Arial" panose="020B0604020202020204" pitchFamily="34" charset="0"/>
              <a:buChar char="•"/>
            </a:pPr>
            <a:endParaRPr lang="en-GB" sz="1800"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indent="0" algn="just" rtl="1">
              <a:spcBef>
                <a:spcPct val="50000"/>
              </a:spcBef>
              <a:buFont typeface="Arial" panose="020B0604020202020204" pitchFamily="34" charset="0"/>
              <a:buNone/>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الأداة رقم 8: التوصيفات الوظيفية للمشاركة المجتمعية والمساءلة</a:t>
            </a:r>
          </a:p>
          <a:p>
            <a:pPr marL="0" indent="0" algn="just" rtl="1">
              <a:spcBef>
                <a:spcPct val="50000"/>
              </a:spcBef>
              <a:buFont typeface="Arial" panose="020B0604020202020204" pitchFamily="34" charset="0"/>
              <a:buNone/>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lvl="0" indent="0" algn="just" rtl="1">
              <a:spcBef>
                <a:spcPct val="50000"/>
              </a:spcBef>
              <a:buFont typeface="Arial" panose="020B0604020202020204" pitchFamily="34" charset="0"/>
              <a:buNone/>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تتضمن أمثلة على مسؤوليات المشاركة المجتمعية والمساءلة التي يمكن إضافتها إلى وصف الوظيفة ونماذج لوصف وظيفي مخصص للمشاركة المجتمعية والمساءلة ومهارات وكفاءات المشاركة المجتمعية وملفات تعريفية لدور المشاركة المجتمعية والمساءلة في الحالات الطارئة.</a:t>
            </a:r>
          </a:p>
          <a:p>
            <a:pPr marL="0" lvl="0" indent="0" algn="just" rtl="1">
              <a:spcBef>
                <a:spcPct val="50000"/>
              </a:spcBef>
              <a:buFont typeface="Arial" panose="020B0604020202020204" pitchFamily="34" charset="0"/>
              <a:buNone/>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10 </a:t>
            </a:r>
            <a:r>
              <a:rPr lang="ar-JO" sz="2000" dirty="0">
                <a:solidFill>
                  <a:schemeClr val="accent1">
                    <a:lumMod val="90000"/>
                    <a:lumOff val="10000"/>
                  </a:schemeClr>
                </a:solidFill>
                <a:ea typeface="Calibri" panose="020F0502020204030204" pitchFamily="34" charset="0"/>
                <a:cs typeface="Calibri" panose="020F0502020204030204" pitchFamily="34" charset="0"/>
              </a:rPr>
              <a:t>إحاطة بشأن مدونة قواعد السلوك </a:t>
            </a:r>
            <a:endParaRPr lang="en-US" sz="2000" dirty="0">
              <a:solidFill>
                <a:schemeClr val="accent1">
                  <a:lumMod val="90000"/>
                  <a:lumOff val="10000"/>
                </a:schemeClr>
              </a:solidFill>
              <a:ea typeface="Calibri" panose="020F0502020204030204" pitchFamily="34" charset="0"/>
              <a:cs typeface="Calibri" panose="020F0502020204030204" pitchFamily="34" charset="0"/>
            </a:endParaRPr>
          </a:p>
          <a:p>
            <a:pPr algn="just"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إحاطة تقدم للموظفين والمتطوعين الجدد فيما يتعلق بمدونة قواعد السلوك وما يعنيه ذلك بالنسبة لسلوكهم في المجتمعات، ويشمل نظرة عامة على سياسات الحماية مثل منع الإستغلال والإعتداء الجنسيين، وحماية الطفل وما إلى ذلك.</a:t>
            </a:r>
          </a:p>
          <a:p>
            <a:pPr algn="just" rtl="1"/>
            <a:r>
              <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p>
          <a:p>
            <a:pPr algn="r" rtl="1"/>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23 </a:t>
            </a:r>
            <a:r>
              <a:rPr lang="ar-JO" sz="1800" dirty="0">
                <a:solidFill>
                  <a:schemeClr val="accent1">
                    <a:lumMod val="90000"/>
                    <a:lumOff val="10000"/>
                  </a:schemeClr>
                </a:solidFill>
                <a:ea typeface="Calibri" panose="020F0502020204030204" pitchFamily="34" charset="0"/>
                <a:cs typeface="Calibri" panose="020F0502020204030204" pitchFamily="34" charset="0"/>
              </a:rPr>
              <a:t>إجراءات التشغيل الموحدة للمشاركة المجتمعية والمساءلة في عمليات طوارئ الإتحاد الدولي لجمعيات الصليب الأحمر والهلال الأحمر</a:t>
            </a:r>
            <a:endParaRPr lang="en-US" sz="1800" dirty="0">
              <a:solidFill>
                <a:schemeClr val="accent1">
                  <a:lumMod val="90000"/>
                  <a:lumOff val="10000"/>
                </a:schemeClr>
              </a:solidFill>
              <a:ea typeface="Calibri" panose="020F0502020204030204" pitchFamily="34" charset="0"/>
              <a:cs typeface="Calibri" panose="020F0502020204030204" pitchFamily="34" charset="0"/>
            </a:endParaRPr>
          </a:p>
          <a:p>
            <a:pPr algn="just"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نظرة عامة على المهام والمسؤوليات الرئيسية لموظفي و المشاركة المجتمعية والمساءلة والمندوبين العاملين في عمليات الطوارئ، بما في ذلك الإطار الزمني للإجراءات والجهة المسؤولة عنها.</a:t>
            </a: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24 </a:t>
            </a: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القائمة المرجعية للمشاركة المجتمعية والمساءلة في القطاعات والأدوار (في حالات الطوارئ)</a:t>
            </a:r>
          </a:p>
          <a:p>
            <a:pPr algn="just"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إرشادات حول الإجراءات العملية التي يجب أن يتخذها موظفو القطاعات المختلفة لضمان مستوى جيد من المشاركة في مختلف مراحل عمليات الإستجابة لحالات الطوارئ حيث تساعد قوائم المراجعة هذه في تحديد أي ثغرات أو نقاط يمكن تقويتها فيما يتعلق بالمشاركة المجتمعية. </a:t>
            </a: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25 إحاطة بشأن المشاركة المجتمعية والمساءلة في حالات الطوارئ</a:t>
            </a:r>
          </a:p>
          <a:p>
            <a:pPr algn="just" rtl="1"/>
            <a:endPar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إحاطة تقدم للموظفين حول المشاركة المجتمعية في الإستجابة لحالات الطوارئ، وتشمل السبب وراء الحاجة إلى المشاركة مع المجتمعات أثناء حالات الطوارئ، والأدوار والمسؤوليات لجميع الموظفين في تعزيز مشاركة المجتمع خلال عمليىة الإستجابة.</a:t>
            </a: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just" rtl="1">
              <a:spcBef>
                <a:spcPct val="50000"/>
              </a:spcBef>
              <a:buFont typeface="Arial" panose="020B0604020202020204" pitchFamily="34" charset="0"/>
              <a:buChar char="•"/>
            </a:pPr>
            <a:endParaRPr lang="en-GB" sz="1800" b="0" dirty="0">
              <a:latin typeface="Calibri" panose="020F0502020204030204" pitchFamily="34" charset="0"/>
              <a:ea typeface="Calibri" panose="020F0502020204030204" pitchFamily="34" charset="0"/>
              <a:cs typeface="Calibri" panose="020F0502020204030204" pitchFamily="34" charset="0"/>
            </a:endParaRPr>
          </a:p>
          <a:p>
            <a:pPr algn="just" rtl="1">
              <a:spcBef>
                <a:spcPct val="50000"/>
              </a:spcBef>
            </a:pPr>
            <a:endParaRPr lang="en-US" sz="1800" dirty="0">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endParaRPr lang="en-US" b="0"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endParaRPr lang="en-US" dirty="0">
              <a:latin typeface="Calibri" panose="020F0502020204030204" pitchFamily="34" charset="0"/>
              <a:ea typeface="Calibri" panose="020F0502020204030204" pitchFamily="34" charset="0"/>
              <a:cs typeface="Calibri" panose="020F0502020204030204" pitchFamily="34" charset="0"/>
            </a:endParaRPr>
          </a:p>
          <a:p>
            <a:pPr marL="0" indent="0" algn="just" rtl="1">
              <a:buFont typeface="Arial" panose="020B0604020202020204" pitchFamily="34" charset="0"/>
              <a:buNone/>
            </a:pPr>
            <a:endParaRPr lang="en-US"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endParaRPr lang="en-US"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33</a:t>
            </a:fld>
            <a:endParaRPr lang="en-US" altLang="ru-RU"/>
          </a:p>
        </p:txBody>
      </p:sp>
    </p:spTree>
    <p:extLst>
      <p:ext uri="{BB962C8B-B14F-4D97-AF65-F5344CB8AC3E}">
        <p14:creationId xmlns:p14="http://schemas.microsoft.com/office/powerpoint/2010/main" val="107296948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JO" b="1" dirty="0">
                <a:latin typeface="Calibri" panose="020F0502020204030204" pitchFamily="34" charset="0"/>
                <a:ea typeface="Calibri" panose="020F0502020204030204" pitchFamily="34" charset="0"/>
                <a:cs typeface="Calibri" panose="020F0502020204030204" pitchFamily="34" charset="0"/>
              </a:rPr>
              <a:t>ملاحظات الميسرين</a:t>
            </a:r>
            <a:endParaRPr lang="en-GB" b="1" dirty="0">
              <a:latin typeface="Calibri" panose="020F0502020204030204" pitchFamily="34" charset="0"/>
              <a:ea typeface="Calibri" panose="020F0502020204030204" pitchFamily="34" charset="0"/>
              <a:cs typeface="Calibri" panose="020F0502020204030204" pitchFamily="34" charset="0"/>
            </a:endParaRPr>
          </a:p>
          <a:p>
            <a:pPr algn="r" rtl="1"/>
            <a:endParaRPr lang="en-GB" dirty="0">
              <a:latin typeface="Calibri" panose="020F0502020204030204" pitchFamily="34" charset="0"/>
              <a:ea typeface="Calibri" panose="020F0502020204030204" pitchFamily="34" charset="0"/>
              <a:cs typeface="Calibri" panose="020F0502020204030204" pitchFamily="34" charset="0"/>
            </a:endParaRPr>
          </a:p>
          <a:p>
            <a:pPr algn="just" rtl="1"/>
            <a:r>
              <a:rPr lang="ar-JO" b="1" dirty="0">
                <a:latin typeface="Calibri" panose="020F0502020204030204" pitchFamily="34" charset="0"/>
                <a:ea typeface="Calibri" panose="020F0502020204030204" pitchFamily="34" charset="0"/>
                <a:cs typeface="Calibri" panose="020F0502020204030204" pitchFamily="34" charset="0"/>
              </a:rPr>
              <a:t>مثال مأخوذ من الدليل الخاص بالمشاركة المجتمعية والمساءلة، ويمكن استبداله بواحد من الأمثلة الواردة في الجمعية الوطنية أو المنطقة الخاصة بك.</a:t>
            </a:r>
          </a:p>
          <a:p>
            <a:pPr algn="r" rtl="1"/>
            <a:r>
              <a:rPr lang="ar-JO" sz="2000" b="1" dirty="0">
                <a:solidFill>
                  <a:srgbClr val="FF0000"/>
                </a:solidFill>
                <a:latin typeface="Calibri" panose="020F0502020204030204" pitchFamily="34" charset="0"/>
                <a:ea typeface="Calibri" panose="020F0502020204030204" pitchFamily="34" charset="0"/>
                <a:cs typeface="Calibri" panose="020F0502020204030204" pitchFamily="34" charset="0"/>
              </a:rPr>
              <a:t>ساعد تدريب المتطوعين على المشاركة المجتمعية والمساءلة في مدغشقر على بناء القبول المجتمعي.</a:t>
            </a:r>
          </a:p>
          <a:p>
            <a:pPr algn="r" rtl="1"/>
            <a:endParaRPr lang="ar-JO" sz="2000" b="1" kern="1200" dirty="0">
              <a:solidFill>
                <a:srgbClr val="FF0000"/>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عندما قدمت جمعية الصليب الأحمر في مدغشقر، بدعم من الصليب الأحمر الدنماركي، منحًا نقدية غير مشروطة كجزء من الإستجابة الاستباقية، كان المتطوعون المحليون مسؤولين عن القيام بزيارات منزلية وجمع المعلومات وتبادلها والاستماع إلى مخاوف الأشخاص وقلقهم والشائعات المنتشرة ومناقشتها، حيث قدم الفريق التدريب اللازم، والمتعلق بالغرض من المشروع وهدفه، للمتطوعين لإعدادهم جيدًا، والرسائل التي يجب نشرها بين أفراد المجتمع وكيفية التواصل والإستجابة لأسئلتهم، وقد ساعدت المعرفة القيمة التي يمتلكها المتطوعون المجتمعيون بالبيئة المحلية، في صياغة هذه الرسائل بشكل كبير، وقد ضمن ذلك للمتطوعين المجتمعيين التحدث بثقة ودقة عن المشروع، كما ومكنهم أيضًا من الإجابة على الأسئلة الصعبة حول معايير الإختيار، وقد ثبت أن هذا الأمر بالغ الأهمية عندما بدأت الشكوك حول حقيقة تقديم الأموال مجانًا بالانتشار،  وشملت الشائعات أن الأموال كانت "ملوثة" وأن قبول الأموال سيؤدي إلى توقعات أو التزامات أو طلبات لسدادها، ولكن تمكن المتطوعون من الاستماع  إلى هذه المخاوف بصراحة ومعالجتها من خلال تقديم معلومات حول الغرض من المنح النقدية وسبب تلقي الاشخاص لها، وقد ساعد ذلك على طمأنة المجتمع بشأن ممارسة جديدة وغير عادية وكفل حسن سير الإستجابة.</a:t>
            </a:r>
            <a:endParaRPr lang="en-GB" dirty="0">
              <a:latin typeface="Calibri" panose="020F0502020204030204" pitchFamily="34" charset="0"/>
              <a:ea typeface="Calibri" panose="020F0502020204030204" pitchFamily="34" charset="0"/>
              <a:cs typeface="Calibri" panose="020F0502020204030204" pitchFamily="34" charset="0"/>
            </a:endParaRPr>
          </a:p>
          <a:p>
            <a:pPr algn="r" rtl="1"/>
            <a:endParaRPr lang="en-GB"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34</a:t>
            </a:fld>
            <a:endParaRPr lang="en-US" altLang="ru-RU"/>
          </a:p>
        </p:txBody>
      </p:sp>
    </p:spTree>
    <p:extLst>
      <p:ext uri="{BB962C8B-B14F-4D97-AF65-F5344CB8AC3E}">
        <p14:creationId xmlns:p14="http://schemas.microsoft.com/office/powerpoint/2010/main" val="241122617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35</a:t>
            </a:fld>
            <a:endParaRPr lang="en-US" altLang="ru-RU"/>
          </a:p>
        </p:txBody>
      </p:sp>
    </p:spTree>
    <p:extLst>
      <p:ext uri="{BB962C8B-B14F-4D97-AF65-F5344CB8AC3E}">
        <p14:creationId xmlns:p14="http://schemas.microsoft.com/office/powerpoint/2010/main" val="236950341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36</a:t>
            </a:fld>
            <a:endParaRPr lang="en-US" altLang="ru-RU"/>
          </a:p>
        </p:txBody>
      </p:sp>
    </p:spTree>
    <p:extLst>
      <p:ext uri="{BB962C8B-B14F-4D97-AF65-F5344CB8AC3E}">
        <p14:creationId xmlns:p14="http://schemas.microsoft.com/office/powerpoint/2010/main" val="338138291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spcBef>
                <a:spcPct val="50000"/>
              </a:spcBef>
            </a:pPr>
            <a:r>
              <a:rPr lang="ar-JO" sz="1800" b="1" dirty="0">
                <a:latin typeface="Calibri" panose="020F0502020204030204" pitchFamily="34" charset="0"/>
                <a:ea typeface="Calibri" panose="020F0502020204030204" pitchFamily="34" charset="0"/>
                <a:cs typeface="Calibri" panose="020F0502020204030204" pitchFamily="34" charset="0"/>
              </a:rPr>
              <a:t>ملاحظات الميسرين</a:t>
            </a:r>
            <a:endParaRPr lang="en-GB" sz="1800" b="1" dirty="0">
              <a:latin typeface="Calibri" panose="020F0502020204030204" pitchFamily="34" charset="0"/>
              <a:ea typeface="Calibri" panose="020F0502020204030204" pitchFamily="34" charset="0"/>
              <a:cs typeface="Calibri" panose="020F0502020204030204" pitchFamily="34" charset="0"/>
            </a:endParaRPr>
          </a:p>
          <a:p>
            <a:pPr algn="just" rtl="1">
              <a:spcBef>
                <a:spcPct val="50000"/>
              </a:spcBef>
            </a:pPr>
            <a:endParaRPr lang="en-US" sz="1800" dirty="0">
              <a:latin typeface="Calibri" panose="020F0502020204030204" pitchFamily="34" charset="0"/>
              <a:ea typeface="Calibri" panose="020F0502020204030204" pitchFamily="34" charset="0"/>
              <a:cs typeface="Calibri" panose="020F0502020204030204" pitchFamily="34" charset="0"/>
            </a:endParaRPr>
          </a:p>
          <a:p>
            <a:pPr algn="just" rtl="1"/>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الإجراء الأساسي رقم 2 للمشاركة المجتمعية والمساءلة في حالات الطوارئ: فهم إحتياجات المجتمع وقدراته وسياقه.</a:t>
            </a:r>
          </a:p>
          <a:p>
            <a:pPr algn="just" rtl="1"/>
            <a:endPar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b="0" i="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وفي حالة عدم الالتزام بذلك، قد نواجه خطرًا حقيقيًا من عدم تلبية العملية لإحتياجات الأشخاص، أو التقليل من القدرات المحلية، أو حتى أن تكون لها أثار سلبية أكبر من النفع المتوقع، وهذا بالطبع سيؤثر على سمعة الجمعية الوطنية ويتسبب في إضاعة الوقت والموارد في محاولة تصحيح هذه الأخطاء، ويفضل الإعتماد على الأداة رقم 13: المشاركة المجتمعية والمساءلة التقييمات لضمان تجنب مثل هذه المشكلات.</a:t>
            </a:r>
          </a:p>
          <a:p>
            <a:pPr algn="just" rtl="1"/>
            <a:r>
              <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p>
          <a:p>
            <a:pPr algn="just" rtl="1"/>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يطبق بشكله الاساسي عندما تكون القدرات والوقت والموارد محدودة: </a:t>
            </a:r>
          </a:p>
          <a:p>
            <a:pPr algn="just"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مراجعة البيانات الثانوية الداخلية والخارجية</a:t>
            </a:r>
          </a:p>
          <a:p>
            <a:pPr marL="34290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توفير الوقت والموارد، وتقليل الجهد المبذول في عملية التقييم في المجتمعات، من خلال التحقق من المعلومات المتوفرة لدى الجمعية الوطنية والمتعلقة بالمناطق المتضررة، على سبيل المثال، البرنامج أو العملية السابقة.</a:t>
            </a:r>
          </a:p>
          <a:p>
            <a:pPr marL="1030517" lvl="1" indent="-342900" algn="just" rtl="1">
              <a:buFont typeface="Arial" panose="020B0604020202020204" pitchFamily="34" charset="0"/>
              <a:buChar char="•"/>
            </a:pPr>
            <a:endPar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b="1" dirty="0">
                <a:latin typeface="Calibri" panose="020F0502020204030204" pitchFamily="34" charset="0"/>
                <a:ea typeface="Calibri" panose="020F0502020204030204" pitchFamily="34" charset="0"/>
                <a:cs typeface="Calibri" panose="020F0502020204030204" pitchFamily="34" charset="0"/>
              </a:rPr>
              <a:t>إجراء تحليل سريع للإحتياجات والسياق</a:t>
            </a:r>
          </a:p>
          <a:p>
            <a:pPr marL="1030517" lvl="1"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حاول الحصول على فهم أساسي للإحتياجات والأولويات والسياق </a:t>
            </a:r>
            <a:r>
              <a:rPr lang="ar-JO" dirty="0">
                <a:latin typeface="Calibri" panose="020F0502020204030204" pitchFamily="34" charset="0"/>
                <a:ea typeface="Calibri" panose="020F0502020204030204" pitchFamily="34" charset="0"/>
                <a:cs typeface="Calibri" panose="020F0502020204030204" pitchFamily="34" charset="0"/>
              </a:rPr>
              <a:t>بإستخدام نهج بسيطة وسريعة كالمراقبة المباشرة ومقابلة مقدمي المعلومات الرئيسيين والتحدث إلى المتطوعين المحليين ومختلف الممثلين والمجموعات.</a:t>
            </a: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يطبق بشكله المتقدم عند توفر المزيد من القدرات والوقت والموارد:</a:t>
            </a:r>
          </a:p>
          <a:p>
            <a:pPr algn="just"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إجراء تحليل أكثر تفصيلًا وتعمقًا للسياق والإحتياجات.</a:t>
            </a:r>
          </a:p>
          <a:p>
            <a:pPr marL="342900" indent="-342900" algn="just" rtl="1">
              <a:buFont typeface="Arial" panose="020B0604020202020204" pitchFamily="34" charset="0"/>
              <a:buChar char="•"/>
            </a:pPr>
            <a:endPar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إجراء تحليل سريع للإحتياجات والسياق بشكل موسع، لفهم الوضع بشكل أكبر.</a:t>
            </a:r>
          </a:p>
          <a:p>
            <a:pPr marL="1030517" lvl="1" indent="-342900" algn="just" rtl="1">
              <a:buFont typeface="Arial" panose="020B0604020202020204" pitchFamily="34" charset="0"/>
              <a:buChar char="•"/>
            </a:pPr>
            <a:endPar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أخذ إجراء تقييم مشترك بين الوكالات في عين الإعتبار.</a:t>
            </a:r>
          </a:p>
          <a:p>
            <a:pPr marL="1030517" lvl="1" indent="-342900" algn="just" rtl="1">
              <a:buFont typeface="Arial" panose="020B0604020202020204" pitchFamily="34" charset="0"/>
              <a:buChar char="•"/>
            </a:pPr>
            <a:endPar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قد يكون من الممكن إجراء تحليل مشترك للاحتياجات والسياق مع والوكالات الاخرى خاصة في حالات الطوارئ الكبيرة في حيث يمكن أن يوفر هذا الوقت والموارد ويقلل من الجهد المبذول في عملية التقييم في المجتمعات.</a:t>
            </a: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endParaRPr lang="en-US" b="0"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endParaRPr lang="en-US" dirty="0">
              <a:latin typeface="Calibri" panose="020F0502020204030204" pitchFamily="34" charset="0"/>
              <a:ea typeface="Calibri" panose="020F0502020204030204" pitchFamily="34" charset="0"/>
              <a:cs typeface="Calibri" panose="020F0502020204030204" pitchFamily="34" charset="0"/>
            </a:endParaRPr>
          </a:p>
          <a:p>
            <a:pPr marL="0" indent="0" algn="just" rtl="1">
              <a:buFont typeface="Arial" panose="020B0604020202020204" pitchFamily="34" charset="0"/>
              <a:buNone/>
            </a:pPr>
            <a:endParaRPr lang="en-US"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endParaRPr lang="en-US"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38</a:t>
            </a:fld>
            <a:endParaRPr lang="en-US" altLang="ru-RU"/>
          </a:p>
        </p:txBody>
      </p:sp>
    </p:spTree>
    <p:extLst>
      <p:ext uri="{BB962C8B-B14F-4D97-AF65-F5344CB8AC3E}">
        <p14:creationId xmlns:p14="http://schemas.microsoft.com/office/powerpoint/2010/main" val="224610305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spcBef>
                <a:spcPct val="50000"/>
              </a:spcBef>
            </a:pPr>
            <a:r>
              <a:rPr lang="ar-JO" sz="1800" b="1" dirty="0">
                <a:latin typeface="Calibri" panose="020F0502020204030204" pitchFamily="34" charset="0"/>
                <a:ea typeface="Calibri" panose="020F0502020204030204" pitchFamily="34" charset="0"/>
                <a:cs typeface="Calibri" panose="020F0502020204030204" pitchFamily="34" charset="0"/>
              </a:rPr>
              <a:t>ملاحظات الميسرين </a:t>
            </a:r>
            <a:endParaRPr lang="en-GB" sz="1800" b="1" dirty="0">
              <a:latin typeface="Calibri" panose="020F0502020204030204" pitchFamily="34" charset="0"/>
              <a:ea typeface="Calibri" panose="020F0502020204030204" pitchFamily="34" charset="0"/>
              <a:cs typeface="Calibri" panose="020F0502020204030204" pitchFamily="34" charset="0"/>
            </a:endParaRPr>
          </a:p>
          <a:p>
            <a:pPr algn="just" rtl="1">
              <a:spcBef>
                <a:spcPct val="50000"/>
              </a:spcBef>
            </a:pPr>
            <a:endParaRPr lang="en-GB" sz="1800" b="1" dirty="0">
              <a:latin typeface="Calibri" panose="020F0502020204030204" pitchFamily="34" charset="0"/>
              <a:ea typeface="Calibri" panose="020F0502020204030204" pitchFamily="34" charset="0"/>
              <a:cs typeface="Calibri" panose="020F0502020204030204" pitchFamily="34" charset="0"/>
            </a:endParaRPr>
          </a:p>
          <a:p>
            <a:pPr algn="just" rtl="1">
              <a:spcBef>
                <a:spcPct val="50000"/>
              </a:spcBef>
            </a:pPr>
            <a:r>
              <a:rPr lang="ar-JO" sz="1800" b="0" dirty="0">
                <a:latin typeface="Calibri" panose="020F0502020204030204" pitchFamily="34" charset="0"/>
                <a:ea typeface="Calibri" panose="020F0502020204030204" pitchFamily="34" charset="0"/>
                <a:cs typeface="Calibri" panose="020F0502020204030204" pitchFamily="34" charset="0"/>
              </a:rPr>
              <a:t>بعض المصادر للحصول على البيانات الثانوية</a:t>
            </a:r>
            <a:endParaRPr lang="en-GB" sz="1800" b="0" dirty="0">
              <a:latin typeface="Calibri" panose="020F0502020204030204" pitchFamily="34" charset="0"/>
              <a:ea typeface="Calibri" panose="020F0502020204030204" pitchFamily="34" charset="0"/>
              <a:cs typeface="Calibri" panose="020F0502020204030204" pitchFamily="34" charset="0"/>
            </a:endParaRPr>
          </a:p>
          <a:p>
            <a:pPr algn="just" rtl="1">
              <a:spcBef>
                <a:spcPct val="50000"/>
              </a:spcBef>
            </a:pPr>
            <a:endParaRPr lang="en-US" sz="1800" dirty="0">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endParaRPr lang="en-US" b="0"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endParaRPr lang="en-US" dirty="0">
              <a:latin typeface="Calibri" panose="020F0502020204030204" pitchFamily="34" charset="0"/>
              <a:ea typeface="Calibri" panose="020F0502020204030204" pitchFamily="34" charset="0"/>
              <a:cs typeface="Calibri" panose="020F0502020204030204" pitchFamily="34" charset="0"/>
            </a:endParaRPr>
          </a:p>
          <a:p>
            <a:pPr marL="0" indent="0" algn="just" rtl="1">
              <a:buFont typeface="Arial" panose="020B0604020202020204" pitchFamily="34" charset="0"/>
              <a:buNone/>
            </a:pPr>
            <a:endParaRPr lang="en-US"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endParaRPr lang="en-US"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39</a:t>
            </a:fld>
            <a:endParaRPr lang="en-US" altLang="ru-RU"/>
          </a:p>
        </p:txBody>
      </p:sp>
    </p:spTree>
    <p:extLst>
      <p:ext uri="{BB962C8B-B14F-4D97-AF65-F5344CB8AC3E}">
        <p14:creationId xmlns:p14="http://schemas.microsoft.com/office/powerpoint/2010/main" val="165027803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spcBef>
                <a:spcPct val="50000"/>
              </a:spcBef>
            </a:pPr>
            <a:r>
              <a:rPr lang="ar-JO" sz="1800" b="1" dirty="0">
                <a:latin typeface="Calibri" panose="020F0502020204030204" pitchFamily="34" charset="0"/>
                <a:ea typeface="Calibri" panose="020F0502020204030204" pitchFamily="34" charset="0"/>
                <a:cs typeface="Calibri" panose="020F0502020204030204" pitchFamily="34" charset="0"/>
              </a:rPr>
              <a:t>ملاحظات الميسرين – صندوق الدردشة والتعليقات التوضيحية</a:t>
            </a:r>
            <a:endParaRPr lang="en-GB" sz="1800" b="1" dirty="0">
              <a:latin typeface="Calibri" panose="020F0502020204030204" pitchFamily="34" charset="0"/>
              <a:ea typeface="Calibri" panose="020F0502020204030204" pitchFamily="34" charset="0"/>
              <a:cs typeface="Calibri" panose="020F0502020204030204" pitchFamily="34" charset="0"/>
            </a:endParaRPr>
          </a:p>
          <a:p>
            <a:pPr algn="just" rtl="1">
              <a:spcBef>
                <a:spcPct val="50000"/>
              </a:spcBef>
            </a:pPr>
            <a:endParaRPr lang="en-GB" sz="1800" b="1" dirty="0">
              <a:latin typeface="Calibri" panose="020F0502020204030204" pitchFamily="34" charset="0"/>
              <a:ea typeface="Calibri" panose="020F0502020204030204" pitchFamily="34" charset="0"/>
              <a:cs typeface="Calibri" panose="020F0502020204030204" pitchFamily="34" charset="0"/>
            </a:endParaRPr>
          </a:p>
          <a:p>
            <a:pPr marL="285750" marR="0" lvl="0" indent="-285750" algn="just" defTabSz="914400" rtl="1" eaLnBrk="0" fontAlgn="base" latinLnBrk="0" hangingPunct="0">
              <a:lnSpc>
                <a:spcPct val="100000"/>
              </a:lnSpc>
              <a:spcBef>
                <a:spcPct val="50000"/>
              </a:spcBef>
              <a:spcAft>
                <a:spcPct val="0"/>
              </a:spcAft>
              <a:buClrTx/>
              <a:buSzTx/>
              <a:buFont typeface="Arial" panose="020B0604020202020204" pitchFamily="34" charset="0"/>
              <a:buChar char="•"/>
              <a:tabLst/>
              <a:defRPr/>
            </a:pPr>
            <a:r>
              <a:rPr lang="ar-JO" sz="18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قبل عرض المحتوى على الشريحة، </a:t>
            </a:r>
            <a:r>
              <a:rPr lang="ar-JO" sz="1800"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إسأل المشاركين عما إذا كان بإمكانهم إقتراح أنواع البيانات الأكثر أهمية لجمعها كجزء من التحليل السريع للإحتياجات والسياق لضمان فهم معقول للمجتمع وعدم الإضرار به.</a:t>
            </a:r>
          </a:p>
          <a:p>
            <a:pPr marL="285750" marR="0" lvl="0" indent="-285750" algn="just" defTabSz="914400" rtl="1" eaLnBrk="0" fontAlgn="base" latinLnBrk="0" hangingPunct="0">
              <a:lnSpc>
                <a:spcPct val="100000"/>
              </a:lnSpc>
              <a:spcBef>
                <a:spcPct val="50000"/>
              </a:spcBef>
              <a:spcAft>
                <a:spcPct val="0"/>
              </a:spcAft>
              <a:buClrTx/>
              <a:buSzTx/>
              <a:buFont typeface="Arial" panose="020B0604020202020204" pitchFamily="34" charset="0"/>
              <a:buChar char="•"/>
              <a:tabLst/>
              <a:defRPr/>
            </a:pPr>
            <a:endParaRPr lang="ar-JO" sz="18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285750" marR="0" lvl="0" indent="-285750" algn="just" defTabSz="914400" rtl="1" eaLnBrk="0" fontAlgn="base" latinLnBrk="0" hangingPunct="0">
              <a:lnSpc>
                <a:spcPct val="100000"/>
              </a:lnSpc>
              <a:spcBef>
                <a:spcPct val="50000"/>
              </a:spcBef>
              <a:spcAft>
                <a:spcPct val="0"/>
              </a:spcAft>
              <a:buClrTx/>
              <a:buSzTx/>
              <a:buFont typeface="Arial" panose="020B0604020202020204" pitchFamily="34" charset="0"/>
              <a:buChar char="•"/>
              <a:tabLst/>
              <a:defRPr/>
            </a:pPr>
            <a:r>
              <a:rPr lang="ar-JO" sz="18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بمجرد مشاركة بعض الأشخاص لبعض الأفكار ، إعرض الرسم التخطيطي على الشريحة. </a:t>
            </a:r>
          </a:p>
          <a:p>
            <a:pPr marL="285750" marR="0" lvl="0" indent="-285750" algn="just" defTabSz="914400" rtl="1" eaLnBrk="0" fontAlgn="base" latinLnBrk="0" hangingPunct="0">
              <a:lnSpc>
                <a:spcPct val="100000"/>
              </a:lnSpc>
              <a:spcBef>
                <a:spcPct val="50000"/>
              </a:spcBef>
              <a:spcAft>
                <a:spcPct val="0"/>
              </a:spcAft>
              <a:buClrTx/>
              <a:buSzTx/>
              <a:buFont typeface="Arial" panose="020B0604020202020204" pitchFamily="34" charset="0"/>
              <a:buChar char="•"/>
              <a:tabLst/>
              <a:defRPr/>
            </a:pPr>
            <a:endParaRPr lang="ar-JO" sz="1800"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285750" marR="0" lvl="0" indent="-285750" algn="just" defTabSz="914400" rtl="1" eaLnBrk="0" fontAlgn="base" latinLnBrk="0" hangingPunct="0">
              <a:lnSpc>
                <a:spcPct val="100000"/>
              </a:lnSpc>
              <a:spcBef>
                <a:spcPct val="50000"/>
              </a:spcBef>
              <a:spcAft>
                <a:spcPct val="0"/>
              </a:spcAft>
              <a:buClrTx/>
              <a:buSzTx/>
              <a:buFont typeface="Arial" panose="020B0604020202020204" pitchFamily="34" charset="0"/>
              <a:buChar char="•"/>
              <a:tabLst/>
              <a:defRPr/>
            </a:pPr>
            <a:r>
              <a:rPr lang="ar-JO" sz="1800" b="0" dirty="0">
                <a:latin typeface="Calibri" panose="020F0502020204030204" pitchFamily="34" charset="0"/>
                <a:ea typeface="Calibri" panose="020F0502020204030204" pitchFamily="34" charset="0"/>
                <a:cs typeface="Calibri" panose="020F0502020204030204" pitchFamily="34" charset="0"/>
              </a:rPr>
              <a:t>هذه هي الموضوعات الرئيسية التي يجب تضمينها في تحليل الإحتياجات والسياق الخاص بعملية الطوارئ.</a:t>
            </a:r>
          </a:p>
          <a:p>
            <a:pPr marL="285750" marR="0" lvl="0" indent="-285750" algn="just" defTabSz="914400" rtl="1" eaLnBrk="0" fontAlgn="base" latinLnBrk="0" hangingPunct="0">
              <a:lnSpc>
                <a:spcPct val="100000"/>
              </a:lnSpc>
              <a:spcBef>
                <a:spcPct val="50000"/>
              </a:spcBef>
              <a:spcAft>
                <a:spcPct val="0"/>
              </a:spcAft>
              <a:buClrTx/>
              <a:buSzTx/>
              <a:buFont typeface="Arial" panose="020B0604020202020204" pitchFamily="34" charset="0"/>
              <a:buChar char="•"/>
              <a:tabLst/>
              <a:defRPr/>
            </a:pPr>
            <a:endParaRPr lang="ar-JO" sz="1800" b="0" dirty="0">
              <a:latin typeface="Calibri" panose="020F0502020204030204" pitchFamily="34" charset="0"/>
              <a:ea typeface="Calibri" panose="020F0502020204030204" pitchFamily="34" charset="0"/>
              <a:cs typeface="Calibri" panose="020F0502020204030204" pitchFamily="34" charset="0"/>
            </a:endParaRPr>
          </a:p>
          <a:p>
            <a:pPr marL="285750" marR="0" lvl="0" indent="-285750" algn="just" defTabSz="914400" rtl="1" eaLnBrk="0" fontAlgn="base" latinLnBrk="0" hangingPunct="0">
              <a:lnSpc>
                <a:spcPct val="100000"/>
              </a:lnSpc>
              <a:spcBef>
                <a:spcPct val="50000"/>
              </a:spcBef>
              <a:spcAft>
                <a:spcPct val="0"/>
              </a:spcAft>
              <a:buClrTx/>
              <a:buSzTx/>
              <a:buFont typeface="Arial" panose="020B0604020202020204" pitchFamily="34" charset="0"/>
              <a:buChar char="•"/>
              <a:tabLst/>
              <a:defRPr/>
            </a:pPr>
            <a:r>
              <a:rPr lang="ar-JO" sz="1800" b="0" dirty="0">
                <a:latin typeface="Calibri" panose="020F0502020204030204" pitchFamily="34" charset="0"/>
                <a:ea typeface="Calibri" panose="020F0502020204030204" pitchFamily="34" charset="0"/>
                <a:cs typeface="Calibri" panose="020F0502020204030204" pitchFamily="34" charset="0"/>
              </a:rPr>
              <a:t>قد لا تكون هناك حاجة لجمع كل هذه البيانات دفعة واحدة - سنتحدث عن ذلك بتفصيل اكبر في الشرائح القليلة التالية- لذلك يجب عليكم التفكير في ما هو الأكثر أهميةً بالنسبة لنوع الإستجابة والسياق الذي تعملون فيه، وفي الموارد المتاحة داخل فريق العمليات.</a:t>
            </a:r>
          </a:p>
          <a:p>
            <a:pPr marL="285750" indent="-285750" algn="just" rtl="1">
              <a:spcBef>
                <a:spcPct val="50000"/>
              </a:spcBef>
              <a:buFont typeface="Arial" panose="020B0604020202020204" pitchFamily="34" charset="0"/>
              <a:buChar char="•"/>
            </a:pPr>
            <a:endParaRPr lang="en-GB" sz="1800"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indent="0" algn="just" rtl="1">
              <a:spcBef>
                <a:spcPct val="50000"/>
              </a:spcBef>
              <a:buFont typeface="Arial" panose="020B0604020202020204" pitchFamily="34" charset="0"/>
              <a:buNone/>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الإحتياجات الأساسية</a:t>
            </a:r>
          </a:p>
          <a:p>
            <a:pPr marL="0" indent="0" algn="just" rtl="1">
              <a:spcBef>
                <a:spcPct val="50000"/>
              </a:spcBef>
              <a:buFont typeface="Arial" panose="020B0604020202020204" pitchFamily="34" charset="0"/>
              <a:buNone/>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spcBef>
                <a:spcPct val="50000"/>
              </a:spcBef>
              <a:buFont typeface="Arial" panose="020B0604020202020204" pitchFamily="34" charset="0"/>
              <a:buChar char="•"/>
            </a:pPr>
            <a:r>
              <a:rPr lang="ar-JO"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ما هي إحتياجات السكان الأساسية وما هي طرق تلقي المساعدة التي يفضلونها وكيف يمكن للجمعية الوطنية أن تساعدهم بشكل أفضل.</a:t>
            </a:r>
            <a:endParaRPr lang="en-GB"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indent="0" algn="just" rtl="1">
              <a:spcBef>
                <a:spcPct val="50000"/>
              </a:spcBef>
              <a:buFont typeface="Arial" panose="020B0604020202020204" pitchFamily="34" charset="0"/>
              <a:buNone/>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indent="0" algn="just" rtl="1">
              <a:spcBef>
                <a:spcPct val="50000"/>
              </a:spcBef>
              <a:buFont typeface="Arial" panose="020B0604020202020204" pitchFamily="34" charset="0"/>
              <a:buNone/>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التركيبة السكانية والهياكل المجتمعية</a:t>
            </a:r>
          </a:p>
          <a:p>
            <a:pPr marL="342900" indent="-342900" algn="just" rtl="1">
              <a:spcBef>
                <a:spcPct val="50000"/>
              </a:spcBef>
              <a:buFont typeface="Arial" panose="020B0604020202020204" pitchFamily="34" charset="0"/>
              <a:buChar char="•"/>
            </a:pPr>
            <a:endPar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spcBef>
                <a:spcPct val="50000"/>
              </a:spcBef>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لمعرفة مكونات المجتمع، يجب تحليل بعض التفاصيل مثل الديانات التي تتم ممارستها والمجموعات العرقية واللغات المستخدمة ومستويات التعليم ومستويات الفقر وما إلى ذلك.</a:t>
            </a:r>
          </a:p>
          <a:p>
            <a:pPr marL="342900" indent="-342900" algn="just" rtl="1">
              <a:spcBef>
                <a:spcPct val="50000"/>
              </a:spcBef>
              <a:buFont typeface="Arial" panose="020B0604020202020204" pitchFamily="34" charset="0"/>
              <a:buChar char="•"/>
            </a:pPr>
            <a:endPar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spcBef>
                <a:spcPct val="50000"/>
              </a:spcBef>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القادة الرسميون وغير الرسميين والمجموعات والجمعيات المجتمعية وأصحاب المصلحة الآخرين والخدمات المحلية كالمنظمات غير الحكومية والسلطات والعيادات المحلية والمدارس والشرطة وما إلى ذلك.</a:t>
            </a:r>
          </a:p>
          <a:p>
            <a:pPr marL="342900" indent="-342900" algn="just" rtl="1">
              <a:spcBef>
                <a:spcPct val="50000"/>
              </a:spcBef>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lvl="0" indent="0" algn="just" rtl="1">
              <a:buFont typeface="Arial" panose="020B0604020202020204" pitchFamily="34" charset="0"/>
              <a:buNone/>
            </a:pPr>
            <a:r>
              <a:rPr lang="ar-JO" b="1" dirty="0">
                <a:latin typeface="Calibri" panose="020F0502020204030204" pitchFamily="34" charset="0"/>
                <a:ea typeface="Calibri" panose="020F0502020204030204" pitchFamily="34" charset="0"/>
                <a:cs typeface="Calibri" panose="020F0502020204030204" pitchFamily="34" charset="0"/>
              </a:rPr>
              <a:t>العلاقات المجتمعية والتواصل</a:t>
            </a:r>
          </a:p>
          <a:p>
            <a:pPr marL="342900" lvl="0" indent="-342900" algn="just" rtl="1">
              <a:buFont typeface="Arial" panose="020B0604020202020204" pitchFamily="34" charset="0"/>
              <a:buChar char="•"/>
            </a:pPr>
            <a:endPar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فهم العلاقات والتواصل بين مختلف المجموعات المجتمعية، بما في ذلك كيفية اتخاذ القرارات، ومن هم أصحاب السلطة ومدى ثقة الأشخاص وتقبلهم لبعضهم البعض وأي صراع وتوترات بين مختلف المجموعات أو الأفراد.</a:t>
            </a:r>
          </a:p>
          <a:p>
            <a:pPr marL="342900" lvl="0" indent="-342900" algn="just" rtl="1">
              <a:buFont typeface="Arial" panose="020B0604020202020204" pitchFamily="34" charset="0"/>
              <a:buChar char="•"/>
            </a:pPr>
            <a:endPar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كيفية تواصل الأشخاص ووصولهم إلى المعلومات، والعوائق التي يواجهونها.</a:t>
            </a:r>
          </a:p>
          <a:p>
            <a:pPr marL="342900" lvl="0" indent="-342900" algn="just" rtl="1">
              <a:buFont typeface="Arial" panose="020B0604020202020204" pitchFamily="34" charset="0"/>
              <a:buChar char="•"/>
            </a:pPr>
            <a:endPar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سيساعد هذا في التعرف على أفضل السبل للتعامل مع المجتمع، وضم جميع المجموعات بمساواة، وتجنب تعريض أي شخص للخطر أو التسبب بأي ضرر.</a:t>
            </a:r>
          </a:p>
          <a:p>
            <a:pPr marL="1030517" lvl="1" indent="-342900" algn="just" rtl="1">
              <a:buFont typeface="Arial" panose="020B0604020202020204" pitchFamily="34" charset="0"/>
              <a:buChar char="•"/>
            </a:pPr>
            <a:endParaRPr lang="en-GB" sz="2000"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lvl="0" indent="0" algn="just" rtl="1">
              <a:buFont typeface="Arial" panose="020B0604020202020204" pitchFamily="34" charset="0"/>
              <a:buNone/>
            </a:pPr>
            <a:r>
              <a:rPr lang="ar-JO" sz="32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الثقافة والمعتقدات</a:t>
            </a:r>
          </a:p>
          <a:p>
            <a:pPr marL="0" lvl="0" indent="0" algn="just" rtl="1">
              <a:buFont typeface="Arial" panose="020B0604020202020204" pitchFamily="34" charset="0"/>
              <a:buNone/>
            </a:pPr>
            <a:endParaRPr lang="ar-JO" sz="32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فهم الثقافة والقيم والمعتقدات السائدة في المجتمع والكيفية التي تؤثر بها على أدوار المجموعات المختلفة والسلوكيات.</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على سبيل المثال، دور المرأة، والمواقف تجاه مختلف المجموعات وتعرض أي شخص للتمييز.</a:t>
            </a:r>
          </a:p>
          <a:p>
            <a:pPr marL="342900" lvl="0" indent="-342900" algn="just" rtl="1">
              <a:buFont typeface="Arial" panose="020B0604020202020204" pitchFamily="34" charset="0"/>
              <a:buChar char="•"/>
            </a:pPr>
            <a:endParaRPr lang="en-GB"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lvl="0" indent="0" algn="just" rtl="1">
              <a:buFont typeface="Arial" panose="020B0604020202020204" pitchFamily="34" charset="0"/>
              <a:buNone/>
            </a:pPr>
            <a:r>
              <a:rPr lang="ar-JO" sz="32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قدرة المجتمع</a:t>
            </a:r>
          </a:p>
          <a:p>
            <a:pPr marL="0" lvl="0" indent="0" algn="just" rtl="1">
              <a:buFont typeface="Arial" panose="020B0604020202020204" pitchFamily="34" charset="0"/>
              <a:buNone/>
            </a:pPr>
            <a:endParaRPr lang="en-GB" sz="32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32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نغفل أحيانًا عن حقيقة أن المجتمع ليس عاجزًا وأن ولديه المهارات اللازمة ونقاط القوة والمعرفة التي تمكنه من المساهمة في عملية الإستجابة.</a:t>
            </a:r>
          </a:p>
          <a:p>
            <a:pPr marL="342900" lvl="0" indent="-342900" algn="just" rtl="1">
              <a:buFont typeface="Arial" panose="020B0604020202020204" pitchFamily="34" charset="0"/>
              <a:buChar char="•"/>
            </a:pPr>
            <a:endParaRPr lang="ar-JO" sz="32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نحن بحاجة إلى تحديد القدرات والمهارات الموجودة في المجتمع والبناء عليها لتحسين فعالية واستدامة التدخلات.</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على سبيل المثال:</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ما هي الموارد الموجودة في المجتمع كالمراكز الصحية والمدارس ومواد البناء.</a:t>
            </a:r>
          </a:p>
          <a:p>
            <a:pPr marL="1030517" lvl="1"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ما هي المهارات التي يجيدها الأشخاص – المعرفة الصحية أو مهارات البناء أو الإسأليب التقليدية لمنع الفياضانات وما إلى ذلك. </a:t>
            </a:r>
          </a:p>
          <a:p>
            <a:pPr marL="1030517" lvl="1"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marR="0" lvl="1"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ما هي الأمور التي يتبعها الاشخاص للتغلب على المشكلات أو الكوارث – يجب ان نقوم بتطويرها وتحسينها والبناء عليها</a:t>
            </a:r>
            <a:r>
              <a:rPr lang="ar-JO" sz="32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بدلًا من محاولة استبدالها</a:t>
            </a:r>
          </a:p>
          <a:p>
            <a:pPr marL="1030517" marR="0" lvl="1"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32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lvl="0" indent="0" algn="just" rtl="1">
              <a:buFont typeface="Arial" panose="020B0604020202020204" pitchFamily="34" charset="0"/>
              <a:buNone/>
            </a:pPr>
            <a:r>
              <a:rPr lang="ar-JO" sz="32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التصورات والثقة</a:t>
            </a:r>
          </a:p>
          <a:p>
            <a:pPr marL="0" lvl="0" indent="0" algn="just" rtl="1">
              <a:buFont typeface="Arial" panose="020B0604020202020204" pitchFamily="34" charset="0"/>
              <a:buNone/>
            </a:pPr>
            <a:endParaRPr lang="en-GB" sz="32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فهم ما يعرفه المجتمع وأفكاره حول الجمعية الوطنية ومدى إستعدادهم للتعاون معنا</a:t>
            </a:r>
          </a:p>
          <a:p>
            <a:pPr marL="342900" lvl="0" indent="-342900" algn="just" rtl="1">
              <a:buFont typeface="Arial" panose="020B0604020202020204" pitchFamily="34" charset="0"/>
              <a:buChar char="•"/>
            </a:pPr>
            <a:endPar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32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هل يعرفون ما تقوم به الجمعية الوطنية أو الصليب الأحمر والهلال الأحمر؟ هل يثقون فيه؟ هل لديهم افتراضات غير صحيحة حول هويتنا، مثل أننا جزء من الحكومة أو ذوي طابع ديني أو طبي وما إلى ذلك؟</a:t>
            </a:r>
          </a:p>
          <a:p>
            <a:pPr marL="285750" marR="0" lvl="0" indent="-285750" algn="just" defTabSz="914400" rtl="1" eaLnBrk="0" fontAlgn="base" latinLnBrk="0" hangingPunct="0">
              <a:lnSpc>
                <a:spcPct val="100000"/>
              </a:lnSpc>
              <a:spcBef>
                <a:spcPct val="50000"/>
              </a:spcBef>
              <a:spcAft>
                <a:spcPct val="0"/>
              </a:spcAft>
              <a:buClrTx/>
              <a:buSzTx/>
              <a:buFont typeface="Arial" panose="020B0604020202020204" pitchFamily="34" charset="0"/>
              <a:buChar char="•"/>
              <a:tabLst/>
              <a:defRPr/>
            </a:pPr>
            <a:endParaRPr lang="en-GB" sz="18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just" rtl="1">
              <a:spcBef>
                <a:spcPct val="50000"/>
              </a:spcBef>
              <a:buFont typeface="Arial" panose="020B0604020202020204" pitchFamily="34" charset="0"/>
              <a:buChar char="•"/>
            </a:pPr>
            <a:endParaRPr lang="en-GB" sz="1800" b="0" dirty="0">
              <a:latin typeface="Calibri" panose="020F0502020204030204" pitchFamily="34" charset="0"/>
              <a:ea typeface="Calibri" panose="020F0502020204030204" pitchFamily="34" charset="0"/>
              <a:cs typeface="Calibri" panose="020F0502020204030204" pitchFamily="34" charset="0"/>
            </a:endParaRPr>
          </a:p>
          <a:p>
            <a:pPr algn="just" rtl="1">
              <a:spcBef>
                <a:spcPct val="50000"/>
              </a:spcBef>
            </a:pPr>
            <a:endParaRPr lang="en-US" sz="1800" dirty="0">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endParaRPr lang="en-US" b="0"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endParaRPr lang="en-US" dirty="0">
              <a:latin typeface="Calibri" panose="020F0502020204030204" pitchFamily="34" charset="0"/>
              <a:ea typeface="Calibri" panose="020F0502020204030204" pitchFamily="34" charset="0"/>
              <a:cs typeface="Calibri" panose="020F0502020204030204" pitchFamily="34" charset="0"/>
            </a:endParaRPr>
          </a:p>
          <a:p>
            <a:pPr marL="0" indent="0" algn="just" rtl="1">
              <a:buFont typeface="Arial" panose="020B0604020202020204" pitchFamily="34" charset="0"/>
              <a:buNone/>
            </a:pPr>
            <a:endParaRPr lang="en-US"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endParaRPr lang="en-US"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40</a:t>
            </a:fld>
            <a:endParaRPr lang="en-US" altLang="ru-RU"/>
          </a:p>
        </p:txBody>
      </p:sp>
    </p:spTree>
    <p:extLst>
      <p:ext uri="{BB962C8B-B14F-4D97-AF65-F5344CB8AC3E}">
        <p14:creationId xmlns:p14="http://schemas.microsoft.com/office/powerpoint/2010/main" val="33411659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None/>
            </a:pPr>
            <a:r>
              <a:rPr lang="ar-JO" sz="1800" b="0" dirty="0">
                <a:latin typeface="Calibri"/>
                <a:ea typeface="Calibri"/>
                <a:cs typeface="Calibri"/>
                <a:sym typeface="Calibri"/>
              </a:rPr>
              <a:t>ملاحظات الميسرين</a:t>
            </a:r>
            <a:endParaRPr lang="en-GB" sz="1800" b="0" dirty="0">
              <a:latin typeface="Calibri"/>
              <a:ea typeface="Calibri"/>
              <a:cs typeface="Calibri"/>
              <a:sym typeface="Calibri"/>
            </a:endParaRPr>
          </a:p>
          <a:p>
            <a:pPr marL="0" lvl="0" indent="0" algn="l" rtl="0">
              <a:spcBef>
                <a:spcPts val="0"/>
              </a:spcBef>
              <a:spcAft>
                <a:spcPts val="0"/>
              </a:spcAft>
              <a:buNone/>
            </a:pPr>
            <a:endParaRPr lang="en-GB" sz="1800" b="0" dirty="0">
              <a:latin typeface="Calibri"/>
              <a:cs typeface="Calibri"/>
              <a:sym typeface="Calibri"/>
            </a:endParaRPr>
          </a:p>
          <a:p>
            <a:pPr marL="0" lvl="0" indent="0" algn="l" rtl="0">
              <a:spcBef>
                <a:spcPts val="0"/>
              </a:spcBef>
              <a:spcAft>
                <a:spcPts val="0"/>
              </a:spcAft>
              <a:buNone/>
            </a:pPr>
            <a:r>
              <a:rPr lang="ar-JO" sz="1800" b="0" dirty="0">
                <a:latin typeface="Calibri"/>
                <a:cs typeface="Calibri"/>
                <a:sym typeface="Calibri"/>
              </a:rPr>
              <a:t>يتم تعديل هذه الشريحة لتضم أسماء الأفراد وفقًا للمجموعات المخصصة لهم.</a:t>
            </a:r>
          </a:p>
          <a:p>
            <a:pPr marL="0" lvl="0" indent="0" algn="l" rtl="0">
              <a:spcBef>
                <a:spcPts val="0"/>
              </a:spcBef>
              <a:spcAft>
                <a:spcPts val="0"/>
              </a:spcAft>
              <a:buNone/>
            </a:pPr>
            <a:endParaRPr lang="ar-JO" sz="1800" b="0" dirty="0">
              <a:latin typeface="Calibri"/>
              <a:cs typeface="Calibri"/>
              <a:sym typeface="Calibri"/>
            </a:endParaRPr>
          </a:p>
          <a:p>
            <a:pPr marL="0"/>
            <a:endParaRPr lang="en-US" sz="1800" dirty="0"/>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200" b="0" i="0" u="none" strike="noStrike" kern="0" cap="none" spc="0" normalizeH="0" baseline="0" noProof="0">
                <a:ln>
                  <a:noFill/>
                </a:ln>
                <a:solidFill>
                  <a:srgbClr val="000000"/>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4</a:t>
            </a:fld>
            <a:endParaRPr kumimoji="0" lang="en-GB" sz="1200" b="0" i="0" u="none" strike="noStrike" kern="0" cap="none" spc="0" normalizeH="0" baseline="0" noProof="0">
              <a:ln>
                <a:noFill/>
              </a:ln>
              <a:solidFill>
                <a:srgbClr val="000000"/>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148622600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rtl="1">
              <a:buFont typeface="Arial" panose="020B0604020202020204" pitchFamily="34" charset="0"/>
              <a:buNone/>
            </a:pPr>
            <a:r>
              <a:rPr lang="ar-JO" sz="1805" b="1" dirty="0">
                <a:latin typeface="Calibri" panose="020F0502020204030204" pitchFamily="34" charset="0"/>
                <a:ea typeface="Calibri" panose="020F0502020204030204" pitchFamily="34" charset="0"/>
                <a:cs typeface="Calibri" panose="020F0502020204030204" pitchFamily="34" charset="0"/>
              </a:rPr>
              <a:t>ملاحظات الميسرين – إستفتاء زوم</a:t>
            </a:r>
          </a:p>
          <a:p>
            <a:pPr marL="0" indent="0" algn="just" rtl="1">
              <a:buFont typeface="Arial" panose="020B0604020202020204" pitchFamily="34" charset="0"/>
              <a:buNone/>
            </a:pPr>
            <a:endParaRPr lang="ar-JO" sz="1805" b="1"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b="1" dirty="0">
                <a:latin typeface="Calibri" panose="020F0502020204030204" pitchFamily="34" charset="0"/>
                <a:ea typeface="Calibri" panose="020F0502020204030204" pitchFamily="34" charset="0"/>
                <a:cs typeface="Calibri" panose="020F0502020204030204" pitchFamily="34" charset="0"/>
              </a:rPr>
              <a:t>شغل الإستفتاء قبل عرض محتويات الشريحة.</a:t>
            </a:r>
            <a:endParaRPr lang="en-GB" sz="1805" b="1" dirty="0">
              <a:latin typeface="Calibri" panose="020F0502020204030204" pitchFamily="34" charset="0"/>
              <a:ea typeface="Calibri" panose="020F0502020204030204" pitchFamily="34" charset="0"/>
              <a:cs typeface="Calibri" panose="020F0502020204030204" pitchFamily="34" charset="0"/>
            </a:endParaRPr>
          </a:p>
          <a:p>
            <a:pPr marL="0" indent="0" algn="just" rtl="1">
              <a:buFont typeface="Arial" panose="020B0604020202020204" pitchFamily="34" charset="0"/>
              <a:buNone/>
            </a:pPr>
            <a:endParaRPr lang="en-GB" sz="1805" b="1" dirty="0">
              <a:latin typeface="Calibri" panose="020F0502020204030204" pitchFamily="34" charset="0"/>
              <a:ea typeface="Calibri" panose="020F0502020204030204" pitchFamily="34" charset="0"/>
              <a:cs typeface="Calibri" panose="020F0502020204030204" pitchFamily="34" charset="0"/>
            </a:endParaRPr>
          </a:p>
          <a:p>
            <a:pPr marL="457200" indent="-457200" algn="just" rtl="1">
              <a:buFont typeface="Arial" panose="020B0604020202020204" pitchFamily="34" charset="0"/>
              <a:buAutoNum type="arabicPeriod"/>
            </a:pPr>
            <a:r>
              <a:rPr lang="ar-JO" sz="1805" b="1" dirty="0">
                <a:latin typeface="Calibri" panose="020F0502020204030204" pitchFamily="34" charset="0"/>
                <a:ea typeface="Calibri" panose="020F0502020204030204" pitchFamily="34" charset="0"/>
                <a:cs typeface="Calibri" panose="020F0502020204030204" pitchFamily="34" charset="0"/>
              </a:rPr>
              <a:t>ما هي البيانات الإضافية التي يجب علينا جمعها عن السياق في عملية الإستجابة للوباء؟</a:t>
            </a:r>
          </a:p>
          <a:p>
            <a:pPr marL="457200" indent="-457200" algn="just" rtl="1">
              <a:buFont typeface="Arial" panose="020B0604020202020204" pitchFamily="34" charset="0"/>
              <a:buAutoNum type="arabicPeriod"/>
            </a:pPr>
            <a:endParaRPr lang="ar-JO" sz="1805" b="1" dirty="0">
              <a:latin typeface="Calibri" panose="020F0502020204030204" pitchFamily="34" charset="0"/>
              <a:ea typeface="Calibri" panose="020F0502020204030204" pitchFamily="34" charset="0"/>
              <a:cs typeface="Calibri" panose="020F0502020204030204" pitchFamily="34" charset="0"/>
            </a:endParaRPr>
          </a:p>
          <a:p>
            <a:pPr marL="1144817" lvl="1" indent="-457200" algn="just" rtl="1">
              <a:buFont typeface="Arial" panose="020B0604020202020204" pitchFamily="34" charset="0"/>
              <a:buChar char="•"/>
            </a:pPr>
            <a:r>
              <a:rPr lang="ar-JO" sz="1805" b="1" dirty="0">
                <a:latin typeface="Calibri" panose="020F0502020204030204" pitchFamily="34" charset="0"/>
                <a:ea typeface="Calibri" panose="020F0502020204030204" pitchFamily="34" charset="0"/>
                <a:cs typeface="Calibri" panose="020F0502020204030204" pitchFamily="34" charset="0"/>
              </a:rPr>
              <a:t>مستوى الخطر الذي يعلقه الأشخاص على تفشي المرض. </a:t>
            </a:r>
          </a:p>
          <a:p>
            <a:pPr marL="1144817" lvl="1" indent="-457200" algn="just" rtl="1">
              <a:buFont typeface="Arial" panose="020B0604020202020204" pitchFamily="34" charset="0"/>
              <a:buChar char="•"/>
            </a:pPr>
            <a:endParaRPr lang="ar-JO" sz="1805" b="1" dirty="0">
              <a:latin typeface="Calibri" panose="020F0502020204030204" pitchFamily="34" charset="0"/>
              <a:ea typeface="Calibri" panose="020F0502020204030204" pitchFamily="34" charset="0"/>
              <a:cs typeface="Calibri" panose="020F0502020204030204" pitchFamily="34" charset="0"/>
            </a:endParaRPr>
          </a:p>
          <a:p>
            <a:pPr marL="1144817" lvl="1" indent="-457200" algn="just" rtl="1">
              <a:buFont typeface="Arial" panose="020B0604020202020204" pitchFamily="34" charset="0"/>
              <a:buChar char="•"/>
            </a:pPr>
            <a:r>
              <a:rPr lang="ar-JO" sz="1805" b="1" dirty="0">
                <a:latin typeface="Calibri" panose="020F0502020204030204" pitchFamily="34" charset="0"/>
                <a:ea typeface="Calibri" panose="020F0502020204030204" pitchFamily="34" charset="0"/>
                <a:cs typeface="Calibri" panose="020F0502020204030204" pitchFamily="34" charset="0"/>
              </a:rPr>
              <a:t>المعتقدات والشائعات المسائدة حول تفشي المرض. </a:t>
            </a:r>
          </a:p>
          <a:p>
            <a:pPr marL="1144817" lvl="1" indent="-457200" algn="just" rtl="1">
              <a:buFont typeface="Arial" panose="020B0604020202020204" pitchFamily="34" charset="0"/>
              <a:buChar char="•"/>
            </a:pPr>
            <a:endParaRPr lang="ar-JO" sz="1805" b="1" dirty="0">
              <a:latin typeface="Calibri" panose="020F0502020204030204" pitchFamily="34" charset="0"/>
              <a:ea typeface="Calibri" panose="020F0502020204030204" pitchFamily="34" charset="0"/>
              <a:cs typeface="Calibri" panose="020F0502020204030204" pitchFamily="34" charset="0"/>
            </a:endParaRPr>
          </a:p>
          <a:p>
            <a:pPr marL="1144817" lvl="1" indent="-457200" algn="just" rtl="1">
              <a:buFont typeface="Arial" panose="020B0604020202020204" pitchFamily="34" charset="0"/>
              <a:buChar char="•"/>
            </a:pPr>
            <a:r>
              <a:rPr lang="ar-JO" sz="1805" b="1" dirty="0">
                <a:latin typeface="Calibri" panose="020F0502020204030204" pitchFamily="34" charset="0"/>
                <a:ea typeface="Calibri" panose="020F0502020204030204" pitchFamily="34" charset="0"/>
                <a:cs typeface="Calibri" panose="020F0502020204030204" pitchFamily="34" charset="0"/>
              </a:rPr>
              <a:t>أي وصمة عار متعلقة بالمرض. </a:t>
            </a:r>
          </a:p>
          <a:p>
            <a:pPr marL="1144817" lvl="1" indent="-457200" algn="just" rtl="1">
              <a:buFont typeface="Arial" panose="020B0604020202020204" pitchFamily="34" charset="0"/>
              <a:buChar char="•"/>
            </a:pPr>
            <a:endParaRPr lang="ar-JO" sz="1805" b="1" dirty="0">
              <a:latin typeface="Calibri" panose="020F0502020204030204" pitchFamily="34" charset="0"/>
              <a:ea typeface="Calibri" panose="020F0502020204030204" pitchFamily="34" charset="0"/>
              <a:cs typeface="Calibri" panose="020F0502020204030204" pitchFamily="34" charset="0"/>
            </a:endParaRPr>
          </a:p>
          <a:p>
            <a:pPr marL="1144817" lvl="1" indent="-457200" algn="just" rtl="1">
              <a:buFont typeface="Arial" panose="020B0604020202020204" pitchFamily="34" charset="0"/>
              <a:buChar char="•"/>
            </a:pPr>
            <a:r>
              <a:rPr lang="ar-JO" sz="1805" b="1" dirty="0">
                <a:latin typeface="Calibri" panose="020F0502020204030204" pitchFamily="34" charset="0"/>
                <a:ea typeface="Calibri" panose="020F0502020204030204" pitchFamily="34" charset="0"/>
                <a:cs typeface="Calibri" panose="020F0502020204030204" pitchFamily="34" charset="0"/>
              </a:rPr>
              <a:t>المصادر الشائعة والموثوقة لتلقي المعلومات. </a:t>
            </a:r>
          </a:p>
          <a:p>
            <a:pPr marL="1144817" lvl="1" indent="-457200" algn="just" rtl="1">
              <a:buFont typeface="Arial" panose="020B0604020202020204" pitchFamily="34" charset="0"/>
              <a:buChar char="•"/>
            </a:pPr>
            <a:endParaRPr lang="ar-JO" sz="1805" b="1" dirty="0">
              <a:latin typeface="Calibri" panose="020F0502020204030204" pitchFamily="34" charset="0"/>
              <a:ea typeface="Calibri" panose="020F0502020204030204" pitchFamily="34" charset="0"/>
              <a:cs typeface="Calibri" panose="020F0502020204030204" pitchFamily="34" charset="0"/>
            </a:endParaRPr>
          </a:p>
          <a:p>
            <a:pPr marL="1144817" lvl="1" indent="-457200" algn="just" rtl="1">
              <a:buFont typeface="Arial" panose="020B0604020202020204" pitchFamily="34" charset="0"/>
              <a:buChar char="•"/>
            </a:pPr>
            <a:r>
              <a:rPr lang="ar-JO" sz="1805" b="1" dirty="0">
                <a:latin typeface="Calibri" panose="020F0502020204030204" pitchFamily="34" charset="0"/>
                <a:ea typeface="Calibri" panose="020F0502020204030204" pitchFamily="34" charset="0"/>
                <a:cs typeface="Calibri" panose="020F0502020204030204" pitchFamily="34" charset="0"/>
              </a:rPr>
              <a:t>الأسباب التي قد تحد من إمكانية الأشخاص من الالتزام بالممارسات الآمنة. </a:t>
            </a:r>
          </a:p>
          <a:p>
            <a:pPr marL="687617" lvl="1" indent="0" algn="just" rtl="1">
              <a:buFont typeface="Arial" panose="020B0604020202020204" pitchFamily="34" charset="0"/>
              <a:buNone/>
            </a:pPr>
            <a:endParaRPr lang="ar-JO" sz="1805" b="1" dirty="0">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b="1" dirty="0">
                <a:latin typeface="Calibri" panose="020F0502020204030204" pitchFamily="34" charset="0"/>
                <a:ea typeface="Calibri" panose="020F0502020204030204" pitchFamily="34" charset="0"/>
                <a:cs typeface="Calibri" panose="020F0502020204030204" pitchFamily="34" charset="0"/>
              </a:rPr>
              <a:t>جميع هذه الإجابات صحيحة – اعرض المحتوى على الشريحة وابدء الشرح. </a:t>
            </a:r>
          </a:p>
          <a:p>
            <a:pPr marL="457200" indent="-457200" algn="just" rtl="1">
              <a:buFont typeface="Arial" panose="020B0604020202020204" pitchFamily="34" charset="0"/>
              <a:buAutoNum type="arabicPeriod"/>
            </a:pPr>
            <a:endParaRPr lang="en-GB" sz="1805" b="1"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b="0" dirty="0">
                <a:latin typeface="Calibri" panose="020F0502020204030204" pitchFamily="34" charset="0"/>
                <a:ea typeface="Calibri" panose="020F0502020204030204" pitchFamily="34" charset="0"/>
                <a:cs typeface="Calibri" panose="020F0502020204030204" pitchFamily="34" charset="0"/>
              </a:rPr>
              <a:t>النظر في سياق تبليغ المخاطر والمشاركة المجتمعية والإستجابة للوباء بتفصيل أكبر. </a:t>
            </a:r>
          </a:p>
          <a:p>
            <a:pPr marL="342900" indent="-342900" algn="just" rtl="1">
              <a:buFont typeface="Arial" panose="020B0604020202020204" pitchFamily="34" charset="0"/>
              <a:buChar char="•"/>
            </a:pPr>
            <a:endParaRPr lang="ar-JO" sz="1805" b="0"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b="0" dirty="0">
                <a:latin typeface="Calibri" panose="020F0502020204030204" pitchFamily="34" charset="0"/>
                <a:ea typeface="Calibri" panose="020F0502020204030204" pitchFamily="34" charset="0"/>
                <a:cs typeface="Calibri" panose="020F0502020204030204" pitchFamily="34" charset="0"/>
              </a:rPr>
              <a:t>تعتبر نفس المعلومات السياقية اللازمة لأي برنامج أو إستجابة تمت مناقشتها مسبقًا، ولكن من المهم أيضًا فهم المعرفة والمواقف والمعتقدات والممارسات والشائعات المنتشرة في المجتمع بشأن المخاطر التي يتم معالجتها.</a:t>
            </a:r>
          </a:p>
          <a:p>
            <a:pPr marL="1030517" marR="0" lvl="1"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marR="0" lvl="1"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على سبيل المثال، إستخدام المثال الخاص بكوفيد – 19</a:t>
            </a:r>
          </a:p>
          <a:p>
            <a:pPr marL="1030517" marR="0" lvl="1"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718135" lvl="2" indent="-342900" algn="just" rtl="1">
              <a:buFont typeface="Arial" panose="020B0604020202020204" pitchFamily="34" charset="0"/>
              <a:buChar char="•"/>
            </a:pPr>
            <a:r>
              <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النقص في المعرفة حول الكوفيد، ككيفية انتشاره ومن هم الأكثر عرضة للخطر وما إلى ذلك.</a:t>
            </a:r>
          </a:p>
          <a:p>
            <a:pPr marL="1718135" lvl="2" indent="-342900" algn="just" rtl="1">
              <a:buFont typeface="Arial" panose="020B0604020202020204" pitchFamily="34" charset="0"/>
              <a:buChar char="•"/>
            </a:pPr>
            <a:endPar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718135" lvl="2" indent="-342900" algn="just" rtl="1">
              <a:buFont typeface="Arial" panose="020B0604020202020204" pitchFamily="34" charset="0"/>
              <a:buChar char="•"/>
            </a:pPr>
            <a:r>
              <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مستوى التهديد الذي يربطه الناس بالكوفيد - 19 وما أكثر ما يثير قلقهم بشأنه.</a:t>
            </a:r>
          </a:p>
          <a:p>
            <a:pPr marL="1718135" lvl="2" indent="-342900" algn="just" rtl="1">
              <a:buFont typeface="Arial" panose="020B0604020202020204" pitchFamily="34" charset="0"/>
              <a:buChar char="•"/>
            </a:pPr>
            <a:endPar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718135" lvl="2" indent="-342900" algn="just" rtl="1">
              <a:buFont typeface="Arial" panose="020B0604020202020204" pitchFamily="34" charset="0"/>
              <a:buChar char="•"/>
            </a:pPr>
            <a:r>
              <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المعتقدات والشائعات المنتشرة والمتعلقة بالكوفيد - 19،ومدى تصديق الأشخاص لها، على سبيل المثال كيف نشأ الفيروس ومن أكثر الأشخاص عرضة له وكيفية انتشاره والأعراض المصاحبة له وما إلى ذلك.</a:t>
            </a:r>
          </a:p>
          <a:p>
            <a:pPr marL="1718135" lvl="2" indent="-342900" algn="just" rtl="1">
              <a:buFont typeface="Arial" panose="020B0604020202020204" pitchFamily="34" charset="0"/>
              <a:buChar char="•"/>
            </a:pPr>
            <a:endPar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718135" lvl="2" indent="-342900" algn="just" rtl="1">
              <a:buFont typeface="Arial" panose="020B0604020202020204" pitchFamily="34" charset="0"/>
              <a:buChar char="•"/>
            </a:pPr>
            <a:r>
              <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أي وصمة عار مرتبطة بالكوفيد - 19 أو بمن أُصيب به. </a:t>
            </a:r>
          </a:p>
          <a:p>
            <a:pPr marL="1718135" lvl="2" indent="-342900" algn="just" rtl="1">
              <a:buFont typeface="Arial" panose="020B0604020202020204" pitchFamily="34" charset="0"/>
              <a:buChar char="•"/>
            </a:pPr>
            <a:endPar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718135" lvl="2" indent="-342900" algn="just" rtl="1">
              <a:buFont typeface="Arial" panose="020B0604020202020204" pitchFamily="34" charset="0"/>
              <a:buChar char="•"/>
            </a:pPr>
            <a:r>
              <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أسباب عدم التزام الأشخاص بالممارسات والسلوكيات الآمنة بمعنىً أخر،هل هناك أي نقص في الموارد أو المعتقدات المتضاربة؟</a:t>
            </a:r>
          </a:p>
          <a:p>
            <a:pPr marL="1718135" lvl="2" indent="-342900" algn="just" rtl="1">
              <a:buFont typeface="Arial" panose="020B0604020202020204" pitchFamily="34" charset="0"/>
              <a:buChar char="•"/>
            </a:pPr>
            <a:endPar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718135" lvl="2" indent="-342900" algn="just" rtl="1">
              <a:buFont typeface="Arial" panose="020B0604020202020204" pitchFamily="34" charset="0"/>
              <a:buChar char="•"/>
            </a:pPr>
            <a:r>
              <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مصادر المعلومات الشائعة والموثوقة حول الكوفيد - 19 وكيفية مشاركة هذه المعلومات في المجتمع.</a:t>
            </a:r>
          </a:p>
          <a:p>
            <a:pPr marL="1718135" lvl="2" indent="-342900" algn="just" rtl="1">
              <a:buFont typeface="Arial" panose="020B0604020202020204" pitchFamily="34" charset="0"/>
              <a:buChar char="•"/>
            </a:pPr>
            <a:endPar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718135" lvl="2" indent="-342900" algn="just" rtl="1">
              <a:buFont typeface="Arial" panose="020B0604020202020204" pitchFamily="34" charset="0"/>
              <a:buChar char="•"/>
            </a:pPr>
            <a:r>
              <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المصطلحات المحلية المستخدمة لوصف الكوفيد – 19.</a:t>
            </a: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indent="0" algn="just" rtl="1">
              <a:buFont typeface="Arial" panose="020B0604020202020204" pitchFamily="34" charset="0"/>
              <a:buNone/>
            </a:pPr>
            <a:endParaRPr lang="en-GB" sz="1805" b="1" dirty="0">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30000"/>
              </a:spcBef>
              <a:spcAft>
                <a:spcPct val="0"/>
              </a:spcAft>
              <a:buClrTx/>
              <a:buSzTx/>
              <a:buFontTx/>
              <a:buNone/>
              <a:tabLst/>
              <a:defRPr/>
            </a:pPr>
            <a:r>
              <a:rPr lang="ar-JO" sz="1805" b="1" dirty="0">
                <a:latin typeface="Calibri" panose="020F0502020204030204" pitchFamily="34" charset="0"/>
                <a:ea typeface="Calibri" panose="020F0502020204030204" pitchFamily="34" charset="0"/>
                <a:cs typeface="Calibri" panose="020F0502020204030204" pitchFamily="34" charset="0"/>
              </a:rPr>
              <a:t>أداة المشاركة المجتمعية والمساءلة رقم 21 : ترتبط الأداه رقم 21، الخاصة ب</a:t>
            </a:r>
            <a:r>
              <a:rPr lang="ar-SA" sz="1800" b="1" dirty="0">
                <a:effectLst/>
                <a:latin typeface="Calibri" panose="020F0502020204030204" pitchFamily="34" charset="0"/>
                <a:ea typeface="Calibri" panose="020F0502020204030204" pitchFamily="34" charset="0"/>
                <a:cs typeface="Calibri" panose="020F0502020204030204" pitchFamily="34" charset="0"/>
              </a:rPr>
              <a:t>تغيير السلوك ومصادر التواصل بشأن المخاطر والمشاركة المجتمعية</a:t>
            </a:r>
            <a:r>
              <a:rPr lang="ar-JO" sz="1800" b="1" dirty="0">
                <a:effectLst/>
                <a:latin typeface="Calibri" panose="020F0502020204030204" pitchFamily="34" charset="0"/>
                <a:ea typeface="Calibri" panose="020F0502020204030204" pitchFamily="34" charset="0"/>
                <a:cs typeface="Calibri" panose="020F0502020204030204" pitchFamily="34" charset="0"/>
              </a:rPr>
              <a:t>،</a:t>
            </a:r>
            <a:endParaRPr lang="en-US" sz="1800" b="1" dirty="0">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b="0" dirty="0">
                <a:latin typeface="Calibri" panose="020F0502020204030204" pitchFamily="34" charset="0"/>
                <a:ea typeface="Calibri" panose="020F0502020204030204" pitchFamily="34" charset="0"/>
                <a:cs typeface="Calibri" panose="020F0502020204030204" pitchFamily="34" charset="0"/>
              </a:rPr>
              <a:t>بالتقييم والإدراك و نماذج إستطلاعات المعرفة والمواقف والممارسات والأمثلة التي أجرتها الجمعية الوطنية كهذا المثال الذي أجراه الصليب الأحمر التركي.</a:t>
            </a:r>
          </a:p>
          <a:p>
            <a:pPr marL="0" indent="0" algn="just" rtl="1">
              <a:buFont typeface="Arial" panose="020B0604020202020204" pitchFamily="34" charset="0"/>
              <a:buNone/>
            </a:pPr>
            <a:endParaRPr lang="en-GB" sz="1805" b="0" dirty="0">
              <a:latin typeface="Calibri" panose="020F0502020204030204" pitchFamily="34" charset="0"/>
              <a:ea typeface="Calibri" panose="020F0502020204030204" pitchFamily="34" charset="0"/>
              <a:cs typeface="Calibri" panose="020F0502020204030204" pitchFamily="34" charset="0"/>
            </a:endParaRPr>
          </a:p>
          <a:p>
            <a:pPr marL="0" indent="0" algn="just" rtl="1">
              <a:buFont typeface="Arial" panose="020B0604020202020204" pitchFamily="34" charset="0"/>
              <a:buNone/>
            </a:pPr>
            <a:r>
              <a:rPr lang="ar-JO" sz="1805" b="1" dirty="0">
                <a:latin typeface="Calibri" panose="020F0502020204030204" pitchFamily="34" charset="0"/>
                <a:ea typeface="Calibri" panose="020F0502020204030204" pitchFamily="34" charset="0"/>
                <a:cs typeface="Calibri" panose="020F0502020204030204" pitchFamily="34" charset="0"/>
              </a:rPr>
              <a:t>مثال على تحليل السياق الذي أجراه الهلال الأحمر التركي للكوفيد - 19 - تم إدراج التقرير الكامل مع جميع الأسئلة المطروحة على مركز خدمات المشاركة المجتمعية</a:t>
            </a:r>
          </a:p>
          <a:p>
            <a:pPr marL="0" indent="0" algn="just" rtl="1">
              <a:buFont typeface="Arial" panose="020B0604020202020204" pitchFamily="34" charset="0"/>
              <a:buNone/>
            </a:pPr>
            <a:endPar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indent="0" algn="just" rtl="1">
              <a:buFont typeface="Arial" panose="020B0604020202020204" pitchFamily="34" charset="0"/>
              <a:buNone/>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أجرت جمعية الهلال الأحمر التركي، بدعم من الاتحاد الدولي لجمعيات الصليب الأحمر والهلال الأحمر، تقييمًا لفهم معرفة اللاجئين والمجتمعات المحلية ومواقفهم وممارساتهم، بالإضافة إلى إحتياجاتهم من المعلومات وقنوات الإتصال الموثوقة و الطرق التي يفضلونها في تلقي المعلومات المتعلقة بفيروس الكوفيد - 19 في الفترة من آذار إلى نيسان من عام 2021، حيث ساعد هذا التقييم الجمعية على فهم ما يعرفه الأشخاص وما يؤمنون به وما يفعلونه فيما يتعلق بالفيروس، وتم إستخدام التقييم أيضًا لمساعدة الجمعية الوطنية على تحسين أعمالها، فقد ساعد فهم المعلومات التي سمعها الأشخاص وكيفية إستجابتهم لها وسبب مقاومتهم لأي تغيير، جمعية الهلال الأحمر التركي على تطوير معلومات فعّالة وهادفة، والمشاركة في حوار مع المجتمعات، وتعزيز السلوك الإيجابي، ويوفر التقييم أيضًا فهمًا لاتجاهات ومواقف الأشخاص تجاه القاح الخاص بالكوفيد - 19 و مدى إستعدادهم للتطعيم، كما وتم تضمين بعض الأسئلة لضمان وصول أنشطة تبليغ المخاطر والمشاركة المجتمعية إلى كافة المجموعات، وعدم تسببها، عن غير قصد، في حدوث أو تفاقم التوترات وأوجه عدم المساواة القائمة.</a:t>
            </a:r>
          </a:p>
          <a:p>
            <a:pPr marL="0" indent="0" algn="just" rtl="1">
              <a:buFont typeface="Arial" panose="020B0604020202020204" pitchFamily="34" charset="0"/>
              <a:buNone/>
            </a:pPr>
            <a:endParaRPr lang="en-GB" sz="1805" b="1"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41</a:t>
            </a:fld>
            <a:endParaRPr lang="en-US" altLang="ru-RU"/>
          </a:p>
        </p:txBody>
      </p:sp>
    </p:spTree>
    <p:extLst>
      <p:ext uri="{BB962C8B-B14F-4D97-AF65-F5344CB8AC3E}">
        <p14:creationId xmlns:p14="http://schemas.microsoft.com/office/powerpoint/2010/main" val="357198657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
        <p:cNvGrpSpPr/>
        <p:nvPr/>
      </p:nvGrpSpPr>
      <p:grpSpPr>
        <a:xfrm>
          <a:off x="0" y="0"/>
          <a:ext cx="0" cy="0"/>
          <a:chOff x="0" y="0"/>
          <a:chExt cx="0" cy="0"/>
        </a:xfrm>
      </p:grpSpPr>
      <p:sp>
        <p:nvSpPr>
          <p:cNvPr id="65" name="Google Shape;65;p4: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6" name="Google Shape;66;p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just" rtl="1">
              <a:spcBef>
                <a:spcPts val="0"/>
              </a:spcBef>
              <a:spcAft>
                <a:spcPts val="0"/>
              </a:spcAft>
              <a:buClr>
                <a:schemeClr val="dk1"/>
              </a:buClr>
              <a:buSzPts val="1200"/>
              <a:buFont typeface="Calibri"/>
              <a:buNone/>
            </a:pPr>
            <a:r>
              <a:rPr lang="ar-JO" b="1" dirty="0">
                <a:latin typeface="Calibri" panose="020F0502020204030204" pitchFamily="34" charset="0"/>
                <a:ea typeface="Calibri" panose="020F0502020204030204" pitchFamily="34" charset="0"/>
                <a:cs typeface="Calibri" panose="020F0502020204030204" pitchFamily="34" charset="0"/>
              </a:rPr>
              <a:t>ملاحظات الميسرين</a:t>
            </a:r>
            <a:endParaRPr lang="en-GB" b="1" dirty="0">
              <a:latin typeface="Calibri" panose="020F0502020204030204" pitchFamily="34" charset="0"/>
              <a:ea typeface="Calibri" panose="020F0502020204030204" pitchFamily="34" charset="0"/>
              <a:cs typeface="Calibri" panose="020F0502020204030204" pitchFamily="34" charset="0"/>
            </a:endParaRPr>
          </a:p>
          <a:p>
            <a:pPr marL="0" lvl="0" indent="0" algn="just" rtl="1">
              <a:spcBef>
                <a:spcPts val="0"/>
              </a:spcBef>
              <a:spcAft>
                <a:spcPts val="0"/>
              </a:spcAft>
              <a:buClr>
                <a:schemeClr val="dk1"/>
              </a:buClr>
              <a:buSzPts val="1200"/>
              <a:buFont typeface="Calibri"/>
              <a:buNone/>
            </a:pPr>
            <a:endParaRPr lang="en-GB" b="1" dirty="0">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spcBef>
                <a:spcPts val="0"/>
              </a:spcBef>
              <a:spcAft>
                <a:spcPts val="0"/>
              </a:spcAft>
              <a:buClr>
                <a:schemeClr val="dk1"/>
              </a:buClr>
              <a:buSzPts val="1200"/>
              <a:buFontTx/>
              <a:buChar char="-"/>
            </a:pPr>
            <a:r>
              <a:rPr lang="ar-JO" b="0" dirty="0">
                <a:latin typeface="Calibri" panose="020F0502020204030204" pitchFamily="34" charset="0"/>
                <a:ea typeface="Calibri" panose="020F0502020204030204" pitchFamily="34" charset="0"/>
                <a:cs typeface="Calibri" panose="020F0502020204030204" pitchFamily="34" charset="0"/>
              </a:rPr>
              <a:t>توضح هذه الشريحة معلومات المشاركة المجتمعية التي يجب جمعها في كل مرحلة من مراحل الإستجابة وأنسب الطرق لإستخدامها في ذلك.</a:t>
            </a:r>
          </a:p>
          <a:p>
            <a:pPr marL="342900" lvl="0" indent="-342900" algn="just" rtl="1">
              <a:spcBef>
                <a:spcPts val="0"/>
              </a:spcBef>
              <a:spcAft>
                <a:spcPts val="0"/>
              </a:spcAft>
              <a:buClr>
                <a:schemeClr val="dk1"/>
              </a:buClr>
              <a:buSzPts val="1200"/>
              <a:buFontTx/>
              <a:buChar char="-"/>
            </a:pPr>
            <a:endParaRPr lang="ar-JO" b="0" dirty="0">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spcBef>
                <a:spcPts val="0"/>
              </a:spcBef>
              <a:spcAft>
                <a:spcPts val="0"/>
              </a:spcAft>
              <a:buClr>
                <a:schemeClr val="dk1"/>
              </a:buClr>
              <a:buSzPts val="1200"/>
              <a:buFontTx/>
              <a:buChar char="-"/>
            </a:pPr>
            <a:r>
              <a:rPr lang="ar-JO" b="0" dirty="0">
                <a:latin typeface="Calibri" panose="020F0502020204030204" pitchFamily="34" charset="0"/>
                <a:ea typeface="Calibri" panose="020F0502020204030204" pitchFamily="34" charset="0"/>
                <a:cs typeface="Calibri" panose="020F0502020204030204" pitchFamily="34" charset="0"/>
              </a:rPr>
              <a:t>النقطة الرئيسية هي أنه في الإستجابة الأولية، من المقبول التركيز على المجالات الأكثر أهمية وضمان توفير المعلومات اللازمة لمساعدة الناس في تلبية إحتياجاتهم ومعاملتهم بكرامة وعدم إلحاق الضرر بهم، ومن ثم البناء على ذلك وتعميق فهمك مع التقدم في تنفيذ الإستجابة. </a:t>
            </a:r>
          </a:p>
          <a:p>
            <a:pPr marL="342900" lvl="0" indent="-342900" algn="just" rtl="1">
              <a:spcBef>
                <a:spcPts val="0"/>
              </a:spcBef>
              <a:spcAft>
                <a:spcPts val="0"/>
              </a:spcAft>
              <a:buClr>
                <a:schemeClr val="dk1"/>
              </a:buClr>
              <a:buSzPts val="1200"/>
              <a:buFontTx/>
              <a:buChar char="-"/>
            </a:pPr>
            <a:endParaRPr lang="en-GB" b="0" dirty="0">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spcBef>
                <a:spcPts val="0"/>
              </a:spcBef>
              <a:spcAft>
                <a:spcPts val="0"/>
              </a:spcAft>
              <a:buClr>
                <a:schemeClr val="dk1"/>
              </a:buClr>
              <a:buSzPts val="1200"/>
              <a:buFontTx/>
              <a:buChar char="-"/>
            </a:pPr>
            <a:r>
              <a:rPr lang="ar-JO" b="0" dirty="0">
                <a:latin typeface="Calibri" panose="020F0502020204030204" pitchFamily="34" charset="0"/>
                <a:ea typeface="Calibri" panose="020F0502020204030204" pitchFamily="34" charset="0"/>
                <a:cs typeface="Calibri" panose="020F0502020204030204" pitchFamily="34" charset="0"/>
              </a:rPr>
              <a:t>إن فهم المجتمع ليس حدثًا لمرة واحدة فقط، إنما هو أمراً عليك فعله طوال فترة الإستجابة</a:t>
            </a:r>
            <a:endParaRPr b="0" dirty="0">
              <a:latin typeface="Calibri" panose="020F0502020204030204" pitchFamily="34" charset="0"/>
              <a:ea typeface="Calibri" panose="020F0502020204030204" pitchFamily="34" charset="0"/>
              <a:cs typeface="Calibri" panose="020F0502020204030204" pitchFamily="34" charset="0"/>
            </a:endParaRPr>
          </a:p>
        </p:txBody>
      </p:sp>
      <p:sp>
        <p:nvSpPr>
          <p:cNvPr id="67" name="Google Shape;67;p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ea typeface="+mn-ea"/>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42</a:t>
            </a:fld>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just" defTabSz="914400" rtl="1" eaLnBrk="0" fontAlgn="base" latinLnBrk="0" hangingPunct="0">
              <a:lnSpc>
                <a:spcPct val="100000"/>
              </a:lnSpc>
              <a:spcBef>
                <a:spcPct val="30000"/>
              </a:spcBef>
              <a:spcAft>
                <a:spcPct val="0"/>
              </a:spcAft>
              <a:buClrTx/>
              <a:buSzTx/>
              <a:buFontTx/>
              <a:buNone/>
              <a:tabLst/>
              <a:defRPr/>
            </a:pPr>
            <a:r>
              <a:rPr lang="ar-JO" sz="2000" b="1" dirty="0">
                <a:latin typeface="Calibri" panose="020F0502020204030204" pitchFamily="34" charset="0"/>
                <a:ea typeface="Calibri" panose="020F0502020204030204" pitchFamily="34" charset="0"/>
                <a:cs typeface="Calibri" panose="020F0502020204030204" pitchFamily="34" charset="0"/>
              </a:rPr>
              <a:t>ملاحظات الميسرين</a:t>
            </a:r>
            <a:endParaRPr lang="en-GB" sz="2000" b="1" dirty="0">
              <a:latin typeface="Calibri" panose="020F0502020204030204" pitchFamily="34" charset="0"/>
              <a:ea typeface="Calibri" panose="020F0502020204030204" pitchFamily="34" charset="0"/>
              <a:cs typeface="Calibri" panose="020F0502020204030204" pitchFamily="34" charset="0"/>
            </a:endParaRPr>
          </a:p>
          <a:p>
            <a:pPr algn="just" rtl="1"/>
            <a:endParaRPr lang="en-GB" dirty="0">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30000"/>
              </a:spcBef>
              <a:spcAft>
                <a:spcPct val="0"/>
              </a:spcAft>
              <a:buClrTx/>
              <a:buSzTx/>
              <a:buFontTx/>
              <a:buNone/>
              <a:tabLst/>
              <a:defRPr/>
            </a:pPr>
            <a:r>
              <a:rPr lang="ar-JO" b="1" dirty="0">
                <a:latin typeface="Calibri" panose="020F0502020204030204" pitchFamily="34" charset="0"/>
                <a:ea typeface="Calibri" panose="020F0502020204030204" pitchFamily="34" charset="0"/>
                <a:cs typeface="Calibri" panose="020F0502020204030204" pitchFamily="34" charset="0"/>
              </a:rPr>
              <a:t>مثال - يمكن تغييره  بمثال من جمعيتك الوطنية أو بلدك أو منطقتك.</a:t>
            </a:r>
          </a:p>
          <a:p>
            <a:pPr algn="just" rtl="1"/>
            <a:endParaRPr lang="en-GB" dirty="0">
              <a:latin typeface="Calibri" panose="020F0502020204030204" pitchFamily="34" charset="0"/>
              <a:ea typeface="Calibri" panose="020F0502020204030204" pitchFamily="34" charset="0"/>
              <a:cs typeface="Calibri" panose="020F0502020204030204" pitchFamily="34" charset="0"/>
            </a:endParaRPr>
          </a:p>
          <a:p>
            <a:pPr algn="just" rtl="1"/>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نُهج مختلفة للحصول على المعلومات اللازمة في إندونيسيا</a:t>
            </a: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يستخدم الصليب الأحمر الإندونيسي مجموعة متنوعة من مختلف النُهج لجمع البيانات الهامة التي يحتاجها لفهم المجتمعات وتخطيط إستراتيجيات فعالة للمشاركة المجتمعية، وفيما يتعلق بوباء الكوفيد -19 والإستجابة لزلزال غرب سولاوسي، تم تضمين الأسئلة في التقييمات لمعرفة مصادر المعلومات الموثوقة في المجتمع، بما في ذلك بين النساء والأشخاص ذوي الإحتياجات الخاصة، واستخدم الصليب الأحمر الأندونيسي أيضًا إستطلاعات إلكترونية لجمع المعلومات حول تصورات الناس للكوفيد - 19، والتي تمت مشاركتها من خلال منصات التواصل الإجتماعي الخاصة بهم، وتطبيق واتساب، وتم توزيعها على كافة فرق العمل المجتمعية، ونظرًا لطلب الإستطلاعات لبيانات ديموغرافية من المشاركين، فقد تمكن الصليب الأحمر الإندونيسي من ملاحظة أن 1 في المئة فقط من الإستجابات كانت من أشخاص تزيد أعمارهم عن 60 عامًا، ولمعالجة هذا الأمر، تم تنظيم حلقات نقاشية مركزة مع كبار السن للحصول على نظرة أعمق لإحتياجاتهم، حيث تمكن الصليب الأحمر، من خلال هذه المناقشات، من معرفة أن الراديو هو الطريقة التي يفضلها كبار السن لتلقي المعلومات - من الممكن أن تغفل التقييمات السريعة واستطلاعات الرأي عن مثل هذه المعلومات - وأما بالنسبة للاستجابة للزلزال، فقد تم إستخدام البيانات التي جمعتها الحكومة لاستكمال التقييمات السريعة لإحتياجات السكان، الخاصة بالصليب الأحمر الإندونيسي، حيث إشتملت على معلومات تم جمعها من مختلف المجموعات السكانية المعلومات مثل النساء الحوامل والأطفال، وساعد هذا التعاون على التغلب على القيود الجغرافية وسمح بفهم أفضل لإحتياجات مختلف المجموعات.</a:t>
            </a:r>
          </a:p>
          <a:p>
            <a:pPr algn="just" rtl="1"/>
            <a:endParaRPr lang="en-GB"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43</a:t>
            </a:fld>
            <a:endParaRPr lang="en-US" altLang="ru-RU"/>
          </a:p>
        </p:txBody>
      </p:sp>
    </p:spTree>
    <p:extLst>
      <p:ext uri="{BB962C8B-B14F-4D97-AF65-F5344CB8AC3E}">
        <p14:creationId xmlns:p14="http://schemas.microsoft.com/office/powerpoint/2010/main" val="121620315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spcBef>
                <a:spcPct val="50000"/>
              </a:spcBef>
            </a:pPr>
            <a:r>
              <a:rPr lang="ar-JO" sz="1800" b="1" dirty="0">
                <a:latin typeface="Calibri" panose="020F0502020204030204" pitchFamily="34" charset="0"/>
                <a:ea typeface="Calibri" panose="020F0502020204030204" pitchFamily="34" charset="0"/>
                <a:cs typeface="Calibri" panose="020F0502020204030204" pitchFamily="34" charset="0"/>
              </a:rPr>
              <a:t>ملاحظات الميسرين</a:t>
            </a:r>
            <a:endParaRPr lang="en-GB" sz="1800" b="1" dirty="0">
              <a:latin typeface="Calibri" panose="020F0502020204030204" pitchFamily="34" charset="0"/>
              <a:ea typeface="Calibri" panose="020F0502020204030204" pitchFamily="34" charset="0"/>
              <a:cs typeface="Calibri" panose="020F0502020204030204" pitchFamily="34" charset="0"/>
            </a:endParaRPr>
          </a:p>
          <a:p>
            <a:pPr algn="just" rtl="1">
              <a:spcBef>
                <a:spcPct val="50000"/>
              </a:spcBef>
            </a:pPr>
            <a:endParaRPr lang="en-GB" sz="1800" b="1" dirty="0">
              <a:latin typeface="Calibri" panose="020F0502020204030204" pitchFamily="34" charset="0"/>
              <a:ea typeface="Calibri" panose="020F0502020204030204" pitchFamily="34" charset="0"/>
              <a:cs typeface="Calibri" panose="020F0502020204030204" pitchFamily="34" charset="0"/>
            </a:endParaRPr>
          </a:p>
          <a:p>
            <a:pPr marL="285750" marR="0" lvl="0" indent="-285750" algn="just" defTabSz="914400" rtl="1" eaLnBrk="0" fontAlgn="base" latinLnBrk="0" hangingPunct="0">
              <a:lnSpc>
                <a:spcPct val="100000"/>
              </a:lnSpc>
              <a:spcBef>
                <a:spcPct val="50000"/>
              </a:spcBef>
              <a:spcAft>
                <a:spcPct val="0"/>
              </a:spcAft>
              <a:buClrTx/>
              <a:buSzTx/>
              <a:buFont typeface="Arial" panose="020B0604020202020204" pitchFamily="34" charset="0"/>
              <a:buChar char="•"/>
              <a:tabLst/>
              <a:defRPr/>
            </a:pPr>
            <a:r>
              <a:rPr lang="ar-JO" sz="1800" b="1" dirty="0">
                <a:latin typeface="Calibri" panose="020F0502020204030204" pitchFamily="34" charset="0"/>
                <a:ea typeface="Calibri" panose="020F0502020204030204" pitchFamily="34" charset="0"/>
                <a:cs typeface="Calibri" panose="020F0502020204030204" pitchFamily="34" charset="0"/>
              </a:rPr>
              <a:t>أداة المشاركة المجتمعية والمساءلة رقم 13</a:t>
            </a:r>
            <a:r>
              <a:rPr lang="ar-JO" sz="1800" b="0" dirty="0">
                <a:latin typeface="Calibri" panose="020F0502020204030204" pitchFamily="34" charset="0"/>
                <a:ea typeface="Calibri" panose="020F0502020204030204" pitchFamily="34" charset="0"/>
                <a:cs typeface="Calibri" panose="020F0502020204030204" pitchFamily="34" charset="0"/>
              </a:rPr>
              <a:t>: </a:t>
            </a:r>
            <a:r>
              <a:rPr lang="ar-JO" sz="1800" dirty="0">
                <a:effectLst/>
                <a:latin typeface="Calibri" panose="020F0502020204030204" pitchFamily="34" charset="0"/>
                <a:ea typeface="Calibri" panose="020F0502020204030204" pitchFamily="34" charset="0"/>
                <a:cs typeface="Calibri" panose="020F0502020204030204" pitchFamily="34" charset="0"/>
              </a:rPr>
              <a:t>المشاركة المجتمعية والمساءلة</a:t>
            </a:r>
            <a:r>
              <a:rPr lang="ar-SA" sz="1800" dirty="0">
                <a:effectLst/>
                <a:latin typeface="Calibri" panose="020F0502020204030204" pitchFamily="34" charset="0"/>
                <a:ea typeface="Calibri" panose="020F0502020204030204" pitchFamily="34" charset="0"/>
                <a:cs typeface="Calibri" panose="020F0502020204030204" pitchFamily="34" charset="0"/>
              </a:rPr>
              <a:t> في التقييمات</a:t>
            </a:r>
            <a:r>
              <a:rPr lang="ar-JO" sz="1800" dirty="0">
                <a:effectLst/>
                <a:latin typeface="Calibri" panose="020F0502020204030204" pitchFamily="34" charset="0"/>
                <a:ea typeface="Calibri" panose="020F0502020204030204" pitchFamily="34" charset="0"/>
                <a:cs typeface="Calibri" panose="020F0502020204030204" pitchFamily="34" charset="0"/>
              </a:rPr>
              <a:t> هي أداة رئيسية تستخدم للمساعدة على تنفيذ الإجراء الأساسي رقم 2 والحصول على فهم جيد لإحتياجات المجتمع وقدراته وسياقه.</a:t>
            </a:r>
            <a:endParaRPr lang="en-US" sz="1800" dirty="0">
              <a:effectLst/>
              <a:latin typeface="Calibri" panose="020F0502020204030204" pitchFamily="34" charset="0"/>
              <a:ea typeface="Calibri" panose="020F0502020204030204" pitchFamily="34" charset="0"/>
              <a:cs typeface="Calibri" panose="020F0502020204030204" pitchFamily="34" charset="0"/>
            </a:endParaRPr>
          </a:p>
          <a:p>
            <a:pPr marL="0" indent="0" algn="just" rtl="1">
              <a:spcBef>
                <a:spcPct val="50000"/>
              </a:spcBef>
              <a:buFont typeface="Arial" panose="020B0604020202020204" pitchFamily="34" charset="0"/>
              <a:buNone/>
            </a:pPr>
            <a:endParaRPr lang="en-GB" sz="1800" b="0" dirty="0">
              <a:latin typeface="Calibri" panose="020F0502020204030204" pitchFamily="34" charset="0"/>
              <a:ea typeface="Calibri" panose="020F0502020204030204" pitchFamily="34" charset="0"/>
              <a:cs typeface="Calibri" panose="020F0502020204030204" pitchFamily="34" charset="0"/>
            </a:endParaRPr>
          </a:p>
          <a:p>
            <a:pPr marL="285750" indent="-285750" algn="just" rtl="1">
              <a:spcBef>
                <a:spcPct val="50000"/>
              </a:spcBef>
              <a:buFont typeface="Arial" panose="020B0604020202020204" pitchFamily="34" charset="0"/>
              <a:buChar char="•"/>
            </a:pPr>
            <a:r>
              <a:rPr lang="ar-JO" sz="1600" b="1" dirty="0">
                <a:latin typeface="Calibri" panose="020F0502020204030204" pitchFamily="34" charset="0"/>
                <a:ea typeface="Calibri" panose="020F0502020204030204" pitchFamily="34" charset="0"/>
                <a:cs typeface="Calibri" panose="020F0502020204030204" pitchFamily="34" charset="0"/>
              </a:rPr>
              <a:t>إنقر فوق الصور الموجودة في الشريحة ليتمكن المشاركون من رؤية ما تم تضمينه في الأداة.</a:t>
            </a:r>
          </a:p>
          <a:p>
            <a:pPr marL="285750" indent="-285750" algn="just" rtl="1">
              <a:spcBef>
                <a:spcPct val="50000"/>
              </a:spcBef>
              <a:buFont typeface="Arial" panose="020B0604020202020204" pitchFamily="34" charset="0"/>
              <a:buChar char="•"/>
            </a:pPr>
            <a:endParaRPr lang="en-GB" sz="1600" b="1" dirty="0">
              <a:latin typeface="Calibri" panose="020F0502020204030204" pitchFamily="34" charset="0"/>
              <a:ea typeface="Calibri" panose="020F0502020204030204" pitchFamily="34" charset="0"/>
              <a:cs typeface="Calibri" panose="020F0502020204030204" pitchFamily="34" charset="0"/>
            </a:endParaRPr>
          </a:p>
          <a:p>
            <a:pPr marL="285750" indent="-285750" algn="just" rtl="1">
              <a:spcBef>
                <a:spcPct val="50000"/>
              </a:spcBef>
              <a:buFont typeface="Arial" panose="020B0604020202020204" pitchFamily="34" charset="0"/>
              <a:buChar char="•"/>
            </a:pPr>
            <a:r>
              <a:rPr lang="ar-JO" sz="1600" b="0" dirty="0">
                <a:latin typeface="Calibri" panose="020F0502020204030204" pitchFamily="34" charset="0"/>
                <a:ea typeface="Calibri" panose="020F0502020204030204" pitchFamily="34" charset="0"/>
                <a:cs typeface="Calibri" panose="020F0502020204030204" pitchFamily="34" charset="0"/>
              </a:rPr>
              <a:t>تحتوي على 7 أقسام تغطي أنواع البيانات اللازمة وطرق جمعها والاسئلة ذات الأولوية التي يجب تضمينها في تقييمات اللازمة وتحليلات السياق، كما وتوفر هذه الأداة أيضًا إرشادات حول البيانات التي يجب جمعها في كل مرحلة من مراحل الإستجابة لحالات الطوارئ وبعض النصائح المتعلقة بجمع المعلومات ومصادر البيانات الثانوية وكيفية إستخدام إطار التحليل الخاص بالإتحاد الدولي لجمعيلة الصليب الأحمر والهلال الأحمر.</a:t>
            </a:r>
            <a:endParaRPr lang="en-GB" sz="18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spcBef>
                <a:spcPct val="50000"/>
              </a:spcBef>
            </a:pPr>
            <a:endParaRPr lang="en-US" sz="1600" dirty="0">
              <a:latin typeface="Calibri" panose="020F0502020204030204" pitchFamily="34" charset="0"/>
              <a:ea typeface="Calibri" panose="020F0502020204030204" pitchFamily="34" charset="0"/>
              <a:cs typeface="Calibri" panose="020F0502020204030204" pitchFamily="34" charset="0"/>
            </a:endParaRPr>
          </a:p>
          <a:p>
            <a:pPr marL="285750" indent="-285750" algn="just" rtl="1">
              <a:spcBef>
                <a:spcPct val="50000"/>
              </a:spcBef>
              <a:buFont typeface="Arial" panose="020B0604020202020204" pitchFamily="34" charset="0"/>
              <a:buChar char="•"/>
            </a:pPr>
            <a:endParaRPr lang="en-GB" sz="1800" b="0" dirty="0">
              <a:latin typeface="Calibri" panose="020F0502020204030204" pitchFamily="34" charset="0"/>
              <a:ea typeface="Calibri" panose="020F0502020204030204" pitchFamily="34" charset="0"/>
              <a:cs typeface="Calibri" panose="020F0502020204030204" pitchFamily="34" charset="0"/>
            </a:endParaRPr>
          </a:p>
          <a:p>
            <a:pPr algn="just" rtl="1">
              <a:spcBef>
                <a:spcPct val="50000"/>
              </a:spcBef>
            </a:pPr>
            <a:endParaRPr lang="en-US" sz="1800" dirty="0">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endParaRPr lang="en-US" b="0"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endParaRPr lang="en-US" dirty="0">
              <a:latin typeface="Calibri" panose="020F0502020204030204" pitchFamily="34" charset="0"/>
              <a:ea typeface="Calibri" panose="020F0502020204030204" pitchFamily="34" charset="0"/>
              <a:cs typeface="Calibri" panose="020F0502020204030204" pitchFamily="34" charset="0"/>
            </a:endParaRPr>
          </a:p>
          <a:p>
            <a:pPr marL="0" indent="0" algn="just" rtl="1">
              <a:buFont typeface="Arial" panose="020B0604020202020204" pitchFamily="34" charset="0"/>
              <a:buNone/>
            </a:pPr>
            <a:endParaRPr lang="en-US"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endParaRPr lang="en-US"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44</a:t>
            </a:fld>
            <a:endParaRPr lang="en-US" altLang="ru-RU"/>
          </a:p>
        </p:txBody>
      </p:sp>
    </p:spTree>
    <p:extLst>
      <p:ext uri="{BB962C8B-B14F-4D97-AF65-F5344CB8AC3E}">
        <p14:creationId xmlns:p14="http://schemas.microsoft.com/office/powerpoint/2010/main" val="200114576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45</a:t>
            </a:fld>
            <a:endParaRPr lang="en-US" altLang="ru-RU"/>
          </a:p>
        </p:txBody>
      </p:sp>
    </p:spTree>
    <p:extLst>
      <p:ext uri="{BB962C8B-B14F-4D97-AF65-F5344CB8AC3E}">
        <p14:creationId xmlns:p14="http://schemas.microsoft.com/office/powerpoint/2010/main" val="225366452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spcBef>
                <a:spcPct val="50000"/>
              </a:spcBef>
            </a:pPr>
            <a:r>
              <a:rPr lang="ar-JO" sz="1800" b="1" dirty="0">
                <a:latin typeface="Calibri" panose="020F0502020204030204" pitchFamily="34" charset="0"/>
                <a:ea typeface="Calibri" panose="020F0502020204030204" pitchFamily="34" charset="0"/>
                <a:cs typeface="Calibri" panose="020F0502020204030204" pitchFamily="34" charset="0"/>
              </a:rPr>
              <a:t>ملاحظات الميسرين</a:t>
            </a:r>
            <a:endParaRPr lang="en-GB" sz="1800" b="1" dirty="0">
              <a:latin typeface="Calibri" panose="020F0502020204030204" pitchFamily="34" charset="0"/>
              <a:ea typeface="Calibri" panose="020F0502020204030204" pitchFamily="34" charset="0"/>
              <a:cs typeface="Calibri" panose="020F0502020204030204" pitchFamily="34" charset="0"/>
            </a:endParaRPr>
          </a:p>
          <a:p>
            <a:pPr algn="just"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الإجراء الأساسي رقم 3 للمشاركة المجتمعية والمساءلة في حالات الطوارئ:  إجراء التقييم بشفافية واحترام المجتمع</a:t>
            </a:r>
          </a:p>
          <a:p>
            <a:pPr algn="just" rtl="1"/>
            <a:endPar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أحرص على بدء العلاقة مع المجتمع بشكل جيد من خلال معاملة السكان باحترام وكرامة والإستماع إلى إحتياجاتهم والإجابة على تساؤلاتهم بصدق وعدم تقديم وعود كاذبة أو رفع توقعاتهم حول ما سيحدث لهم في ما بعد.</a:t>
            </a: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p>
          <a:p>
            <a:pPr algn="just" rtl="1"/>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يطبق بشكله الأساسي عند محدودية الوقت والقدرة والموارد من خلال ما يلي:</a:t>
            </a:r>
          </a:p>
          <a:p>
            <a:pPr algn="just"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ناقش التقييم مع أصحاب المصلحة الرئيسيين في المجتمع</a:t>
            </a:r>
          </a:p>
          <a:p>
            <a:pPr marL="342900" indent="-342900" algn="just" rtl="1">
              <a:buFont typeface="Arial" panose="020B0604020202020204" pitchFamily="34" charset="0"/>
              <a:buChar char="•"/>
            </a:pPr>
            <a:endPar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إعمل على مناقشة التقييم مسبقاً مع الأشخاص الرئيسيين في المجتمع، بما في ذلك القادة ورؤساء المجموعات والجمعيات المجتمعية ومتطوعي الصليب الأحمر والهلال الأحمر والسلطات المحلية.</a:t>
            </a:r>
          </a:p>
          <a:p>
            <a:pPr marL="34290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التعريف بالجمعية الوطنية والغرض من التقييم</a:t>
            </a:r>
          </a:p>
          <a:p>
            <a:pPr marL="34290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تنظيم إجتماعات مجتمعية وتقديم معلومات عن الجمعية الوطنية، والهدف من التقييم وعمليته.</a:t>
            </a:r>
          </a:p>
          <a:p>
            <a:pPr marL="1030517" lvl="1"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إحاطة الموظفين والمتطوعين على التقييم</a:t>
            </a:r>
          </a:p>
          <a:p>
            <a:pPr marL="342900" indent="-342900" algn="just" rtl="1">
              <a:buFont typeface="Arial" panose="020B0604020202020204" pitchFamily="34" charset="0"/>
              <a:buChar char="•"/>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إحاطة الموظفين والمتطوعين بهدف التقييم والعملية وما سيحدث فيما بعد، حتى يتمكنوا من الإجابة على الأسئلة بدقة وتجنب طرح أية توقعات غير واقعية حول الإستجابة.</a:t>
            </a:r>
          </a:p>
          <a:p>
            <a:pPr marL="1030517" lvl="1"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20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يُطبق بشكله المتقدم عند توفر المزيد من القدرات والوقت والموارد من خلال ما يلي:</a:t>
            </a:r>
          </a:p>
          <a:p>
            <a:pPr algn="just" rtl="1"/>
            <a:endParaRPr lang="en-GB" sz="20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20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تدريب الموظفين والمتطوعين على التواصل والتغذية الراجعة</a:t>
            </a:r>
          </a:p>
          <a:p>
            <a:pPr marL="342900" indent="-342900" algn="just" rtl="1">
              <a:buFont typeface="Arial" panose="020B0604020202020204" pitchFamily="34" charset="0"/>
              <a:buChar char="•"/>
            </a:pPr>
            <a:endParaRPr lang="en-GB"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أحرص على تدريب فرق التقييم على مهارات التواصل الجيدة وكيفية التعامل مع الملاحظات، بما في ذلك كيفية إدارة التوقعات، حيث يمكنك </a:t>
            </a:r>
            <a:r>
              <a:rPr lang="ar-JO" sz="2000" u="sng" kern="1200" dirty="0">
                <a:solidFill>
                  <a:schemeClr val="accent1">
                    <a:lumMod val="50000"/>
                    <a:lumOff val="50000"/>
                  </a:schemeClr>
                </a:solidFill>
                <a:effectLst/>
                <a:latin typeface="Calibri" panose="020F0502020204030204" pitchFamily="34" charset="0"/>
                <a:ea typeface="Calibri" panose="020F0502020204030204" pitchFamily="34" charset="0"/>
                <a:cs typeface="Calibri" panose="020F0502020204030204" pitchFamily="34" charset="0"/>
              </a:rPr>
              <a:t>إستخدام التدريب المكون من يوم واحد والمتعلق بمهارات التواصل الجيدة والتعامل مع الملاحظات والإنطباعات.</a:t>
            </a:r>
          </a:p>
          <a:p>
            <a:pPr marL="1030517" lvl="1" indent="-342900" algn="just" rtl="1">
              <a:buFont typeface="Arial" panose="020B0604020202020204" pitchFamily="34" charset="0"/>
              <a:buChar char="•"/>
            </a:pPr>
            <a:endParaRPr lang="en-GB"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20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التنسيق مع الشركاء الخارجيين والسلطات المحلية</a:t>
            </a:r>
          </a:p>
          <a:p>
            <a:pPr marL="342900" lvl="0" indent="-342900" algn="just" rtl="1">
              <a:buFont typeface="Arial" panose="020B0604020202020204" pitchFamily="34" charset="0"/>
              <a:buChar char="•"/>
            </a:pPr>
            <a:endParaRPr lang="en-GB"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شارك في إجتماعات التنسيق الخارجية لجمع المعلومات حول أنشطة الجهات الأخرى ومناقشة خطط ونتائج التقييم بهدف تحديد مجالات التعاون وتجنب الازدواجية ويشمل ذلك أيضًا مشاركة مجموعات التنسيق الخاصة بالمشاركة المجتمعية والمساءلة.</a:t>
            </a:r>
          </a:p>
          <a:p>
            <a:pPr marL="1030517" lvl="1" indent="-342900" algn="just" rtl="1">
              <a:buFont typeface="Arial" panose="020B0604020202020204" pitchFamily="34" charset="0"/>
              <a:buChar char="•"/>
            </a:pPr>
            <a:endParaRPr lang="en-GB"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تحقق من نتائج تقييمك وتحليلك مع المجتمع</a:t>
            </a:r>
          </a:p>
          <a:p>
            <a:pPr marL="342900" indent="-342900" algn="just" rtl="1">
              <a:buFont typeface="Arial" panose="020B0604020202020204" pitchFamily="34" charset="0"/>
              <a:buChar char="•"/>
            </a:pPr>
            <a:endParaRPr lang="en-GB"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2000" b="0" i="0" dirty="0">
                <a:effectLst/>
                <a:latin typeface="Calibri" panose="020F0502020204030204" pitchFamily="34" charset="0"/>
                <a:ea typeface="Calibri" panose="020F0502020204030204" pitchFamily="34" charset="0"/>
                <a:cs typeface="Calibri" panose="020F0502020204030204" pitchFamily="34" charset="0"/>
              </a:rPr>
              <a:t>أحرص على مشاركة نتائج التقييم مع ممثلي المجتمع وتأكد من دقتها، وناقش أي نقاط غير واضحة بعناية.</a:t>
            </a:r>
          </a:p>
          <a:p>
            <a:pPr algn="just" rtl="1"/>
            <a:br>
              <a:rPr lang="ar-JO" sz="2000" dirty="0">
                <a:latin typeface="Calibri" panose="020F0502020204030204" pitchFamily="34" charset="0"/>
                <a:ea typeface="Calibri" panose="020F0502020204030204" pitchFamily="34" charset="0"/>
                <a:cs typeface="Calibri" panose="020F0502020204030204" pitchFamily="34" charset="0"/>
              </a:rPr>
            </a:br>
            <a:endParaRPr lang="en-US" sz="1800" b="0" dirty="0">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endParaRPr lang="en-US" sz="1800" b="0" dirty="0">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endParaRPr lang="en-US" b="0"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endParaRPr lang="en-US" dirty="0">
              <a:latin typeface="Calibri" panose="020F0502020204030204" pitchFamily="34" charset="0"/>
              <a:ea typeface="Calibri" panose="020F0502020204030204" pitchFamily="34" charset="0"/>
              <a:cs typeface="Calibri" panose="020F0502020204030204" pitchFamily="34" charset="0"/>
            </a:endParaRPr>
          </a:p>
          <a:p>
            <a:pPr marL="0" indent="0" algn="just" rtl="1">
              <a:buFont typeface="Arial" panose="020B0604020202020204" pitchFamily="34" charset="0"/>
              <a:buNone/>
            </a:pPr>
            <a:endParaRPr lang="en-US"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endParaRPr lang="en-US"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46</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378509316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r>
              <a:rPr lang="ar-JO" b="1" dirty="0">
                <a:latin typeface="Calibri" panose="020F0502020204030204" pitchFamily="34" charset="0"/>
                <a:ea typeface="Calibri" panose="020F0502020204030204" pitchFamily="34" charset="0"/>
                <a:cs typeface="Calibri" panose="020F0502020204030204" pitchFamily="34" charset="0"/>
              </a:rPr>
              <a:t>ملاحظات الميسرين – صندوق الدردشة</a:t>
            </a:r>
            <a:endParaRPr lang="en-GB" b="1" dirty="0">
              <a:latin typeface="Calibri" panose="020F0502020204030204" pitchFamily="34" charset="0"/>
              <a:ea typeface="Calibri" panose="020F0502020204030204" pitchFamily="34" charset="0"/>
              <a:cs typeface="Calibri" panose="020F0502020204030204" pitchFamily="34" charset="0"/>
            </a:endParaRPr>
          </a:p>
          <a:p>
            <a:pPr algn="just" rtl="1"/>
            <a:endParaRPr lang="en-GB"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dirty="0">
                <a:latin typeface="Calibri" panose="020F0502020204030204" pitchFamily="34" charset="0"/>
                <a:ea typeface="Calibri" panose="020F0502020204030204" pitchFamily="34" charset="0"/>
                <a:cs typeface="Calibri" panose="020F0502020204030204" pitchFamily="34" charset="0"/>
              </a:rPr>
              <a:t>توفر هذه الشريحة مزيدًا من الإرشادات المتعلقة بالموضوعات التي يجب مناقشتها، ومع من، في كل مرحلة من مراحل التقييم – ستظهر الرسوم المتحركة في الشريحة المربع الأزرق الداكن في البداية ثم سيظهر المربع الذي تحته.</a:t>
            </a:r>
          </a:p>
          <a:p>
            <a:pPr marL="0" indent="0" algn="just" rtl="1">
              <a:buFont typeface="Arial" panose="020B0604020202020204" pitchFamily="34" charset="0"/>
              <a:buNone/>
            </a:pPr>
            <a:r>
              <a:rPr lang="ar-JO" dirty="0">
                <a:latin typeface="Calibri" panose="020F0502020204030204" pitchFamily="34" charset="0"/>
                <a:ea typeface="Calibri" panose="020F0502020204030204" pitchFamily="34" charset="0"/>
                <a:cs typeface="Calibri" panose="020F0502020204030204" pitchFamily="34" charset="0"/>
              </a:rPr>
              <a:t> </a:t>
            </a:r>
            <a:endParaRPr lang="en-GB"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dirty="0">
                <a:latin typeface="Calibri" panose="020F0502020204030204" pitchFamily="34" charset="0"/>
                <a:ea typeface="Calibri" panose="020F0502020204030204" pitchFamily="34" charset="0"/>
                <a:cs typeface="Calibri" panose="020F0502020204030204" pitchFamily="34" charset="0"/>
              </a:rPr>
              <a:t>توقف قليلًا عند عرض المربع الداكن وإسأل المشاركين عن الموضوعات التي يعتقدون أنه يجب تضمينها تحت كل عنوان، وهذه العناوين هي: </a:t>
            </a:r>
          </a:p>
          <a:p>
            <a:pPr marL="0" indent="0" algn="just" rtl="1">
              <a:buFont typeface="Arial" panose="020B0604020202020204" pitchFamily="34" charset="0"/>
              <a:buNone/>
            </a:pPr>
            <a:endParaRPr lang="en-GB" dirty="0">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dirty="0">
                <a:latin typeface="Calibri" panose="020F0502020204030204" pitchFamily="34" charset="0"/>
                <a:ea typeface="Calibri" panose="020F0502020204030204" pitchFamily="34" charset="0"/>
                <a:cs typeface="Calibri" panose="020F0502020204030204" pitchFamily="34" charset="0"/>
              </a:rPr>
              <a:t>ما هي الموضوعات التي يجب أن نناقشها مع أصحاب المصلحة في المجتمع والمتطوعين والسلطات المحلية قبل التقييم؟</a:t>
            </a:r>
            <a:endParaRPr lang="en-GB" dirty="0">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dirty="0">
                <a:latin typeface="Calibri" panose="020F0502020204030204" pitchFamily="34" charset="0"/>
                <a:ea typeface="Calibri" panose="020F0502020204030204" pitchFamily="34" charset="0"/>
                <a:cs typeface="Calibri" panose="020F0502020204030204" pitchFamily="34" charset="0"/>
              </a:rPr>
              <a:t>ما هي المعلومات التي يجب أن نشاركها مع المجتمع الأوسع قبل التقييم؟</a:t>
            </a:r>
            <a:endParaRPr lang="en-GB" dirty="0">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dirty="0">
                <a:latin typeface="Calibri" panose="020F0502020204030204" pitchFamily="34" charset="0"/>
                <a:ea typeface="Calibri" panose="020F0502020204030204" pitchFamily="34" charset="0"/>
                <a:cs typeface="Calibri" panose="020F0502020204030204" pitchFamily="34" charset="0"/>
              </a:rPr>
              <a:t>ما هي الموضوعات التي يجب أن نطلع عليها فرق التقييم قبل إجرائه؟</a:t>
            </a:r>
          </a:p>
          <a:p>
            <a:pPr marL="1030517" lvl="1" indent="-342900" algn="just" rtl="1">
              <a:buFont typeface="Arial" panose="020B0604020202020204" pitchFamily="34" charset="0"/>
              <a:buChar char="•"/>
            </a:pPr>
            <a:endParaRPr lang="en-GB" dirty="0">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ناقش التقييم مع أصحاب المصلحة الرئيسيين في المجتمع - </a:t>
            </a:r>
            <a:r>
              <a:rPr lang="ar-JO"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على سبيل المثال، مجموعة من قادة المجتمع وممثليه، كمجموعات النساء، وجمعيات سبل العيش، وممثلي الفئات الأكثر تهميشًا أو المعرضة للمخاطر، وإسألهم عن نصائحهم حول أفضل طريقة لإجراء التقييم كالتوقيتات وإسأليب جمع البيانات ومن يجب أن يقوم بجمع البيانات.</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يمكن أيضًا طلب المشورة من المتطوعين المجتمعيين وموظفي الفرع والسلطات المحلية - بما في ذلك السؤال عما إذا كانت المنظمات الأخرى قد أجرت تقييمًا في هذا المجتمع.</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شارك المعلومات المتعلقة بالتقييم مع المجتمع الأوسع، </a:t>
            </a:r>
            <a:r>
              <a:rPr lang="ar-JO"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من خلال عقد إجتماعات مجتمعية على سبيل المثال.</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قائمة مرجعية بالمعلومات التي يجب مشاركتها مع المجتمعات قبل إجراء التقييم:</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التعريف بالجمعية الوطنية وولايتها - لا تفترض أن الجميع يعرف الصليب الأحمر والهلال الأحمر</a:t>
            </a:r>
          </a:p>
          <a:p>
            <a:pPr marL="1030517" lvl="1"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شرح الغرض من التقييم وما الذي سيحدث فيما بعد.</a:t>
            </a:r>
          </a:p>
          <a:p>
            <a:pPr marL="1030517" lvl="1"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وضح السلوك الذي يمكن أن يتوقعه الأشخاص من الموظفين والمتطوعين</a:t>
            </a:r>
          </a:p>
          <a:p>
            <a:pPr marL="1030517" lvl="1"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وضح كيف يمكن للأشخاص طرح الأسئلة أو التعبير عن المخاوف وقدم تفاصيل الاتصال الخاصة بالجمعية الوطنية لهم إذا لزم الأمر.</a:t>
            </a:r>
          </a:p>
          <a:p>
            <a:pPr marL="1030517" lvl="1"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كن واضحًا في كون أن المشاركة في عملية التقييم اختيارية ولن تؤثر على تلقي الشخص للدعم من عدمه.</a:t>
            </a:r>
          </a:p>
          <a:p>
            <a:pPr algn="just" rtl="1"/>
            <a:endParaRPr lang="en-GB"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إعمل على تدريب الفرق المكلفة بالتقييم بشكل جيد قبل دخولهم إلى المجتمع.</a:t>
            </a:r>
          </a:p>
          <a:p>
            <a:pPr marL="0" indent="0" algn="just" rtl="1">
              <a:buFont typeface="Arial" panose="020B0604020202020204" pitchFamily="34" charset="0"/>
              <a:buNone/>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الموضوعات التي يجب تغطيتها:</a:t>
            </a:r>
          </a:p>
          <a:p>
            <a:pPr marL="342900" indent="-342900" algn="just" rtl="1">
              <a:buFont typeface="Arial" panose="020B0604020202020204" pitchFamily="34" charset="0"/>
              <a:buChar char="•"/>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تأكد من فهمهم لغرض التقييم والعملية.</a:t>
            </a:r>
            <a:endParaRPr lang="en-GB"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ماذا سيحدث مع معلومات الأفراد ومتى ستعود الجمعية الوطنية وما الذي سيحدث بعد ذلك.</a:t>
            </a:r>
            <a:endParaRPr lang="en-GB"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إحاطتهم (أو تدريبهم إذا كان لديك الوقت) على مهارات التواصل الجيدة حتى يتمكنوا من التواصل بشكل جيد مع المجتمع.</a:t>
            </a:r>
            <a:endParaRPr lang="en-GB"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توضيح كيفية الإستجابة للأسئلة والتعامل مع الملاحظات والإنطباعات التي يقدمها أفراد المجتمع.</a:t>
            </a:r>
            <a:endParaRPr lang="en-GB"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إحاطتهم بمدونة قواعد السلوك، وعدم التسامح مطلقًا مع الإستغلال والغعتداء الجنسيين والإحتيال والفساد.</a:t>
            </a:r>
            <a:endParaRPr lang="en-GB"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47</a:t>
            </a:fld>
            <a:endParaRPr lang="en-US" altLang="ru-RU"/>
          </a:p>
        </p:txBody>
      </p:sp>
    </p:spTree>
    <p:extLst>
      <p:ext uri="{BB962C8B-B14F-4D97-AF65-F5344CB8AC3E}">
        <p14:creationId xmlns:p14="http://schemas.microsoft.com/office/powerpoint/2010/main" val="319538386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spcBef>
                <a:spcPct val="50000"/>
              </a:spcBef>
            </a:pPr>
            <a:r>
              <a:rPr lang="ar-JO" sz="1800" b="1" dirty="0">
                <a:latin typeface="Calibri" panose="020F0502020204030204" pitchFamily="34" charset="0"/>
                <a:ea typeface="Calibri" panose="020F0502020204030204" pitchFamily="34" charset="0"/>
                <a:cs typeface="Calibri" panose="020F0502020204030204" pitchFamily="34" charset="0"/>
              </a:rPr>
              <a:t>ملاحظات الميسرين – إستفتاء منصة زوم</a:t>
            </a:r>
          </a:p>
          <a:p>
            <a:pPr algn="just" rtl="1">
              <a:spcBef>
                <a:spcPct val="50000"/>
              </a:spcBef>
            </a:pPr>
            <a:endParaRPr lang="ar-JO" sz="1800" b="1" dirty="0">
              <a:latin typeface="Calibri" panose="020F0502020204030204" pitchFamily="34" charset="0"/>
              <a:ea typeface="Calibri" panose="020F0502020204030204" pitchFamily="34" charset="0"/>
              <a:cs typeface="Calibri" panose="020F0502020204030204" pitchFamily="34" charset="0"/>
            </a:endParaRPr>
          </a:p>
          <a:p>
            <a:pPr algn="just" rtl="1">
              <a:spcBef>
                <a:spcPct val="50000"/>
              </a:spcBef>
            </a:pPr>
            <a:r>
              <a:rPr lang="ar-JO" sz="1800" b="0" dirty="0">
                <a:latin typeface="Calibri" panose="020F0502020204030204" pitchFamily="34" charset="0"/>
                <a:ea typeface="Calibri" panose="020F0502020204030204" pitchFamily="34" charset="0"/>
                <a:cs typeface="Calibri" panose="020F0502020204030204" pitchFamily="34" charset="0"/>
              </a:rPr>
              <a:t>قبل عرض المحتوى الموجود على الشريحة، أطلق إستفتاء على منصة زوم:</a:t>
            </a:r>
          </a:p>
          <a:p>
            <a:pPr algn="just" rtl="1">
              <a:spcBef>
                <a:spcPct val="50000"/>
              </a:spcBef>
            </a:pPr>
            <a:endParaRPr lang="en-GB" sz="1800" b="1" dirty="0">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AutoNum type="arabicPeriod"/>
            </a:pPr>
            <a:r>
              <a:rPr lang="ar-JO" sz="18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ما هي الممارسات الجيدة لإجراء تقييم خاضع للمساءلة؟</a:t>
            </a:r>
          </a:p>
          <a:p>
            <a:pPr marL="342900" lvl="0" indent="-342900" algn="just" rtl="1">
              <a:buFont typeface="Arial" panose="020B0604020202020204" pitchFamily="34" charset="0"/>
              <a:buAutoNum type="arabicPeriod"/>
            </a:pPr>
            <a:endParaRPr lang="ar-JO" sz="18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285750" lvl="0" indent="-285750" algn="just" rtl="1">
              <a:buFont typeface="Arial" panose="020B0604020202020204" pitchFamily="34" charset="0"/>
              <a:buChar char="•"/>
            </a:pPr>
            <a:r>
              <a:rPr lang="ar-JO" sz="18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يجب أن يجري كل قطاع تقييمًا مفصلًا خاصًا به.</a:t>
            </a:r>
          </a:p>
          <a:p>
            <a:pPr marL="285750" lvl="0" indent="-285750" algn="just" rtl="1">
              <a:buFont typeface="Arial" panose="020B0604020202020204" pitchFamily="34" charset="0"/>
              <a:buChar char="•"/>
            </a:pPr>
            <a:r>
              <a:rPr lang="ar-JO" sz="18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جمع البيانات المصنفة.</a:t>
            </a:r>
          </a:p>
          <a:p>
            <a:pPr marL="285750" lvl="0" indent="-285750" algn="just" rtl="1">
              <a:buFont typeface="Arial" panose="020B0604020202020204" pitchFamily="34" charset="0"/>
              <a:buChar char="•"/>
            </a:pPr>
            <a:r>
              <a:rPr lang="ar-JO" sz="18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طرح أسئلة الخيارات المتعددة  فقط - فهي أسرع.</a:t>
            </a:r>
          </a:p>
          <a:p>
            <a:pPr marL="285750" lvl="0" indent="-285750" algn="just" rtl="1">
              <a:buFont typeface="Arial" panose="020B0604020202020204" pitchFamily="34" charset="0"/>
              <a:buChar char="•"/>
            </a:pPr>
            <a:r>
              <a:rPr lang="ar-JO" sz="18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التدرب على الأسئلة وجمع البيانات مع فريق التقييم.</a:t>
            </a:r>
          </a:p>
          <a:p>
            <a:pPr marL="285750" lvl="0" indent="-285750" algn="just" rtl="1">
              <a:buFont typeface="Arial" panose="020B0604020202020204" pitchFamily="34" charset="0"/>
              <a:buChar char="•"/>
            </a:pPr>
            <a:r>
              <a:rPr lang="ar-JO" sz="18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إستخدام جامعي البيانات الذكور فقط.</a:t>
            </a:r>
          </a:p>
          <a:p>
            <a:pPr marL="285750" lvl="0" indent="-285750" algn="just" rtl="1">
              <a:buFont typeface="Arial" panose="020B0604020202020204" pitchFamily="34" charset="0"/>
              <a:buChar char="•"/>
            </a:pPr>
            <a:r>
              <a:rPr lang="ar-JO" sz="18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جمع أكبر قدر ممكن من البيانات.</a:t>
            </a:r>
          </a:p>
          <a:p>
            <a:pPr marL="0" lvl="0" indent="0" algn="just" rtl="1">
              <a:buFont typeface="Arial" panose="020B0604020202020204" pitchFamily="34" charset="0"/>
              <a:buNone/>
            </a:pPr>
            <a:endParaRPr lang="ar-JO" sz="18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lvl="0" indent="0" algn="just" rtl="1">
              <a:buFont typeface="Arial" panose="020B0604020202020204" pitchFamily="34" charset="0"/>
              <a:buNone/>
            </a:pPr>
            <a:r>
              <a:rPr lang="ar-JO" sz="18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إعرض المحتوى الموجود على الشريحة لشرح سبب صحة الإجابات أو عدم صحتها.</a:t>
            </a:r>
          </a:p>
          <a:p>
            <a:pPr marL="0" lvl="0" indent="0" algn="just" rtl="1">
              <a:buFont typeface="Arial" panose="020B0604020202020204" pitchFamily="34" charset="0"/>
              <a:buNone/>
            </a:pPr>
            <a:endParaRPr lang="en-US" sz="18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lvl="0" indent="0" algn="just" rtl="1">
              <a:buFont typeface="Arial" panose="020B0604020202020204" pitchFamily="34" charset="0"/>
              <a:buNone/>
            </a:pPr>
            <a:r>
              <a:rPr lang="ar-JO" sz="18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وتشمل الممارسات الجيدة الإضافية التي يمكن أن تساعد في ضمان إجراء تقييم خاضع للمساءلة ما يلي:</a:t>
            </a:r>
          </a:p>
          <a:p>
            <a:pPr marL="0" lvl="0" indent="0" algn="just" rtl="1">
              <a:buFont typeface="Arial" panose="020B0604020202020204" pitchFamily="34" charset="0"/>
              <a:buNone/>
            </a:pPr>
            <a:endParaRPr lang="en-US" sz="18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إجراء تقييمات متعددة القطاعات بدلاً من تقييمات منفصلة لكل قطاع هو خيار جيد للحد من الجهد المبذول في إجراء الاستطلاع والإحباط في المجتمعات.</a:t>
            </a:r>
          </a:p>
          <a:p>
            <a:pPr marL="0" marR="0" lvl="0" indent="0" algn="just" defTabSz="914400" rtl="1" eaLnBrk="0" fontAlgn="base" latinLnBrk="0" hangingPunct="0">
              <a:lnSpc>
                <a:spcPct val="100000"/>
              </a:lnSpc>
              <a:spcBef>
                <a:spcPct val="30000"/>
              </a:spcBef>
              <a:spcAft>
                <a:spcPct val="0"/>
              </a:spcAft>
              <a:buClrTx/>
              <a:buSzTx/>
              <a:buFont typeface="Arial" panose="020B0604020202020204" pitchFamily="34" charset="0"/>
              <a:buNone/>
              <a:tabLst/>
              <a:defRPr/>
            </a:pPr>
            <a:r>
              <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أحرص دائمًا  على جمع البيانات المصنفة حتى تتمكن من تحديد الاختلافات في الاحتياجات والتفضيلات والقدرات لمختلف المجموعات.</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لا تجمع بيانات أكثر من حاجتك، فالتقييمات الكبيرة تستغرق وقتًا طويلاً وتسبب الكثير من الإرهاق للمجتمع وترفع التوقعات حول حجم البرنامج القادم، لذلك عليك التركيز على المجموعات الرئيسية التي تحتاج إلى التحدث إليها والمحافظة على قِصر وبساطة الأسئلة.</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US" dirty="0">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إدارة توقعات المجتمع من خلال التحدث عن المحددات بصدق، على سبيل المثال، إذا لم تكن عودة الإستجابة مضمونة إلى هذا المجتمع أو أنها ستقتصر على قطاع واحد أو قد تساعد عددًا محددًا من الأشخاص فقط.</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اعمل على توليف طرق جمع البيانات التي تسمح للأفراد بالإجابة عن الأسئلة بحرية بدلاً من تقييدهم بخيارات متعددة كحلقات النقاش المركزة أو مقابلة مقدمي المعلومات الرئيسيين حيث تسمح الاستطلاعات للأشخاص بالإختيار من مجموعة معدّة مسبقًا من الخيارات وبالتالي فإن هناك خطر من فقدان بعض المعلومات المهمة.</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اختبر الأسئلة مع المتطوعين المجتمعيين للتأكد من أنها مفهومة بشكل صحيح، خاصة في حال تمت ترجمة هذه الأسئلة إلى اللغات المحلية، وكان </a:t>
            </a:r>
            <a:r>
              <a:rPr lang="ar-JO" sz="1805" u="sng"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الصليب الأحمر اليوناني </a:t>
            </a: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قد أجرى ذلك من خلال إجراء الموظفين لمقابلات مع المتطوعين، ثم تحسين صياغة السؤال.</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يجب على جامعي البيانات ممارسة إجراء الاستطلاع من خلال تمثيل الأدوار، وقد أجرى أحد المتطوعين في </a:t>
            </a:r>
            <a:r>
              <a:rPr lang="ar-JO" sz="1805" u="sng"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الصليب الأحمر لجنوب السودان </a:t>
            </a: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الاستطلاع مع متطوع آخر، بينما سجل الجميع الإجابات للتحقق مما إذا كانت هناك اختلافات في كيفية تفسير الأشخاص لها.</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يجب أن يكون أفراد فريق التقييم متوازنين من حيث النوع الاجتماعي وأن يجيدوا التحدث بأي من اللغات المحلية، وأن يتم قبوله وأن يحظى بثقة المجتمع.</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إطلاع المجتمع المحلي على نتائج التقييم، من خلال عقد إجتماعات مجتمعية، على سبيل المثال، أو عن طريق إعلام المتطوعين أو القادة المجتمعيين.</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US" dirty="0">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30000"/>
              </a:spcBef>
              <a:spcAft>
                <a:spcPct val="0"/>
              </a:spcAft>
              <a:buClrTx/>
              <a:buSzTx/>
              <a:buFont typeface="Arial" panose="020B0604020202020204" pitchFamily="34" charset="0"/>
              <a:buNone/>
              <a:tabLst/>
              <a:defRPr/>
            </a:pPr>
            <a:r>
              <a:rPr lang="ar-JO" b="1" dirty="0">
                <a:latin typeface="Calibri" panose="020F0502020204030204" pitchFamily="34" charset="0"/>
                <a:ea typeface="Calibri" panose="020F0502020204030204" pitchFamily="34" charset="0"/>
                <a:cs typeface="Calibri" panose="020F0502020204030204" pitchFamily="34" charset="0"/>
              </a:rPr>
              <a:t>مثال - يمكن استبداله بمثال آخر من جمعيتك الوطنية أو بلدك أو منطقتك</a:t>
            </a:r>
          </a:p>
          <a:p>
            <a:pPr marL="0" marR="0" lvl="0" indent="0" algn="just" defTabSz="914400" rtl="1" eaLnBrk="0" fontAlgn="base" latinLnBrk="0" hangingPunct="0">
              <a:lnSpc>
                <a:spcPct val="100000"/>
              </a:lnSpc>
              <a:spcBef>
                <a:spcPct val="30000"/>
              </a:spcBef>
              <a:spcAft>
                <a:spcPct val="0"/>
              </a:spcAft>
              <a:buClrTx/>
              <a:buSzTx/>
              <a:buFont typeface="Arial" panose="020B0604020202020204" pitchFamily="34" charset="0"/>
              <a:buNone/>
              <a:tabLst/>
              <a:defRPr/>
            </a:pPr>
            <a:endParaRPr lang="en-US" b="1" dirty="0">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30000"/>
              </a:spcBef>
              <a:spcAft>
                <a:spcPct val="0"/>
              </a:spcAft>
              <a:buClrTx/>
              <a:buSzTx/>
              <a:buFont typeface="Arial" panose="020B0604020202020204" pitchFamily="34" charset="0"/>
              <a:buNone/>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في أوغندا، تم إرسال متطوعين لإجراء تسجيل للأُسر اللاجئة من جنوب السودان، ولم يتم إطلاع المتطوعين على الغرض من التسجيل وبالتالي لم يتمكنوا من شرح سبب أخذهم للتفاصيل من المجتمعات، وأثار هذا التوقعات بين المجتمع وعندما عادت الجمعية الوطنية لتوزيع العناصر، كان هناك الكثير من الغضب والإحباط بين أولئك الذين لم يتلقوا أي شيء، وقال أحد الاشخاص خلال حلقة نقاشية مركزة: "لقد تم تسجيل الجميع ولكن بعضنا فقط حصلوا على المساعدة - لماذا تأخذ تفاصيلنا إذًا إن كنت لن تساعدنا جميعًا؟" ونتيجة لذلك، أطلقت الجمعية الوطنية تدريبًا على المشاركة المجتمعية للمتطوعين في جميع عملياتها.</a:t>
            </a:r>
            <a:endParaRPr lang="en-US"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48</a:t>
            </a:fld>
            <a:endParaRPr lang="en-US" altLang="ru-RU"/>
          </a:p>
        </p:txBody>
      </p:sp>
    </p:spTree>
    <p:extLst>
      <p:ext uri="{BB962C8B-B14F-4D97-AF65-F5344CB8AC3E}">
        <p14:creationId xmlns:p14="http://schemas.microsoft.com/office/powerpoint/2010/main" val="65710929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spcBef>
                <a:spcPct val="50000"/>
              </a:spcBef>
            </a:pPr>
            <a:r>
              <a:rPr lang="ar-JO" sz="1800" b="1" dirty="0">
                <a:latin typeface="Calibri" panose="020F0502020204030204" pitchFamily="34" charset="0"/>
                <a:ea typeface="Calibri" panose="020F0502020204030204" pitchFamily="34" charset="0"/>
                <a:cs typeface="Calibri" panose="020F0502020204030204" pitchFamily="34" charset="0"/>
              </a:rPr>
              <a:t>ملاحظات الميسرين</a:t>
            </a:r>
            <a:endParaRPr lang="en-GB" sz="1800" b="1" dirty="0">
              <a:latin typeface="Calibri" panose="020F0502020204030204" pitchFamily="34" charset="0"/>
              <a:ea typeface="Calibri" panose="020F0502020204030204" pitchFamily="34" charset="0"/>
              <a:cs typeface="Calibri" panose="020F0502020204030204" pitchFamily="34" charset="0"/>
            </a:endParaRPr>
          </a:p>
          <a:p>
            <a:pPr algn="just" rtl="1">
              <a:spcBef>
                <a:spcPct val="50000"/>
              </a:spcBef>
            </a:pPr>
            <a:endParaRPr lang="en-GB" sz="1800" b="1" dirty="0">
              <a:latin typeface="Calibri" panose="020F0502020204030204" pitchFamily="34" charset="0"/>
              <a:ea typeface="Calibri" panose="020F0502020204030204" pitchFamily="34" charset="0"/>
              <a:cs typeface="Calibri" panose="020F0502020204030204" pitchFamily="34" charset="0"/>
            </a:endParaRPr>
          </a:p>
          <a:p>
            <a:pPr marL="285750" indent="-285750" algn="just" rtl="1">
              <a:spcBef>
                <a:spcPct val="50000"/>
              </a:spcBef>
              <a:buFont typeface="Arial" panose="020B0604020202020204" pitchFamily="34" charset="0"/>
              <a:buChar char="•"/>
            </a:pPr>
            <a:r>
              <a:rPr lang="ar-JO" sz="1800" b="0" dirty="0">
                <a:latin typeface="Calibri" panose="020F0502020204030204" pitchFamily="34" charset="0"/>
                <a:ea typeface="Calibri" panose="020F0502020204030204" pitchFamily="34" charset="0"/>
                <a:cs typeface="Calibri" panose="020F0502020204030204" pitchFamily="34" charset="0"/>
              </a:rPr>
              <a:t>هذه بعض أدوات المشاركة المجتمعية والمساءلة الأكثر فائدة والتي يمكن أن تساعدك على تنفيذ الإجراء رقم 3 بشكله الأساسي والتأكد من إجراء التقييم بشفافية واحترام المجتمع.</a:t>
            </a:r>
          </a:p>
          <a:p>
            <a:pPr marL="285750" indent="-285750" algn="just" rtl="1">
              <a:spcBef>
                <a:spcPct val="50000"/>
              </a:spcBef>
              <a:buFont typeface="Arial" panose="020B0604020202020204" pitchFamily="34" charset="0"/>
              <a:buChar char="•"/>
            </a:pPr>
            <a:endParaRPr lang="en-GB" sz="1800"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2000" b="1" dirty="0">
                <a:solidFill>
                  <a:schemeClr val="accent1">
                    <a:lumMod val="90000"/>
                    <a:lumOff val="10000"/>
                  </a:schemeClr>
                </a:solidFill>
                <a:latin typeface="Calibri" panose="020F0502020204030204" pitchFamily="34" charset="0"/>
                <a:ea typeface="Calibri" panose="020F0502020204030204" pitchFamily="34" charset="0"/>
                <a:cs typeface="Calibri" panose="020F0502020204030204" pitchFamily="34" charset="0"/>
              </a:rPr>
              <a:t>10 إحاطة بشأن مدونة قواعد السلوك </a:t>
            </a:r>
            <a:endParaRPr lang="en-US" sz="2000" b="1" dirty="0">
              <a:solidFill>
                <a:schemeClr val="accent1">
                  <a:lumMod val="90000"/>
                  <a:lumOff val="10000"/>
                </a:schemeClr>
              </a:solidFill>
              <a:latin typeface="Calibri" panose="020F0502020204030204" pitchFamily="34" charset="0"/>
              <a:ea typeface="Calibri" panose="020F0502020204030204" pitchFamily="34" charset="0"/>
              <a:cs typeface="Calibri" panose="020F0502020204030204" pitchFamily="34" charset="0"/>
            </a:endParaRPr>
          </a:p>
          <a:p>
            <a:pPr algn="just"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إحاطة الموظفين والمتطوعين الجدد بشأن مدونة قواعد السلوك وما يعنيه ذلك بالنسبة لسلوكهم في المجتمعات، بما في ذلك نظرة عامة على سياسات الحماية مثل منع الإستغلال والاعتداء الجنسيين وحماية الطفل وما إلى ذلك.</a:t>
            </a:r>
          </a:p>
          <a:p>
            <a:pPr algn="just" rtl="1"/>
            <a:r>
              <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p>
          <a:p>
            <a:pPr algn="just" rtl="1"/>
            <a:r>
              <a:rPr lang="ar-JO" sz="2000" b="1" dirty="0">
                <a:solidFill>
                  <a:schemeClr val="accent1">
                    <a:lumMod val="90000"/>
                    <a:lumOff val="10000"/>
                  </a:schemeClr>
                </a:solidFill>
                <a:latin typeface="Calibri" panose="020F0502020204030204" pitchFamily="34" charset="0"/>
                <a:ea typeface="Calibri" panose="020F0502020204030204" pitchFamily="34" charset="0"/>
                <a:cs typeface="Calibri" panose="020F0502020204030204" pitchFamily="34" charset="0"/>
              </a:rPr>
              <a:t>13 المشاركة المجتمعية والمساءلة في التقييمات</a:t>
            </a:r>
            <a:endParaRPr lang="en-US" sz="2000" b="1" dirty="0">
              <a:solidFill>
                <a:schemeClr val="accent1">
                  <a:lumMod val="90000"/>
                  <a:lumOff val="10000"/>
                </a:schemeClr>
              </a:solidFill>
              <a:latin typeface="Calibri" panose="020F0502020204030204" pitchFamily="34" charset="0"/>
              <a:ea typeface="Calibri" panose="020F0502020204030204" pitchFamily="34" charset="0"/>
              <a:cs typeface="Calibri" panose="020F0502020204030204" pitchFamily="34" charset="0"/>
            </a:endParaRPr>
          </a:p>
          <a:p>
            <a:pPr algn="just"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مخطط لنوع البيانات التي يجب جمعها للمشاركة المجتمعية والمساءلة خلال عملية التقييم، بما في ذلك طرق الجمع والأسئلة ذات الأولوية التي يتعين إدراجها في الاستتطلاعات المستخدمة في التقييم والنصائح المتعلقة بجمع البيانات ومصادر البيانات الثانوية، كما تحدد الأداة البيانات التي يجب جمعها خلال كل مرحلة من مراحل الإستجابة لحالات الطوارئ، وتتضمن توجيهات بشأن كيفية تحليل بيانات المشاركة المجتمعية بإستخدام إطار التحليل الخاص بالاتحاد الدولي لجمعيات الصليب الأحمر والهلال الأحمر.</a:t>
            </a: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2000" b="1" dirty="0">
                <a:solidFill>
                  <a:schemeClr val="accent1">
                    <a:lumMod val="90000"/>
                    <a:lumOff val="10000"/>
                  </a:schemeClr>
                </a:solidFill>
                <a:latin typeface="Calibri" panose="020F0502020204030204" pitchFamily="34" charset="0"/>
                <a:ea typeface="Calibri" panose="020F0502020204030204" pitchFamily="34" charset="0"/>
                <a:cs typeface="Calibri" panose="020F0502020204030204" pitchFamily="34" charset="0"/>
              </a:rPr>
              <a:t>14 ورقة أسئلة وأجوبة للمتطوعين </a:t>
            </a:r>
            <a:endParaRPr lang="en-US" sz="2000" b="1" dirty="0">
              <a:solidFill>
                <a:schemeClr val="accent1">
                  <a:lumMod val="90000"/>
                  <a:lumOff val="10000"/>
                </a:schemeClr>
              </a:solidFill>
              <a:latin typeface="Calibri" panose="020F0502020204030204" pitchFamily="34" charset="0"/>
              <a:ea typeface="Calibri" panose="020F0502020204030204" pitchFamily="34" charset="0"/>
              <a:cs typeface="Calibri" panose="020F0502020204030204" pitchFamily="34" charset="0"/>
            </a:endParaRPr>
          </a:p>
          <a:p>
            <a:pPr algn="just"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ورقة بسيطة للأسئلة الأكثر تكرارًا والإجابات لتقديمها للمتطوعين لمساعدتهم في الرد بدقة على أسئلة أفراد المجتمع.</a:t>
            </a:r>
          </a:p>
          <a:p>
            <a:pPr algn="just" rtl="1"/>
            <a:endParaRPr lang="en-US"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2000" b="1" dirty="0">
                <a:solidFill>
                  <a:schemeClr val="accent1">
                    <a:lumMod val="90000"/>
                    <a:lumOff val="10000"/>
                  </a:schemeClr>
                </a:solidFill>
                <a:effectLst/>
                <a:latin typeface="Calibri" panose="020F0502020204030204" pitchFamily="34" charset="0"/>
                <a:ea typeface="Calibri" panose="020F0502020204030204" pitchFamily="34" charset="0"/>
                <a:cs typeface="Calibri" panose="020F0502020204030204" pitchFamily="34" charset="0"/>
              </a:rPr>
              <a:t>17 اللقاءات المجتمعية</a:t>
            </a:r>
            <a:endParaRPr lang="en-US" sz="2000" b="1" dirty="0">
              <a:solidFill>
                <a:schemeClr val="accent1">
                  <a:lumMod val="90000"/>
                  <a:lumOff val="10000"/>
                </a:schemeClr>
              </a:solidFill>
              <a:latin typeface="Calibri" panose="020F0502020204030204" pitchFamily="34" charset="0"/>
              <a:ea typeface="Calibri" panose="020F0502020204030204" pitchFamily="34" charset="0"/>
              <a:cs typeface="Calibri" panose="020F0502020204030204" pitchFamily="34" charset="0"/>
            </a:endParaRPr>
          </a:p>
          <a:p>
            <a:pPr algn="just" rtl="1"/>
            <a:endParaRPr lang="en-US"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إرشادات حول كيفية إجراء اجتماع مجتمعي فعّال بما في ذلك التنظيم وكيفية توثيق الأسئلة والملاحظات والتحديات المحتملة وكيفية التخفيف من تأثيرها.</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49</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253026087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3"/>
        <p:cNvGrpSpPr/>
        <p:nvPr/>
      </p:nvGrpSpPr>
      <p:grpSpPr>
        <a:xfrm>
          <a:off x="0" y="0"/>
          <a:ext cx="0" cy="0"/>
          <a:chOff x="0" y="0"/>
          <a:chExt cx="0" cy="0"/>
        </a:xfrm>
      </p:grpSpPr>
      <p:sp>
        <p:nvSpPr>
          <p:cNvPr id="444" name="Google Shape;444;p19: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45" name="Google Shape;445;p1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just" rtl="1">
              <a:spcBef>
                <a:spcPts val="0"/>
              </a:spcBef>
              <a:spcAft>
                <a:spcPts val="0"/>
              </a:spcAft>
              <a:buNone/>
            </a:pPr>
            <a:r>
              <a:rPr lang="ar-JO" sz="2000" b="1" dirty="0">
                <a:latin typeface="Calibri" panose="020F0502020204030204" pitchFamily="34" charset="0"/>
                <a:ea typeface="Calibri" panose="020F0502020204030204" pitchFamily="34" charset="0"/>
                <a:cs typeface="Calibri" panose="020F0502020204030204" pitchFamily="34" charset="0"/>
              </a:rPr>
              <a:t>ملاحظات الميسرين – الغرف الجانبية</a:t>
            </a:r>
            <a:endParaRPr lang="en-GB" sz="2000" b="1" dirty="0">
              <a:latin typeface="Calibri" panose="020F0502020204030204" pitchFamily="34" charset="0"/>
              <a:ea typeface="Calibri" panose="020F0502020204030204" pitchFamily="34" charset="0"/>
              <a:cs typeface="Calibri" panose="020F0502020204030204" pitchFamily="34" charset="0"/>
            </a:endParaRPr>
          </a:p>
          <a:p>
            <a:pPr marL="0" lvl="0" indent="0" algn="just" rtl="1">
              <a:spcBef>
                <a:spcPts val="0"/>
              </a:spcBef>
              <a:spcAft>
                <a:spcPts val="0"/>
              </a:spcAft>
              <a:buNone/>
            </a:pPr>
            <a:endParaRPr lang="en-GB" sz="2000" b="1" dirty="0">
              <a:latin typeface="Calibri" panose="020F0502020204030204" pitchFamily="34" charset="0"/>
              <a:ea typeface="Calibri" panose="020F0502020204030204" pitchFamily="34" charset="0"/>
              <a:cs typeface="Calibri" panose="020F0502020204030204" pitchFamily="34" charset="0"/>
            </a:endParaRPr>
          </a:p>
          <a:p>
            <a:pPr marL="0" lvl="0" indent="0" algn="just" rtl="1">
              <a:spcBef>
                <a:spcPts val="0"/>
              </a:spcBef>
              <a:spcAft>
                <a:spcPts val="0"/>
              </a:spcAft>
              <a:buNone/>
            </a:pPr>
            <a:r>
              <a:rPr lang="ar-JO" sz="2000" b="1" dirty="0">
                <a:latin typeface="Calibri" panose="020F0502020204030204" pitchFamily="34" charset="0"/>
                <a:ea typeface="Calibri" panose="020F0502020204030204" pitchFamily="34" charset="0"/>
                <a:cs typeface="Calibri" panose="020F0502020204030204" pitchFamily="34" charset="0"/>
              </a:rPr>
              <a:t>راجع النشرة المنفصلة المقدمة للمشاركين (المهمة رقم 1) وملاحظات الميسرين لسيناريو المشاركة المجتمعية والمساءلة في تقييم الطوارئ.</a:t>
            </a:r>
          </a:p>
          <a:p>
            <a:pPr marL="0" lvl="0" indent="0" algn="just" rtl="1">
              <a:spcBef>
                <a:spcPts val="0"/>
              </a:spcBef>
              <a:spcAft>
                <a:spcPts val="0"/>
              </a:spcAft>
              <a:buNone/>
            </a:pPr>
            <a:endParaRPr lang="en-GB" sz="2000" b="1" dirty="0">
              <a:latin typeface="Calibri" panose="020F0502020204030204" pitchFamily="34" charset="0"/>
              <a:ea typeface="Calibri" panose="020F0502020204030204" pitchFamily="34" charset="0"/>
              <a:cs typeface="Calibri" panose="020F0502020204030204" pitchFamily="34" charset="0"/>
            </a:endParaRPr>
          </a:p>
          <a:p>
            <a:pPr marL="0" lvl="0" indent="0" algn="just" rtl="1">
              <a:spcBef>
                <a:spcPts val="0"/>
              </a:spcBef>
              <a:spcAft>
                <a:spcPts val="0"/>
              </a:spcAft>
              <a:buNone/>
            </a:pPr>
            <a:r>
              <a:rPr lang="ar-JO" sz="2000" b="1"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عليك اختيار السيناريو الذي تريد إستخدامه - المشاركة المجتمعية والمساءلة في الأوبئة أو المشاركة المجتمعية والمساءلة في عملية نقل السكان.</a:t>
            </a:r>
          </a:p>
          <a:p>
            <a:pPr marL="0" lvl="0" indent="0" algn="just" rtl="1">
              <a:spcBef>
                <a:spcPts val="0"/>
              </a:spcBef>
              <a:spcAft>
                <a:spcPts val="0"/>
              </a:spcAft>
              <a:buNone/>
            </a:pPr>
            <a:endParaRPr lang="en-GB" sz="2000" b="1"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0" marR="0" lvl="0" indent="0" algn="just" defTabSz="914400" rtl="1" eaLnBrk="0" fontAlgn="base" latinLnBrk="0" hangingPunct="0">
              <a:lnSpc>
                <a:spcPct val="100000"/>
              </a:lnSpc>
              <a:spcBef>
                <a:spcPts val="0"/>
              </a:spcBef>
              <a:spcAft>
                <a:spcPts val="0"/>
              </a:spcAft>
              <a:buClrTx/>
              <a:buSzTx/>
              <a:buFontTx/>
              <a:buNone/>
              <a:tabLst/>
              <a:defRPr/>
            </a:pPr>
            <a:r>
              <a:rPr lang="ar-JO" sz="2000" b="1" dirty="0">
                <a:latin typeface="Calibri" panose="020F0502020204030204" pitchFamily="34" charset="0"/>
                <a:ea typeface="Calibri" panose="020F0502020204030204" pitchFamily="34" charset="0"/>
                <a:cs typeface="Calibri" panose="020F0502020204030204" pitchFamily="34" charset="0"/>
              </a:rPr>
              <a:t>خذ وقتًا لشرح المهام بوضوح للمشاركين في الجلسة العامة قبل تقسيمهم إلى مجموعات، وذكرهم بالإعتماد على المعلومات التي يعرفونها عن أليكسا والصليب الأحمر التابع لها والتي حصلو عليها من معلومات برنامج السيناريو.</a:t>
            </a:r>
          </a:p>
          <a:p>
            <a:pPr marL="0" lvl="0" indent="0" algn="just" rtl="1">
              <a:spcBef>
                <a:spcPts val="0"/>
              </a:spcBef>
              <a:spcAft>
                <a:spcPts val="0"/>
              </a:spcAft>
              <a:buNone/>
            </a:pPr>
            <a:endParaRPr lang="en-GB" sz="2000" b="1" dirty="0">
              <a:latin typeface="Calibri" panose="020F0502020204030204" pitchFamily="34" charset="0"/>
              <a:ea typeface="Calibri" panose="020F0502020204030204" pitchFamily="34" charset="0"/>
              <a:cs typeface="Calibri" panose="020F0502020204030204" pitchFamily="34" charset="0"/>
            </a:endParaRPr>
          </a:p>
          <a:p>
            <a:pPr marL="0" lvl="0" indent="0" algn="just" rtl="1">
              <a:spcBef>
                <a:spcPts val="0"/>
              </a:spcBef>
              <a:spcAft>
                <a:spcPts val="0"/>
              </a:spcAft>
              <a:buNone/>
            </a:pPr>
            <a:endParaRPr lang="en-GB" sz="2400" b="1"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0" lvl="0" indent="0" algn="just" rtl="1">
              <a:spcBef>
                <a:spcPts val="540"/>
              </a:spcBef>
              <a:spcAft>
                <a:spcPts val="0"/>
              </a:spcAft>
              <a:buClr>
                <a:schemeClr val="dk1"/>
              </a:buClr>
              <a:buSzPts val="1800"/>
              <a:buFont typeface="Calibri"/>
              <a:buNone/>
            </a:pPr>
            <a:endParaRPr sz="2000" b="1" dirty="0">
              <a:latin typeface="Calibri" panose="020F0502020204030204" pitchFamily="34" charset="0"/>
              <a:ea typeface="Calibri" panose="020F0502020204030204" pitchFamily="34" charset="0"/>
              <a:cs typeface="Calibri" panose="020F0502020204030204" pitchFamily="34" charset="0"/>
            </a:endParaRPr>
          </a:p>
        </p:txBody>
      </p:sp>
      <p:sp>
        <p:nvSpPr>
          <p:cNvPr id="446" name="Google Shape;446;p1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base" latinLnBrk="0" hangingPunct="1">
              <a:lnSpc>
                <a:spcPct val="100000"/>
              </a:lnSpc>
              <a:spcBef>
                <a:spcPts val="0"/>
              </a:spcBef>
              <a:spcAft>
                <a:spcPts val="0"/>
              </a:spcAft>
              <a:buClrTx/>
              <a:buSzTx/>
              <a:buFontTx/>
              <a:buNone/>
              <a:tabLst/>
              <a:defRPr/>
            </a:pPr>
            <a:fld id="{00000000-1234-1234-1234-123412341234}" type="slidenum">
              <a:rPr kumimoji="0" lang="en-GB" sz="1200" b="0" i="0" u="none" strike="noStrike" kern="1200" cap="none" spc="0" normalizeH="0" baseline="0" noProof="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ts val="0"/>
                </a:spcBef>
                <a:spcAft>
                  <a:spcPts val="0"/>
                </a:spcAft>
                <a:buClrTx/>
                <a:buSzTx/>
                <a:buFontTx/>
                <a:buNone/>
                <a:tabLst/>
                <a:defRPr/>
              </a:pPr>
              <a:t>51</a:t>
            </a:fld>
            <a:endParaRPr kumimoji="0"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2"/>
        <p:cNvGrpSpPr/>
        <p:nvPr/>
      </p:nvGrpSpPr>
      <p:grpSpPr>
        <a:xfrm>
          <a:off x="0" y="0"/>
          <a:ext cx="0" cy="0"/>
          <a:chOff x="0" y="0"/>
          <a:chExt cx="0" cy="0"/>
        </a:xfrm>
      </p:grpSpPr>
      <p:sp>
        <p:nvSpPr>
          <p:cNvPr id="283" name="Google Shape;283;p5: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4" name="Google Shape;284;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just" rtl="1">
              <a:spcBef>
                <a:spcPts val="0"/>
              </a:spcBef>
              <a:spcAft>
                <a:spcPts val="0"/>
              </a:spcAft>
              <a:buNone/>
            </a:pPr>
            <a:r>
              <a:rPr lang="ar-JO" sz="2000" b="0" dirty="0">
                <a:latin typeface="Calibri" panose="020F0502020204030204" pitchFamily="34" charset="0"/>
                <a:ea typeface="Calibri" panose="020F0502020204030204" pitchFamily="34" charset="0"/>
                <a:cs typeface="Calibri" panose="020F0502020204030204" pitchFamily="34" charset="0"/>
                <a:sym typeface="Calibri"/>
              </a:rPr>
              <a:t>ملاحظات الميسرين</a:t>
            </a:r>
            <a:endParaRPr lang="en-GB" sz="2000" b="0" dirty="0">
              <a:latin typeface="Calibri" panose="020F0502020204030204" pitchFamily="34" charset="0"/>
              <a:ea typeface="Calibri" panose="020F0502020204030204" pitchFamily="34" charset="0"/>
              <a:cs typeface="Calibri" panose="020F0502020204030204" pitchFamily="34" charset="0"/>
              <a:sym typeface="Calibri"/>
            </a:endParaRPr>
          </a:p>
          <a:p>
            <a:pPr marL="0" lvl="0" indent="0" algn="just" rtl="1">
              <a:spcBef>
                <a:spcPts val="0"/>
              </a:spcBef>
              <a:spcAft>
                <a:spcPts val="0"/>
              </a:spcAft>
              <a:buNone/>
            </a:pPr>
            <a:endParaRPr lang="en-GB" sz="2000" b="0" dirty="0">
              <a:latin typeface="Calibri" panose="020F0502020204030204" pitchFamily="34" charset="0"/>
              <a:ea typeface="Calibri" panose="020F0502020204030204" pitchFamily="34" charset="0"/>
              <a:cs typeface="Calibri" panose="020F0502020204030204" pitchFamily="34" charset="0"/>
              <a:sym typeface="Calibri"/>
            </a:endParaRPr>
          </a:p>
          <a:p>
            <a:pPr marL="342900" lvl="0" indent="-342900" algn="just" rtl="1">
              <a:spcBef>
                <a:spcPts val="0"/>
              </a:spcBef>
              <a:spcAft>
                <a:spcPts val="0"/>
              </a:spcAft>
              <a:buFont typeface="Arial" panose="020B0604020202020204" pitchFamily="34" charset="0"/>
              <a:buChar char="•"/>
            </a:pPr>
            <a:r>
              <a:rPr lang="ar-JO" sz="2000" b="0" dirty="0">
                <a:latin typeface="Calibri" panose="020F0502020204030204" pitchFamily="34" charset="0"/>
                <a:ea typeface="Calibri" panose="020F0502020204030204" pitchFamily="34" charset="0"/>
                <a:cs typeface="Calibri" panose="020F0502020204030204" pitchFamily="34" charset="0"/>
                <a:sym typeface="Calibri"/>
              </a:rPr>
              <a:t>قدم للمشاركين الطرق والمنصات الإلكترونية المختلفة التي ستُستخدم طوال فترة التدريب - مع توفير عرض توضيحي لكيفية عمل هذه المنصات وتشمل:</a:t>
            </a:r>
          </a:p>
          <a:p>
            <a:pPr marL="342900" lvl="0" indent="-342900" algn="just" rtl="1">
              <a:spcBef>
                <a:spcPts val="0"/>
              </a:spcBef>
              <a:spcAft>
                <a:spcPts val="0"/>
              </a:spcAft>
              <a:buFont typeface="Arial" panose="020B0604020202020204" pitchFamily="34" charset="0"/>
              <a:buChar char="•"/>
            </a:pPr>
            <a:endParaRPr lang="en-GB" sz="2000" b="0" dirty="0">
              <a:latin typeface="Calibri" panose="020F0502020204030204" pitchFamily="34" charset="0"/>
              <a:ea typeface="Calibri" panose="020F0502020204030204" pitchFamily="34" charset="0"/>
              <a:cs typeface="Calibri" panose="020F0502020204030204" pitchFamily="34" charset="0"/>
              <a:sym typeface="Calibri"/>
            </a:endParaRPr>
          </a:p>
          <a:p>
            <a:pPr marL="0" lvl="0" indent="0" algn="just" rtl="1">
              <a:spcBef>
                <a:spcPts val="0"/>
              </a:spcBef>
              <a:spcAft>
                <a:spcPts val="0"/>
              </a:spcAft>
              <a:buFont typeface="Arial" panose="020B0604020202020204" pitchFamily="34" charset="0"/>
              <a:buNone/>
            </a:pPr>
            <a:r>
              <a:rPr lang="ar-JO" sz="2000" b="1" dirty="0">
                <a:latin typeface="Calibri" panose="020F0502020204030204" pitchFamily="34" charset="0"/>
                <a:ea typeface="Calibri" panose="020F0502020204030204" pitchFamily="34" charset="0"/>
                <a:cs typeface="Calibri" panose="020F0502020204030204" pitchFamily="34" charset="0"/>
                <a:sym typeface="Calibri"/>
              </a:rPr>
              <a:t>منصة زوم ولوجات جامبورد</a:t>
            </a:r>
            <a:endParaRPr lang="en-GB" sz="2000" b="1" dirty="0">
              <a:latin typeface="Calibri" panose="020F0502020204030204" pitchFamily="34" charset="0"/>
              <a:ea typeface="Calibri" panose="020F0502020204030204" pitchFamily="34" charset="0"/>
              <a:cs typeface="Calibri" panose="020F0502020204030204" pitchFamily="34" charset="0"/>
              <a:sym typeface="Calibri"/>
            </a:endParaRPr>
          </a:p>
          <a:p>
            <a:pPr marL="0" lvl="0" indent="0" algn="just" rtl="1">
              <a:spcBef>
                <a:spcPts val="0"/>
              </a:spcBef>
              <a:spcAft>
                <a:spcPts val="0"/>
              </a:spcAft>
              <a:buFont typeface="Arial" panose="020B0604020202020204" pitchFamily="34" charset="0"/>
              <a:buNone/>
            </a:pPr>
            <a:endParaRPr lang="en-GB" sz="2000" b="1"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0" lvl="0" indent="0" algn="just" rtl="1">
              <a:spcBef>
                <a:spcPts val="0"/>
              </a:spcBef>
              <a:spcAft>
                <a:spcPts val="0"/>
              </a:spcAft>
              <a:buFont typeface="Arial" panose="020B0604020202020204" pitchFamily="34" charset="0"/>
              <a:buNone/>
            </a:pPr>
            <a:r>
              <a:rPr lang="ar-JO" sz="20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أساسيات منصة زوم التي لا يعرفها الجميع: </a:t>
            </a:r>
          </a:p>
          <a:p>
            <a:pPr marL="0" lvl="0" indent="0" algn="just" rtl="1">
              <a:spcBef>
                <a:spcPts val="0"/>
              </a:spcBef>
              <a:spcAft>
                <a:spcPts val="0"/>
              </a:spcAft>
              <a:buFont typeface="Arial" panose="020B0604020202020204" pitchFamily="34" charset="0"/>
              <a:buNone/>
            </a:pPr>
            <a:endParaRPr lang="en-GB" sz="24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571500" lvl="0" indent="-342900" algn="just" rtl="1">
              <a:buFont typeface="Arial" panose="020B0604020202020204" pitchFamily="34" charset="0"/>
              <a:buChar char="•"/>
            </a:pPr>
            <a:r>
              <a:rPr lang="ar-JO" sz="20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طريقة عرض المعرض - ما هي طريقة عرض المعرض وبماذا تختلف عن طريقة عرض المتحدثين وكيفية الوصول إليها. </a:t>
            </a:r>
          </a:p>
          <a:p>
            <a:pPr marL="571500" lvl="0" indent="-342900" algn="just" rtl="1">
              <a:buFont typeface="Arial" panose="020B0604020202020204" pitchFamily="34" charset="0"/>
              <a:buChar char="•"/>
            </a:pPr>
            <a:r>
              <a:rPr lang="ar-JO" sz="20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شريط التمرير لمشاركة الشاشة: تحريك الموزع لرؤية المزيد/أقل من الأشخاص بجانب الشرائح.</a:t>
            </a:r>
          </a:p>
          <a:p>
            <a:pPr marL="571500" lvl="0" indent="-342900" algn="just" rtl="1">
              <a:buFont typeface="Arial" panose="020B0604020202020204" pitchFamily="34" charset="0"/>
              <a:buChar char="•"/>
            </a:pPr>
            <a:r>
              <a:rPr lang="ar-JO" sz="20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مفتاح (</a:t>
            </a:r>
            <a:r>
              <a:rPr lang="en-US" sz="20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Alt) </a:t>
            </a:r>
            <a:r>
              <a:rPr lang="ar-JO" sz="20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للتحكم: يعرض الضغط على مفتاح (</a:t>
            </a:r>
            <a:r>
              <a:rPr lang="en-US" sz="20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Alt) </a:t>
            </a:r>
            <a:r>
              <a:rPr lang="ar-JO" sz="20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شريط التحكم السفلي بشكل دائم، مما يسهل عملية كتم الصوت أو إلغاء كتمه.</a:t>
            </a:r>
          </a:p>
          <a:p>
            <a:pPr marL="571500" lvl="0" indent="-342900" algn="just" rtl="1">
              <a:buFont typeface="Arial" panose="020B0604020202020204" pitchFamily="34" charset="0"/>
              <a:buChar char="•"/>
            </a:pPr>
            <a:r>
              <a:rPr lang="ar-JO" sz="20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 إعادة التسمية داخل المنصة لعرض الاسم الأول والأخير: يسهل التعرف على هوية كل شخص، ويجب على الأشخاص أيضًا إستخدام الاسم الأول الذي يفضلون أن يُطلق عليهم.</a:t>
            </a:r>
          </a:p>
          <a:p>
            <a:pPr marL="571500" lvl="0" indent="-342900" algn="just" rtl="1">
              <a:buFont typeface="Arial" panose="020B0604020202020204" pitchFamily="34" charset="0"/>
              <a:buChar char="•"/>
            </a:pPr>
            <a:endParaRPr lang="en-GB" sz="2000" b="0" dirty="0">
              <a:latin typeface="Calibri" panose="020F0502020204030204" pitchFamily="34" charset="0"/>
              <a:ea typeface="Calibri" panose="020F0502020204030204" pitchFamily="34" charset="0"/>
              <a:cs typeface="Calibri" panose="020F0502020204030204" pitchFamily="34" charset="0"/>
              <a:sym typeface="Calibri"/>
            </a:endParaRPr>
          </a:p>
          <a:p>
            <a:pPr marL="0" lvl="0" indent="0" algn="just" rtl="1">
              <a:spcBef>
                <a:spcPts val="0"/>
              </a:spcBef>
              <a:spcAft>
                <a:spcPts val="0"/>
              </a:spcAft>
              <a:buFont typeface="Arial" panose="020B0604020202020204" pitchFamily="34" charset="0"/>
              <a:buNone/>
            </a:pPr>
            <a:r>
              <a:rPr lang="ar-JO" sz="2000" b="0" dirty="0">
                <a:latin typeface="Calibri" panose="020F0502020204030204" pitchFamily="34" charset="0"/>
                <a:ea typeface="Calibri" panose="020F0502020204030204" pitchFamily="34" charset="0"/>
                <a:cs typeface="Calibri" panose="020F0502020204030204" pitchFamily="34" charset="0"/>
                <a:sym typeface="Calibri"/>
              </a:rPr>
              <a:t>التفاعلات</a:t>
            </a:r>
          </a:p>
          <a:p>
            <a:pPr marL="0" lvl="0" indent="0" algn="just" rtl="1">
              <a:spcBef>
                <a:spcPts val="0"/>
              </a:spcBef>
              <a:spcAft>
                <a:spcPts val="0"/>
              </a:spcAft>
              <a:buFont typeface="Arial" panose="020B0604020202020204" pitchFamily="34" charset="0"/>
              <a:buNone/>
            </a:pPr>
            <a:endParaRPr lang="en-GB" sz="2000" b="0" dirty="0">
              <a:latin typeface="Calibri" panose="020F0502020204030204" pitchFamily="34" charset="0"/>
              <a:ea typeface="Calibri" panose="020F0502020204030204" pitchFamily="34" charset="0"/>
              <a:cs typeface="Calibri" panose="020F0502020204030204" pitchFamily="34" charset="0"/>
              <a:sym typeface="Calibri"/>
            </a:endParaRPr>
          </a:p>
          <a:p>
            <a:pPr marL="342900" marR="0" lvl="0" indent="-342900" algn="just"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ar-JO" sz="20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أظهر للأشخاص كيفية رفع الأيدي وإعطاء إشارة الإعجاب والتصفيق وكيفية إظهار عندما يكونون بعيدين عن أجهزة الكمبيوتر الخاصة بهم، ثم قدم سؤالًا ممتعًا للتأكد من أنهم يعرفون كيفية إستخدام هذه الوظائف، كأن تطلب من الأشخاص الذين تناولوا وجبة فطور لذيذة أن يرفعوا أيديهم، أو قم بتنسيق تصفيق افتراضي متزامن بطلب من الجميع الضغط على رمز التصفيق عندما تبدأ العد التنازلي إلى 1، ثم قم بالعد التنازلي (1,2,3 تصفيق) وراقب الغرفة وهي تنبض بالحياة.</a:t>
            </a:r>
          </a:p>
          <a:p>
            <a:pPr marL="342900" marR="0" lvl="0" indent="-342900" algn="just"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endParaRPr lang="en-GB" sz="24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0" marR="0" lvl="0" indent="0" algn="just" rtl="1">
              <a:lnSpc>
                <a:spcPct val="100000"/>
              </a:lnSpc>
              <a:spcBef>
                <a:spcPts val="0"/>
              </a:spcBef>
              <a:spcAft>
                <a:spcPts val="0"/>
              </a:spcAft>
              <a:buClr>
                <a:srgbClr val="000000"/>
              </a:buClr>
              <a:buSzPts val="1400"/>
              <a:buFont typeface="Arial" panose="020B0604020202020204" pitchFamily="34" charset="0"/>
              <a:buNone/>
            </a:pPr>
            <a:r>
              <a:rPr lang="ar-JO" sz="20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صندوق الدردشة (يستخدم للمشاركة)</a:t>
            </a:r>
          </a:p>
          <a:p>
            <a:pPr marL="0" marR="0" lvl="0" indent="0" algn="just" rtl="1">
              <a:lnSpc>
                <a:spcPct val="100000"/>
              </a:lnSpc>
              <a:spcBef>
                <a:spcPts val="0"/>
              </a:spcBef>
              <a:spcAft>
                <a:spcPts val="0"/>
              </a:spcAft>
              <a:buClr>
                <a:srgbClr val="000000"/>
              </a:buClr>
              <a:buSzPts val="1400"/>
              <a:buFont typeface="Arial" panose="020B0604020202020204" pitchFamily="34" charset="0"/>
              <a:buNone/>
            </a:pPr>
            <a:endParaRPr lang="en-GB" sz="20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571500" marR="0" lvl="0" indent="-342900" algn="just" rtl="1">
              <a:lnSpc>
                <a:spcPct val="100000"/>
              </a:lnSpc>
              <a:spcBef>
                <a:spcPts val="542"/>
              </a:spcBef>
              <a:spcAft>
                <a:spcPts val="0"/>
              </a:spcAft>
              <a:buClr>
                <a:srgbClr val="000000"/>
              </a:buClr>
              <a:buSzPts val="1400"/>
              <a:buFont typeface="Arial" panose="020B0604020202020204" pitchFamily="34" charset="0"/>
              <a:buChar char="•"/>
            </a:pPr>
            <a:r>
              <a:rPr lang="ar-JO" sz="20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اطرح على المشاركين سؤالًا ممتعًا لكسر الجمود (إذا كنت تستطيع أن تمتلك قوة خارقة، ماذا ستكون؟)، واطلب منهم كتابة إجاباتهم في الدردشة فقط دون الضغط على زر الإرسال، ثم اطلب منهم أن يظهروا إشارة الإعجاب عندما ينتهون من الكتابة وأن ينتظروا حتى يتم إعطائهم التعليمات للضغط على زر الإرسال، وبمجرد أن ينتهي معظم الناس من الكتابة (تأكد باستمرار)، اطلب منهم الإرسال ثم اقرأ بعض الردود لزيادة التفاعل والمشاركة.</a:t>
            </a:r>
          </a:p>
          <a:p>
            <a:pPr marL="571500" marR="0" lvl="0" indent="-342900" algn="just" rtl="1">
              <a:lnSpc>
                <a:spcPct val="100000"/>
              </a:lnSpc>
              <a:spcBef>
                <a:spcPts val="542"/>
              </a:spcBef>
              <a:spcAft>
                <a:spcPts val="0"/>
              </a:spcAft>
              <a:buClr>
                <a:srgbClr val="000000"/>
              </a:buClr>
              <a:buSzPts val="1400"/>
              <a:buFont typeface="Arial" panose="020B0604020202020204" pitchFamily="34" charset="0"/>
              <a:buChar char="•"/>
            </a:pPr>
            <a:endParaRPr lang="en-GB" sz="2000" b="0" dirty="0">
              <a:latin typeface="Calibri" panose="020F0502020204030204" pitchFamily="34" charset="0"/>
              <a:ea typeface="Calibri" panose="020F0502020204030204" pitchFamily="34" charset="0"/>
              <a:cs typeface="Calibri" panose="020F0502020204030204" pitchFamily="34" charset="0"/>
              <a:sym typeface="Calibri"/>
            </a:endParaRPr>
          </a:p>
          <a:p>
            <a:pPr marL="0" lvl="0" indent="0" algn="just" rtl="1">
              <a:spcBef>
                <a:spcPts val="0"/>
              </a:spcBef>
              <a:spcAft>
                <a:spcPts val="0"/>
              </a:spcAft>
              <a:buFont typeface="Arial" panose="020B0604020202020204" pitchFamily="34" charset="0"/>
              <a:buNone/>
            </a:pPr>
            <a:r>
              <a:rPr lang="ar-JO" sz="2000" b="0" dirty="0">
                <a:latin typeface="Calibri" panose="020F0502020204030204" pitchFamily="34" charset="0"/>
                <a:ea typeface="Calibri" panose="020F0502020204030204" pitchFamily="34" charset="0"/>
                <a:cs typeface="Calibri" panose="020F0502020204030204" pitchFamily="34" charset="0"/>
                <a:sym typeface="Calibri"/>
              </a:rPr>
              <a:t>التعليقات التوضيحية</a:t>
            </a:r>
            <a:r>
              <a:rPr lang="en-GB" sz="2000" b="0" dirty="0">
                <a:latin typeface="Calibri" panose="020F0502020204030204" pitchFamily="34" charset="0"/>
                <a:ea typeface="Calibri" panose="020F0502020204030204" pitchFamily="34" charset="0"/>
                <a:cs typeface="Calibri" panose="020F0502020204030204" pitchFamily="34" charset="0"/>
                <a:sym typeface="Calibri"/>
              </a:rPr>
              <a:t> </a:t>
            </a:r>
            <a:endParaRPr lang="ar-JO" sz="2000" b="0" dirty="0">
              <a:latin typeface="Calibri" panose="020F0502020204030204" pitchFamily="34" charset="0"/>
              <a:ea typeface="Calibri" panose="020F0502020204030204" pitchFamily="34" charset="0"/>
              <a:cs typeface="Calibri" panose="020F0502020204030204" pitchFamily="34" charset="0"/>
              <a:sym typeface="Calibri"/>
            </a:endParaRPr>
          </a:p>
          <a:p>
            <a:pPr marL="0" lvl="0" indent="0" algn="just" rtl="1">
              <a:spcBef>
                <a:spcPts val="0"/>
              </a:spcBef>
              <a:spcAft>
                <a:spcPts val="0"/>
              </a:spcAft>
              <a:buFont typeface="Arial" panose="020B0604020202020204" pitchFamily="34" charset="0"/>
              <a:buNone/>
            </a:pPr>
            <a:endParaRPr lang="en-GB" sz="2000" b="0" dirty="0">
              <a:latin typeface="Calibri" panose="020F0502020204030204" pitchFamily="34" charset="0"/>
              <a:ea typeface="Calibri" panose="020F0502020204030204" pitchFamily="34" charset="0"/>
              <a:cs typeface="Calibri" panose="020F0502020204030204" pitchFamily="34" charset="0"/>
              <a:sym typeface="Calibri"/>
            </a:endParaRPr>
          </a:p>
          <a:p>
            <a:pPr marL="457200" marR="0" lvl="0" indent="-228600" algn="just" rtl="1">
              <a:lnSpc>
                <a:spcPct val="100000"/>
              </a:lnSpc>
              <a:spcBef>
                <a:spcPts val="542"/>
              </a:spcBef>
              <a:spcAft>
                <a:spcPts val="0"/>
              </a:spcAft>
              <a:buClr>
                <a:srgbClr val="000000"/>
              </a:buClr>
              <a:buSzPts val="2000"/>
              <a:buFont typeface="Arial"/>
              <a:buChar char="•"/>
            </a:pPr>
            <a:r>
              <a:rPr lang="ar-JO" sz="1804" b="0" i="0" u="none" strike="noStrike" cap="non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هذا يسمح للمشاركين بالكتابة على شريحة عرض بوربوينت.</a:t>
            </a:r>
          </a:p>
          <a:p>
            <a:pPr marL="457200" marR="0" lvl="0" indent="-228600" algn="just" rtl="1">
              <a:lnSpc>
                <a:spcPct val="100000"/>
              </a:lnSpc>
              <a:spcBef>
                <a:spcPts val="542"/>
              </a:spcBef>
              <a:spcAft>
                <a:spcPts val="0"/>
              </a:spcAft>
              <a:buClr>
                <a:srgbClr val="000000"/>
              </a:buClr>
              <a:buSzPts val="2000"/>
              <a:buFont typeface="Arial"/>
              <a:buChar char="•"/>
            </a:pPr>
            <a:r>
              <a:rPr lang="ar-JO" sz="1804" b="0" i="0" u="none" strike="noStrike" cap="non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وضح كيفية عمل التعليقات التوضيحية واطلب منهم الكتابة على الشريحة اسم البلد أو المنطقة التي أتوا منها.</a:t>
            </a:r>
          </a:p>
          <a:p>
            <a:pPr marL="457200" marR="0" lvl="0" indent="-228600" algn="just" rtl="1">
              <a:lnSpc>
                <a:spcPct val="100000"/>
              </a:lnSpc>
              <a:spcBef>
                <a:spcPts val="542"/>
              </a:spcBef>
              <a:spcAft>
                <a:spcPts val="0"/>
              </a:spcAft>
              <a:buClr>
                <a:srgbClr val="000000"/>
              </a:buClr>
              <a:buSzPts val="2000"/>
              <a:buFont typeface="Arial"/>
              <a:buChar char="•"/>
            </a:pPr>
            <a:endParaRPr lang="en-GB" sz="2000" b="0" dirty="0">
              <a:latin typeface="Calibri" panose="020F0502020204030204" pitchFamily="34" charset="0"/>
              <a:ea typeface="Calibri" panose="020F0502020204030204" pitchFamily="34" charset="0"/>
              <a:cs typeface="Calibri" panose="020F0502020204030204" pitchFamily="34" charset="0"/>
              <a:sym typeface="Calibri"/>
            </a:endParaRPr>
          </a:p>
          <a:p>
            <a:pPr marL="0" marR="0" lvl="0" indent="0" algn="just"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r>
              <a:rPr lang="ar-JO" sz="1800" dirty="0">
                <a:latin typeface="Calibri" panose="020F0502020204030204" pitchFamily="34" charset="0"/>
                <a:ea typeface="Calibri" panose="020F0502020204030204" pitchFamily="34" charset="0"/>
                <a:cs typeface="Calibri" panose="020F0502020204030204" pitchFamily="34" charset="0"/>
              </a:rPr>
              <a:t>الغرف الجانبية</a:t>
            </a:r>
          </a:p>
          <a:p>
            <a:pPr marL="0" marR="0" lvl="0" indent="0" algn="just"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endParaRPr lang="en-GB" sz="1800" dirty="0">
              <a:latin typeface="Calibri" panose="020F0502020204030204" pitchFamily="34" charset="0"/>
              <a:ea typeface="Calibri" panose="020F0502020204030204" pitchFamily="34" charset="0"/>
              <a:cs typeface="Calibri" panose="020F0502020204030204" pitchFamily="34" charset="0"/>
            </a:endParaRPr>
          </a:p>
          <a:p>
            <a:pPr lvl="0" algn="just" rtl="1">
              <a:buSzPts val="2000"/>
              <a:buFont typeface="Arial"/>
              <a:buChar char="•"/>
            </a:pPr>
            <a:r>
              <a:rPr lang="ar-JO" dirty="0">
                <a:latin typeface="Calibri" panose="020F0502020204030204" pitchFamily="34" charset="0"/>
                <a:ea typeface="Calibri" panose="020F0502020204030204" pitchFamily="34" charset="0"/>
                <a:cs typeface="Calibri" panose="020F0502020204030204" pitchFamily="34" charset="0"/>
              </a:rPr>
              <a:t>سنستخدم الغرف الجانبية للأنشطة الجماعية.</a:t>
            </a:r>
          </a:p>
          <a:p>
            <a:pPr lvl="0" algn="just" rtl="1">
              <a:buSzPts val="2000"/>
              <a:buFont typeface="Arial"/>
              <a:buChar char="•"/>
            </a:pPr>
            <a:r>
              <a:rPr lang="ar-JO" dirty="0">
                <a:latin typeface="Calibri" panose="020F0502020204030204" pitchFamily="34" charset="0"/>
                <a:ea typeface="Calibri" panose="020F0502020204030204" pitchFamily="34" charset="0"/>
                <a:cs typeface="Calibri" panose="020F0502020204030204" pitchFamily="34" charset="0"/>
              </a:rPr>
              <a:t>ستتم إتاحة الوصول إلى الغرف الجانبية.</a:t>
            </a:r>
          </a:p>
          <a:p>
            <a:pPr lvl="0" algn="just" rtl="1">
              <a:buSzPts val="2000"/>
              <a:buFont typeface="Arial"/>
              <a:buChar char="•"/>
            </a:pPr>
            <a:r>
              <a:rPr lang="ar-JO" dirty="0">
                <a:latin typeface="Calibri" panose="020F0502020204030204" pitchFamily="34" charset="0"/>
                <a:ea typeface="Calibri" panose="020F0502020204030204" pitchFamily="34" charset="0"/>
                <a:cs typeface="Calibri" panose="020F0502020204030204" pitchFamily="34" charset="0"/>
              </a:rPr>
              <a:t>انتقل إلى الغرفة الجانبية الخاصة بمجموعتك (1،2،3،4) وافتح لوحة الجامبورد.</a:t>
            </a:r>
          </a:p>
          <a:p>
            <a:pPr lvl="0" algn="just" rtl="1">
              <a:buSzPts val="2000"/>
              <a:buFont typeface="Arial"/>
              <a:buChar char="•"/>
            </a:pPr>
            <a:r>
              <a:rPr lang="ar-JO" dirty="0">
                <a:latin typeface="Calibri" panose="020F0502020204030204" pitchFamily="34" charset="0"/>
                <a:ea typeface="Calibri" panose="020F0502020204030204" pitchFamily="34" charset="0"/>
                <a:cs typeface="Calibri" panose="020F0502020204030204" pitchFamily="34" charset="0"/>
              </a:rPr>
              <a:t>شارك انطباعاتك عن مجموعتك على لوحة الجامبورد وفكر في اسم لمجموعتك.</a:t>
            </a:r>
          </a:p>
          <a:p>
            <a:pPr lvl="0" algn="just" rtl="1">
              <a:buSzPts val="2000"/>
              <a:buFont typeface="Arial"/>
              <a:buChar char="•"/>
            </a:pPr>
            <a:r>
              <a:rPr lang="ar-JO" dirty="0">
                <a:latin typeface="Calibri" panose="020F0502020204030204" pitchFamily="34" charset="0"/>
                <a:ea typeface="Calibri" panose="020F0502020204030204" pitchFamily="34" charset="0"/>
                <a:cs typeface="Calibri" panose="020F0502020204030204" pitchFamily="34" charset="0"/>
              </a:rPr>
              <a:t>اقضِ من 2 إلى 3 دقائق وخذ صورة جماعية (لقطة شاشة) مع مجموعتك في وضعية ممتعة وأضف تلك الصورة إلى لوحة الجامبورد.</a:t>
            </a:r>
          </a:p>
          <a:p>
            <a:pPr lvl="0" algn="just" rtl="1">
              <a:buSzPts val="2000"/>
              <a:buFont typeface="Arial"/>
              <a:buChar char="•"/>
            </a:pPr>
            <a:r>
              <a:rPr lang="ar-JO" dirty="0">
                <a:latin typeface="Calibri" panose="020F0502020204030204" pitchFamily="34" charset="0"/>
                <a:ea typeface="Calibri" panose="020F0502020204030204" pitchFamily="34" charset="0"/>
                <a:cs typeface="Calibri" panose="020F0502020204030204" pitchFamily="34" charset="0"/>
              </a:rPr>
              <a:t>يجب عليكم أيضًا تحية بعضكم البعض ومشاركة كيفية نطق اسمكم حتى تتمكنوا من نطق أسماء بعضكم بقدر ما تريدون :)</a:t>
            </a:r>
          </a:p>
          <a:p>
            <a:pPr lvl="0" algn="just" rtl="1">
              <a:buSzPts val="2000"/>
              <a:buFont typeface="Arial"/>
              <a:buNone/>
            </a:pPr>
            <a:endParaRPr lang="ar-JO" sz="1800" b="0" i="0" u="none" strike="noStrike" cap="non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endParaRPr>
          </a:p>
          <a:p>
            <a:pPr lvl="0" algn="just" rtl="1">
              <a:buSzPts val="2000"/>
              <a:buFont typeface="Arial"/>
              <a:buNone/>
            </a:pPr>
            <a:r>
              <a:rPr lang="ar-JO" sz="1800" b="0" i="0" u="none" strike="noStrike" cap="non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إستفتاءات </a:t>
            </a:r>
          </a:p>
          <a:p>
            <a:pPr lvl="0" algn="just" rtl="1">
              <a:buSzPts val="2000"/>
              <a:buFont typeface="Arial"/>
              <a:buNone/>
            </a:pPr>
            <a:r>
              <a:rPr lang="en-GB" sz="1800" b="0" i="0" u="none" strike="noStrike" cap="non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 </a:t>
            </a:r>
          </a:p>
          <a:p>
            <a:pPr marL="457200" marR="0" lvl="0" indent="-228600" algn="just" defTabSz="914400" rtl="1" eaLnBrk="1" fontAlgn="auto" latinLnBrk="0" hangingPunct="1">
              <a:lnSpc>
                <a:spcPct val="100000"/>
              </a:lnSpc>
              <a:spcBef>
                <a:spcPts val="542"/>
              </a:spcBef>
              <a:spcAft>
                <a:spcPts val="0"/>
              </a:spcAft>
              <a:buClr>
                <a:srgbClr val="000000"/>
              </a:buClr>
              <a:buSzPts val="2000"/>
              <a:buFont typeface="Arial"/>
              <a:buChar char="•"/>
              <a:tabLst/>
              <a:defRPr/>
            </a:pPr>
            <a:r>
              <a:rPr lang="ar-JO" sz="1804" b="0" i="0" u="none" strike="noStrike" cap="non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سيتم إستخدامها كثيرًا في التدريب، لذا أطلق إستفتاءً تجريبيًا للتحقق من إمكانية إستخدام الأشخاص لها.</a:t>
            </a:r>
          </a:p>
          <a:p>
            <a:pPr marL="457200" marR="0" lvl="0" indent="-228600" algn="just" defTabSz="914400" rtl="1" eaLnBrk="1" fontAlgn="auto" latinLnBrk="0" hangingPunct="1">
              <a:lnSpc>
                <a:spcPct val="100000"/>
              </a:lnSpc>
              <a:spcBef>
                <a:spcPts val="542"/>
              </a:spcBef>
              <a:spcAft>
                <a:spcPts val="0"/>
              </a:spcAft>
              <a:buClr>
                <a:srgbClr val="000000"/>
              </a:buClr>
              <a:buSzPts val="2000"/>
              <a:buFont typeface="Arial"/>
              <a:buChar char="•"/>
              <a:tabLst/>
              <a:defRPr/>
            </a:pPr>
            <a:endParaRPr lang="ar-JO" sz="1804" b="0" i="0" u="none" strike="noStrike" cap="non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endParaRPr>
          </a:p>
          <a:p>
            <a:pPr marL="457200" marR="0" lvl="0" indent="-228600" algn="just" defTabSz="914400" rtl="1" eaLnBrk="1" fontAlgn="auto" latinLnBrk="0" hangingPunct="1">
              <a:lnSpc>
                <a:spcPct val="100000"/>
              </a:lnSpc>
              <a:spcBef>
                <a:spcPts val="542"/>
              </a:spcBef>
              <a:spcAft>
                <a:spcPts val="0"/>
              </a:spcAft>
              <a:buClr>
                <a:srgbClr val="000000"/>
              </a:buClr>
              <a:buSzPts val="2000"/>
              <a:buFont typeface="Arial"/>
              <a:buChar char="•"/>
              <a:tabLst/>
              <a:defRPr/>
            </a:pPr>
            <a:r>
              <a:rPr lang="ar-JO" dirty="0">
                <a:latin typeface="Calibri" panose="020F0502020204030204" pitchFamily="34" charset="0"/>
                <a:ea typeface="Calibri" panose="020F0502020204030204" pitchFamily="34" charset="0"/>
                <a:cs typeface="Calibri" panose="020F0502020204030204" pitchFamily="34" charset="0"/>
              </a:rPr>
              <a:t>على مقياس من 1 إلى (أدخل الرقم الذي تريده) ما مدى حماسك لخوض رحلة المشاركة المجتمعية والمساءلة؟</a:t>
            </a:r>
          </a:p>
          <a:p>
            <a:pPr marL="457200" marR="0" lvl="0" indent="-228600" algn="just" defTabSz="914400" rtl="1" eaLnBrk="1" fontAlgn="auto" latinLnBrk="0" hangingPunct="1">
              <a:lnSpc>
                <a:spcPct val="100000"/>
              </a:lnSpc>
              <a:spcBef>
                <a:spcPts val="542"/>
              </a:spcBef>
              <a:spcAft>
                <a:spcPts val="0"/>
              </a:spcAft>
              <a:buClr>
                <a:srgbClr val="000000"/>
              </a:buClr>
              <a:buSzPts val="2000"/>
              <a:buFont typeface="Arial"/>
              <a:buChar char="•"/>
              <a:tabLst/>
              <a:defRPr/>
            </a:pPr>
            <a:endParaRPr lang="ar-JO" dirty="0">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rtl="1">
              <a:lnSpc>
                <a:spcPct val="107000"/>
              </a:lnSpc>
              <a:spcBef>
                <a:spcPts val="0"/>
              </a:spcBef>
              <a:spcAft>
                <a:spcPts val="800"/>
              </a:spcAft>
              <a:buFont typeface="Symbol" panose="05050102010706020507" pitchFamily="18" charset="2"/>
              <a:buChar char=""/>
            </a:pPr>
            <a:r>
              <a:rPr lang="en-GB" dirty="0">
                <a:latin typeface="Calibri" panose="020F0502020204030204" pitchFamily="34" charset="0"/>
                <a:ea typeface="Calibri" panose="020F0502020204030204" pitchFamily="34" charset="0"/>
                <a:cs typeface="Calibri" panose="020F0502020204030204" pitchFamily="34" charset="0"/>
              </a:rPr>
              <a:t> </a:t>
            </a:r>
            <a:r>
              <a:rPr lang="ar-JO" sz="1800" kern="100" dirty="0">
                <a:effectLst/>
                <a:latin typeface="Calibri" panose="020F0502020204030204" pitchFamily="34" charset="0"/>
                <a:ea typeface="Calibri" panose="020F0502020204030204" pitchFamily="34" charset="0"/>
                <a:cs typeface="Calibri" panose="020F0502020204030204" pitchFamily="34" charset="0"/>
              </a:rPr>
              <a:t>امممم، هل أنا متحمس حقًا؟</a:t>
            </a:r>
            <a:endParaRPr lang="en-US" sz="1800" kern="100" dirty="0">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rtl="1">
              <a:lnSpc>
                <a:spcPct val="107000"/>
              </a:lnSpc>
              <a:spcBef>
                <a:spcPts val="0"/>
              </a:spcBef>
              <a:spcAft>
                <a:spcPts val="800"/>
              </a:spcAft>
              <a:buFont typeface="Symbol" panose="05050102010706020507" pitchFamily="18" charset="2"/>
              <a:buChar char=""/>
            </a:pPr>
            <a:r>
              <a:rPr lang="ar-JO" sz="1800" kern="100" dirty="0">
                <a:effectLst/>
                <a:latin typeface="Calibri" panose="020F0502020204030204" pitchFamily="34" charset="0"/>
                <a:ea typeface="Calibri" panose="020F0502020204030204" pitchFamily="34" charset="0"/>
                <a:cs typeface="Calibri" panose="020F0502020204030204" pitchFamily="34" charset="0"/>
              </a:rPr>
              <a:t>نعم أشعر ببعض الحماس</a:t>
            </a:r>
            <a:endParaRPr lang="en-US" sz="1800" kern="100" dirty="0">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rtl="1">
              <a:lnSpc>
                <a:spcPct val="107000"/>
              </a:lnSpc>
              <a:spcBef>
                <a:spcPts val="0"/>
              </a:spcBef>
              <a:spcAft>
                <a:spcPts val="800"/>
              </a:spcAft>
              <a:buFont typeface="Symbol" panose="05050102010706020507" pitchFamily="18" charset="2"/>
              <a:buChar char=""/>
            </a:pPr>
            <a:r>
              <a:rPr lang="ar-JO" sz="1800" kern="100" dirty="0">
                <a:effectLst/>
                <a:latin typeface="Calibri" panose="020F0502020204030204" pitchFamily="34" charset="0"/>
                <a:ea typeface="Calibri" panose="020F0502020204030204" pitchFamily="34" charset="0"/>
                <a:cs typeface="Calibri" panose="020F0502020204030204" pitchFamily="34" charset="0"/>
              </a:rPr>
              <a:t>متحمسُ بالطبع. </a:t>
            </a:r>
            <a:endParaRPr lang="en-US" sz="1800" kern="100" dirty="0">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rtl="1">
              <a:lnSpc>
                <a:spcPct val="107000"/>
              </a:lnSpc>
              <a:spcBef>
                <a:spcPts val="0"/>
              </a:spcBef>
              <a:spcAft>
                <a:spcPts val="800"/>
              </a:spcAft>
              <a:buFont typeface="Symbol" panose="05050102010706020507" pitchFamily="18" charset="2"/>
              <a:buChar char=""/>
            </a:pPr>
            <a:r>
              <a:rPr lang="ar-JO" sz="1800" kern="100" dirty="0">
                <a:effectLst/>
                <a:latin typeface="Calibri" panose="020F0502020204030204" pitchFamily="34" charset="0"/>
                <a:ea typeface="Calibri" panose="020F0502020204030204" pitchFamily="34" charset="0"/>
                <a:cs typeface="Calibri" panose="020F0502020204030204" pitchFamily="34" charset="0"/>
              </a:rPr>
              <a:t>أنا متحمس بكل معنى الكلمة!</a:t>
            </a:r>
          </a:p>
          <a:p>
            <a:pPr marL="342900" marR="0" lvl="0" indent="-342900" algn="just" rtl="1">
              <a:lnSpc>
                <a:spcPct val="107000"/>
              </a:lnSpc>
              <a:spcBef>
                <a:spcPts val="0"/>
              </a:spcBef>
              <a:spcAft>
                <a:spcPts val="800"/>
              </a:spcAft>
              <a:buFont typeface="Symbol" panose="05050102010706020507" pitchFamily="18" charset="2"/>
              <a:buChar char=""/>
            </a:pPr>
            <a:r>
              <a:rPr lang="ar-JO" sz="1800" kern="100" dirty="0">
                <a:effectLst/>
                <a:latin typeface="Calibri" panose="020F0502020204030204" pitchFamily="34" charset="0"/>
                <a:ea typeface="Calibri" panose="020F0502020204030204" pitchFamily="34" charset="0"/>
                <a:cs typeface="Calibri" panose="020F0502020204030204" pitchFamily="34" charset="0"/>
              </a:rPr>
              <a:t>ما الذي تعنيه؟ انا عنوان الحماس</a:t>
            </a:r>
            <a:endParaRPr lang="en-GB" dirty="0">
              <a:latin typeface="Calibri" panose="020F0502020204030204" pitchFamily="34" charset="0"/>
              <a:ea typeface="Calibri" panose="020F0502020204030204" pitchFamily="34" charset="0"/>
              <a:cs typeface="Calibri" panose="020F0502020204030204" pitchFamily="34" charset="0"/>
            </a:endParaRPr>
          </a:p>
          <a:p>
            <a:pPr marL="228600" indent="0" algn="just" rtl="1">
              <a:buSzPts val="2000"/>
              <a:buFont typeface="Arial"/>
              <a:buNone/>
            </a:pPr>
            <a:endParaRPr lang="en-GB" dirty="0">
              <a:latin typeface="Calibri" panose="020F0502020204030204" pitchFamily="34" charset="0"/>
              <a:ea typeface="Calibri" panose="020F0502020204030204" pitchFamily="34" charset="0"/>
              <a:cs typeface="Calibri" panose="020F0502020204030204" pitchFamily="34" charset="0"/>
            </a:endParaRPr>
          </a:p>
        </p:txBody>
      </p:sp>
      <p:sp>
        <p:nvSpPr>
          <p:cNvPr id="285" name="Google Shape;285;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5</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54970002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52</a:t>
            </a:fld>
            <a:endParaRPr lang="en-US" altLang="ru-RU"/>
          </a:p>
        </p:txBody>
      </p:sp>
    </p:spTree>
    <p:extLst>
      <p:ext uri="{BB962C8B-B14F-4D97-AF65-F5344CB8AC3E}">
        <p14:creationId xmlns:p14="http://schemas.microsoft.com/office/powerpoint/2010/main" val="176908695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spcBef>
                <a:spcPct val="50000"/>
              </a:spcBef>
            </a:pPr>
            <a:r>
              <a:rPr lang="ar-JO" sz="1800" b="1" dirty="0">
                <a:latin typeface="Calibri" panose="020F0502020204030204" pitchFamily="34" charset="0"/>
                <a:ea typeface="Calibri" panose="020F0502020204030204" pitchFamily="34" charset="0"/>
                <a:cs typeface="Calibri" panose="020F0502020204030204" pitchFamily="34" charset="0"/>
              </a:rPr>
              <a:t>ملاحظات الميسرين</a:t>
            </a:r>
            <a:endParaRPr lang="en-GB" sz="1800" b="1" dirty="0">
              <a:latin typeface="Calibri" panose="020F0502020204030204" pitchFamily="34" charset="0"/>
              <a:ea typeface="Calibri" panose="020F0502020204030204" pitchFamily="34" charset="0"/>
              <a:cs typeface="Calibri" panose="020F0502020204030204" pitchFamily="34" charset="0"/>
            </a:endParaRPr>
          </a:p>
          <a:p>
            <a:pPr algn="just" rtl="1">
              <a:spcBef>
                <a:spcPct val="50000"/>
              </a:spcBef>
            </a:pPr>
            <a:endParaRPr lang="en-GB" sz="1800" b="1" dirty="0">
              <a:latin typeface="Calibri" panose="020F0502020204030204" pitchFamily="34" charset="0"/>
              <a:ea typeface="Calibri" panose="020F0502020204030204" pitchFamily="34" charset="0"/>
              <a:cs typeface="Calibri" panose="020F0502020204030204" pitchFamily="34" charset="0"/>
            </a:endParaRPr>
          </a:p>
          <a:p>
            <a:pPr algn="just" rtl="1"/>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الإجراء الأساسي رقم 4 للمشاركة المجتمعية والمساءلة في حالات الطوارئ: </a:t>
            </a:r>
            <a:r>
              <a:rPr kumimoji="0" lang="ar-JO" sz="2000" b="1" i="0" u="none" strike="noStrike" kern="1200" cap="none" spc="0" normalizeH="0" baseline="0" noProof="0" dirty="0">
                <a:ln>
                  <a:noFill/>
                </a:ln>
                <a:solidFill>
                  <a:srgbClr val="F5333F"/>
                </a:solidFill>
                <a:effectLst/>
                <a:uLnTx/>
                <a:uFillTx/>
                <a:latin typeface="Calibri" panose="020F0502020204030204" pitchFamily="34" charset="0"/>
                <a:ea typeface="Calibri" panose="020F0502020204030204" pitchFamily="34" charset="0"/>
                <a:cs typeface="Calibri" panose="020F0502020204030204" pitchFamily="34" charset="0"/>
              </a:rPr>
              <a:t>مناقشة خطط الإستجابة مع المجتمعات وأصحاب المصلحة الرئيسيين.</a:t>
            </a:r>
            <a:endPar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يمكن أن يوفر هذا الوقت والموارد من خلال التحقق من أن الأنشطة ستلبي إحتياجات الأشخاص، ويسلط الضوء على أي عقبات محتملة ويحدد المجالات التي يمكن للمجتمع المساعدة فيها.</a:t>
            </a:r>
          </a:p>
          <a:p>
            <a:pPr algn="just" rtl="1"/>
            <a:r>
              <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p>
          <a:p>
            <a:pPr algn="just" rtl="1"/>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يطبق بشكله الأساسي عند محدودية الوقت والقدرة والموارد</a:t>
            </a:r>
          </a:p>
          <a:p>
            <a:pPr algn="just"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ناقش خطط الإستجابة مع أصحاب المصلحة الرئيسيين في المجتمع</a:t>
            </a:r>
          </a:p>
          <a:p>
            <a:pPr marL="34290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ناقش خطط الإستجابة مع مجموعة من ممثلي المجتمع بما في ذلك القادة ورؤساء المجموعات والجمعيات ومتطوعي الصليب الأحمر والهلال الأحمر والسلطات المحلية لتحقيق الإستفادة من المعرفة المحلية للمتطوعين المجتمعيين.</a:t>
            </a:r>
          </a:p>
          <a:p>
            <a:pPr marL="1030517" lvl="1"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b="1" dirty="0">
                <a:solidFill>
                  <a:srgbClr val="3F3F3F"/>
                </a:solidFill>
                <a:latin typeface="Calibri" panose="020F0502020204030204" pitchFamily="34" charset="0"/>
                <a:ea typeface="Calibri" panose="020F0502020204030204" pitchFamily="34" charset="0"/>
                <a:cs typeface="Calibri" panose="020F0502020204030204" pitchFamily="34" charset="0"/>
              </a:rPr>
              <a:t>إسأل المجتمعات عن الطريقة التي يرغبون في أن تعمل بها الجمعية الوطنية معهم.</a:t>
            </a:r>
          </a:p>
          <a:p>
            <a:pPr marL="34290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ناقش مع ممثلي المجتمع الرئيسيين كيفية عمل الجمعية الوطنية معهم أثناء إجراء العملية، والعمل على التخطيط لنُهج المشاركة المجتمعية معًا - ككيفية مشاركة المعلومات والوقت والقنوات المستخدمة.</a:t>
            </a:r>
          </a:p>
          <a:p>
            <a:pPr marL="687617" lvl="1" indent="0" algn="just" rtl="1">
              <a:buFont typeface="Arial" panose="020B0604020202020204" pitchFamily="34" charset="0"/>
              <a:buNone/>
            </a:pPr>
            <a:r>
              <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p>
          <a:p>
            <a:pPr marL="34290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التنسيق داخليا وخارجيا لمنع الإزدواجية والإحباط في المجتمعات</a:t>
            </a: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endPar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تساعد إجتماعات التخطيط الداخلية على ضمان أن تكون خطط القطاعات متكاملة وأنها لن تؤدي إلى الإزدواجية، وعليك التحقق مع قسم المالية والخدمات اللوجستية من إمكانية تنفيذ أي خطط لتوفير السلع أو النقود قبل تقديم وعود للمجتمع.</a:t>
            </a:r>
          </a:p>
          <a:p>
            <a:pPr marL="687617" lvl="1" indent="0" algn="just" rtl="1">
              <a:buFont typeface="Arial" panose="020B0604020202020204" pitchFamily="34" charset="0"/>
              <a:buNone/>
            </a:pPr>
            <a:r>
              <a:rPr lang="en-GB"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p>
          <a:p>
            <a:pPr marL="1030517" lvl="1" indent="-342900" algn="just" rtl="1">
              <a:buFont typeface="Arial" panose="020B0604020202020204" pitchFamily="34" charset="0"/>
              <a:buChar char="•"/>
            </a:pPr>
            <a:r>
              <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يجب أيضًا مناقشة الخطط مع الحكومة والجهات الأخرى المستجيبة لتجنب الإزدواجية وتحديد فرص التعاون والإستدامة حيث يعمل ذلك على تخفيض مخاطر إعطاء وعود للمجتمعات بتقديم الدعم الذي يتعارض مع سياسات الحكومة، كوعدهم بتقديم المساعدة النقدية عند ما تمنع سياسات الحكومة ذلك.</a:t>
            </a:r>
          </a:p>
          <a:p>
            <a:pPr marL="687617" lvl="1" indent="0" algn="just" rtl="1">
              <a:buFont typeface="Arial" panose="020B0604020202020204" pitchFamily="34" charset="0"/>
              <a:buNone/>
            </a:pPr>
            <a:r>
              <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p>
          <a:p>
            <a:pPr algn="just" rtl="1"/>
            <a:r>
              <a:rPr lang="ar-JO" sz="18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يُطبق بشكله المتقدم عند توفر المزيد من القدرات والوقت والموارد</a:t>
            </a:r>
          </a:p>
          <a:p>
            <a:pPr marL="342900" indent="-342900" algn="just" rtl="1">
              <a:buFont typeface="Arial" panose="020B0604020202020204" pitchFamily="34" charset="0"/>
              <a:buChar char="•"/>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0" fontAlgn="base" latinLnBrk="0" hangingPunct="0">
              <a:lnSpc>
                <a:spcPct val="100000"/>
              </a:lnSpc>
              <a:spcBef>
                <a:spcPts val="0"/>
              </a:spcBef>
              <a:spcAft>
                <a:spcPts val="1800"/>
              </a:spcAft>
              <a:buClr>
                <a:srgbClr val="FF0000"/>
              </a:buClr>
              <a:buSzTx/>
              <a:buFont typeface="Arial" panose="020B0604020202020204" pitchFamily="34" charset="0"/>
              <a:buChar char="•"/>
              <a:tabLst/>
              <a:defRPr/>
            </a:pPr>
            <a:r>
              <a:rPr kumimoji="0" lang="ar-JO" sz="2000" b="0" i="0" u="none" strike="noStrike" kern="1200" cap="none" spc="0" normalizeH="0" baseline="0" noProof="0" dirty="0">
                <a:ln>
                  <a:noFill/>
                </a:ln>
                <a:solidFill>
                  <a:srgbClr val="3F3F3F"/>
                </a:solidFill>
                <a:effectLst/>
                <a:uLnTx/>
                <a:uFillTx/>
                <a:latin typeface="Calibri" panose="020F0502020204030204" pitchFamily="34" charset="0"/>
                <a:ea typeface="Calibri" panose="020F0502020204030204" pitchFamily="34" charset="0"/>
                <a:cs typeface="Calibri" panose="020F0502020204030204" pitchFamily="34" charset="0"/>
              </a:rPr>
              <a:t>إستخدام نُهج التخطيط التشاركي.</a:t>
            </a:r>
            <a:endParaRPr kumimoji="0" lang="en-GB" sz="2000" b="0" i="0" u="none" strike="noStrike" kern="1200" cap="none" spc="0" normalizeH="0" baseline="0" noProof="0" dirty="0">
              <a:ln>
                <a:noFill/>
              </a:ln>
              <a:solidFill>
                <a:srgbClr val="3F3F3F"/>
              </a:solidFill>
              <a:effectLst/>
              <a:uLnTx/>
              <a:uFillTx/>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إستخدام نهج التخطيط التشاركي، مثل حلقات العمل والإجتماعات المجتمعية والتصميم المرتكز على الإنسان وتقييم قدرات الفئات الأكثر ضعفًا، أو الأنشطة مثل التصنيف وشجرة القرارات ورسم الخرائط وما إلى ذلك، ويجب إشراك جميع فئات في المجتمع في عملية التخطيط للإستجابة.</a:t>
            </a:r>
          </a:p>
          <a:p>
            <a:pPr marL="1030517" lvl="1"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تحقق من الخطط مع المجتمع قبل البدء في تنفيذها</a:t>
            </a:r>
          </a:p>
          <a:p>
            <a:pPr marL="34290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تنظيم إجتماعات مجتمعية لمناقشة خطة الإستجابة النهائية قبل الشروع في تنفيذها لضمان تلبيتها لاحتياجات وتوقعات المجتمع، حيث يمثل ذلك فرصة لتوضيح أي سوء فهم أو توقعات غير واقعية، والإجابة على الأسئلة والموافقة على أي مساهمات من المجتمع.</a:t>
            </a:r>
            <a:endParaRPr lang="en-GB" sz="1800" b="1"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54</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2162746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r>
              <a:rPr lang="ar-JO" b="1" dirty="0">
                <a:latin typeface="Calibri" panose="020F0502020204030204" pitchFamily="34" charset="0"/>
                <a:ea typeface="Calibri" panose="020F0502020204030204" pitchFamily="34" charset="0"/>
                <a:cs typeface="Calibri" panose="020F0502020204030204" pitchFamily="34" charset="0"/>
              </a:rPr>
              <a:t>ملاحظات الميسرين – صندوق الدردشة والتعليقات التوضيحية</a:t>
            </a:r>
            <a:endParaRPr lang="en-GB" b="1" dirty="0">
              <a:latin typeface="Calibri" panose="020F0502020204030204" pitchFamily="34" charset="0"/>
              <a:ea typeface="Calibri" panose="020F0502020204030204" pitchFamily="34" charset="0"/>
              <a:cs typeface="Calibri" panose="020F0502020204030204" pitchFamily="34" charset="0"/>
            </a:endParaRPr>
          </a:p>
          <a:p>
            <a:pPr algn="just"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أولاً، إسأل المشاركين عما إذا كان بإمكانهم إقتراح بعض الموضوعات التي سيكون من المهم مناقشتها مع المجتمعات خلال مرحلة تخطيط الإستجابة.</a:t>
            </a:r>
          </a:p>
          <a:p>
            <a:pPr marL="342900" indent="-342900" algn="just" rtl="1">
              <a:buFont typeface="Arial" panose="020B0604020202020204" pitchFamily="34" charset="0"/>
              <a:buChar char="•"/>
            </a:pPr>
            <a:endPar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أطلب منهم مشاركة اقتراحاتهم بإستخدام التعليقات التوضيحية أو من خلال صندوق الدردشة.</a:t>
            </a:r>
          </a:p>
          <a:p>
            <a:pPr marL="342900" indent="-342900" algn="just" rtl="1">
              <a:buFont typeface="Arial" panose="020B0604020202020204" pitchFamily="34" charset="0"/>
              <a:buChar char="•"/>
            </a:pPr>
            <a:endParaRPr lang="ar-JO"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ثم إمسح التعليقات التوضيحية وأظهر المحتويات على الشريحة.</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القائمة المرجعية الخاصة بالمعلومات التي يجب مناقشتها مع المجتمعات  خلال عملية التخطيط للإستجابة:</a:t>
            </a:r>
          </a:p>
          <a:p>
            <a:pPr algn="just"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تحقق من أن الأنشطة المخطط لها ستلبي إحتياجات وأولويات المجتمع.</a:t>
            </a:r>
          </a:p>
          <a:p>
            <a:pPr marL="34290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كيف يجب تخطيط الأنشطة وتنفيذها.</a:t>
            </a:r>
          </a:p>
          <a:p>
            <a:pPr marL="34290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ما ستقوم به الجمعية الوطنية وما يمكن للمجتمع القيام به - مع الإدراك أن المجتمع يمتلك قدرات وآليات تأقلمية.</a:t>
            </a:r>
          </a:p>
          <a:p>
            <a:pPr marL="34290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الجداول الزمنية للتنفيذ - قد يتمكن المجتمع من تقديم المشورة بشأن التغييرات المهمة، كتأثير موسم الأمطار على بناء المأوى.</a:t>
            </a:r>
          </a:p>
          <a:p>
            <a:pPr marL="34290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إذا كانت الإستجابة تستخدم معايير الإختيار والإستهداف، يجب مناقشة هذا الأمر بالتفصيل - سنتطرق إلى ذلك بمزيد من التفصيل في الشرائح القادمة.</a:t>
            </a:r>
          </a:p>
          <a:p>
            <a:pPr marL="34290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مناقشة ما يجب أن يحدث في نهاية العملية، إذا كان ذلك ممكنًا، وكيف يمكن للمجتمع و/أو أصحاب المصلحة الآخرين تولي الأنشطة.</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كيف يمكن للمجتمع المشاركة خلال إجراء العملية - من خلال اللجان المجتمعية وحلقات النقاش المركزة المنتظمة، والعمل من خلال ممثلي المجتمع وما إلى ذلك.</a:t>
            </a:r>
          </a:p>
          <a:p>
            <a:pPr marL="34290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إسأل المجتمع عن المعلومات المتعلقة بالإستجابة التي يرغبون في تلقيها، ومن خلال أي قنوات، وعدد المرات. </a:t>
            </a:r>
          </a:p>
          <a:p>
            <a:pPr marL="34290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خطط لأي نُهج لإدارة الملاحظات والإنطباعات مع المجتمع - بما في ذلك كيفية جمع الملاحظات والإستجابة لها، وناقش أيضًا ما إذا كانت هناك حاجة إلى نُهج مختلفة للشكاوى المتعلقة بالاستغلال والإعتداء الجنسيين أو الإحتيال والفساد.</a:t>
            </a: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endParaRPr lang="en-GB"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55</a:t>
            </a:fld>
            <a:endParaRPr lang="en-US" altLang="ru-RU"/>
          </a:p>
        </p:txBody>
      </p:sp>
    </p:spTree>
    <p:extLst>
      <p:ext uri="{BB962C8B-B14F-4D97-AF65-F5344CB8AC3E}">
        <p14:creationId xmlns:p14="http://schemas.microsoft.com/office/powerpoint/2010/main" val="229888059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r>
              <a:rPr lang="ar-JO" b="1" dirty="0">
                <a:latin typeface="Calibri" panose="020F0502020204030204" pitchFamily="34" charset="0"/>
                <a:ea typeface="Calibri" panose="020F0502020204030204" pitchFamily="34" charset="0"/>
                <a:cs typeface="Calibri" panose="020F0502020204030204" pitchFamily="34" charset="0"/>
              </a:rPr>
              <a:t>ملاحظات الميسرين</a:t>
            </a:r>
            <a:endParaRPr lang="en-GB" b="1" dirty="0">
              <a:latin typeface="Calibri" panose="020F0502020204030204" pitchFamily="34" charset="0"/>
              <a:ea typeface="Calibri" panose="020F0502020204030204" pitchFamily="34" charset="0"/>
              <a:cs typeface="Calibri" panose="020F0502020204030204" pitchFamily="34" charset="0"/>
            </a:endParaRPr>
          </a:p>
          <a:p>
            <a:pPr algn="just" rtl="1"/>
            <a:endParaRPr lang="en-GB" b="1" dirty="0">
              <a:latin typeface="Calibri" panose="020F0502020204030204" pitchFamily="34" charset="0"/>
              <a:ea typeface="Calibri" panose="020F0502020204030204" pitchFamily="34" charset="0"/>
              <a:cs typeface="Calibri" panose="020F0502020204030204" pitchFamily="34" charset="0"/>
            </a:endParaRPr>
          </a:p>
          <a:p>
            <a:pPr algn="just" rtl="1"/>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مثال مأخوذ من الدليل الخاص بالمشاركة المجتمعية والمساءلة - يمكن تغييره لمثال آخر من جمعيتك الوطنية أو منطقتك</a:t>
            </a:r>
          </a:p>
          <a:p>
            <a:pPr algn="just"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2000" b="1" dirty="0">
                <a:solidFill>
                  <a:schemeClr val="accent3"/>
                </a:solidFill>
                <a:latin typeface="Calibri" panose="020F0502020204030204" pitchFamily="34" charset="0"/>
                <a:ea typeface="Calibri" panose="020F0502020204030204" pitchFamily="34" charset="0"/>
                <a:cs typeface="Calibri" panose="020F0502020204030204" pitchFamily="34" charset="0"/>
              </a:rPr>
              <a:t>النهج الذي قاده المجتمع لتخطيط التعافي في موزامبيق</a:t>
            </a: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تبنى الصليب الأحمر الموزمبيقي والإتحاد الدولي لجمعيات الصليب الأحمر والهلال الأحمر نهجًا يقوده المجتمع لتخطيط التعافي بعد إعصار إيداي في عام 2019، وهذه هي العملية التي اتبعوها:</a:t>
            </a: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indent="-457200" algn="just" rtl="1">
              <a:buAutoNum type="arabicPeriod"/>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الإجتماع المجتمعي التعريفي</a:t>
            </a:r>
          </a:p>
          <a:p>
            <a:pPr marL="457200" indent="-457200" algn="just" rtl="1">
              <a:buAutoNum type="arabicPeriod"/>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بدأت العملية باجتماع مجتمعي للتعريف بالصليب الأحمر وشرح عملية تقييم التعافي والإجابة على أي أسئلة والتعريف بمدونة قواعد السلوك الخاصة بالجمعية الوطنية.</a:t>
            </a: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indent="-457200" algn="just" rtl="1">
              <a:buAutoNum type="arabicPeriod" startAt="2"/>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تم تدريب فرق التقييم</a:t>
            </a:r>
          </a:p>
          <a:p>
            <a:pPr marL="457200" indent="-457200" algn="just" rtl="1">
              <a:buAutoNum type="arabicPeriod" startAt="2"/>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تم تدريب المتطوعين على التواصل الجيد ومدونة قواعد السلوك والحماية من الإستغلال والإنتهاك الجنسي قبل إجراء إستطلاعات الأسر متعددة القطاعات.</a:t>
            </a: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indent="-457200" algn="just" rtl="1">
              <a:buAutoNum type="arabicPeriod" startAt="3"/>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تقييم متعدد القطاعات</a:t>
            </a:r>
          </a:p>
          <a:p>
            <a:pPr algn="just"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تعمل جميع القطاعات معا لتصميم عملية تقييم متعددة القطاعات للتعافي حيث تم تثليث البيانات التي تم جمعها من الإستطلاعات الأسرية من خلال حلقات نقاشية مركزة  والتقويمات الموسمية والفئات الأكثر ضعفًا ورسم خرائط القدرات والمخاطر والسير في المناطق، وشمل ذلك جمع المعلومات التي تساعد في تخطيط نُهج فعالة للمشاركة المجتمعية.</a:t>
            </a: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indent="-457200" algn="just" rtl="1">
              <a:buAutoNum type="arabicPeriod" startAt="4"/>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ورش عمل التخطيط المجتمعي</a:t>
            </a:r>
          </a:p>
          <a:p>
            <a:pPr marL="457200" indent="-457200" algn="just" rtl="1">
              <a:buAutoNum type="arabicPeriod" startAt="4"/>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عُقدت سلسلة من ورش العمل التخطيطية مع مجموعات مختلفة في المجتمع لعرض نتائج التقييم، وصنف أفراد المجتمع الأنشطة التي يريدون رؤيتها تُنفذ، وكجزء من ذلك، حدد المجتمع أيضًا الأنشطة التي يمكنهم تنفيذها بأنفسهم وأين سيحتاجون إلى مساعدة الصليب الأحمر، وعمل أفراد المجتمع وفريق الصليب الأحمر على وضع جدول زمني لتنفيذ الأنشطة بإستخدام صور، مرمزة بالألوان حسب القطاع، لضمان المشاركة الكاملة لكافة القطاعات، بغض النظر عن مدى معرفتهم للقراءة والكتابة، وفي هذه المرحلة، نوقش نهج للعمل مع المجتمع يشمل الاتصال والمشاركة وكيفية إدارة التغذية الراجعة والشكاوى.</a:t>
            </a: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indent="-457200" algn="just" rtl="1">
              <a:buAutoNum type="arabicPeriod" startAt="5"/>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إنشاء هياكل المشاركة المجتمعية</a:t>
            </a:r>
          </a:p>
          <a:p>
            <a:pPr marL="457200" indent="-457200" algn="just" rtl="1">
              <a:buAutoNum type="arabicPeriod" startAt="5"/>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تم تشكيل اللجنة المجتمعية المتفق عليها، وتم التصويت عليها من قبل المجتمع وتم تحقيق التوازن بين الجنسين فيها، إضافةً إلى الإتفاق على أن تجتمع الجمعية الوطنية أسبوعيًا مع اللجنة وشهريًا مع المجتمع بأكمله، وقد تم تدريب اللجنة على المبادئ الأساسية للصليب الأحمر والهلال الأحمر و الحماية من الإستغلال والإعتداء الجنسيين، ووضعت مصطلحاتها الخاصة، كما وتم تقديم الملاحظات والإنطباعات من خلال اللجنة وخط هاتفي مجاني يديره برنامج الأغذية العالمي.</a:t>
            </a:r>
            <a:endParaRPr lang="en-GB"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56</a:t>
            </a:fld>
            <a:endParaRPr lang="en-US" altLang="ru-RU"/>
          </a:p>
        </p:txBody>
      </p:sp>
    </p:spTree>
    <p:extLst>
      <p:ext uri="{BB962C8B-B14F-4D97-AF65-F5344CB8AC3E}">
        <p14:creationId xmlns:p14="http://schemas.microsoft.com/office/powerpoint/2010/main" val="265031332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JO" b="1" dirty="0">
                <a:latin typeface="Calibri" panose="020F0502020204030204" pitchFamily="34" charset="0"/>
                <a:ea typeface="Calibri" panose="020F0502020204030204" pitchFamily="34" charset="0"/>
                <a:cs typeface="Calibri" panose="020F0502020204030204" pitchFamily="34" charset="0"/>
              </a:rPr>
              <a:t>ملاحظات الميسرين - شريحة اختيارية لعرض صور النهج المطبق في الموزامبيق</a:t>
            </a:r>
          </a:p>
          <a:p>
            <a:pPr algn="r" rtl="1"/>
            <a:endParaRPr lang="en-GB" b="1" dirty="0">
              <a:latin typeface="Calibri" panose="020F0502020204030204" pitchFamily="34" charset="0"/>
              <a:ea typeface="Calibri" panose="020F0502020204030204" pitchFamily="34" charset="0"/>
              <a:cs typeface="Calibri" panose="020F0502020204030204" pitchFamily="34" charset="0"/>
            </a:endParaRPr>
          </a:p>
          <a:p>
            <a:pPr algn="just" rtl="1"/>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مثال مأخوذ من الدليل الخاص بالمشاركة المجتمعية والمساءلة - يمكن تغييره لمثال آخر من جمعيتك الوطنية أو منطقتك.</a:t>
            </a:r>
          </a:p>
          <a:p>
            <a:pPr algn="r"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JO" sz="2000" b="1" dirty="0">
                <a:solidFill>
                  <a:schemeClr val="accent3"/>
                </a:solidFill>
                <a:latin typeface="Calibri" panose="020F0502020204030204" pitchFamily="34" charset="0"/>
                <a:ea typeface="Calibri" panose="020F0502020204030204" pitchFamily="34" charset="0"/>
                <a:cs typeface="Calibri" panose="020F0502020204030204" pitchFamily="34" charset="0"/>
              </a:rPr>
              <a:t>النهج المجتمعي لتخطيط التعافي في موزامبيق</a:t>
            </a:r>
          </a:p>
          <a:p>
            <a:pPr algn="r"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JO"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صور توضح كيفية تنفيذ النهج الذي يقوده المجتمع للتعافي في المجتمع.</a:t>
            </a:r>
          </a:p>
          <a:p>
            <a:pPr algn="r" rtl="1"/>
            <a:endParaRPr lang="en-GB"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r" rtl="1">
              <a:buFontTx/>
              <a:buChar char="-"/>
            </a:pPr>
            <a:r>
              <a:rPr lang="ar-JO"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ورش عمل لتخطيط الأنشطة لتصنيف الأنشطة التي يجب التركيز عليها بإستخدام الصور المرمزة بالألوان حسب القطاع.</a:t>
            </a:r>
          </a:p>
          <a:p>
            <a:pPr marL="342900" indent="-342900" algn="r" rtl="1">
              <a:buFontTx/>
              <a:buChar char="-"/>
            </a:pPr>
            <a:endParaRPr lang="en-GB"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r" rtl="1">
              <a:buFontTx/>
              <a:buChar char="-"/>
            </a:pPr>
            <a:r>
              <a:rPr lang="ar-JO"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اجتماع المجتمع لتقديم الجدول الزمني للنشاط وجمع الملاحظات وإجراء التغييرات اللازمة على الخطة قبل اعتمادها.</a:t>
            </a:r>
            <a:endParaRPr lang="en-US" sz="1800" dirty="0">
              <a:latin typeface="Calibri" panose="020F0502020204030204" pitchFamily="34" charset="0"/>
              <a:ea typeface="Calibri" panose="020F0502020204030204" pitchFamily="34" charset="0"/>
              <a:cs typeface="Calibri" panose="020F0502020204030204" pitchFamily="34" charset="0"/>
            </a:endParaRPr>
          </a:p>
          <a:p>
            <a:pPr algn="r" rtl="1"/>
            <a:endParaRPr lang="en-GB" b="1"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57</a:t>
            </a:fld>
            <a:endParaRPr lang="en-US" altLang="ru-RU"/>
          </a:p>
        </p:txBody>
      </p:sp>
    </p:spTree>
    <p:extLst>
      <p:ext uri="{BB962C8B-B14F-4D97-AF65-F5344CB8AC3E}">
        <p14:creationId xmlns:p14="http://schemas.microsoft.com/office/powerpoint/2010/main" val="234025594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r>
              <a:rPr lang="ar-JO" b="1" dirty="0">
                <a:latin typeface="Calibri" panose="020F0502020204030204" pitchFamily="34" charset="0"/>
                <a:ea typeface="Calibri" panose="020F0502020204030204" pitchFamily="34" charset="0"/>
                <a:cs typeface="Calibri" panose="020F0502020204030204" pitchFamily="34" charset="0"/>
              </a:rPr>
              <a:t>ملاحظات الميسرين – صندوق الدردشة</a:t>
            </a:r>
            <a:endParaRPr lang="en-GB" b="1" dirty="0">
              <a:latin typeface="Calibri" panose="020F0502020204030204" pitchFamily="34" charset="0"/>
              <a:ea typeface="Calibri" panose="020F0502020204030204" pitchFamily="34" charset="0"/>
              <a:cs typeface="Calibri" panose="020F0502020204030204" pitchFamily="34" charset="0"/>
            </a:endParaRPr>
          </a:p>
          <a:p>
            <a:pPr algn="just" rtl="1"/>
            <a:endParaRPr lang="en-GB" b="1"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b="1" dirty="0">
                <a:latin typeface="Calibri" panose="020F0502020204030204" pitchFamily="34" charset="0"/>
                <a:ea typeface="Calibri" panose="020F0502020204030204" pitchFamily="34" charset="0"/>
                <a:cs typeface="Calibri" panose="020F0502020204030204" pitchFamily="34" charset="0"/>
              </a:rPr>
              <a:t>أولًا، أطلب من المشاركين سبب وجود الحلول التي يقودها المجتمع؟ وسبب أهميتها في حالات الأوبئة؟ وهل هناك أي أمثلة يمكن مشاركتها؟</a:t>
            </a:r>
          </a:p>
          <a:p>
            <a:pPr algn="just" rtl="1"/>
            <a:endParaRPr lang="en-GB" dirty="0">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dirty="0">
                <a:latin typeface="Calibri" panose="020F0502020204030204" pitchFamily="34" charset="0"/>
                <a:ea typeface="Calibri" panose="020F0502020204030204" pitchFamily="34" charset="0"/>
                <a:cs typeface="Calibri" panose="020F0502020204030204" pitchFamily="34" charset="0"/>
              </a:rPr>
              <a:t>لا تقل أهمية التخطيط التشاركي في الإستجابة للوباء عن أهميته في أنواع أخرى من الاستجابات والبرامج، فعند ما يتم إشراك المجتمعات، يمكنها في كثير من الأحيان اقتراح طرق لتكييف تدابير الوقاية للعمل في مجتمعها.</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dirty="0">
                <a:latin typeface="Calibri" panose="020F0502020204030204" pitchFamily="34" charset="0"/>
                <a:ea typeface="Calibri" panose="020F0502020204030204" pitchFamily="34" charset="0"/>
                <a:cs typeface="Calibri" panose="020F0502020204030204" pitchFamily="34" charset="0"/>
              </a:rPr>
              <a:t>يعزز دعم المجتمعات للمشاركة في تخطيط وتنفيذ استجابة الوباء، من ملكية المجتمع ويحسن من فعالية الإستجابة - مما يسهم في إنهاء تفشي المرض بسرعة أكبر.</a:t>
            </a:r>
          </a:p>
          <a:p>
            <a:pPr marL="0" indent="0" algn="just" rtl="1">
              <a:buFont typeface="Arial" panose="020B0604020202020204" pitchFamily="34" charset="0"/>
              <a:buNone/>
            </a:pPr>
            <a:endParaRPr lang="en-GB" sz="1800" dirty="0">
              <a:solidFill>
                <a:schemeClr val="lt1"/>
              </a:solidFill>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تؤدي تدابير الإستجابة غير العملية أو القسرية وعدم الحوار مع المجتمعات إلى الإحباط والمقاومة وعدم الامتثال، مما يزيد من انتشار العدوى، كإخبار الأشخاص الذين يعيشون في الأحياء الفقيرة بالتباعد الجسدي أو محاولة إغلاق المجتمعات التي تحتاج إلى مغادرة المنزل كل يوم لكسب المال.</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على سبيل المثال، عندما فرضت الحكومة في ليبيا حجرًا صحيًا على أجزاء من العاصمة مونروفيا خلال تفشي وباء إيبولا في غرب إفريقيا، لم يتم التشاور مع المجتمعات، وعندما لم يتمكن الناس من الوصول إلى الغذاء أو الماء أو الرعاية الصحية، فروا من المنطقة وكان لا بد من التخلي عن الحجر الصحي، أما في الأجزاء الأخرى من البلاد والتي تم إشراك قادة المجتمع فيها بنشاط وفاعيلة، تمكنوا من تقديم المساعدة من خلال إقرار تشريعات محلية جديدة وتشكيل فرق مهام للمساهمة في وقف انتشار الفيروس، وتضمنت جهود الوقاية ما يلي: منع الغرباء من دخول المجتمع ومنع الزوار من النوم في منازل الأهالي وفرض فترة حجر صحي مدتها 21 يومًا لأولئك الذين يرغبون في الانتقال إلى المجتمع للتأكد من عدم حملهم لفيروس الإيبولا، كما وتم إنشاء فرق مجتمعية لتنبيه أفراد المجتمع إلى حالات الإيبولا وضمان توفير الطعام والماء والأدوية للأشخاص الموجودين في الحجر والعزل وإحالة حالات جديدة إلى المرافق الصحية والكشف عن محاولات إخفاء المرض أو عمليات الدفن السري، وخلصت الرئيسة إيلين جونسون سيرليف إلى أن فرض الحجر الصحي كان خطأً، وأكدت قائلة: "الآن أعلم أن ملكية الأفراد ومشاركة المجتمع تعمل بشكل أفضل في حالات مثل هذه، وأعتقد أن هذه التجربة ستلازمنا ما حيينا."</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30000"/>
              </a:spcBef>
              <a:spcAft>
                <a:spcPct val="0"/>
              </a:spcAft>
              <a:buClrTx/>
              <a:buSzTx/>
              <a:buFont typeface="Arial" panose="020B0604020202020204" pitchFamily="34" charset="0"/>
              <a:buNone/>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كيف يمكننا دعم الحلول التي يقودها المجتمع؟</a:t>
            </a:r>
          </a:p>
          <a:p>
            <a:pPr marL="0" marR="0" lvl="0" indent="0" algn="just" defTabSz="914400" rtl="1" eaLnBrk="0" fontAlgn="base" latinLnBrk="0" hangingPunct="0">
              <a:lnSpc>
                <a:spcPct val="100000"/>
              </a:lnSpc>
              <a:spcBef>
                <a:spcPct val="30000"/>
              </a:spcBef>
              <a:spcAft>
                <a:spcPct val="0"/>
              </a:spcAft>
              <a:buClrTx/>
              <a:buSzTx/>
              <a:buFont typeface="Arial" panose="020B0604020202020204" pitchFamily="34" charset="0"/>
              <a:buNone/>
              <a:tabLst/>
              <a:defRP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بنفس الطريق التي ندعم بها مشاركة المجتمع في تصميم البرامج.</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علينا أولاً ضمان فهمنا للسياق والتحديات التي نواجهها حتى نعرف كيفية العمل مع المجتمع وكيفية البناء على مهاراتهم وقدراتهم الحالية.</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بناءً على نتائج التقييم، حدد القادة ومجموعات المجتمع والممثلين الذين تحتاج إلى مقابلتهم لبدء التخطيط لحلول محلية لإدارة الوباء.</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مناقشة كيفية عمل تدابير الوقاية مع المجموعات والممثلين - كغسل اليدين والعزل والتباعد الجسدي والنقل لتلقي لعلاج وما إلى ذلك، ويمكن إنشاء فرقة عمل أو لجنة محلية معنية بالوباء للإشراف على التخطيط والتنفيذ، ولكن مع التأكد من أنها تمثل المجتمع بشكل عادل وأنها تحظى بثقة السكان.</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dirty="0">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العمل مع المجتمع المحلي لرسم خرائط للموارد والقدرات المتاحة في المجتمع وتحديد أي ثغرات معلقة قد تتطلب دعما وموارد خارجية.</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5"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الإتفاق على الأدوار والمسؤوليات الخاصة بأصحاب المصلحة الرئيسيين في تنفيذ تدابير الوقاية والإستجابة لجائحة كوفيد -19 بما في ذلك قادة المجتمع والمجموعات والمنظمات والسلطات والخدمات المحلية ووكالات الإستجابة مثل وكالتك الخاصة، والإتفاق أيضًا على كيفية رصد التنفيذ في جميع مراحل الإستجابة لضمان تحقيق المساءلة والنتائج المتوقعة.</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5"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تزويد هذه المجموعات بالتدريب والموارد اللازمة لتنفيذ تدابير الوقاية وأنشطة تبليغ المخاطر والمشاركة المجتمعية كالتمويل ورصيد الهاتف المحمول وأجهزة الراديو ومواد الإعلام والتثقيف والإتصالات ومعدات الحماية الشخصية.</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5"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إعمل على دعم المجموعات المجتمعية وفرق العمل لمشاركة المعلومات المتعلقة بكيفية عمل الحلول المحلية مع المجتمع الأوسع حتى يتسنى للجميع معرفة العمليات التي يجب إتباعها.</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5"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دعم مجموعات المجتمع في رصد التغذية الراجعة المجتمعية ليتمكنوا من الإستجابة بسرعة إذا لم تَسر الأمور بشكل جيد أو ظهرت تحديات جديدة.</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5"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endParaRPr lang="en-GB" dirty="0">
              <a:latin typeface="Calibri" panose="020F0502020204030204" pitchFamily="34" charset="0"/>
              <a:ea typeface="Calibri" panose="020F0502020204030204" pitchFamily="34" charset="0"/>
              <a:cs typeface="Calibri" panose="020F0502020204030204" pitchFamily="34" charset="0"/>
            </a:endParaRPr>
          </a:p>
          <a:p>
            <a:pPr algn="just" rtl="1"/>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مثال مأخوذ من الدليل الخاص بالمشاركة المجتمعية والمساءلة - يمكن تغييره لمثال آخر من جمعيتك الوطنية أو منطقتك.</a:t>
            </a:r>
          </a:p>
          <a:p>
            <a:pPr marL="0" marR="0" lvl="0" indent="0" algn="just" defTabSz="914400" rtl="1" eaLnBrk="0" fontAlgn="base" latinLnBrk="0" hangingPunct="0">
              <a:lnSpc>
                <a:spcPct val="100000"/>
              </a:lnSpc>
              <a:spcBef>
                <a:spcPct val="30000"/>
              </a:spcBef>
              <a:spcAft>
                <a:spcPct val="0"/>
              </a:spcAft>
              <a:buClrTx/>
              <a:buSzTx/>
              <a:buFontTx/>
              <a:buNone/>
              <a:tabLst/>
              <a:defRPr/>
            </a:pPr>
            <a:endParaRPr lang="en-GB" b="1" dirty="0">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30000"/>
              </a:spcBef>
              <a:spcAft>
                <a:spcPct val="0"/>
              </a:spcAft>
              <a:buClrTx/>
              <a:buSzTx/>
              <a:buFontTx/>
              <a:buNone/>
              <a:tabLst/>
              <a:defRPr/>
            </a:pPr>
            <a:r>
              <a:rPr lang="ar-JO" b="1" dirty="0">
                <a:latin typeface="Calibri" panose="020F0502020204030204" pitchFamily="34" charset="0"/>
                <a:ea typeface="Calibri" panose="020F0502020204030204" pitchFamily="34" charset="0"/>
                <a:cs typeface="Calibri" panose="020F0502020204030204" pitchFamily="34" charset="0"/>
              </a:rPr>
              <a:t>تذكير المشاركين بفرق العمل المجتمعية في إندونيسيا التي خططت لتدابير الوقاية الخاصة بها لمكافحة إنتشار وباء كوفيد - 19 بتمويل ودعم فني من الجمعية الوطنية، والتي تمت مناقشتها خلال المقدمة الخاصة بالمشاركة المجتمعية والمساءلة.</a:t>
            </a:r>
          </a:p>
          <a:p>
            <a:pPr marL="0" marR="0" lvl="0" indent="0" algn="just" defTabSz="914400" rtl="1" eaLnBrk="0" fontAlgn="base" latinLnBrk="0" hangingPunct="0">
              <a:lnSpc>
                <a:spcPct val="100000"/>
              </a:lnSpc>
              <a:spcBef>
                <a:spcPct val="30000"/>
              </a:spcBef>
              <a:spcAft>
                <a:spcPct val="0"/>
              </a:spcAft>
              <a:buClrTx/>
              <a:buSzTx/>
              <a:buFontTx/>
              <a:buNone/>
              <a:tabLst/>
              <a:defRPr/>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تقود مبادرة متطوع في كل شارع في ليبيا المعركة ضد فايروس الكوفيد – 19</a:t>
            </a: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أطلقت الجمعية الوطنية في بنغازي مبادرة متطوع في كل شارع، عندما قيّد تفشي فايروس الكوفيد -19 حركة متطوعي الصحة المجتمعية التابعين لجمعية الهلال الأحمر الليبي من الوصول إلى المجتمعات، حيث يهدف هذا النهج إلى توظيف أفراد من المجتمع المحلي لقيادة عملية الحشد المجتمعي المتعلقة بالكوفيد - 19 في أحيائهم، وتم إصدار دليل إرشادي للمتطوعين وشريط فيديو يحتوي على المعلومات الخاصة بالكوفيد -19 والتدابير الوقائية ودور المتطوعين ومهارات الاتصال، ثم إجراء إسطلاع عبر وسائل التواصل الاجتماعي لفهم تصورات المجتمع ومدى معرفتهم بالفيروس بشكل أفضل، كما واستخدمت المعلومات التي تم جمعها لتطوير دليل الأسئلة الأكثر تكرارًا بناءً على المعتقدات الرئيسية والشائعات والثغرات المعرفية في المجتمعات، وتم أيضًا إطلاق حملة من خلال المنشورات ومقاطع الفيديو على وسائل التواصل الاجتماعي لتوظيف المتطوعين، وبعد إجراء اختبار لتقيمهم، تم تعيين 202 متطوعًا إما لتقديم المعلومات الخاصة بالكوفيد - 19 في منطقتهم أو للمساعدة  في بعض المهام كالتحليل والترجمة والبحث و تصميم المواد عن بُعد، كما وتم إعطاء المتطوعين الجدد تعريفًا للحركة وتعيينهم في واحد من 18 فريقًا مجتمعيًا في جميع أنحاء بنغازي وبدأوا بعمل زيارات إلى المنازل في منطقتهم، كما واستخدمت البرقية للتنسيق وتوفير الدعم المستمر لفرق المتطوعين، ونظرًا لأنهم كانوا معروفين ويحظون بثقة جيرانهم، فقد كانوا فعالين في معالجة الشائعات والمعلومات المضللة وأثبتوا أنهم مهمون جدًا في عملية الوصول إلى أفراد المجتمع الأكثر ضعفًا، ككبار السن أو أولئك الذين لديهم وصول محدود إلى مصادر المعلومات الأخرى كالتلفاز أو الإنترنت، حيث علق أحد أفراد المجتمع قائلاً: "في البداية، كان هناك الكثير من الشائعات حول الفيروس، مما جعلني أشعر بالحيرة في كيفية التعامل معه، ولكن بعد زيارة المتطوعين، فهمت الأمور المتعلقة بالفيروس وشعرت براحة أكبر للوقاية منه." وفي الوقت الراهن، يتم تطبيق هذا النهج في ليبيا ومصر ويتم اعتباره طريقة للمساعدة في معالجة المخاوف الصحية الأخرى في المجتمع.</a:t>
            </a:r>
            <a:endParaRPr lang="en-GB" sz="1805"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58</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323283729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spcBef>
                <a:spcPct val="50000"/>
              </a:spcBef>
            </a:pPr>
            <a:r>
              <a:rPr lang="ar-JO" sz="1800" b="1" dirty="0">
                <a:latin typeface="Calibri" panose="020F0502020204030204" pitchFamily="34" charset="0"/>
                <a:ea typeface="Calibri" panose="020F0502020204030204" pitchFamily="34" charset="0"/>
                <a:cs typeface="Calibri" panose="020F0502020204030204" pitchFamily="34" charset="0"/>
              </a:rPr>
              <a:t>ملاحظات الميسرين</a:t>
            </a:r>
            <a:endParaRPr lang="en-GB" sz="1800" b="1" dirty="0">
              <a:latin typeface="Calibri" panose="020F0502020204030204" pitchFamily="34" charset="0"/>
              <a:ea typeface="Calibri" panose="020F0502020204030204" pitchFamily="34" charset="0"/>
              <a:cs typeface="Calibri" panose="020F0502020204030204" pitchFamily="34" charset="0"/>
            </a:endParaRPr>
          </a:p>
          <a:p>
            <a:pPr algn="just" rtl="1">
              <a:spcBef>
                <a:spcPct val="50000"/>
              </a:spcBef>
            </a:pPr>
            <a:endParaRPr lang="en-GB" sz="1800" b="1" dirty="0">
              <a:latin typeface="Calibri" panose="020F0502020204030204" pitchFamily="34" charset="0"/>
              <a:ea typeface="Calibri" panose="020F0502020204030204" pitchFamily="34" charset="0"/>
              <a:cs typeface="Calibri" panose="020F0502020204030204" pitchFamily="34" charset="0"/>
            </a:endParaRPr>
          </a:p>
          <a:p>
            <a:pPr marL="285750" indent="-285750" algn="just" rtl="1">
              <a:spcBef>
                <a:spcPct val="50000"/>
              </a:spcBef>
              <a:buFont typeface="Arial" panose="020B0604020202020204" pitchFamily="34" charset="0"/>
              <a:buChar char="•"/>
            </a:pPr>
            <a:r>
              <a:rPr lang="ar-JO" sz="1800" b="0" dirty="0">
                <a:latin typeface="Calibri" panose="020F0502020204030204" pitchFamily="34" charset="0"/>
                <a:ea typeface="Calibri" panose="020F0502020204030204" pitchFamily="34" charset="0"/>
                <a:cs typeface="Calibri" panose="020F0502020204030204" pitchFamily="34" charset="0"/>
              </a:rPr>
              <a:t>هذه بعض من أكثر أدوات المشاركة المجتمعية والمساءلة فائدة والتي يمكن أن تساعدك على تنفيذ الإجراء رقم 4 بشكله الأساسي ومناقشة خطط الإستجابة مع المجتمعات وأصحاب المصلحة الرئيسيين.</a:t>
            </a:r>
          </a:p>
          <a:p>
            <a:pPr marL="285750" indent="-285750" algn="just" rtl="1">
              <a:spcBef>
                <a:spcPct val="50000"/>
              </a:spcBef>
              <a:buFont typeface="Arial" panose="020B0604020202020204" pitchFamily="34" charset="0"/>
              <a:buChar char="•"/>
            </a:pPr>
            <a:endParaRPr lang="en-GB" sz="1800"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indent="-457200" algn="just" rtl="1">
              <a:buAutoNum type="arabicPlain" startAt="15"/>
            </a:pPr>
            <a:r>
              <a:rPr lang="ar-JO" sz="2000" b="1" dirty="0">
                <a:solidFill>
                  <a:schemeClr val="accent1">
                    <a:lumMod val="90000"/>
                    <a:lumOff val="10000"/>
                  </a:schemeClr>
                </a:solidFill>
                <a:effectLst/>
                <a:latin typeface="Calibri" panose="020F0502020204030204" pitchFamily="34" charset="0"/>
                <a:ea typeface="Calibri" panose="020F0502020204030204" pitchFamily="34" charset="0"/>
                <a:cs typeface="Calibri" panose="020F0502020204030204" pitchFamily="34" charset="0"/>
              </a:rPr>
              <a:t>مجموعة أدوات التغذية الراجعة </a:t>
            </a:r>
          </a:p>
          <a:p>
            <a:pPr algn="just"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توفر الإرشادات والأدوات اللازمة لإستخدام التغذية الراجعة المجتمعية بشكل منهجي  لتحسين البرامج والعمليات والعمل على نطاق أوسع، ويتضمن ذلك الخطوات الأولى لإنشاء آلية أساسية للتغذية الراجعة إضافة إلى بعض الإرشادات حول كيفية إجراء استطلاعات الآراء المجتمعية وكيفية تحليل الملاحظات النوعية والتعامل مع الحساس منها وضمان التعامل مع كافة الملاحظات والإنطباعات بمسؤولية.</a:t>
            </a:r>
          </a:p>
          <a:p>
            <a:pPr algn="just" rtl="1"/>
            <a:endParaRPr lang="en-US"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indent="-457200" algn="just" rtl="1">
              <a:buAutoNum type="arabicPlain" startAt="17"/>
            </a:pPr>
            <a:r>
              <a:rPr lang="ar-JO" sz="2000" b="1" dirty="0">
                <a:solidFill>
                  <a:schemeClr val="accent1">
                    <a:lumMod val="90000"/>
                    <a:lumOff val="10000"/>
                  </a:schemeClr>
                </a:solidFill>
                <a:effectLst/>
                <a:latin typeface="Calibri" panose="020F0502020204030204" pitchFamily="34" charset="0"/>
                <a:ea typeface="Calibri" panose="020F0502020204030204" pitchFamily="34" charset="0"/>
                <a:cs typeface="Calibri" panose="020F0502020204030204" pitchFamily="34" charset="0"/>
              </a:rPr>
              <a:t>اللقاءات المجتمعية</a:t>
            </a:r>
          </a:p>
          <a:p>
            <a:pPr marL="0" indent="0" algn="just" rtl="1">
              <a:buNone/>
            </a:pPr>
            <a:endParaRPr lang="en-US" sz="2000" b="1" dirty="0">
              <a:solidFill>
                <a:schemeClr val="accent1">
                  <a:lumMod val="90000"/>
                  <a:lumOff val="10000"/>
                </a:schemeClr>
              </a:solidFill>
              <a:latin typeface="Calibri" panose="020F0502020204030204" pitchFamily="34" charset="0"/>
              <a:ea typeface="Calibri" panose="020F0502020204030204" pitchFamily="34" charset="0"/>
              <a:cs typeface="Calibri" panose="020F0502020204030204" pitchFamily="34" charset="0"/>
            </a:endParaRPr>
          </a:p>
          <a:p>
            <a:pPr algn="just" rtl="1"/>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توفر إرشادات حول كيفية إجراء اجتماع مجتمعي فعّال بما في ذلك التنظيم وكيفية توثيق الأسئلة والملاحظات والتحديات المحتملة وكيفية التخفيف من تأثيرها.</a:t>
            </a: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indent="-457200" algn="just" rtl="1">
              <a:buAutoNum type="arabicPlain" startAt="20"/>
            </a:pPr>
            <a:r>
              <a:rPr lang="ar-JO" sz="2000" b="1" dirty="0">
                <a:solidFill>
                  <a:schemeClr val="accent1">
                    <a:lumMod val="90000"/>
                    <a:lumOff val="10000"/>
                  </a:schemeClr>
                </a:solidFill>
                <a:effectLst/>
                <a:latin typeface="Calibri" panose="020F0502020204030204" pitchFamily="34" charset="0"/>
                <a:ea typeface="Calibri" panose="020F0502020204030204" pitchFamily="34" charset="0"/>
                <a:cs typeface="Calibri" panose="020F0502020204030204" pitchFamily="34" charset="0"/>
              </a:rPr>
              <a:t>إرشادات استراتيجية الخروج </a:t>
            </a:r>
          </a:p>
          <a:p>
            <a:pPr marL="0" indent="0" algn="just" rtl="1">
              <a:buNone/>
            </a:pPr>
            <a:endParaRPr lang="en-US" sz="2000" b="1" dirty="0">
              <a:solidFill>
                <a:schemeClr val="accent1">
                  <a:lumMod val="90000"/>
                  <a:lumOff val="10000"/>
                </a:schemeClr>
              </a:solidFill>
              <a:latin typeface="Calibri" panose="020F0502020204030204" pitchFamily="34" charset="0"/>
              <a:ea typeface="Calibri" panose="020F0502020204030204" pitchFamily="34" charset="0"/>
              <a:cs typeface="Calibri" panose="020F0502020204030204" pitchFamily="34" charset="0"/>
            </a:endParaRPr>
          </a:p>
          <a:p>
            <a:pPr algn="just" rtl="1"/>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توفر إرشادات متعلقة بمشاركة المجتمعات في تخطيط إغلاق البرامج، وتشمل ضمان تزويدهم بمعلومات كافية وبشكل جيد والسماح لهم بالمشاركة في اتخاذ القرارات المعلقة بما سيحد فيما بعد، وإتاحة الفرص لهم لتقديم الملاحظات أو طرح الأسئلة.</a:t>
            </a: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indent="-457200" algn="just" rtl="1">
              <a:buAutoNum type="arabicPlain" startAt="16"/>
            </a:pPr>
            <a:r>
              <a:rPr lang="ar-JO" sz="2000" b="1" dirty="0">
                <a:solidFill>
                  <a:schemeClr val="accent1">
                    <a:lumMod val="90000"/>
                    <a:lumOff val="10000"/>
                  </a:schemeClr>
                </a:solidFill>
                <a:effectLst/>
                <a:latin typeface="Calibri" panose="020F0502020204030204" pitchFamily="34" charset="0"/>
                <a:ea typeface="Calibri" panose="020F0502020204030204" pitchFamily="34" charset="0"/>
                <a:cs typeface="Calibri" panose="020F0502020204030204" pitchFamily="34" charset="0"/>
              </a:rPr>
              <a:t>دليل حلقات النقاش المركزة</a:t>
            </a:r>
          </a:p>
          <a:p>
            <a:pPr algn="just"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توفر الإرشادات المتعلقة بإجراء حلقات نقاش مركزة وفعالة، بما في ذلك التنظيم والأدوار والمسؤوليات، إضافةً إلى الأسئلة التي يجب طرحها للمساعدة في تخطيط ورصد نُهج المشاركة المجتمعية.</a:t>
            </a: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indent="-457200" algn="just" rtl="1">
              <a:buAutoNum type="arabicPlain" startAt="24"/>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القائمة المرجعية للمشاركة المجتمعية والمساءلة في القطاعات والأدوار (خلال الإستجابة لحالات الطوارئ)</a:t>
            </a:r>
          </a:p>
          <a:p>
            <a:pPr algn="just"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توفر الإرشادات المتعلقة بالإجراءات العملية التي يجب أن يتخذها الموظفون من مختلف القطاعات لضمان مستوى جيد من المشاركة خلال مختلف مراحل الإستجابة لحالات الطوارئ، حيث تساعد هذه القوائم المرعية في تحديد أي ثغرات أو  مجالات يمكن تعزيز المشاركة المجتمعية فيها. </a:t>
            </a: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59</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223286000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spcBef>
                <a:spcPct val="50000"/>
              </a:spcBef>
            </a:pPr>
            <a:r>
              <a:rPr lang="ar-JO" sz="1800" b="1" dirty="0">
                <a:latin typeface="Calibri" panose="020F0502020204030204" pitchFamily="34" charset="0"/>
                <a:ea typeface="Calibri" panose="020F0502020204030204" pitchFamily="34" charset="0"/>
                <a:cs typeface="Calibri" panose="020F0502020204030204" pitchFamily="34" charset="0"/>
              </a:rPr>
              <a:t>ملاحظات الميسرين – إستفتاء عبر منصة زوم وصندوق الدردشة </a:t>
            </a:r>
            <a:r>
              <a:rPr lang="en-US" sz="1800" b="1" dirty="0">
                <a:latin typeface="Calibri" panose="020F0502020204030204" pitchFamily="34" charset="0"/>
                <a:ea typeface="Calibri" panose="020F0502020204030204" pitchFamily="34" charset="0"/>
                <a:cs typeface="Calibri" panose="020F0502020204030204" pitchFamily="34" charset="0"/>
              </a:rPr>
              <a:t>/</a:t>
            </a:r>
            <a:r>
              <a:rPr lang="ar-JO" sz="1800" b="1" dirty="0">
                <a:latin typeface="Calibri" panose="020F0502020204030204" pitchFamily="34" charset="0"/>
                <a:ea typeface="Calibri" panose="020F0502020204030204" pitchFamily="34" charset="0"/>
                <a:cs typeface="Calibri" panose="020F0502020204030204" pitchFamily="34" charset="0"/>
              </a:rPr>
              <a:t> شفهياً</a:t>
            </a:r>
            <a:endParaRPr lang="en-GB" sz="1800" b="1" dirty="0">
              <a:latin typeface="Calibri" panose="020F0502020204030204" pitchFamily="34" charset="0"/>
              <a:ea typeface="Calibri" panose="020F0502020204030204" pitchFamily="34" charset="0"/>
              <a:cs typeface="Calibri" panose="020F0502020204030204" pitchFamily="34" charset="0"/>
            </a:endParaRPr>
          </a:p>
          <a:p>
            <a:pPr algn="just" rtl="1">
              <a:spcBef>
                <a:spcPct val="50000"/>
              </a:spcBef>
            </a:pPr>
            <a:endParaRPr lang="en-US" sz="1800" dirty="0">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قبل عرض المحتوى على الشريحة، إسأل المشاركين عما إذا كانوا يعتقدون أن منظمتهم تقوم عادة بعمل جيد في تبليغ معايير الإختيار وعمليات الإستهداف إلى المجتمعات؟ هل يفهم الاشخاص في المجتمعات كيف نقرر من يتلقى المساعدة ومن لا يتلقاها؟ يمكن للمشاركين الرد من خلال صندوق الدردشة أو شفهياً.</a:t>
            </a:r>
          </a:p>
          <a:p>
            <a:pPr marL="342900" lvl="0" indent="-342900" algn="just" rtl="1">
              <a:buFont typeface="Arial" panose="020B0604020202020204" pitchFamily="34" charset="0"/>
              <a:buChar char="•"/>
            </a:pPr>
            <a:endPar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أطلق إستفتاء عبر منصة زوم</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بالمتوسط، ما هي نسبة أفراد المجتمع الذين يفهمون معايير الإختيار وعملية الاستهداف؟</a:t>
            </a:r>
          </a:p>
          <a:p>
            <a:pPr marL="1718135" lvl="2" indent="-342900" algn="just" rtl="1">
              <a:buFont typeface="Arial" panose="020B0604020202020204" pitchFamily="34" charset="0"/>
              <a:buChar char="•"/>
            </a:pPr>
            <a:r>
              <a:rPr lang="ar-JO"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81%</a:t>
            </a:r>
          </a:p>
          <a:p>
            <a:pPr marL="1718135" lvl="2" indent="-342900" algn="just" rtl="1">
              <a:buFont typeface="Arial" panose="020B0604020202020204" pitchFamily="34" charset="0"/>
              <a:buChar char="•"/>
            </a:pPr>
            <a:r>
              <a:rPr lang="ar-JO"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53%</a:t>
            </a:r>
          </a:p>
          <a:p>
            <a:pPr marL="1718135" lvl="2" indent="-342900" algn="just" rtl="1">
              <a:buFont typeface="Arial" panose="020B0604020202020204" pitchFamily="34" charset="0"/>
              <a:buChar char="•"/>
            </a:pPr>
            <a:r>
              <a:rPr lang="ar-JO"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35%</a:t>
            </a:r>
          </a:p>
          <a:p>
            <a:pPr marL="1718135" lvl="2"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18%</a:t>
            </a:r>
          </a:p>
          <a:p>
            <a:pPr marL="1718135" lvl="2" indent="-342900" algn="just" rtl="1">
              <a:buFont typeface="Arial" panose="020B0604020202020204" pitchFamily="34" charset="0"/>
              <a:buChar char="•"/>
            </a:pPr>
            <a:r>
              <a:rPr lang="ar-JO"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5%</a:t>
            </a:r>
          </a:p>
          <a:p>
            <a:pPr marL="1718135" lvl="2"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ثم اعرض الرسم البياني الذي تم جمعه من خمسة دول مختلفة بواسطة جراوند تروث سليوشن على الشريحة، والذي تشير نتائجه إلى أن منظمات الإغاثة لا تقوم عادةً بعمل جيد جدًا في شرح معايير الإختيار – إسأل المشاركين إذا كان قد فاجئهم ذلك؟ يمكنهم الرد إما بإستخدام صندوق الدردشة أو علامة الإعجاب.</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endPar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إسأل المشاركين </a:t>
            </a:r>
            <a:r>
              <a:rPr lang="ar-JO"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السؤال التالي "ما هي العواقب التي يمكن أن تترتب على عدم فهم المجتمعات لمعايير الإختيار والإستهداف؟" </a:t>
            </a: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يمكنهم الإجابة من خلال الكتابة في صندوق الدردشة أو شفهياً. </a:t>
            </a:r>
          </a:p>
          <a:p>
            <a:pPr marL="342900" lvl="0" indent="-342900" algn="just" rtl="1">
              <a:buFont typeface="Arial" panose="020B0604020202020204" pitchFamily="34" charset="0"/>
              <a:buChar char="•"/>
            </a:pPr>
            <a:endParaRPr lang="en-GB"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قد يؤدي ذلك إلى إنتشار إعتقاد في المجتمع بأن الجمعية الوطنية فاسدة أو متحيزة وتقدم المساعدة فقط لبعض الجماعات، مما يضر بسمعتنا ويمكن أن يؤدي إلى حوادث أمنية، مما يؤثر على الوصول الآمن للموظفين والمتطوعين. </a:t>
            </a:r>
          </a:p>
          <a:p>
            <a:pPr marL="1030517" lvl="1"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يمكن أن يؤدي إلى الإضرار بالعلاقات الإجتماعية وخلق التوتر في المجتمع، بسبب عدم فهم الأشخاص لسبب تلقي بعضهم الدعم وعدم تلقي البعض الآخر له. </a:t>
            </a:r>
          </a:p>
          <a:p>
            <a:pPr marL="1030517" lvl="1"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قد يُعرض الأشخاص الذين يتلقون الدعم لخطر التعرض للعنف أو الأذى أو الوصم.</a:t>
            </a:r>
          </a:p>
          <a:p>
            <a:pPr marL="1030517" lvl="1"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يمكن أن يزيد ذلك من التفاوت في التوازنات السلطوية القائمة، من خلال زيادة سلطة وشرعية القادة وصانعي القرار.</a:t>
            </a:r>
          </a:p>
          <a:p>
            <a:pPr marL="1030517" lvl="1"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يمكن أن يلحق ذلك ضرراً بالعلاقة والثقة بين الجمعية الوطنية والمجتمع، مما يقيد استعدادهم للمشاركة في البرنامج أو عملية الإستجابة.</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إسأل عما إذا كان بإمكان أي شخص ذكر أية فوائد لفهم المجتمع لمعايير الإختيار والتوزيع وبالتالي استطاعته للمشاركة في العملية؟ يمكنهم الإجابة بإستخدام صندوق الدردشة أو شفهياً.</a:t>
            </a:r>
          </a:p>
          <a:p>
            <a:pPr marL="342900" lvl="0" indent="-342900" algn="just" rtl="1">
              <a:buFont typeface="Arial" panose="020B0604020202020204" pitchFamily="34" charset="0"/>
              <a:buChar char="•"/>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يمكن للمجتمع مساعدة الجمعية الوطنية على تحديد أفراد المجتمع الأكثر ضعفاً والمعرضين للخطر والوصول إليهم، وتقليل عدد الأخطاء فيما يتعلق بمن يتم تضمينه أو استبعاده أثناء عمليات التوجيه.</a:t>
            </a:r>
          </a:p>
          <a:p>
            <a:pPr marL="1030517" lvl="1"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يساعد ذلك في إدارة توقعات المجتمعات، لأنهم سيفهمون أن الجمعية الوطنية لديها موارد محدودة وبالتالي لا يمكنها مساعدة الجميع.</a:t>
            </a:r>
          </a:p>
          <a:p>
            <a:pPr marL="1030517" lvl="1"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يُسهم ذلك في تسهيل البرنامج، حيث يعزز مشاركة المجتمع في العملية من فهمهم وقبولهم لها.</a:t>
            </a:r>
          </a:p>
          <a:p>
            <a:pPr marL="1030517" lvl="1"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يعزز ذلك من ملكية المجتمع حيث أنهم يشاركون في اتخاذ القرارات الصعبة المتعلقة بمن يجب ومن لا يجب دعمه، ووفقًا لنوع البرنامج أو الإستجابة، يمكن أن يشجع ذلك أيضًا المجتمعات على توفير موارد أو حلول لسد الثغرات فيما توفره الجمعية الوطنية.</a:t>
            </a:r>
          </a:p>
          <a:p>
            <a:pPr marL="1030517" lvl="1"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تساعد عمليات الإختيار بشفافية على منع الفساد المحتمل من قبل قادة المجتمع أو موظفي ومتطوعي الجمعية الوطنية.</a:t>
            </a:r>
          </a:p>
          <a:p>
            <a:pPr marL="1030517" lvl="1"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تساعد المشاركة والشفافية على منع إنتشار الشائعات والمعلومات المضللة.</a:t>
            </a:r>
            <a:endParaRPr lang="en-US" b="0"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endParaRPr lang="en-US" dirty="0">
              <a:latin typeface="Calibri" panose="020F0502020204030204" pitchFamily="34" charset="0"/>
              <a:ea typeface="Calibri" panose="020F0502020204030204" pitchFamily="34" charset="0"/>
              <a:cs typeface="Calibri" panose="020F0502020204030204" pitchFamily="34" charset="0"/>
            </a:endParaRPr>
          </a:p>
          <a:p>
            <a:pPr marL="0" indent="0" algn="just" rtl="1">
              <a:buFont typeface="Arial" panose="020B0604020202020204" pitchFamily="34" charset="0"/>
              <a:buNone/>
            </a:pPr>
            <a:endParaRPr lang="en-US"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endParaRPr lang="en-US"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61</a:t>
            </a:fld>
            <a:endParaRPr lang="en-US" altLang="ru-RU"/>
          </a:p>
        </p:txBody>
      </p:sp>
    </p:spTree>
    <p:extLst>
      <p:ext uri="{BB962C8B-B14F-4D97-AF65-F5344CB8AC3E}">
        <p14:creationId xmlns:p14="http://schemas.microsoft.com/office/powerpoint/2010/main" val="20702063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spcBef>
                <a:spcPct val="50000"/>
              </a:spcBef>
            </a:pPr>
            <a:r>
              <a:rPr lang="ar-JO" sz="1800" b="1" dirty="0">
                <a:latin typeface="Calibri" panose="020F0502020204030204" pitchFamily="34" charset="0"/>
                <a:ea typeface="Calibri" panose="020F0502020204030204" pitchFamily="34" charset="0"/>
                <a:cs typeface="Calibri" panose="020F0502020204030204" pitchFamily="34" charset="0"/>
              </a:rPr>
              <a:t>ملاحظات الميسرين</a:t>
            </a:r>
            <a:endParaRPr lang="en-GB" sz="1800" b="1" dirty="0">
              <a:latin typeface="Calibri" panose="020F0502020204030204" pitchFamily="34" charset="0"/>
              <a:ea typeface="Calibri" panose="020F0502020204030204" pitchFamily="34" charset="0"/>
              <a:cs typeface="Calibri" panose="020F0502020204030204" pitchFamily="34" charset="0"/>
            </a:endParaRPr>
          </a:p>
          <a:p>
            <a:pPr algn="just" rtl="1">
              <a:spcBef>
                <a:spcPct val="50000"/>
              </a:spcBef>
            </a:pPr>
            <a:endParaRPr lang="en-GB" sz="1800" b="1" dirty="0">
              <a:latin typeface="Calibri" panose="020F0502020204030204" pitchFamily="34" charset="0"/>
              <a:ea typeface="Calibri" panose="020F0502020204030204" pitchFamily="34" charset="0"/>
              <a:cs typeface="Calibri" panose="020F0502020204030204" pitchFamily="34" charset="0"/>
            </a:endParaRPr>
          </a:p>
          <a:p>
            <a:pPr algn="just" rtl="1"/>
            <a:r>
              <a:rPr lang="ar-JO" sz="18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الإجراء الأساسي رقم 5 للمشاركة المجتمعية والمساءلة في حالات الطوارئ: </a:t>
            </a:r>
            <a:r>
              <a:rPr kumimoji="0" lang="ar-JO" sz="2000" b="0" i="0" u="none" strike="noStrike" kern="1200" cap="none" spc="0" normalizeH="0" baseline="0" noProof="0" dirty="0">
                <a:ln>
                  <a:noFill/>
                </a:ln>
                <a:solidFill>
                  <a:srgbClr val="F5333F"/>
                </a:solidFill>
                <a:effectLst/>
                <a:uLnTx/>
                <a:uFillTx/>
                <a:latin typeface="Calibri" panose="020F0502020204030204" pitchFamily="34" charset="0"/>
                <a:ea typeface="Calibri" panose="020F0502020204030204" pitchFamily="34" charset="0"/>
                <a:cs typeface="Calibri" panose="020F0502020204030204" pitchFamily="34" charset="0"/>
              </a:rPr>
              <a:t>مناقشة معايير الإختيار </a:t>
            </a:r>
            <a:r>
              <a:rPr lang="ar-JO" sz="2000" b="0" dirty="0">
                <a:solidFill>
                  <a:srgbClr val="F5333F"/>
                </a:solidFill>
                <a:latin typeface="Calibri" panose="020F0502020204030204" pitchFamily="34" charset="0"/>
                <a:ea typeface="Calibri" panose="020F0502020204030204" pitchFamily="34" charset="0"/>
                <a:cs typeface="Calibri" panose="020F0502020204030204" pitchFamily="34" charset="0"/>
              </a:rPr>
              <a:t>وعمليات التوزيع مع المجتمعات  والإتفاق عليها</a:t>
            </a:r>
            <a:endParaRPr lang="ar-JO"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وعلى الرغم من أنه يمثل جزءًا من التخطيط التشاركي، فقد تم اتخاذه كإجراء منفصل للتأكيد على أهميته ومعالجة حقيقة أنه في كثير من الأحيان يمثل واحدة من أكبر الثغرات في عمليات الإستجابة للطوارئ.</a:t>
            </a:r>
          </a:p>
          <a:p>
            <a:pPr algn="just" rtl="1">
              <a:spcBef>
                <a:spcPct val="50000"/>
              </a:spcBef>
            </a:pPr>
            <a:endParaRPr lang="en-US" sz="1800" dirty="0">
              <a:latin typeface="Calibri" panose="020F0502020204030204" pitchFamily="34" charset="0"/>
              <a:ea typeface="Calibri" panose="020F0502020204030204" pitchFamily="34" charset="0"/>
              <a:cs typeface="Calibri" panose="020F0502020204030204" pitchFamily="34" charset="0"/>
            </a:endParaRPr>
          </a:p>
          <a:p>
            <a:pPr algn="just" rtl="1">
              <a:spcBef>
                <a:spcPct val="50000"/>
              </a:spcBef>
            </a:pPr>
            <a:r>
              <a:rPr lang="ar-JO" sz="1800" b="1" dirty="0">
                <a:latin typeface="Calibri" panose="020F0502020204030204" pitchFamily="34" charset="0"/>
                <a:ea typeface="Calibri" panose="020F0502020204030204" pitchFamily="34" charset="0"/>
                <a:cs typeface="Calibri" panose="020F0502020204030204" pitchFamily="34" charset="0"/>
              </a:rPr>
              <a:t>لتطبيقه بشكله الأساسي إتبع ما يلي:</a:t>
            </a:r>
          </a:p>
          <a:p>
            <a:pPr algn="just" rtl="1">
              <a:spcBef>
                <a:spcPct val="50000"/>
              </a:spcBef>
            </a:pPr>
            <a:endParaRPr lang="en-US" sz="1800" b="1"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شرح معايير الإختيار وعمليات الإستهداف</a:t>
            </a:r>
          </a:p>
          <a:p>
            <a:pPr marL="34290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إبلاغ المتلقين وغير المتلقين بمعايير الإختيار على نطاق واسع وبشكل واضح، بإستخدام مجموعة من القنوات والنهج، حيث يساهم ذلك في الحد من تفاقم الشائعات وزيادة التوترات التي يمكن أن تؤثر على إمكانية الوصول بشكل آمن.</a:t>
            </a:r>
          </a:p>
          <a:p>
            <a:pPr marL="1030517" lvl="1"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يدعم نشر قوائم المنتفعين في مكان عام الشفافية ويمكن أن يساعد في التعرف على حالات الفساد، ولكن يجب مناقشة هذا الأمر مع المجتمع أولاً، لأنه قد يعرض الأشخاص لخطر العنف أو الوصم.</a:t>
            </a:r>
          </a:p>
          <a:p>
            <a:pPr algn="just" rtl="1"/>
            <a:r>
              <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p>
          <a:p>
            <a:pPr marL="34290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كن مستعدًا للإستجابة على الأسئلة والشكاوى</a:t>
            </a:r>
          </a:p>
          <a:p>
            <a:pPr marL="34290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يجب وضع آلية للتغذية الراجعة للإستجابة للأسئلة والشكاوى المتعلقة بعملية الإختيار، يرجى مراجعة النموذج رقم 6، ص 103.</a:t>
            </a:r>
          </a:p>
          <a:p>
            <a:pPr marL="1030517" lvl="1"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ستكون أغلب الشكاوى من هؤلاء الذين يعتقدون أن قرار استثنائهم كان مجحفًا بحقهم، لذا يجب أن يكون لديك إجراء واضح للتحقيق في الحالات التي يشعر فيها الأشخاص بأنهم تم تجاهلهم بشكل غير عادل، ويجب توفير تفسير نهائي للقرار للمشتكي، حيث يمكن ان يؤدي إهمال التعامل مع هذا النوع من الشكاوى إلى فقدان الثقة وزيادة الغضب، وقد يؤدي حتى إلى حوادث أمنية.</a:t>
            </a:r>
          </a:p>
          <a:p>
            <a:pPr marL="687617" lvl="1" indent="0" algn="just" rtl="1">
              <a:buFont typeface="Arial" panose="020B0604020202020204" pitchFamily="34" charset="0"/>
              <a:buNone/>
            </a:pPr>
            <a:r>
              <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p>
          <a:p>
            <a:pPr marL="34290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مناقشة عمليات التوزيع</a:t>
            </a:r>
          </a:p>
          <a:p>
            <a:pPr marL="34290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إسأل ممثلي المجتمع عن أفضل الأيام والأوقات وطرق التوزيع.</a:t>
            </a:r>
          </a:p>
          <a:p>
            <a:pPr marL="1030517" lvl="1"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20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يُطبق بشكله المتقدم عند توفر المزيد من القدرات والوقت والموارد من خلال اتباع ما يلي:</a:t>
            </a:r>
          </a:p>
          <a:p>
            <a:pPr algn="just"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الإتفاق على معايير الإختيار مع المجتمع.</a:t>
            </a:r>
          </a:p>
          <a:p>
            <a:pPr marL="34290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يمكنك الإتفاق على معايير الإختيار مع المجتمع، إن أمكن ذلك، حيث قد يكون لديهم تصورات مختلفة حول من هو الأكثر احتياجًا أو ضعفًا</a:t>
            </a:r>
          </a:p>
          <a:p>
            <a:pPr marL="1030517" lvl="1"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التعامل مع مجموعة واسعة من المجموعات، بما في ذلك تلك الجماعات التي لا يُعتقد أنها ستحصل على دعم.</a:t>
            </a:r>
          </a:p>
          <a:p>
            <a:pPr marL="1030517" lvl="1"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ضع في إعتبارك هياكل السلطة المحلية والتسلسل الإجتماعي وكيف يمكن أن تؤثر على إقتراحات الناس بشأن معايير الإختيار والإستهداف</a:t>
            </a:r>
          </a:p>
          <a:p>
            <a:pPr marL="1030517" lvl="1"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قد لا تتفق المجتمعات أو تفهم سبب الحاجة إلى عمليات الإختيار، لذا عليك توضيح سبب عدم قدرة الجمعية الوطنية على مساعدة الجميع بشكل متساويٍ، على سبيل المثال، محدودية الموارد.</a:t>
            </a:r>
          </a:p>
          <a:p>
            <a:pPr marL="687617" lvl="1" indent="0" algn="just" rtl="1">
              <a:buFont typeface="Arial" panose="020B0604020202020204" pitchFamily="34" charset="0"/>
              <a:buNone/>
            </a:pPr>
            <a:r>
              <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p>
          <a:p>
            <a:pPr marL="34290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إستخدام الإستهداف المجتمعي</a:t>
            </a: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قد يكون إجراء استهداف بمشاركة المجتمع بأكمله ممكنًا حسب السياق ويمكن أن يساعد ذلك في ضمان أن العملية عادلة وشفافة ومع ذلك، من المهم مناقشة هذا الخيار أولاً والتأكد من عدم تعرض سلامة الأشخاص وكرامتهم للخطر.</a:t>
            </a:r>
          </a:p>
          <a:p>
            <a:pPr marL="1030517" lvl="1"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بدلاً من ذلك، يمكن أن يتم إشراك مجموعات وممثلين مجتمعيين مختلفين في تحديد من يجب أن يتلقى الدعم بناءً على معايير الإختيار حيث يكون ذلك أكثر تشاركيةً من الاعتماد على قادة المجتمع فقط، ولكن لا يزال من الضروري إجراء التحقق المشترك للتأكد من الشفافية والعدالة.</a:t>
            </a:r>
          </a:p>
          <a:p>
            <a:pPr marL="1030517" lvl="1"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في حالة استهداف الفئات الأكثر تهميشًا، إسألهم عن الكيفية التي يفضلونها لفعل ذلك لتجنب وصمهم أو تعريضهم للخطر.</a:t>
            </a:r>
          </a:p>
          <a:p>
            <a:pPr marL="687617" lvl="1" indent="0" algn="just" rtl="1">
              <a:buFont typeface="Arial" panose="020B0604020202020204" pitchFamily="34" charset="0"/>
              <a:buNone/>
            </a:pPr>
            <a:r>
              <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p>
          <a:p>
            <a:pPr marL="34290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تخطيط عمليات التوزيع مع المجتمعات وأصحاب المصلحة الرئيسيين</a:t>
            </a: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ناقش أكثر الطرق أمانًا وكفاءةً لتوزيع الدعم مع المجموعات المجتمعية والمستهدفة، سواء كان الدعم سلعًا عينية تقليدية، أو مساعدات نقدية. </a:t>
            </a:r>
          </a:p>
          <a:p>
            <a:pPr marL="1030517" lvl="1"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أطلب من المجتمع المساعدة في إدارة عملية التوزيع، بما في ذلك تحديد من لا يجب أن يشارك فيها.</a:t>
            </a:r>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62</a:t>
            </a:fld>
            <a:endParaRPr lang="en-US" altLang="ru-RU"/>
          </a:p>
        </p:txBody>
      </p:sp>
    </p:spTree>
    <p:extLst>
      <p:ext uri="{BB962C8B-B14F-4D97-AF65-F5344CB8AC3E}">
        <p14:creationId xmlns:p14="http://schemas.microsoft.com/office/powerpoint/2010/main" val="217385823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4"/>
        <p:cNvGrpSpPr/>
        <p:nvPr/>
      </p:nvGrpSpPr>
      <p:grpSpPr>
        <a:xfrm>
          <a:off x="0" y="0"/>
          <a:ext cx="0" cy="0"/>
          <a:chOff x="0" y="0"/>
          <a:chExt cx="0" cy="0"/>
        </a:xfrm>
      </p:grpSpPr>
      <p:sp>
        <p:nvSpPr>
          <p:cNvPr id="365" name="Google Shape;365;p10:notes"/>
          <p:cNvSpPr>
            <a:spLocks noGrp="1" noRot="1" noChangeAspect="1"/>
          </p:cNvSpPr>
          <p:nvPr>
            <p:ph type="sldImg" idx="2"/>
          </p:nvPr>
        </p:nvSpPr>
        <p:spPr>
          <a:xfrm>
            <a:off x="358775" y="1241425"/>
            <a:ext cx="5951538"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6" name="Google Shape;366;p10:notes"/>
          <p:cNvSpPr txBox="1">
            <a:spLocks noGrp="1"/>
          </p:cNvSpPr>
          <p:nvPr>
            <p:ph type="body" idx="1"/>
          </p:nvPr>
        </p:nvSpPr>
        <p:spPr>
          <a:xfrm>
            <a:off x="666909" y="4777194"/>
            <a:ext cx="5335270" cy="3908614"/>
          </a:xfrm>
          <a:prstGeom prst="rect">
            <a:avLst/>
          </a:prstGeom>
          <a:noFill/>
          <a:ln>
            <a:noFill/>
          </a:ln>
        </p:spPr>
        <p:txBody>
          <a:bodyPr spcFirstLastPara="1" wrap="square" lIns="91425" tIns="45700" rIns="91425" bIns="45700" anchor="t" anchorCtr="0">
            <a:noAutofit/>
          </a:bodyPr>
          <a:lstStyle/>
          <a:p>
            <a:pPr marL="0" lvl="0" indent="0" algn="just" rtl="1">
              <a:spcBef>
                <a:spcPts val="0"/>
              </a:spcBef>
              <a:spcAft>
                <a:spcPts val="0"/>
              </a:spcAft>
              <a:buNone/>
            </a:pPr>
            <a:r>
              <a:rPr lang="ar-JO" sz="1800" b="1" dirty="0">
                <a:latin typeface="Calibri" panose="020F0502020204030204" pitchFamily="34" charset="0"/>
                <a:ea typeface="Calibri" panose="020F0502020204030204" pitchFamily="34" charset="0"/>
                <a:cs typeface="Calibri" panose="020F0502020204030204" pitchFamily="34" charset="0"/>
                <a:sym typeface="Calibri"/>
              </a:rPr>
              <a:t>ملاحظات الميسرين</a:t>
            </a:r>
            <a:endParaRPr lang="en-GB" sz="1800" b="1" dirty="0">
              <a:latin typeface="Calibri" panose="020F0502020204030204" pitchFamily="34" charset="0"/>
              <a:ea typeface="Calibri" panose="020F0502020204030204" pitchFamily="34" charset="0"/>
              <a:cs typeface="Calibri" panose="020F0502020204030204" pitchFamily="34" charset="0"/>
              <a:sym typeface="Calibri"/>
            </a:endParaRPr>
          </a:p>
          <a:p>
            <a:pPr marL="0" lvl="0" indent="0" algn="just" rtl="1">
              <a:spcBef>
                <a:spcPts val="0"/>
              </a:spcBef>
              <a:spcAft>
                <a:spcPts val="0"/>
              </a:spcAft>
              <a:buNone/>
            </a:pPr>
            <a:endParaRPr lang="en-GB" sz="1800" b="1" dirty="0">
              <a:latin typeface="Calibri" panose="020F0502020204030204" pitchFamily="34" charset="0"/>
              <a:ea typeface="Calibri" panose="020F0502020204030204" pitchFamily="34" charset="0"/>
              <a:cs typeface="Calibri" panose="020F0502020204030204" pitchFamily="34" charset="0"/>
              <a:sym typeface="Calibri"/>
            </a:endParaRPr>
          </a:p>
          <a:p>
            <a:pPr marL="0" lvl="0" indent="0" algn="just" rtl="1">
              <a:spcBef>
                <a:spcPts val="0"/>
              </a:spcBef>
              <a:spcAft>
                <a:spcPts val="0"/>
              </a:spcAft>
              <a:buNone/>
            </a:pPr>
            <a:r>
              <a:rPr lang="ar-JO" dirty="0">
                <a:latin typeface="Calibri" panose="020F0502020204030204" pitchFamily="34" charset="0"/>
                <a:ea typeface="Calibri" panose="020F0502020204030204" pitchFamily="34" charset="0"/>
                <a:cs typeface="Calibri" panose="020F0502020204030204" pitchFamily="34" charset="0"/>
              </a:rPr>
              <a:t>تأتي هذه الخطوات من الأداة رقم 18: </a:t>
            </a:r>
            <a:r>
              <a:rPr lang="ar-JO" sz="1800" dirty="0">
                <a:effectLst/>
                <a:latin typeface="Calibri" panose="020F0502020204030204" pitchFamily="34" charset="0"/>
                <a:ea typeface="Calibri" panose="020F0502020204030204" pitchFamily="34" charset="0"/>
                <a:cs typeface="Calibri" panose="020F0502020204030204" pitchFamily="34" charset="0"/>
              </a:rPr>
              <a:t>الإسأليب التشاركية لمعايير الإختيار </a:t>
            </a:r>
            <a:r>
              <a:rPr lang="ar-JO" dirty="0">
                <a:latin typeface="Calibri" panose="020F0502020204030204" pitchFamily="34" charset="0"/>
                <a:ea typeface="Calibri" panose="020F0502020204030204" pitchFamily="34" charset="0"/>
                <a:cs typeface="Calibri" panose="020F0502020204030204" pitchFamily="34" charset="0"/>
              </a:rPr>
              <a:t>– يرجى مراجعة هذه الأداة للحصول على مزيد من التفاصيل</a:t>
            </a:r>
          </a:p>
          <a:p>
            <a:pPr marL="0" lvl="0" indent="0" algn="just" rtl="1">
              <a:spcBef>
                <a:spcPts val="0"/>
              </a:spcBef>
              <a:spcAft>
                <a:spcPts val="0"/>
              </a:spcAft>
              <a:buNone/>
            </a:pPr>
            <a:r>
              <a:rPr lang="ar-JO" dirty="0">
                <a:latin typeface="Calibri" panose="020F0502020204030204" pitchFamily="34" charset="0"/>
                <a:ea typeface="Calibri" panose="020F0502020204030204" pitchFamily="34" charset="0"/>
                <a:cs typeface="Calibri" panose="020F0502020204030204" pitchFamily="34" charset="0"/>
              </a:rPr>
              <a:t> </a:t>
            </a:r>
            <a:endParaRPr lang="en-GB" dirty="0">
              <a:latin typeface="Calibri" panose="020F0502020204030204" pitchFamily="34" charset="0"/>
              <a:ea typeface="Calibri" panose="020F0502020204030204" pitchFamily="34" charset="0"/>
              <a:cs typeface="Calibri" panose="020F0502020204030204" pitchFamily="34" charset="0"/>
            </a:endParaRPr>
          </a:p>
          <a:p>
            <a:pPr algn="just" rtl="1"/>
            <a:r>
              <a:rPr lang="ar-JO" sz="20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خطوات الإتفاق على معايير الإختيار مع المجتمعات</a:t>
            </a:r>
          </a:p>
          <a:p>
            <a:pPr algn="just" rtl="1"/>
            <a:endParaRPr lang="ar-JO" sz="20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indent="-457200" algn="just" rtl="1">
              <a:buFont typeface="+mj-lt"/>
              <a:buAutoNum type="arabicPeriod"/>
            </a:pPr>
            <a:r>
              <a:rPr lang="ar-JO" sz="20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بناء الفهم والقبول بأننا بحاجة إلى معايير الإختيار</a:t>
            </a:r>
          </a:p>
          <a:p>
            <a:pPr marL="457200" indent="-457200" algn="just" rtl="1">
              <a:buFont typeface="+mj-lt"/>
              <a:buAutoNum type="arabicPeriod"/>
            </a:pPr>
            <a:endParaRPr lang="en-GB" sz="2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144817" lvl="1" indent="-457200" algn="just" rtl="1">
              <a:buFont typeface="Arial" panose="020B0604020202020204" pitchFamily="34" charset="0"/>
              <a:buChar char="•"/>
            </a:pPr>
            <a:r>
              <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ابدأ بشرح سبب الحاجة إلى معايير الإختيار وعليك الإستعداد لعدم قبول أو فهم المجتمعات لهذا النهج، خاصة في الثقافات التي يُتوقع من الناس فيها تشارك الموارد أو التي قد تأثر كل شخص فيها بالكارثة أو الأزمة، من خلال توضيح محدودية موارد الجمعية الوطنية أو إستهدافها لمجموعات معينة، على سبيل المثال.</a:t>
            </a:r>
          </a:p>
          <a:p>
            <a:pPr marL="1144817" lvl="1" indent="-457200" algn="just" rtl="1">
              <a:buFont typeface="Arial" panose="020B0604020202020204" pitchFamily="34" charset="0"/>
              <a:buChar char="•"/>
            </a:pPr>
            <a:endParaRPr lang="en-GB"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144817" lvl="1" indent="-457200" algn="just" rtl="1">
              <a:buFont typeface="Arial" panose="020B0604020202020204" pitchFamily="34" charset="0"/>
              <a:buChar char="•"/>
            </a:pPr>
            <a:r>
              <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عليك شرح الحاجة إلى معايير الإختيار بشكل علني وواسع وشفاف قدر الإمكان، من خلال إجراء إجتماعات مجتمعية كبيرة أو  مع مختلف المجموعات المجتمعية واللجان والممثلين، على سبيل المثال.</a:t>
            </a:r>
          </a:p>
          <a:p>
            <a:pPr marL="1144817" lvl="1" indent="-457200" algn="just" rtl="1">
              <a:buFont typeface="Arial" panose="020B0604020202020204" pitchFamily="34" charset="0"/>
              <a:buChar char="•"/>
            </a:pPr>
            <a:endParaRPr lang="en-GB" sz="2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144817" lvl="1" indent="-457200" algn="just" rtl="1">
              <a:buFont typeface="Arial" panose="020B0604020202020204" pitchFamily="34" charset="0"/>
              <a:buChar char="•"/>
            </a:pPr>
            <a:r>
              <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تأكيد قدرة موظفي الجمعية الوطنية، والمتطوعين العاملين في المجتمع، ولجنة المجتمع (إذا كان أحدها موجودًا) على شرح أسباب الحاجة إلى معايير الإختيار بوضوح، حتى يتمكنوا من الإجابة على استفسارات أفراد المجتمع بشكل متسق ودقيق.</a:t>
            </a:r>
          </a:p>
          <a:p>
            <a:pPr algn="just" rtl="1"/>
            <a:r>
              <a:rPr lang="en-GB"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endParaRPr lang="en-GB" sz="2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lvl="0" indent="-457200" algn="just" rtl="1">
              <a:buFont typeface="+mj-lt"/>
              <a:buAutoNum type="arabicPeriod" startAt="2"/>
            </a:pPr>
            <a:r>
              <a:rPr lang="ar-JO" sz="20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مناقشة معايير الإختيار التي يجب إستخدامها مع مجموعة واسعة من المجموعات والإتفاق عليها</a:t>
            </a:r>
          </a:p>
          <a:p>
            <a:pPr marL="457200" lvl="0" indent="-457200" algn="just" rtl="1">
              <a:buFont typeface="+mj-lt"/>
              <a:buAutoNum type="arabicPeriod" startAt="2"/>
            </a:pPr>
            <a:endParaRPr lang="en-GB" sz="2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marR="0" lvl="1"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إن تحليل السياق أمرٌ ضروريٌ لفهم هويات مختلف المجموعات الموجودة في المجتمع  وديناميكيات القوى بينهم، وكيف يمكن أن يؤثر ذلك على اقتراحات الأشخاص بشأن معايير الإختيار والاستهداف، حيث سيساعد ذلك في ضمان عدم مساهمة معايير الإختيار المستخدمة في تفاقم الضعف الموجود أو التفاوتات في القوى وستحمي موضوعية وحيادية الجمعية الوطنية.</a:t>
            </a:r>
          </a:p>
          <a:p>
            <a:pPr marL="1030517" marR="0" lvl="1"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marR="0" lvl="1"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مناقشة معايير الإختيار التي يجب إستخدامها مع المجموعات على نطاق واسع والإتفاق عليها، من خلال إجراء حلقات نقاشية مركزة مع مختلف المجموعات، على سبيل المثال، بما في ذلك اللجنة المجتمعية والمتطوعون المجتمعيون والنساء والرجال من مختلف الفئات العمرية والقادة والممثلون والجمعيات والمجموعات المجتمعية والأشخاص ذوي الاحتياجات الخاصة وأي من الفئات الأكثر تهميشًا أو الأقليات.</a:t>
            </a:r>
          </a:p>
          <a:p>
            <a:pPr marL="1030517" marR="0" lvl="1"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marR="0" lvl="1"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يجب التحدث مع أولئك الذين من الممكن إستهدافهم وأولئك الذين لا يمكن إستهدافهم، لضمان مشاركة كلا الفئتين في العملية.</a:t>
            </a:r>
          </a:p>
          <a:p>
            <a:pPr marL="1030517" marR="0" lvl="1"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marR="0" lvl="1"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2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بناءً على أهداف الإستجابة أو المخاطر التي يتم تناولها، إسأل عمن هو الأكثر حاجة للحصول على الدعم أو من هي الفئات الأكثر ضعفًا في المجتمع؟ أي إذا كان الدعم المقدم هو المأوى، فيمكنك الاستفسار عن الفئات التي تضررت منزلها وسيجدون صعوبة بالغة في إصلاحها، أو إذا كان البرنامج يقدم مساعدات نقديةً أو قسائم بالاحتياجات الأساسية، فإسأل عن المجموعات التي يصعب عليها شراء ما يكفي من الطعام أو تغطية نفقاتها.</a:t>
            </a:r>
          </a:p>
          <a:p>
            <a:pPr marL="1030517" marR="0" lvl="1"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2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حتى وإن كانت معايير الإختيار محددة مسبقا من خلال عملية الإستجابة أو الجهة المانحة، على سبيل المثال، استنادا إلى الخصائص المادية، فإنه ما زال من الضروري بحثها وأخذ مساحة للمناقشة والاستعداد لتقديم التنازلات في حال كان ذلك ممكنًا لضمان الحصول على قبول مجتمعي لها وفي حال وجود تعارض كبير بينها وبين معايير الإختيار المحددة مسبقًا، فإنه يجب معالجة هذه القضية قبل المضي قدمًا في عملية الإستجابة، لأن عدم فعل ذلك قد يؤدي إلى حدوث مشكلات أمنية للأشخاص الذين يتم استهدافهم، ولموظفي ومتطوعي الجمعية الوطنية.</a:t>
            </a:r>
          </a:p>
          <a:p>
            <a:pPr marL="1030517" lvl="1" indent="-342900" algn="just" rtl="1">
              <a:buFont typeface="Arial" panose="020B0604020202020204" pitchFamily="34" charset="0"/>
              <a:buChar char="•"/>
            </a:pPr>
            <a:endParaRPr lang="en-GB" sz="2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marR="0" lvl="1"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بمجرد التوصل إلى اتفاق بشأن معايير الإختيار، إسأل عن نوع نهج الاستهداف المناسب والمقبول والآمن لهذا المجتمع. على سبيل المثال، هل يجب أن يتم ذلك من خلال القادة أو علنياً بمشاركة المجتمع بأكمله؟ والأهم من ذلك، يجب مناقشة نُهج الاستهداف مع المجموعات التي تستوفي معايير الإختيار وطلب رأيهم في كيفية فعل ذلك بطريقة تحمي سلامتهم وكرامتهم، ويتضمن ذلك مناقشة ما إذا كان يمكن نشر قوائم المنتفعين علنًا كوسيلة لتحسين الشفافية، أو أن فعل ذلك قد يشكل تهديدًا لسلامة وكرامة الأشخاص.</a:t>
            </a:r>
          </a:p>
          <a:p>
            <a:pPr marL="1030517" marR="0" lvl="1"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2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marR="0" lvl="1"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التأكد من إمكانية إستخدام معايير الإختيار المتفق عليها إستخداماً عملياً وعادلاً لتحديد من يجب أن يتلقى الدعم، فإذا أصبحت المعايير معقدة للغاية، سيصبح من الصعب تطبيقها وقد يؤدي ذلك إلى حدوث بعض التحديات أثناء عملية الاستهداف.</a:t>
            </a:r>
          </a:p>
          <a:p>
            <a:pPr algn="just" rtl="1"/>
            <a:r>
              <a:rPr lang="en-GB"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endParaRPr lang="en-GB" sz="2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lvl="0" indent="-457200" algn="just" rtl="1">
              <a:buFont typeface="+mj-lt"/>
              <a:buAutoNum type="arabicPeriod" startAt="3"/>
            </a:pPr>
            <a:r>
              <a:rPr lang="ar-JO" sz="20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إبلاغ معايير الإختيار النهائية على نطاق واسع والإستجابة للأسئلة</a:t>
            </a:r>
          </a:p>
          <a:p>
            <a:pPr marL="457200" lvl="0" indent="-457200" algn="just" rtl="1">
              <a:buFont typeface="+mj-lt"/>
              <a:buAutoNum type="arabicPeriod" startAt="3"/>
            </a:pPr>
            <a:endParaRPr lang="en-GB" sz="2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بمجرد تأكيد المعايير، قم بنشرها بشكل واسع وواضح، بإستخدام مجموعة متنوعة من الوسائل والقنوات، حيث تساعد الشفافية فيما يتعلق بالمجموعات التي تتلقى الدعم والأسباب وراء ذلك، في بناء الفهم والقبول، وتمنع انتشار الشائعات وسوء فهم والإحباط.</a:t>
            </a:r>
          </a:p>
          <a:p>
            <a:pPr marL="1030517" lvl="1" indent="-342900" algn="just" rtl="1">
              <a:buFont typeface="Arial" panose="020B0604020202020204" pitchFamily="34" charset="0"/>
              <a:buChar char="•"/>
            </a:pPr>
            <a:endParaRPr lang="en-GB"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تأكيد قدرة موظفي الجمعية الوطنية والمتطوعين العاملين في المجتمع ولجنة المجتمع (إذا كان أحدها موجودًا) على شرح  معايير الإختيار بوضوح.</a:t>
            </a:r>
          </a:p>
          <a:p>
            <a:pPr marL="1030517" lvl="1" indent="-342900" algn="just" rtl="1">
              <a:buFont typeface="Arial" panose="020B0604020202020204" pitchFamily="34" charset="0"/>
              <a:buChar char="•"/>
            </a:pPr>
            <a:endParaRPr lang="en-GB" sz="2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marR="0" lvl="1"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كن مستعدًا للرد على الملاحظات والشكاوى من خلال وجود آلية للتغذية الراجعة المجتمعية.</a:t>
            </a:r>
          </a:p>
          <a:p>
            <a:pPr marL="1030517" marR="0" lvl="1"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marR="0" lvl="1"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توفير وسائل سرية وموثوقة يثق فيها الأفراد للإبلاغ عن مخاوفهم من الفساد أو المحسوبية.</a:t>
            </a:r>
          </a:p>
          <a:p>
            <a:pPr marL="0" lvl="0" indent="0" algn="just" rtl="1">
              <a:spcBef>
                <a:spcPts val="900"/>
              </a:spcBef>
              <a:spcAft>
                <a:spcPts val="0"/>
              </a:spcAft>
              <a:buNone/>
            </a:pPr>
            <a:endParaRPr sz="1800" b="1" dirty="0">
              <a:latin typeface="Calibri" panose="020F0502020204030204" pitchFamily="34" charset="0"/>
              <a:ea typeface="Calibri" panose="020F0502020204030204" pitchFamily="34" charset="0"/>
              <a:cs typeface="Calibri" panose="020F0502020204030204" pitchFamily="34" charset="0"/>
              <a:sym typeface="Calibri"/>
            </a:endParaRPr>
          </a:p>
          <a:p>
            <a:pPr marL="342900" lvl="0" indent="-228282" algn="just" rtl="1">
              <a:spcBef>
                <a:spcPts val="542"/>
              </a:spcBef>
              <a:spcAft>
                <a:spcPts val="0"/>
              </a:spcAft>
              <a:buClr>
                <a:schemeClr val="dk1"/>
              </a:buClr>
              <a:buSzPts val="1805"/>
              <a:buFont typeface="Arial"/>
              <a:buNone/>
            </a:pP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just" rtl="1">
              <a:spcBef>
                <a:spcPts val="542"/>
              </a:spcBef>
              <a:spcAft>
                <a:spcPts val="0"/>
              </a:spcAft>
              <a:buClr>
                <a:schemeClr val="dk1"/>
              </a:buClr>
              <a:buSzPts val="1805"/>
              <a:buFont typeface="Arial"/>
              <a:buNone/>
            </a:pPr>
            <a:endParaRPr dirty="0">
              <a:latin typeface="Calibri" panose="020F0502020204030204" pitchFamily="34" charset="0"/>
              <a:ea typeface="Calibri" panose="020F0502020204030204" pitchFamily="34" charset="0"/>
              <a:cs typeface="Calibri" panose="020F0502020204030204" pitchFamily="34" charset="0"/>
            </a:endParaRPr>
          </a:p>
          <a:p>
            <a:pPr marL="342900" lvl="0" indent="-228282" algn="just" rtl="1">
              <a:spcBef>
                <a:spcPts val="542"/>
              </a:spcBef>
              <a:spcAft>
                <a:spcPts val="0"/>
              </a:spcAft>
              <a:buClr>
                <a:schemeClr val="dk1"/>
              </a:buClr>
              <a:buSzPts val="1805"/>
              <a:buFont typeface="Arial"/>
              <a:buNone/>
            </a:pPr>
            <a:endParaRPr dirty="0">
              <a:latin typeface="Calibri" panose="020F0502020204030204" pitchFamily="34" charset="0"/>
              <a:ea typeface="Calibri" panose="020F0502020204030204" pitchFamily="34" charset="0"/>
              <a:cs typeface="Calibri" panose="020F0502020204030204" pitchFamily="34" charset="0"/>
            </a:endParaRPr>
          </a:p>
        </p:txBody>
      </p:sp>
      <p:sp>
        <p:nvSpPr>
          <p:cNvPr id="367" name="Google Shape;367;p10:notes"/>
          <p:cNvSpPr txBox="1">
            <a:spLocks noGrp="1"/>
          </p:cNvSpPr>
          <p:nvPr>
            <p:ph type="sldNum" idx="12"/>
          </p:nvPr>
        </p:nvSpPr>
        <p:spPr>
          <a:xfrm>
            <a:off x="3777607" y="9428584"/>
            <a:ext cx="2889938" cy="498055"/>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ea typeface="+mn-ea"/>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63</a:t>
            </a:fld>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3"/>
        <p:cNvGrpSpPr/>
        <p:nvPr/>
      </p:nvGrpSpPr>
      <p:grpSpPr>
        <a:xfrm>
          <a:off x="0" y="0"/>
          <a:ext cx="0" cy="0"/>
          <a:chOff x="0" y="0"/>
          <a:chExt cx="0" cy="0"/>
        </a:xfrm>
      </p:grpSpPr>
      <p:sp>
        <p:nvSpPr>
          <p:cNvPr id="374" name="Google Shape;374;p9: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5" name="Google Shape;375;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r" rtl="1">
              <a:spcBef>
                <a:spcPts val="0"/>
              </a:spcBef>
              <a:spcAft>
                <a:spcPts val="0"/>
              </a:spcAft>
              <a:buNone/>
            </a:pPr>
            <a:r>
              <a:rPr lang="ar-JO" sz="2000" b="1" dirty="0">
                <a:latin typeface="Calibri" panose="020F0502020204030204" pitchFamily="34" charset="0"/>
                <a:ea typeface="Calibri" panose="020F0502020204030204" pitchFamily="34" charset="0"/>
                <a:cs typeface="Calibri" panose="020F0502020204030204" pitchFamily="34" charset="0"/>
                <a:sym typeface="Calibri"/>
              </a:rPr>
              <a:t>ملاحظات الميسرين</a:t>
            </a:r>
            <a:endParaRPr b="1"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1000"/>
              </a:spcBef>
              <a:spcAft>
                <a:spcPts val="0"/>
              </a:spcAft>
              <a:buNone/>
            </a:pPr>
            <a:endParaRPr sz="2000" dirty="0">
              <a:latin typeface="Calibri"/>
              <a:ea typeface="Calibri"/>
              <a:cs typeface="Calibri"/>
              <a:sym typeface="Calibri"/>
            </a:endParaRPr>
          </a:p>
          <a:p>
            <a:pPr marL="285750" marR="0" lvl="0" indent="-285750" algn="just" rtl="1">
              <a:lnSpc>
                <a:spcPct val="100000"/>
              </a:lnSpc>
              <a:spcBef>
                <a:spcPts val="1000"/>
              </a:spcBef>
              <a:spcAft>
                <a:spcPts val="0"/>
              </a:spcAft>
              <a:buClr>
                <a:schemeClr val="dk1"/>
              </a:buClr>
              <a:buSzPts val="2000"/>
              <a:buFont typeface="Arial"/>
              <a:buChar char="•"/>
            </a:pPr>
            <a:r>
              <a:rPr lang="ar-JO" sz="2000" dirty="0">
                <a:latin typeface="Calibri" panose="020F0502020204030204" pitchFamily="34" charset="0"/>
                <a:ea typeface="Calibri" panose="020F0502020204030204" pitchFamily="34" charset="0"/>
                <a:cs typeface="Calibri" panose="020F0502020204030204" pitchFamily="34" charset="0"/>
              </a:rPr>
              <a:t>استعرض القواعد الأساسية للتدريب واستفسر </a:t>
            </a:r>
            <a:r>
              <a:rPr lang="ar-JO" sz="2000" b="0" i="0" dirty="0">
                <a:solidFill>
                  <a:srgbClr val="374151"/>
                </a:solidFill>
                <a:effectLst/>
                <a:latin typeface="Calibri" panose="020F0502020204030204" pitchFamily="34" charset="0"/>
                <a:ea typeface="Calibri" panose="020F0502020204030204" pitchFamily="34" charset="0"/>
                <a:cs typeface="Calibri" panose="020F0502020204030204" pitchFamily="34" charset="0"/>
              </a:rPr>
              <a:t>عما </a:t>
            </a:r>
            <a:r>
              <a:rPr lang="ar-JO" sz="2000" dirty="0">
                <a:latin typeface="Calibri" panose="020F0502020204030204" pitchFamily="34" charset="0"/>
                <a:ea typeface="Calibri" panose="020F0502020204030204" pitchFamily="34" charset="0"/>
                <a:cs typeface="Calibri" panose="020F0502020204030204" pitchFamily="34" charset="0"/>
              </a:rPr>
              <a:t>إذا كان هناك أي شخص يرغب في إضافة أي شيء.</a:t>
            </a:r>
            <a:endParaRPr dirty="0">
              <a:latin typeface="Calibri" panose="020F0502020204030204" pitchFamily="34" charset="0"/>
              <a:ea typeface="Calibri" panose="020F0502020204030204" pitchFamily="34" charset="0"/>
              <a:cs typeface="Calibri" panose="020F0502020204030204" pitchFamily="34" charset="0"/>
            </a:endParaRPr>
          </a:p>
        </p:txBody>
      </p:sp>
      <p:sp>
        <p:nvSpPr>
          <p:cNvPr id="376" name="Google Shape;376;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6</a:t>
            </a:fld>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just" rtl="1">
              <a:spcBef>
                <a:spcPts val="0"/>
              </a:spcBef>
              <a:spcAft>
                <a:spcPts val="0"/>
              </a:spcAft>
              <a:buNone/>
            </a:pPr>
            <a:r>
              <a:rPr lang="ar-JO" sz="1800" b="1" dirty="0">
                <a:latin typeface="Calibri" panose="020F0502020204030204" pitchFamily="34" charset="0"/>
                <a:ea typeface="Calibri" panose="020F0502020204030204" pitchFamily="34" charset="0"/>
                <a:cs typeface="Calibri" panose="020F0502020204030204" pitchFamily="34" charset="0"/>
                <a:sym typeface="Calibri"/>
              </a:rPr>
              <a:t>ملاحظات الميسرين – صندوق الدردشة</a:t>
            </a:r>
            <a:endParaRPr lang="en-GB" sz="1800" b="1" dirty="0">
              <a:latin typeface="Calibri" panose="020F0502020204030204" pitchFamily="34" charset="0"/>
              <a:ea typeface="Calibri" panose="020F0502020204030204" pitchFamily="34" charset="0"/>
              <a:cs typeface="Calibri" panose="020F0502020204030204" pitchFamily="34" charset="0"/>
              <a:sym typeface="Calibri"/>
            </a:endParaRPr>
          </a:p>
          <a:p>
            <a:pPr marL="0" lvl="0" indent="0" algn="just" rtl="1">
              <a:spcBef>
                <a:spcPts val="0"/>
              </a:spcBef>
              <a:spcAft>
                <a:spcPts val="0"/>
              </a:spcAft>
              <a:buNone/>
            </a:pPr>
            <a:endParaRPr lang="en-GB" sz="1800" b="1" dirty="0">
              <a:latin typeface="Calibri" panose="020F0502020204030204" pitchFamily="34" charset="0"/>
              <a:ea typeface="Calibri" panose="020F0502020204030204" pitchFamily="34" charset="0"/>
              <a:cs typeface="Calibri" panose="020F0502020204030204" pitchFamily="34" charset="0"/>
              <a:sym typeface="Calibri"/>
            </a:endParaRPr>
          </a:p>
          <a:p>
            <a:pPr marL="285750" lvl="0" indent="-285750" algn="just" rtl="1">
              <a:spcBef>
                <a:spcPts val="0"/>
              </a:spcBef>
              <a:spcAft>
                <a:spcPts val="0"/>
              </a:spcAft>
              <a:buFontTx/>
              <a:buChar char="-"/>
            </a:pPr>
            <a:r>
              <a:rPr lang="ar-JO" sz="1800" b="1" dirty="0">
                <a:latin typeface="Calibri" panose="020F0502020204030204" pitchFamily="34" charset="0"/>
                <a:ea typeface="Calibri" panose="020F0502020204030204" pitchFamily="34" charset="0"/>
                <a:cs typeface="Calibri" panose="020F0502020204030204" pitchFamily="34" charset="0"/>
                <a:sym typeface="Calibri"/>
              </a:rPr>
              <a:t>بمجرد الإتفاق على معايير الإختيار مع المجتمع، كيف نقرر من يتوافق مع تلك المعايير؟</a:t>
            </a:r>
          </a:p>
          <a:p>
            <a:pPr marL="285750" lvl="0" indent="-285750" algn="just" rtl="1">
              <a:spcBef>
                <a:spcPts val="0"/>
              </a:spcBef>
              <a:spcAft>
                <a:spcPts val="0"/>
              </a:spcAft>
              <a:buFontTx/>
              <a:buChar char="-"/>
            </a:pPr>
            <a:endParaRPr lang="en-GB" sz="1800" b="1" dirty="0">
              <a:latin typeface="Calibri" panose="020F0502020204030204" pitchFamily="34" charset="0"/>
              <a:ea typeface="Calibri" panose="020F0502020204030204" pitchFamily="34" charset="0"/>
              <a:cs typeface="Calibri" panose="020F0502020204030204" pitchFamily="34" charset="0"/>
              <a:sym typeface="Calibri"/>
            </a:endParaRPr>
          </a:p>
          <a:p>
            <a:pPr marL="285750" lvl="0" indent="-285750" algn="just" rtl="1">
              <a:spcBef>
                <a:spcPts val="0"/>
              </a:spcBef>
              <a:spcAft>
                <a:spcPts val="0"/>
              </a:spcAft>
              <a:buFontTx/>
              <a:buChar char="-"/>
            </a:pPr>
            <a:r>
              <a:rPr lang="ar-JO" sz="1800" b="1" dirty="0">
                <a:latin typeface="Calibri" panose="020F0502020204030204" pitchFamily="34" charset="0"/>
                <a:ea typeface="Calibri" panose="020F0502020204030204" pitchFamily="34" charset="0"/>
                <a:cs typeface="Calibri" panose="020F0502020204030204" pitchFamily="34" charset="0"/>
                <a:sym typeface="Calibri"/>
              </a:rPr>
              <a:t>عليك إضاح أن هناك نُهج مختلفة للإستهداف - مع مستويات مختلفة من المشاركة المجتمعية، وأن هناك إيجابيات وسلبيات لهذه النُهج.</a:t>
            </a:r>
          </a:p>
          <a:p>
            <a:pPr marL="285750" lvl="0" indent="-285750" algn="just" rtl="1">
              <a:spcBef>
                <a:spcPts val="0"/>
              </a:spcBef>
              <a:spcAft>
                <a:spcPts val="0"/>
              </a:spcAft>
              <a:buFontTx/>
              <a:buChar char="-"/>
            </a:pPr>
            <a:endParaRPr lang="en-GB" sz="1800" b="1" dirty="0">
              <a:latin typeface="Calibri" panose="020F0502020204030204" pitchFamily="34" charset="0"/>
              <a:ea typeface="Calibri" panose="020F0502020204030204" pitchFamily="34" charset="0"/>
              <a:cs typeface="Calibri" panose="020F0502020204030204" pitchFamily="34" charset="0"/>
              <a:sym typeface="Calibri"/>
            </a:endParaRPr>
          </a:p>
          <a:p>
            <a:pPr marL="285750" lvl="0" indent="-285750" algn="just" rtl="1">
              <a:spcBef>
                <a:spcPts val="0"/>
              </a:spcBef>
              <a:spcAft>
                <a:spcPts val="0"/>
              </a:spcAft>
              <a:buFontTx/>
              <a:buChar char="-"/>
            </a:pPr>
            <a:r>
              <a:rPr lang="ar-JO" sz="1800" b="1" dirty="0">
                <a:latin typeface="Calibri" panose="020F0502020204030204" pitchFamily="34" charset="0"/>
                <a:ea typeface="Calibri" panose="020F0502020204030204" pitchFamily="34" charset="0"/>
                <a:cs typeface="Calibri" panose="020F0502020204030204" pitchFamily="34" charset="0"/>
                <a:sym typeface="Calibri"/>
              </a:rPr>
              <a:t>إسأل المشاركين عما إذا كان بإمكانهم التفكير في بعض إيجابيات وسلبيات الأنواع المختلفة من النهج لتحديد من يجب أن يتلقى الدعم بناءً على معايير الإختيار التي تمت مناقشتها في الشريحة السابقة.</a:t>
            </a:r>
          </a:p>
          <a:p>
            <a:pPr marL="285750" lvl="0" indent="-285750" algn="just" rtl="1">
              <a:spcBef>
                <a:spcPts val="0"/>
              </a:spcBef>
              <a:spcAft>
                <a:spcPts val="0"/>
              </a:spcAft>
              <a:buFontTx/>
              <a:buChar char="-"/>
            </a:pPr>
            <a:endParaRPr lang="en-GB" sz="1800" b="1" dirty="0">
              <a:latin typeface="Calibri" panose="020F0502020204030204" pitchFamily="34" charset="0"/>
              <a:ea typeface="Calibri" panose="020F0502020204030204" pitchFamily="34" charset="0"/>
              <a:cs typeface="Calibri" panose="020F0502020204030204" pitchFamily="34" charset="0"/>
              <a:sym typeface="Calibri"/>
            </a:endParaRPr>
          </a:p>
          <a:p>
            <a:pPr marL="285750" lvl="0" indent="-285750" algn="just" rtl="1">
              <a:spcBef>
                <a:spcPts val="0"/>
              </a:spcBef>
              <a:spcAft>
                <a:spcPts val="0"/>
              </a:spcAft>
              <a:buFontTx/>
              <a:buChar char="-"/>
            </a:pPr>
            <a:r>
              <a:rPr lang="ar-JO" sz="1800" b="1" dirty="0">
                <a:latin typeface="Calibri" panose="020F0502020204030204" pitchFamily="34" charset="0"/>
                <a:ea typeface="Calibri" panose="020F0502020204030204" pitchFamily="34" charset="0"/>
                <a:cs typeface="Calibri" panose="020F0502020204030204" pitchFamily="34" charset="0"/>
                <a:sym typeface="Calibri"/>
              </a:rPr>
              <a:t>تم إعداد الرسوم المتحركة حتى لا يتمكن المشاركون من رؤية الإجابات</a:t>
            </a:r>
          </a:p>
          <a:p>
            <a:pPr marL="285750" lvl="0" indent="-285750" algn="just" rtl="1">
              <a:spcBef>
                <a:spcPts val="0"/>
              </a:spcBef>
              <a:spcAft>
                <a:spcPts val="0"/>
              </a:spcAft>
              <a:buFontTx/>
              <a:buChar char="-"/>
            </a:pPr>
            <a:endParaRPr lang="en-GB" sz="1800" b="1" dirty="0">
              <a:latin typeface="Calibri" panose="020F0502020204030204" pitchFamily="34" charset="0"/>
              <a:ea typeface="Calibri" panose="020F0502020204030204" pitchFamily="34" charset="0"/>
              <a:cs typeface="Calibri" panose="020F0502020204030204" pitchFamily="34" charset="0"/>
              <a:sym typeface="Calibri"/>
            </a:endParaRPr>
          </a:p>
          <a:p>
            <a:pPr marL="342900" lvl="0" indent="-342900" algn="just" rtl="1">
              <a:spcBef>
                <a:spcPts val="0"/>
              </a:spcBef>
              <a:spcAft>
                <a:spcPts val="0"/>
              </a:spcAft>
              <a:buFont typeface="Arial" panose="020B0604020202020204" pitchFamily="34" charset="0"/>
              <a:buChar char="•"/>
            </a:pPr>
            <a:r>
              <a:rPr lang="ar-JO" dirty="0">
                <a:latin typeface="Calibri" panose="020F0502020204030204" pitchFamily="34" charset="0"/>
                <a:ea typeface="Calibri" panose="020F0502020204030204" pitchFamily="34" charset="0"/>
                <a:cs typeface="Calibri" panose="020F0502020204030204" pitchFamily="34" charset="0"/>
              </a:rPr>
              <a:t>تأتي هذه الخطوات من الأداة رقم 18: الإسأليب التشاركية لمعايير الإختيار – يرجى مراجعة هذه الأداة للحصول على مزيد من التفاصيل</a:t>
            </a:r>
          </a:p>
          <a:p>
            <a:pPr algn="just" rtl="1"/>
            <a:endParaRPr lang="en-GB" dirty="0">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يمكن أن يساعد الاستهداف التشاركي في بناء القبول وضمان الوصول إلى الأشخاص المناسبين وتقليل مخاطر الفساد وتوفير الوقت، ومع ذلك، فإن الأمر لا يخلو من بعض المخاطر، حيث يوضح الجدول الموجود على الشريحة النهج المختلفة للاستهداف، بدرجات متفاوتة من المشاركة المجتمعية، بما في ذلك الإيجابيات والسلبيات واعتبارات المشاركة المجتمعية.</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قبل </a:t>
            </a:r>
            <a:r>
              <a:rPr lang="ar-JO"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البدء في الرسوم المتحركة، اطلب من المشاركين أن يكتبوا في الدردشة الإيجابيات والسلبيات وأي اعتبارات أو متطلبات تتعلق بالمشاركة المجتمعية لكل نوع من أنواع الاستهداف في العمود على اليمين، ثم انتقل للنقاش حول كل نوع من أنواع الاستهداف على حدة وانتقل بعد ذلك لرؤية الإجابات.</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b="1" dirty="0">
                <a:effectLst/>
                <a:latin typeface="Calibri" panose="020F0502020204030204" pitchFamily="34" charset="0"/>
                <a:ea typeface="Calibri" panose="020F0502020204030204" pitchFamily="34" charset="0"/>
                <a:cs typeface="Calibri" panose="020F0502020204030204" pitchFamily="34" charset="0"/>
              </a:rPr>
              <a:t>يحدد قادة المجتمع أو السلطات المحلية من يجب استهدافهم بناءً على معايير الإختيار</a:t>
            </a: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lvl="0" algn="just" rtl="1"/>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الإيجابيات</a:t>
            </a:r>
          </a:p>
          <a:p>
            <a:pPr lvl="0" algn="just"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عادة ما يكون الخيار الاسرع والاسهل للجمعية الوطنية.</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يحترم ويعترف بدور القادة المحليين مما يساهم في توطيد علاقات العمل بينهم وبين الجمعية الوطنية.</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يشجع الملكية المشتركة مع القادة والسلطات المحلية، مما يمكن أن يحسن الاستدامة.</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يمكنه إضفاء الشرعية وبناء القبول لمعايير الإختيار وقرارات الاستهداف في حالة كان القادة والسلطات المحلية يحظون بثقة واحترام المجتمع.</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يلعب قادة المجتمع الجيدون دورًا هامًا في المساعدة في ضمان الوصول إلى الأشخاص المناسبين، لأنهم يعرفون مجتمعهم بشكل أفضل.</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lvl="0" indent="0" algn="just" rtl="1">
              <a:buFont typeface="Arial" panose="020B0604020202020204" pitchFamily="34" charset="0"/>
              <a:buNone/>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السلبيات</a:t>
            </a:r>
          </a:p>
          <a:p>
            <a:pPr marL="0" lvl="0" indent="0" algn="just" rtl="1">
              <a:buFont typeface="Arial" panose="020B0604020202020204" pitchFamily="34" charset="0"/>
              <a:buNone/>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إذا لم يكن القادة أو السلطات المحلية يحظون بثقة المجتمع أو كانوا عرضة للمحسوبية أو الفساد، فقد يؤدي ذلك إلى الإضرار بثقة المجتمع في الجمعية الوطنية وسيعني ذلك أن البرنامج لا يصل إلى من هم في أمس الحاجة إليه.</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قد يكون أفراد المجتمع خائفون من التعرض للإنتقام إذا طرحوا مخاوفهم حول كيفية تنفيذ القادة أو السلطات للإستهداف.</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يمكن أن يزيد من إختلالات القوة الحالية في المجتمع، من خلال منح المزيد من سلطة صنع القرار للقادة والسلطات.</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في حال تعرض أفراد للتمييز أو التهميش داخل المجتمع، فإن ذلك قد يؤثر على قرارات القادة المتعلقة بالإستهداف.</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lvl="0" algn="just" rtl="1"/>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إعتبارات المشاركة المجتمعية والمساءلة</a:t>
            </a:r>
          </a:p>
          <a:p>
            <a:pPr lvl="0" algn="just"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التأكد من أن القادة المجتمعيين يمتلكون فهمًا كاملاً لمعايير الإختيار والأشخاص الذين يجب عليهم استهدافهم.</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يجب التحقق من القوائم من خلال فحص نسبة مئوية محددة لضمان أنها تتوافق مع معايير الإختيار.</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نشر معايير الإختيار بشكل دوري وشامل لتمكين المجتمع من مراقبة قرارات الاستهداف ومسائلة القادة.</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توفير آلية تغذية راجعة يمكن للمجتمعات إستخدامها للإبلاغ عن أي أخطاء في الاستهداف بأمان وسرية، دون الحاجة لتدخل القادة أو السلطات.</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تحدد مجموعة من المجموعات المجتمعية والممثلين من يجب استهدافهم بناءً على معايير الإختيار</a:t>
            </a:r>
          </a:p>
          <a:p>
            <a:pPr algn="just"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30000"/>
              </a:spcBef>
              <a:spcAft>
                <a:spcPct val="0"/>
              </a:spcAft>
              <a:buClrTx/>
              <a:buSzTx/>
              <a:buFontTx/>
              <a:buNone/>
              <a:tabLst/>
              <a:defRP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الإيجابيات</a:t>
            </a:r>
          </a:p>
          <a:p>
            <a:pPr marL="0" marR="0" lvl="0" indent="0" algn="just" defTabSz="914400" rtl="1" eaLnBrk="0" fontAlgn="base" latinLnBrk="0" hangingPunct="0">
              <a:lnSpc>
                <a:spcPct val="100000"/>
              </a:lnSpc>
              <a:spcBef>
                <a:spcPct val="30000"/>
              </a:spcBef>
              <a:spcAft>
                <a:spcPct val="0"/>
              </a:spcAft>
              <a:buClrTx/>
              <a:buSzTx/>
              <a:buFontTx/>
              <a:buNone/>
              <a:tabLst/>
              <a:defRP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أكثر تشاركية من الاعتماد فقط على القادة أو السلطات وتدعم تمثيل أفضل للفئات التي من المحتمل أن تكون مهمشة.</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يمكنها التعرف على الأجزاء التي تتفق أو تختلف فيها وجهات النظر حول من تنطبق عليه المعايير.</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تبني الملكية عبر مجموعة واسعة من المجموعات المجتمعية.</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كلما زاد عدد المجموعات المشاركة في عملية إتخاذ قرارات الإستهداف، زاد إحتمال وجود قبول واسع للخيارات المتخذة.</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lvl="0" indent="0" algn="just" rtl="1">
              <a:buFont typeface="Arial" panose="020B0604020202020204" pitchFamily="34" charset="0"/>
              <a:buNone/>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السلبيات</a:t>
            </a:r>
          </a:p>
          <a:p>
            <a:pPr marL="0" lvl="0" indent="0" algn="just" rtl="1">
              <a:buFont typeface="Arial" panose="020B0604020202020204" pitchFamily="34" charset="0"/>
              <a:buNone/>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يمكن للمجموعات إستهداف نفسها.</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خطر عدم وجود إجماع عبر المجموعات حول من يجب إختياره، مما يعني أنه يجب إعتماد نهج مختلف.</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قد يستغرق الأمر وقتًا طويلاً للتفاعل مع الكثير من المجموعات المختلفة إعتمادًا على عدد المجتمعات التي يتم تغطيتها.</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lvl="0" algn="just" rtl="1"/>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إعتبارات المشاركة المجتمعية والمساءلة</a:t>
            </a:r>
          </a:p>
          <a:p>
            <a:pPr marL="0" marR="0" lvl="0" indent="0" algn="just" defTabSz="914400" rtl="1" eaLnBrk="0" fontAlgn="base" latinLnBrk="0" hangingPunct="0">
              <a:lnSpc>
                <a:spcPct val="100000"/>
              </a:lnSpc>
              <a:spcBef>
                <a:spcPct val="30000"/>
              </a:spcBef>
              <a:spcAft>
                <a:spcPct val="0"/>
              </a:spcAft>
              <a:buClrTx/>
              <a:buSzTx/>
              <a:buFont typeface="Arial" panose="020B0604020202020204" pitchFamily="34" charset="0"/>
              <a:buNone/>
              <a:tabLst/>
              <a:defRP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التأكد من فهم المجموعات والممثلين الكامل لمعايير الإختيار ومن يجب أن يتم استهدافه.</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يجب التحقق من القوائم من خلال فحص نسبة مئوية محددة لضمان أنها تتوافق مع معايير الإختيار.</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نشر معايير الإختيار على نطاق واسع حتى يتمكن المجتمع من تحديد أية أخطاء في عملية الاستهداف.</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توفير آلية تغذية راجعة يمكن للمجتمعات إستخدامها للإبلاغ عن أي أخطاء في الإستهداف بأمان وسرية، وبشكل منفصل عن المجموعات والممثلين.</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مشاركة المجتمع بالكامل في عملية تحديد من الذي تنطبق عليه معايير الإختيار - على سبيل المثال من خلال إجراء اجتماع مجتمعي أو عملية تصويت</a:t>
            </a: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30000"/>
              </a:spcBef>
              <a:spcAft>
                <a:spcPct val="0"/>
              </a:spcAft>
              <a:buClrTx/>
              <a:buSzTx/>
              <a:buFontTx/>
              <a:buNone/>
              <a:tabLst/>
              <a:defRP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الإيجابيات</a:t>
            </a:r>
          </a:p>
          <a:p>
            <a:pPr marL="0" marR="0" lvl="0" indent="0" algn="just" defTabSz="914400" rtl="1" eaLnBrk="0" fontAlgn="base" latinLnBrk="0" hangingPunct="0">
              <a:lnSpc>
                <a:spcPct val="100000"/>
              </a:lnSpc>
              <a:spcBef>
                <a:spcPct val="30000"/>
              </a:spcBef>
              <a:spcAft>
                <a:spcPct val="0"/>
              </a:spcAft>
              <a:buClrTx/>
              <a:buSzTx/>
              <a:buFontTx/>
              <a:buNone/>
              <a:tabLst/>
              <a:defRP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تقليل عدد الأسئلة أو الشكاوى المتعلقة بالإستهداف بسبب اتخاذ أفراد المجتمع للقرارات بأنفسهم.</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يبني ملكية مجتمعية كاملة للبرنامج حيث يشعر الجميع أنهم كانوا جزءًا من عملية صنع القرار.</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يمكن أن تؤدي مشاركة كامل المجتمع في اتخاذ قرارات الإستهداف إلى تحقيق إستهداف أكثر دقة وتقليل سوء الإستخدام.</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30000"/>
              </a:spcBef>
              <a:spcAft>
                <a:spcPct val="0"/>
              </a:spcAft>
              <a:buClrTx/>
              <a:buSzTx/>
              <a:buFontTx/>
              <a:buNone/>
              <a:tabLst/>
              <a:defRP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السلبيات</a:t>
            </a:r>
          </a:p>
          <a:p>
            <a:pPr marL="0" marR="0" lvl="0" indent="0" algn="just" defTabSz="914400" rtl="1" eaLnBrk="0" fontAlgn="base" latinLnBrk="0" hangingPunct="0">
              <a:lnSpc>
                <a:spcPct val="100000"/>
              </a:lnSpc>
              <a:spcBef>
                <a:spcPct val="30000"/>
              </a:spcBef>
              <a:spcAft>
                <a:spcPct val="0"/>
              </a:spcAft>
              <a:buClrTx/>
              <a:buSzTx/>
              <a:buFontTx/>
              <a:buNone/>
              <a:tabLst/>
              <a:defRP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يمكن أن يؤدي عدم التوافق بين أفراد المجتمع حول من الذي تنطبق عليه المعايير إلى نشوب توترات أو صراعات داخلية.</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قد يتأثر اتخاذ القرارات في المجتمع بالهياكل الاجتماعية القائمة كالنوع الاجتماعي والتنوع والتسلسلات الاجتماعية، فعلى سبيل المثال، قد يُنظر إلى النساء على أنهن أقل أهمية من الرجال، أو يمكن أن يتم اعتبار الأقليات العرقية أقل جدارة بالحصول على الدعم.</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قد يؤدي اختيار المجتمع بأكمله لمن تنطبق عليه معايير الإختيار بشكل علني إلى الإضرار بكرامة الناس، أو يؤدي إلى مزيد من الوصم أو التمييز.</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30000"/>
              </a:spcBef>
              <a:spcAft>
                <a:spcPct val="0"/>
              </a:spcAft>
              <a:buClrTx/>
              <a:buSzTx/>
              <a:buFontTx/>
              <a:buNone/>
              <a:tabLst/>
              <a:defRP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اعتبارات المشاركة المجتمعية والمساءلة</a:t>
            </a:r>
          </a:p>
          <a:p>
            <a:pPr marL="0" marR="0" lvl="0" indent="0" algn="just" defTabSz="914400" rtl="1" eaLnBrk="0" fontAlgn="base" latinLnBrk="0" hangingPunct="0">
              <a:lnSpc>
                <a:spcPct val="100000"/>
              </a:lnSpc>
              <a:spcBef>
                <a:spcPct val="30000"/>
              </a:spcBef>
              <a:spcAft>
                <a:spcPct val="0"/>
              </a:spcAft>
              <a:buClrTx/>
              <a:buSzTx/>
              <a:buFontTx/>
              <a:buNone/>
              <a:tabLst/>
              <a:defRP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يجب على الجمعية الوطنية تسهيل عملية الاستهداف لضمان تنفيذها بشكل عادل والتأكد من عدم استثناء الفئات الأكثر تهميشًا.</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إذا كانت معايير الإختيار تستهدف الفئات المهمشة أو المعرضة للخطر، فاستفسر منهم حول كيفية تنفيذها بحيث يتم تجنب الوصم أو مخاطر تعريضهم للأذى.</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لن ينجح هذه النهج إلا في المجتمعات التي تتمتع بالتماسك الاجتماعي القوي والثقة بين المجموعات.</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توفير آلية تغذية راجعة يمكن للمجتمعات إستخدامها للتعبير عن مخاوفهم بسرية تامة.</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إستطلاع أسري لتحديد الأسر التي تنطبق عليها معايير الإختيار</a:t>
            </a:r>
          </a:p>
          <a:p>
            <a:pPr algn="just"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30000"/>
              </a:spcBef>
              <a:spcAft>
                <a:spcPct val="0"/>
              </a:spcAft>
              <a:buClrTx/>
              <a:buSzTx/>
              <a:buFontTx/>
              <a:buNone/>
              <a:tabLst/>
              <a:defRP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الإيجابيات</a:t>
            </a:r>
          </a:p>
          <a:p>
            <a:pPr marL="0" marR="0" lvl="0" indent="0" algn="just" defTabSz="914400" rtl="1" eaLnBrk="0" fontAlgn="base" latinLnBrk="0" hangingPunct="0">
              <a:lnSpc>
                <a:spcPct val="100000"/>
              </a:lnSpc>
              <a:spcBef>
                <a:spcPct val="30000"/>
              </a:spcBef>
              <a:spcAft>
                <a:spcPct val="0"/>
              </a:spcAft>
              <a:buClrTx/>
              <a:buSzTx/>
              <a:buFontTx/>
              <a:buNone/>
              <a:tabLst/>
              <a:defRP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يمثل نهجًا موضوعيًا للغاية ومحايد للاستهداف حيث يتم تقييم الأشخاص/الأسر بشكل فردي لمعرفة مدى انطباق المعايير عليهم.</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انخفاض خطر الفساد أو المحسوبية بسبب اعتماد قرارات الاستهداف على بيانات الاستطلاع.</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30000"/>
              </a:spcBef>
              <a:spcAft>
                <a:spcPct val="0"/>
              </a:spcAft>
              <a:buClrTx/>
              <a:buSzTx/>
              <a:buFontTx/>
              <a:buNone/>
              <a:tabLst/>
              <a:defRP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السلبيات</a:t>
            </a:r>
          </a:p>
          <a:p>
            <a:pPr marL="0" marR="0" lvl="0" indent="0" algn="just" defTabSz="914400" rtl="1" eaLnBrk="0" fontAlgn="base" latinLnBrk="0" hangingPunct="0">
              <a:lnSpc>
                <a:spcPct val="100000"/>
              </a:lnSpc>
              <a:spcBef>
                <a:spcPct val="30000"/>
              </a:spcBef>
              <a:spcAft>
                <a:spcPct val="0"/>
              </a:spcAft>
              <a:buClrTx/>
              <a:buSzTx/>
              <a:buFontTx/>
              <a:buNone/>
              <a:tabLst/>
              <a:defRP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ليست تشاركية بشكل كبير وفي حال عدم فهم المجتمع لسبب اختيار بعض الأشخاص واستثناء البعض الآخر، فقد يؤدي ذلك إلى طرح عدد كبير من الأسئلة والشكاوى.</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يمكن أن تكون الاستطلاعات الكبيرة باهظة الثمن وتستغرق وقتًا طويلاً</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30000"/>
              </a:spcBef>
              <a:spcAft>
                <a:spcPct val="0"/>
              </a:spcAft>
              <a:buClrTx/>
              <a:buSzTx/>
              <a:buFontTx/>
              <a:buNone/>
              <a:tabLst/>
              <a:defRP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إعتبارات المشاركة المجتمعية والمساءلة</a:t>
            </a:r>
          </a:p>
          <a:p>
            <a:pPr marL="0" marR="0" lvl="0" indent="0" algn="just" defTabSz="914400" rtl="1" eaLnBrk="0" fontAlgn="base" latinLnBrk="0" hangingPunct="0">
              <a:lnSpc>
                <a:spcPct val="100000"/>
              </a:lnSpc>
              <a:spcBef>
                <a:spcPct val="30000"/>
              </a:spcBef>
              <a:spcAft>
                <a:spcPct val="0"/>
              </a:spcAft>
              <a:buClrTx/>
              <a:buSzTx/>
              <a:buFont typeface="Arial" panose="020B0604020202020204" pitchFamily="34" charset="0"/>
              <a:buNone/>
              <a:tabLst/>
              <a:defRP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يجب التحقق من القوائم مع ممثلي المجتمع والمجموعات للتحقق من تفسير بيانات الاستطلاع بدقة.</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في حالة تأثير الاستطلاع على إجابات الأشخاص، يجب إجراءه قبل مناقشة معايير الإختيار.</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قم بنشر معايير الإختيار بشكل دوري وشامل حتى يتسنى للأشخاص فهم السبب وراء عدم حصولهم على الدعم، وحصول آخرين عليه.</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من الضروري توفير آلية للتغذية الراجعة للإجابة على الأسئلة والكشف عن أي أفراد مؤهلين قد تم تجاهلهم أثناء الاستهداف.</a:t>
            </a: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30000"/>
              </a:spcBef>
              <a:spcAft>
                <a:spcPct val="0"/>
              </a:spcAft>
              <a:buClrTx/>
              <a:buSzTx/>
              <a:buFontTx/>
              <a:buNone/>
              <a:tabLst/>
              <a:defRP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30000"/>
              </a:spcBef>
              <a:spcAft>
                <a:spcPct val="0"/>
              </a:spcAft>
              <a:buClrTx/>
              <a:buSzTx/>
              <a:buFontTx/>
              <a:buNone/>
              <a:tabLst/>
              <a:defRP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endParaRPr lang="en-GB"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64</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376181106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just" defTabSz="914400" rtl="1" eaLnBrk="0" fontAlgn="base" latinLnBrk="0" hangingPunct="0">
              <a:lnSpc>
                <a:spcPct val="100000"/>
              </a:lnSpc>
              <a:spcBef>
                <a:spcPct val="30000"/>
              </a:spcBef>
              <a:spcAft>
                <a:spcPct val="0"/>
              </a:spcAft>
              <a:buClrTx/>
              <a:buSzTx/>
              <a:buFontTx/>
              <a:buNone/>
              <a:tabLst/>
              <a:defRPr/>
            </a:pPr>
            <a:r>
              <a:rPr lang="ar-JO" sz="2000" b="1" dirty="0">
                <a:latin typeface="Calibri" panose="020F0502020204030204" pitchFamily="34" charset="0"/>
                <a:ea typeface="Calibri" panose="020F0502020204030204" pitchFamily="34" charset="0"/>
                <a:cs typeface="Calibri" panose="020F0502020204030204" pitchFamily="34" charset="0"/>
              </a:rPr>
              <a:t>ملاحظات الميسرين – صندوق الدردشة وشفهياً</a:t>
            </a:r>
            <a:endParaRPr lang="en-GB" sz="2000" b="1" dirty="0">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30000"/>
              </a:spcBef>
              <a:spcAft>
                <a:spcPct val="0"/>
              </a:spcAft>
              <a:buClrTx/>
              <a:buSzTx/>
              <a:buFontTx/>
              <a:buNone/>
              <a:tabLst/>
              <a:defRPr/>
            </a:pPr>
            <a:endParaRPr lang="en-GB" sz="2000" b="1" dirty="0">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2000" b="0" dirty="0">
                <a:latin typeface="Calibri" panose="020F0502020204030204" pitchFamily="34" charset="0"/>
                <a:ea typeface="Calibri" panose="020F0502020204030204" pitchFamily="34" charset="0"/>
                <a:cs typeface="Calibri" panose="020F0502020204030204" pitchFamily="34" charset="0"/>
              </a:rPr>
              <a:t>إسأل عما إذا كان لدى أي شخص الاسعداد لمشاركة أي أمثلة على النهج التشاركية لمعايير الإختيار والاستهداف، يمكنه افعل ذلك من خلال صندوق الدردشة أو شفهياً. </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dirty="0">
              <a:latin typeface="Calibri" panose="020F0502020204030204" pitchFamily="34" charset="0"/>
              <a:ea typeface="Calibri" panose="020F0502020204030204" pitchFamily="34" charset="0"/>
              <a:cs typeface="Calibri" panose="020F0502020204030204" pitchFamily="34" charset="0"/>
            </a:endParaRPr>
          </a:p>
          <a:p>
            <a:pPr algn="just" rtl="1"/>
            <a:r>
              <a:rPr lang="ar-JO" b="1" dirty="0">
                <a:latin typeface="Calibri" panose="020F0502020204030204" pitchFamily="34" charset="0"/>
                <a:ea typeface="Calibri" panose="020F0502020204030204" pitchFamily="34" charset="0"/>
                <a:cs typeface="Calibri" panose="020F0502020204030204" pitchFamily="34" charset="0"/>
              </a:rPr>
              <a:t>مثال من الدليل الخاص بالمشاركة المجتمعية والمساءلة والأداة رقم 18، والذي يمكن إستبداله بمثال آخر من الجمعية الوطنية أو منطقتك.</a:t>
            </a:r>
          </a:p>
          <a:p>
            <a:pPr algn="just"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نهج تشاركي للإتفاق على معايير الأهلية للحصول على المساعدات النقدية والقسائم في نيجيريا</a:t>
            </a: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أنشأت جمعية الصليب الأحمر النيجيرية لجان مجتمعية مسؤولة عن قدرة المجتمع على الصمود للمساعدة في إدارة المساعدات النقدية والقسائم كجزء من الإستجابة للفيضانات حيث تعمل المجتمعات على انتخاب هذه اللجان بشكل ديموقراطي وتدريب افرادها على أدوارهم ومسؤولياتهم، بما في ذلك مهارات الاتصال وأهمية المساءلة والنزاهة، وتم الإتفاق على معايير الإختيار بصورة مشتركة بين الصليب الأحمر وأعضاء اللجنة، وعقد اجتماع مجتمعي لضمان قبولها على نطاق واسع، حيث استخدمت اللجنة عملية رسم خرائط لتحديد من الذي تنطبق عليه المعايير المتفق عليها داخل المجتمع، ثم تم نشر القوائم للعامة في قاعة البلدة، حيث يمكن لأفراد المجتمع الاطلاع عليها، وطرح التحديات إذا لزم الأمر، من خلال خط الهاتف المجاني التابع لجمعية الصليب الأحمر النيجيري، كما ولعبت اللجان دورًا هامًا في شرح معايير الأهلية للمجتمع الأوسع والتعامل مع الشائعات وجمع الشكاوى والمساعدة في الإستجابة لها، وتم أيضًا مشاركة المعلومات مباشرة مع أفراد المجتمع المحلي حول المعايير الأهلية للمساعدات النقدية والقسائم وعمليات التوزيع وكيفية طرح الأسئلة أو تقديم الشكاوى خلال الزيارات المنزلية والإجتماعات المجتمعية، حيث تلقت الجمعية 134 تعليقًا بشأن الملاحظات والإنطباعات، منها 35 شكوى معظمها من الأسر التي لا تتلقى مساعدات نقدية وقسائم، وفي هذه الحالات، قدمت جمعية الصليب الأحمر النيجيري تفسيرًا للأسس والمعايير التي تم الإتفاق عليها لتلقي المساعدات، بما في ذلك محدودية الموارد  والحاجة إلى الوصول إلى الفئات الأكثر ضعفاً.</a:t>
            </a: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endParaRPr lang="en-GB"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65</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32191798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spcBef>
                <a:spcPct val="50000"/>
              </a:spcBef>
            </a:pPr>
            <a:r>
              <a:rPr lang="ar-JO" sz="1800" b="1" dirty="0">
                <a:latin typeface="Calibri" panose="020F0502020204030204" pitchFamily="34" charset="0"/>
                <a:ea typeface="Calibri" panose="020F0502020204030204" pitchFamily="34" charset="0"/>
                <a:cs typeface="Calibri" panose="020F0502020204030204" pitchFamily="34" charset="0"/>
              </a:rPr>
              <a:t>ملاحظات الميسرين</a:t>
            </a:r>
            <a:endParaRPr lang="en-GB" sz="1800" b="1" dirty="0">
              <a:latin typeface="Calibri" panose="020F0502020204030204" pitchFamily="34" charset="0"/>
              <a:ea typeface="Calibri" panose="020F0502020204030204" pitchFamily="34" charset="0"/>
              <a:cs typeface="Calibri" panose="020F0502020204030204" pitchFamily="34" charset="0"/>
            </a:endParaRPr>
          </a:p>
          <a:p>
            <a:pPr algn="just" rtl="1">
              <a:spcBef>
                <a:spcPct val="50000"/>
              </a:spcBef>
            </a:pPr>
            <a:endParaRPr lang="en-GB" sz="1800" b="1" dirty="0">
              <a:latin typeface="Calibri" panose="020F0502020204030204" pitchFamily="34" charset="0"/>
              <a:ea typeface="Calibri" panose="020F0502020204030204" pitchFamily="34" charset="0"/>
              <a:cs typeface="Calibri" panose="020F0502020204030204" pitchFamily="34" charset="0"/>
            </a:endParaRPr>
          </a:p>
          <a:p>
            <a:pPr marL="285750" indent="-285750" algn="just" rtl="1">
              <a:spcBef>
                <a:spcPct val="50000"/>
              </a:spcBef>
              <a:buFont typeface="Arial" panose="020B0604020202020204" pitchFamily="34" charset="0"/>
              <a:buChar char="•"/>
            </a:pPr>
            <a:r>
              <a:rPr lang="ar-JO" sz="1800" b="0" dirty="0">
                <a:latin typeface="Calibri" panose="020F0502020204030204" pitchFamily="34" charset="0"/>
                <a:ea typeface="Calibri" panose="020F0502020204030204" pitchFamily="34" charset="0"/>
                <a:cs typeface="Calibri" panose="020F0502020204030204" pitchFamily="34" charset="0"/>
              </a:rPr>
              <a:t>هذه بعض من أدوات المشاركة المجتمعية والمساءلة الأكثر فائدة والتي يمكن أن تساعدك في تحقيق الإجراء رقم 5 بشكله الأساسي ومناقشة معايير الإختيار وعمليات التوزيع مع المجتمعات والإتفاق عليها.</a:t>
            </a:r>
          </a:p>
          <a:p>
            <a:pPr marL="285750" indent="-285750" algn="just" rtl="1">
              <a:spcBef>
                <a:spcPct val="50000"/>
              </a:spcBef>
              <a:buFont typeface="Arial" panose="020B0604020202020204" pitchFamily="34" charset="0"/>
              <a:buChar char="•"/>
            </a:pPr>
            <a:endParaRPr lang="en-GB" sz="1800"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indent="-457200" algn="just" rtl="1">
              <a:buAutoNum type="arabicPlain" startAt="18"/>
            </a:pPr>
            <a:r>
              <a:rPr lang="ar-JO" sz="2000" b="1" dirty="0">
                <a:solidFill>
                  <a:schemeClr val="accent1">
                    <a:lumMod val="90000"/>
                    <a:lumOff val="10000"/>
                  </a:schemeClr>
                </a:solidFill>
                <a:effectLst/>
                <a:latin typeface="Calibri" panose="020F0502020204030204" pitchFamily="34" charset="0"/>
                <a:ea typeface="Calibri" panose="020F0502020204030204" pitchFamily="34" charset="0"/>
                <a:cs typeface="Calibri" panose="020F0502020204030204" pitchFamily="34" charset="0"/>
              </a:rPr>
              <a:t>الإسأليب التشاركية لمعايير الإختيار – تعتبر هذه الأداة هي الأفضل لهذه الإجراء.</a:t>
            </a:r>
            <a:endParaRPr lang="en-US" sz="2000" b="1" dirty="0">
              <a:solidFill>
                <a:schemeClr val="accent1">
                  <a:lumMod val="90000"/>
                  <a:lumOff val="10000"/>
                </a:schemeClr>
              </a:solidFill>
              <a:latin typeface="Calibri" panose="020F0502020204030204" pitchFamily="34" charset="0"/>
              <a:ea typeface="Calibri" panose="020F0502020204030204" pitchFamily="34" charset="0"/>
              <a:cs typeface="Calibri" panose="020F0502020204030204" pitchFamily="34" charset="0"/>
            </a:endParaRPr>
          </a:p>
          <a:p>
            <a:pPr algn="just"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إرشادات عملية بشأن النُهج والتقنيات التشاركية المتعددة اللازمة للاتفاق على معايير الإختيار مع المجتمع، وتحديد الأشخاص الذين يجب دعمهم، مع مراعاة مبدأ عدم إلحاق الضرر.</a:t>
            </a:r>
          </a:p>
          <a:p>
            <a:pPr algn="just" rtl="1"/>
            <a:endPar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15</a:t>
            </a:r>
            <a:r>
              <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مجموعة التغذية الراجعة</a:t>
            </a:r>
          </a:p>
          <a:p>
            <a:pPr algn="just"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توفر الإرشادات والأدوات اللازمة لإستخدام التغذية الراجعة المجتمعية بشكل منهجي لتحسين البرامج والعمليات والعمل بشكل أوسع، وتشمل الخطوات الأولى لإعداد الآلية الأساسية للتغذية الراجعة، بالإضافة إلى إرشادات حول كيفية إجراء استطلاعات لآراء المجتمع وكيفية تحليل الملاحظات والإنطباعات النوعية، وكيفية التعامل مع الحساس منها كما وتضمن التعامل مع كافة الملاحظات بمسؤولية.</a:t>
            </a: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indent="-457200" algn="just" rtl="1">
              <a:buAutoNum type="arabicPlain" startAt="24"/>
            </a:pPr>
            <a:r>
              <a:rPr lang="ar-JO" sz="2000" b="1" dirty="0">
                <a:solidFill>
                  <a:schemeClr val="accent1">
                    <a:lumMod val="90000"/>
                    <a:lumOff val="10000"/>
                  </a:schemeClr>
                </a:solidFill>
                <a:effectLst/>
                <a:latin typeface="Calibri" panose="020F0502020204030204" pitchFamily="34" charset="0"/>
                <a:ea typeface="Calibri" panose="020F0502020204030204" pitchFamily="34" charset="0"/>
                <a:cs typeface="Calibri" panose="020F0502020204030204" pitchFamily="34" charset="0"/>
              </a:rPr>
              <a:t>القائمة المرجعية للمشاركة المجتمعية والمساءلة في القطاعات والأدوار (في حالات الطوارئ)</a:t>
            </a:r>
            <a:endParaRPr lang="en-US" sz="2000" b="1" dirty="0">
              <a:solidFill>
                <a:schemeClr val="accent1">
                  <a:lumMod val="90000"/>
                  <a:lumOff val="10000"/>
                </a:schemeClr>
              </a:solidFill>
              <a:latin typeface="Calibri" panose="020F0502020204030204" pitchFamily="34" charset="0"/>
              <a:ea typeface="Calibri" panose="020F0502020204030204" pitchFamily="34" charset="0"/>
              <a:cs typeface="Calibri" panose="020F0502020204030204" pitchFamily="34" charset="0"/>
            </a:endParaRPr>
          </a:p>
          <a:p>
            <a:pPr algn="just"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إرشادات حول الإجراءات العملية التي يجب على الموظفين من قطاعات مختلفة اتخاذها لضمان مستوى جيد من المشاركة في مختلف مراحل الإستجابة لحالات اللطوارئ، حيث تساعد هذه القوائم في تحديد أي ثغرات أو المجالات التي يمكن فيها تعزيز مشاركة المجتمع.</a:t>
            </a: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indent="-457200" algn="just" rtl="1">
              <a:buAutoNum type="arabicPlain" startAt="19"/>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مصفوفة إسأليب الاتصال</a:t>
            </a:r>
          </a:p>
          <a:p>
            <a:pPr algn="just"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تحدد الإجابيات والسلبيات لمختلف قنوات الاتصال، بما في ذلك القنوات الأكثر ملاءمة لأنواع معينة من الأنشطة و بعض النصائح لإستخدامها.</a:t>
            </a: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66</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322186995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spcBef>
                <a:spcPct val="50000"/>
              </a:spcBef>
            </a:pPr>
            <a:r>
              <a:rPr lang="ar-JO" sz="1800" b="1" dirty="0">
                <a:latin typeface="Calibri" panose="020F0502020204030204" pitchFamily="34" charset="0"/>
                <a:ea typeface="Calibri" panose="020F0502020204030204" pitchFamily="34" charset="0"/>
                <a:cs typeface="Calibri" panose="020F0502020204030204" pitchFamily="34" charset="0"/>
              </a:rPr>
              <a:t>ملاحظات الميسرين</a:t>
            </a:r>
            <a:endParaRPr lang="en-GB" sz="1800" b="1" dirty="0">
              <a:latin typeface="Calibri" panose="020F0502020204030204" pitchFamily="34" charset="0"/>
              <a:ea typeface="Calibri" panose="020F0502020204030204" pitchFamily="34" charset="0"/>
              <a:cs typeface="Calibri" panose="020F0502020204030204" pitchFamily="34" charset="0"/>
            </a:endParaRPr>
          </a:p>
          <a:p>
            <a:pPr algn="just" rtl="1">
              <a:spcBef>
                <a:spcPct val="50000"/>
              </a:spcBef>
            </a:pPr>
            <a:endParaRPr lang="en-GB" sz="1800" b="1" dirty="0">
              <a:latin typeface="Calibri" panose="020F0502020204030204" pitchFamily="34" charset="0"/>
              <a:ea typeface="Calibri" panose="020F0502020204030204" pitchFamily="34" charset="0"/>
              <a:cs typeface="Calibri" panose="020F0502020204030204" pitchFamily="34" charset="0"/>
            </a:endParaRPr>
          </a:p>
          <a:p>
            <a:pPr algn="just" rtl="1"/>
            <a:r>
              <a:rPr lang="ar-JO" sz="16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إجراء المشاركة المجتمعية والمساءلة الأساسي رقم 6: تضمين أنشطة ومؤشرات المشاركة المجتمعية والمساءلة في الخطط والميزانيات</a:t>
            </a:r>
            <a:endPar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في حال عدم تضمين المشاركة المجتمعية في الخطة والميزانية فمن الممكن جدًا نسيانها في أوقات الذروة والضغط والإستجابة.</a:t>
            </a: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p>
          <a:p>
            <a:pPr algn="just" rtl="1"/>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يطبق بشكله الأساسي عند محدودية الوقت والقدرة والموارد</a:t>
            </a:r>
          </a:p>
          <a:p>
            <a:pPr algn="just"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تخطيط نهج المشاركة المجتمعية مع فريق العمليات بأكمله.</a:t>
            </a:r>
          </a:p>
          <a:p>
            <a:pPr marL="34290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يضمن هذا فهم الجميع لكيفية إشراك المجتمعات والمسؤوليات ضمن قطاعهم، ويكتسي هذا الأمر أهمية خاصة بالنسبة لآليات التغذية الراجعة حيث سيكون لكافة القطاعات مسؤولية التحرك وإجراء التغييرات استنادًا إلى الملاحظات والإنطباعات الواردة، لذا فإن تقبل الموظفين والإدارة للفكرة هو أمر بالغ الأهمية، ويجب وضع خطة واضحة لكيفية مشاركة ومناقشة الملاحظات والإنطباعات داخليًا والعمل على أساسها.</a:t>
            </a:r>
          </a:p>
          <a:p>
            <a:pPr algn="just" rtl="1"/>
            <a:r>
              <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p>
          <a:p>
            <a:pPr marL="34290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تضمين أنشطة ومؤشرات المشاركة المجتمعية في خطة الإستجابة والميزانية</a:t>
            </a:r>
          </a:p>
          <a:p>
            <a:pPr marL="34290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يجب شرح كيفية مشاركة المعلومات مع المجتماعات ودعم عملية الإشراك وإدارة الملاحظات والإنطباعات في الخطة الخاصة بالإستجابة وخطة النشاط، كما ويجب وجود مؤشرات لإدارة ذلك، ولتخصيص التمويل اللازم في الميزانية.</a:t>
            </a:r>
          </a:p>
          <a:p>
            <a:pPr algn="just" rtl="1">
              <a:spcBef>
                <a:spcPct val="50000"/>
              </a:spcBef>
            </a:pPr>
            <a:endParaRPr lang="en-GB" sz="1800" b="1" dirty="0">
              <a:latin typeface="Calibri" panose="020F0502020204030204" pitchFamily="34" charset="0"/>
              <a:ea typeface="Calibri" panose="020F0502020204030204" pitchFamily="34" charset="0"/>
              <a:cs typeface="Calibri" panose="020F0502020204030204" pitchFamily="34" charset="0"/>
            </a:endParaRPr>
          </a:p>
          <a:p>
            <a:pPr algn="just" rtl="1">
              <a:spcBef>
                <a:spcPct val="50000"/>
              </a:spcBef>
            </a:pPr>
            <a:endParaRPr lang="en-US" sz="1800" dirty="0">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endParaRPr lang="en-US" b="0"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endParaRPr lang="en-US" dirty="0">
              <a:latin typeface="Calibri" panose="020F0502020204030204" pitchFamily="34" charset="0"/>
              <a:ea typeface="Calibri" panose="020F0502020204030204" pitchFamily="34" charset="0"/>
              <a:cs typeface="Calibri" panose="020F0502020204030204" pitchFamily="34" charset="0"/>
            </a:endParaRPr>
          </a:p>
          <a:p>
            <a:pPr marL="0" indent="0" algn="just" rtl="1">
              <a:buFont typeface="Arial" panose="020B0604020202020204" pitchFamily="34" charset="0"/>
              <a:buNone/>
            </a:pPr>
            <a:endParaRPr lang="en-US"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endParaRPr lang="en-US"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68</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2564196629"/>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spcBef>
                <a:spcPct val="50000"/>
              </a:spcBef>
            </a:pPr>
            <a:r>
              <a:rPr lang="ar-JO" sz="1800" b="1" dirty="0">
                <a:latin typeface="Calibri" panose="020F0502020204030204" pitchFamily="34" charset="0"/>
                <a:ea typeface="Calibri" panose="020F0502020204030204" pitchFamily="34" charset="0"/>
                <a:cs typeface="Calibri" panose="020F0502020204030204" pitchFamily="34" charset="0"/>
              </a:rPr>
              <a:t>ملاحظات الميسرين</a:t>
            </a:r>
            <a:endParaRPr lang="en-GB" sz="1800" b="1" dirty="0">
              <a:latin typeface="Calibri" panose="020F0502020204030204" pitchFamily="34" charset="0"/>
              <a:ea typeface="Calibri" panose="020F0502020204030204" pitchFamily="34" charset="0"/>
              <a:cs typeface="Calibri" panose="020F0502020204030204" pitchFamily="34" charset="0"/>
            </a:endParaRPr>
          </a:p>
          <a:p>
            <a:pPr algn="just" rtl="1">
              <a:spcBef>
                <a:spcPct val="50000"/>
              </a:spcBef>
            </a:pPr>
            <a:endParaRPr lang="en-GB" sz="1800" b="1" dirty="0">
              <a:latin typeface="Calibri" panose="020F0502020204030204" pitchFamily="34" charset="0"/>
              <a:ea typeface="Calibri" panose="020F0502020204030204" pitchFamily="34" charset="0"/>
              <a:cs typeface="Calibri" panose="020F0502020204030204" pitchFamily="34" charset="0"/>
            </a:endParaRPr>
          </a:p>
          <a:p>
            <a:pPr algn="just" rtl="1">
              <a:spcBef>
                <a:spcPct val="50000"/>
              </a:spcBef>
            </a:pPr>
            <a:r>
              <a:rPr lang="ar-JO" sz="1800" b="0" dirty="0">
                <a:latin typeface="Calibri" panose="020F0502020204030204" pitchFamily="34" charset="0"/>
                <a:ea typeface="Calibri" panose="020F0502020204030204" pitchFamily="34" charset="0"/>
                <a:cs typeface="Calibri" panose="020F0502020204030204" pitchFamily="34" charset="0"/>
              </a:rPr>
              <a:t>بعض الأمثلة من نموذج خطة عمل المشاركة المجتمعية والمساءلة في حالات الطوارئ التي يمكنك العثور عليها في الأداة رقم 22.</a:t>
            </a:r>
          </a:p>
          <a:p>
            <a:pPr algn="just" rtl="1">
              <a:spcBef>
                <a:spcPct val="50000"/>
              </a:spcBef>
            </a:pPr>
            <a:endParaRPr lang="ar-JO" sz="1800" dirty="0">
              <a:latin typeface="Calibri" panose="020F0502020204030204" pitchFamily="34" charset="0"/>
              <a:ea typeface="Calibri" panose="020F0502020204030204" pitchFamily="34" charset="0"/>
              <a:cs typeface="Calibri" panose="020F0502020204030204" pitchFamily="34" charset="0"/>
            </a:endParaRPr>
          </a:p>
          <a:p>
            <a:pPr algn="just" rtl="1">
              <a:buFont typeface="+mj-lt"/>
              <a:buNone/>
            </a:pPr>
            <a:r>
              <a:rPr lang="ar-JO" sz="1600" b="0" i="0" dirty="0">
                <a:solidFill>
                  <a:srgbClr val="374151"/>
                </a:solidFill>
                <a:effectLst/>
                <a:latin typeface="Calibri" panose="020F0502020204030204" pitchFamily="34" charset="0"/>
                <a:ea typeface="Calibri" panose="020F0502020204030204" pitchFamily="34" charset="0"/>
                <a:cs typeface="Calibri" panose="020F0502020204030204" pitchFamily="34" charset="0"/>
              </a:rPr>
              <a:t>ليس من الضروري قراءة كل شيء - إطلع على بعضها فقط للحصول على فكرة عما تقدمه الأداة.</a:t>
            </a:r>
          </a:p>
          <a:p>
            <a:pPr algn="just" rtl="1"/>
            <a:br>
              <a:rPr lang="ar-JO" sz="1600" dirty="0">
                <a:latin typeface="Calibri" panose="020F0502020204030204" pitchFamily="34" charset="0"/>
                <a:ea typeface="Calibri" panose="020F0502020204030204" pitchFamily="34" charset="0"/>
                <a:cs typeface="Calibri" panose="020F0502020204030204" pitchFamily="34" charset="0"/>
              </a:rPr>
            </a:b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endParaRPr lang="en-US" b="0"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endParaRPr lang="en-US" dirty="0">
              <a:latin typeface="Calibri" panose="020F0502020204030204" pitchFamily="34" charset="0"/>
              <a:ea typeface="Calibri" panose="020F0502020204030204" pitchFamily="34" charset="0"/>
              <a:cs typeface="Calibri" panose="020F0502020204030204" pitchFamily="34" charset="0"/>
            </a:endParaRPr>
          </a:p>
          <a:p>
            <a:pPr marL="0" indent="0" algn="just" rtl="1">
              <a:buFont typeface="Arial" panose="020B0604020202020204" pitchFamily="34" charset="0"/>
              <a:buNone/>
            </a:pPr>
            <a:endParaRPr lang="en-US"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endParaRPr lang="en-US"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69</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396807791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spcBef>
                <a:spcPct val="50000"/>
              </a:spcBef>
            </a:pPr>
            <a:r>
              <a:rPr lang="ar-JO" sz="1800" b="1" dirty="0">
                <a:latin typeface="Calibri" panose="020F0502020204030204" pitchFamily="34" charset="0"/>
                <a:ea typeface="Calibri" panose="020F0502020204030204" pitchFamily="34" charset="0"/>
                <a:cs typeface="Calibri" panose="020F0502020204030204" pitchFamily="34" charset="0"/>
              </a:rPr>
              <a:t>ملاحظات الميسرين - إستخدم الرسوم المتحركة للنقر وإظهار أدوات التخطيط والميزنة</a:t>
            </a:r>
          </a:p>
          <a:p>
            <a:pPr algn="just" rtl="1">
              <a:spcBef>
                <a:spcPct val="50000"/>
              </a:spcBef>
            </a:pPr>
            <a:endParaRPr lang="en-GB" sz="1800" b="1" dirty="0">
              <a:latin typeface="Calibri" panose="020F0502020204030204" pitchFamily="34" charset="0"/>
              <a:ea typeface="Calibri" panose="020F0502020204030204" pitchFamily="34" charset="0"/>
              <a:cs typeface="Calibri" panose="020F0502020204030204" pitchFamily="34" charset="0"/>
            </a:endParaRPr>
          </a:p>
          <a:p>
            <a:pPr marL="285750" marR="0" lvl="0" indent="-285750" algn="just" defTabSz="914400" rtl="1" eaLnBrk="0" fontAlgn="base" latinLnBrk="0" hangingPunct="0">
              <a:lnSpc>
                <a:spcPct val="100000"/>
              </a:lnSpc>
              <a:spcBef>
                <a:spcPct val="50000"/>
              </a:spcBef>
              <a:spcAft>
                <a:spcPct val="0"/>
              </a:spcAft>
              <a:buClrTx/>
              <a:buSzTx/>
              <a:buFont typeface="Arial" panose="020B0604020202020204" pitchFamily="34" charset="0"/>
              <a:buChar char="•"/>
              <a:tabLst/>
              <a:defRPr/>
            </a:pPr>
            <a:r>
              <a:rPr kumimoji="0" lang="ar-JO" sz="18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هذه بعض من أدوات المشاركة المجتمعية والمساءلة الأكثر فائدة والتي يمكن أن تساعدك في تحقيق الإجراء رقم 5 بشكله الأساسي ومناقشة معايير الإختيار وعمليات التوزيع مع المجتمعات والإتفاق عليها.</a:t>
            </a:r>
          </a:p>
          <a:p>
            <a:pPr algn="just" rtl="1">
              <a:spcBef>
                <a:spcPct val="50000"/>
              </a:spcBef>
            </a:pPr>
            <a:endParaRPr lang="en-US" sz="1800" dirty="0">
              <a:latin typeface="Calibri" panose="020F0502020204030204" pitchFamily="34" charset="0"/>
              <a:ea typeface="Calibri" panose="020F0502020204030204" pitchFamily="34" charset="0"/>
              <a:cs typeface="Calibri" panose="020F0502020204030204" pitchFamily="34" charset="0"/>
            </a:endParaRPr>
          </a:p>
          <a:p>
            <a:pPr algn="just" rtl="1">
              <a:spcBef>
                <a:spcPct val="50000"/>
              </a:spcBef>
            </a:pPr>
            <a:r>
              <a:rPr lang="ar-JO" sz="1800" b="1" dirty="0">
                <a:effectLst/>
                <a:latin typeface="Calibri" panose="020F0502020204030204" pitchFamily="34" charset="0"/>
                <a:ea typeface="Calibri" panose="020F0502020204030204" pitchFamily="34" charset="0"/>
                <a:cs typeface="Calibri" panose="020F0502020204030204" pitchFamily="34" charset="0"/>
              </a:rPr>
              <a:t>الأداة رقم 22 - وضع خطة طوارئ للمشاركة المجتمعية والمساءلة</a:t>
            </a:r>
          </a:p>
          <a:p>
            <a:pPr algn="just" rtl="1">
              <a:spcBef>
                <a:spcPct val="50000"/>
              </a:spcBef>
            </a:pPr>
            <a:endParaRPr lang="en-GB" sz="1800" b="1" dirty="0">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50000"/>
              </a:spcBef>
              <a:spcAft>
                <a:spcPct val="0"/>
              </a:spcAft>
              <a:buClrTx/>
              <a:buSzTx/>
              <a:buFontTx/>
              <a:buNone/>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إرشادات ونموذج جاهز لإعداد استراتيجية المشاركة المجتمعية والمساءلة وخطة عمل ضمن إطار الإستجابة للطوارئ، حيث يمكن للبيانات النتاجة من هذه الخطة أن تتكامل ضمن الخطة التفصيلية للاستجابة لحالات الطوارئ، ويتضمن ذلك نموذجاً لإطار عمل يشمل النتائج المتوقعة والمخرجات والأنشطة والمؤشرات المتعلقة بالمشاركة المجتمعية والمساءلة في حالات الطوارئ، وتساعدك على دمج المشاركة المجتمعية والمساءلة في كل قسم من أقسام نموذج خطة الطوارئ الخاصة بالاتحاد الدولي لجمعيات الصليب الأحمر والهلال الأحمر والتي تتضمن نظرة عامة عن المرض والأهداف والاحتياجات والمخاطر وخطة النشاط واحتياجات الميزانية وقسم الموارد البشرية.</a:t>
            </a:r>
          </a:p>
          <a:p>
            <a:pPr marL="0" marR="0" lvl="0" indent="0" algn="just" defTabSz="914400" rtl="1" eaLnBrk="0" fontAlgn="base" latinLnBrk="0" hangingPunct="0">
              <a:lnSpc>
                <a:spcPct val="100000"/>
              </a:lnSpc>
              <a:spcBef>
                <a:spcPct val="50000"/>
              </a:spcBef>
              <a:spcAft>
                <a:spcPct val="0"/>
              </a:spcAft>
              <a:buClrTx/>
              <a:buSzTx/>
              <a:buFontTx/>
              <a:buNone/>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algn="just" rtl="1">
              <a:lnSpc>
                <a:spcPct val="115000"/>
              </a:lnSpc>
              <a:spcBef>
                <a:spcPts val="0"/>
              </a:spcBef>
              <a:spcAft>
                <a:spcPts val="1000"/>
              </a:spcAft>
            </a:pPr>
            <a:r>
              <a:rPr lang="ar-JO" sz="1800" b="1" dirty="0">
                <a:effectLst/>
                <a:latin typeface="Calibri" panose="020F0502020204030204" pitchFamily="34" charset="0"/>
                <a:ea typeface="Calibri" panose="020F0502020204030204" pitchFamily="34" charset="0"/>
                <a:cs typeface="Calibri" panose="020F0502020204030204" pitchFamily="34" charset="0"/>
              </a:rPr>
              <a:t>الأداة رقم 6-إعداد ميزانية المشاركة المجتمعية والمساءلة</a:t>
            </a:r>
            <a:endParaRPr lang="en-US" sz="1800" b="1" dirty="0">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50000"/>
              </a:spcBef>
              <a:spcAft>
                <a:spcPct val="0"/>
              </a:spcAft>
              <a:buClrTx/>
              <a:buSzTx/>
              <a:buFontTx/>
              <a:buNone/>
              <a:tabLst/>
              <a:defRPr/>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50000"/>
              </a:spcBef>
              <a:spcAft>
                <a:spcPct val="0"/>
              </a:spcAft>
              <a:buClrTx/>
              <a:buSzTx/>
              <a:buFontTx/>
              <a:buNone/>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نموذج ميزانية المشاركة المجتمعية والمساءلة مع بعض الإرشادات حول ما يجب تضمينه وكيفية حساب تكاليف البرامج وحالات الطوارئ وتبليغ المخاطر والمشاركة المجتمعية.</a:t>
            </a: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50000"/>
              </a:spcBef>
              <a:spcAft>
                <a:spcPct val="0"/>
              </a:spcAft>
              <a:buClrTx/>
              <a:buSzTx/>
              <a:buFontTx/>
              <a:buNone/>
              <a:tabLst/>
              <a:defRP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50000"/>
              </a:spcBef>
              <a:spcAft>
                <a:spcPct val="0"/>
              </a:spcAft>
              <a:buClrTx/>
              <a:buSzTx/>
              <a:buFontTx/>
              <a:buNone/>
              <a:tabLst/>
              <a:defRP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الأداة رقم 7- رصد وتقدير المشاركة المجتمعية والمساءلة</a:t>
            </a:r>
          </a:p>
          <a:p>
            <a:pPr marL="0" marR="0" lvl="0" indent="0" algn="just" defTabSz="914400" rtl="1" eaLnBrk="0" fontAlgn="base" latinLnBrk="0" hangingPunct="0">
              <a:lnSpc>
                <a:spcPct val="100000"/>
              </a:lnSpc>
              <a:spcBef>
                <a:spcPct val="50000"/>
              </a:spcBef>
              <a:spcAft>
                <a:spcPct val="0"/>
              </a:spcAft>
              <a:buClrTx/>
              <a:buSzTx/>
              <a:buFontTx/>
              <a:buNone/>
              <a:tabLst/>
              <a:defRPr/>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50000"/>
              </a:spcBef>
              <a:spcAft>
                <a:spcPct val="0"/>
              </a:spcAft>
              <a:buClrTx/>
              <a:buSzTx/>
              <a:buFontTx/>
              <a:buNone/>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أداة شاملة لرصد وتقييم المشاركة المجتمعية والمساءلة والتي تضمن المؤشرات والأسئلة ووسائل التحقق والأهداف المُقترحة لرصد المشاركة المجتمعية والمساءلة على الصعيدين المؤسسي والبرنامجي وفي العمليات الطارئة، ويتضمن كل قسم من أقسام الأداة مؤشرات ذات أولوية، بالإضافة إلى مجموعة واسعة من الخيارات حسب الحاجة، إضافة إلى وجود قسم خاص يتضمن مؤشرات للإتحاد الدولي لجمعيات الصليب الأحمر والهلال الأحمر، واللجنة الدولية للصليب الأحمر والجمعيات الوطنية الشريكة، لرصد مستويات المشاركة المجتمعية والمساءلة ضمن منظماتهم، كما يُظهر الجودة في الدعم المُقدم للجمعيات الوطنية والمؤشرات العالمية لتقييم التقدم نحو التزامات المشاركة المجتمعية والمساءلة، إضافةً إلى ذلك، يوجد قسم مخصص للأسئلة وخيارات الإجابة الخاصة بالاستطلاعات الأولية وعمليات التقييم.</a:t>
            </a:r>
          </a:p>
          <a:p>
            <a:pPr marL="0" marR="0" lvl="0" indent="0" algn="just" defTabSz="914400" rtl="1" eaLnBrk="0" fontAlgn="base" latinLnBrk="0" hangingPunct="0">
              <a:lnSpc>
                <a:spcPct val="100000"/>
              </a:lnSpc>
              <a:spcBef>
                <a:spcPct val="50000"/>
              </a:spcBef>
              <a:spcAft>
                <a:spcPct val="0"/>
              </a:spcAft>
              <a:buClrTx/>
              <a:buSzTx/>
              <a:buFontTx/>
              <a:buNone/>
              <a:tabLst/>
              <a:defRP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50000"/>
              </a:spcBef>
              <a:spcAft>
                <a:spcPct val="0"/>
              </a:spcAft>
              <a:buClrTx/>
              <a:buSzTx/>
              <a:buFontTx/>
              <a:buNone/>
              <a:tabLst/>
              <a:defRP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endParaRPr lang="en-US" b="0"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endParaRPr lang="en-US" dirty="0">
              <a:latin typeface="Calibri" panose="020F0502020204030204" pitchFamily="34" charset="0"/>
              <a:ea typeface="Calibri" panose="020F0502020204030204" pitchFamily="34" charset="0"/>
              <a:cs typeface="Calibri" panose="020F0502020204030204" pitchFamily="34" charset="0"/>
            </a:endParaRPr>
          </a:p>
          <a:p>
            <a:pPr marL="0" indent="0" algn="just" rtl="1">
              <a:buFont typeface="Arial" panose="020B0604020202020204" pitchFamily="34" charset="0"/>
              <a:buNone/>
            </a:pPr>
            <a:endParaRPr lang="en-US"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endParaRPr lang="en-US"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70</a:t>
            </a:fld>
            <a:endParaRPr lang="en-US" altLang="ru-RU"/>
          </a:p>
        </p:txBody>
      </p:sp>
    </p:spTree>
    <p:extLst>
      <p:ext uri="{BB962C8B-B14F-4D97-AF65-F5344CB8AC3E}">
        <p14:creationId xmlns:p14="http://schemas.microsoft.com/office/powerpoint/2010/main" val="173564147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71</a:t>
            </a:fld>
            <a:endParaRPr lang="en-US" altLang="ru-RU"/>
          </a:p>
        </p:txBody>
      </p:sp>
    </p:spTree>
    <p:extLst>
      <p:ext uri="{BB962C8B-B14F-4D97-AF65-F5344CB8AC3E}">
        <p14:creationId xmlns:p14="http://schemas.microsoft.com/office/powerpoint/2010/main" val="1793307232"/>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3"/>
        <p:cNvGrpSpPr/>
        <p:nvPr/>
      </p:nvGrpSpPr>
      <p:grpSpPr>
        <a:xfrm>
          <a:off x="0" y="0"/>
          <a:ext cx="0" cy="0"/>
          <a:chOff x="0" y="0"/>
          <a:chExt cx="0" cy="0"/>
        </a:xfrm>
      </p:grpSpPr>
      <p:sp>
        <p:nvSpPr>
          <p:cNvPr id="444" name="Google Shape;444;p19:notes"/>
          <p:cNvSpPr>
            <a:spLocks noGrp="1" noRot="1" noChangeAspect="1"/>
          </p:cNvSpPr>
          <p:nvPr>
            <p:ph type="sldImg" idx="2"/>
          </p:nvPr>
        </p:nvSpPr>
        <p:spPr>
          <a:xfrm>
            <a:off x="358775" y="1241425"/>
            <a:ext cx="5951538"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45" name="Google Shape;445;p19:notes"/>
          <p:cNvSpPr txBox="1">
            <a:spLocks noGrp="1"/>
          </p:cNvSpPr>
          <p:nvPr>
            <p:ph type="body" idx="1"/>
          </p:nvPr>
        </p:nvSpPr>
        <p:spPr>
          <a:xfrm>
            <a:off x="666909" y="4777194"/>
            <a:ext cx="5335270" cy="3908614"/>
          </a:xfrm>
          <a:prstGeom prst="rect">
            <a:avLst/>
          </a:prstGeom>
          <a:noFill/>
          <a:ln>
            <a:noFill/>
          </a:ln>
        </p:spPr>
        <p:txBody>
          <a:bodyPr spcFirstLastPara="1" wrap="square" lIns="91425" tIns="45700" rIns="91425" bIns="45700" anchor="t" anchorCtr="0">
            <a:noAutofit/>
          </a:bodyPr>
          <a:lstStyle/>
          <a:p>
            <a:pPr marL="0" lvl="0" indent="0" algn="just" rtl="1">
              <a:spcBef>
                <a:spcPts val="0"/>
              </a:spcBef>
              <a:spcAft>
                <a:spcPts val="0"/>
              </a:spcAft>
              <a:buNone/>
            </a:pPr>
            <a:r>
              <a:rPr lang="ar-JO" b="1" dirty="0">
                <a:latin typeface="Calibri" panose="020F0502020204030204" pitchFamily="34" charset="0"/>
                <a:ea typeface="Calibri" panose="020F0502020204030204" pitchFamily="34" charset="0"/>
                <a:cs typeface="Calibri" panose="020F0502020204030204" pitchFamily="34" charset="0"/>
              </a:rPr>
              <a:t>ملاحظات الميسرين – الغرف الجانبية</a:t>
            </a:r>
            <a:endParaRPr lang="en-GB" b="1" dirty="0">
              <a:latin typeface="Calibri" panose="020F0502020204030204" pitchFamily="34" charset="0"/>
              <a:ea typeface="Calibri" panose="020F0502020204030204" pitchFamily="34" charset="0"/>
              <a:cs typeface="Calibri" panose="020F0502020204030204" pitchFamily="34" charset="0"/>
            </a:endParaRPr>
          </a:p>
          <a:p>
            <a:pPr marL="0" lvl="0" indent="0" algn="just" rtl="1">
              <a:spcBef>
                <a:spcPts val="0"/>
              </a:spcBef>
              <a:spcAft>
                <a:spcPts val="0"/>
              </a:spcAft>
              <a:buNone/>
            </a:pPr>
            <a:endParaRPr lang="en-GB" b="1" dirty="0">
              <a:latin typeface="Calibri" panose="020F0502020204030204" pitchFamily="34" charset="0"/>
              <a:ea typeface="Calibri" panose="020F0502020204030204" pitchFamily="34" charset="0"/>
              <a:cs typeface="Calibri" panose="020F0502020204030204" pitchFamily="34" charset="0"/>
            </a:endParaRPr>
          </a:p>
          <a:p>
            <a:pPr marL="0" lvl="0" indent="0" algn="just" rtl="1">
              <a:spcBef>
                <a:spcPts val="0"/>
              </a:spcBef>
              <a:spcAft>
                <a:spcPts val="0"/>
              </a:spcAft>
              <a:buNone/>
            </a:pPr>
            <a:r>
              <a:rPr lang="ar-JO" b="1" dirty="0">
                <a:latin typeface="Calibri" panose="020F0502020204030204" pitchFamily="34" charset="0"/>
                <a:ea typeface="Calibri" panose="020F0502020204030204" pitchFamily="34" charset="0"/>
                <a:cs typeface="Calibri" panose="020F0502020204030204" pitchFamily="34" charset="0"/>
              </a:rPr>
              <a:t>يرجى النظر في نشرة المشاركين المنفصلة (الخاصة بالمهمة رقم 2) وملاحظات الميسرين حول سيناريو المشاركة المجتمعية والمساءلة في حالات الطوارئ.</a:t>
            </a:r>
          </a:p>
          <a:p>
            <a:pPr marL="0" lvl="0" indent="0" algn="just" rtl="1">
              <a:spcBef>
                <a:spcPts val="0"/>
              </a:spcBef>
              <a:spcAft>
                <a:spcPts val="0"/>
              </a:spcAft>
              <a:buNone/>
            </a:pPr>
            <a:endParaRPr lang="en-GB" b="1" dirty="0">
              <a:latin typeface="Calibri" panose="020F0502020204030204" pitchFamily="34" charset="0"/>
              <a:ea typeface="Calibri" panose="020F0502020204030204" pitchFamily="34" charset="0"/>
              <a:cs typeface="Calibri" panose="020F0502020204030204" pitchFamily="34" charset="0"/>
            </a:endParaRPr>
          </a:p>
          <a:p>
            <a:pPr marL="0" lvl="0" indent="0" algn="just" rtl="1">
              <a:spcBef>
                <a:spcPts val="0"/>
              </a:spcBef>
              <a:spcAft>
                <a:spcPts val="0"/>
              </a:spcAft>
              <a:buNone/>
            </a:pPr>
            <a:r>
              <a:rPr lang="ar-JO" sz="1800" b="1"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عليك اختيار السيناريو الذي تريد إستخدامه – إما سيناريو المشاركة المجتمعية في والمساءلة في الأوبئة وإما سيناريو المشاركة المجتمعية والمساءلة في عملية نقل السكان.</a:t>
            </a:r>
            <a:endParaRPr lang="en-GB" sz="1800" b="1"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0" lvl="0" indent="0" algn="just" rtl="1">
              <a:spcBef>
                <a:spcPts val="0"/>
              </a:spcBef>
              <a:spcAft>
                <a:spcPts val="0"/>
              </a:spcAft>
              <a:buNone/>
            </a:pPr>
            <a:endParaRPr lang="en-GB" sz="1800" b="1"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0" marR="0" lvl="0" indent="0" algn="just" defTabSz="914400" rtl="1" eaLnBrk="0" fontAlgn="base" latinLnBrk="0" hangingPunct="0">
              <a:lnSpc>
                <a:spcPct val="100000"/>
              </a:lnSpc>
              <a:spcBef>
                <a:spcPts val="0"/>
              </a:spcBef>
              <a:spcAft>
                <a:spcPts val="0"/>
              </a:spcAft>
              <a:buClrTx/>
              <a:buSzTx/>
              <a:buFontTx/>
              <a:buNone/>
              <a:tabLst/>
              <a:defRPr/>
            </a:pPr>
            <a:r>
              <a:rPr lang="ar-JO" sz="1800" b="1" dirty="0">
                <a:latin typeface="Calibri" panose="020F0502020204030204" pitchFamily="34" charset="0"/>
                <a:ea typeface="Calibri" panose="020F0502020204030204" pitchFamily="34" charset="0"/>
                <a:cs typeface="Calibri" panose="020F0502020204030204" pitchFamily="34" charset="0"/>
              </a:rPr>
              <a:t>خذ وقتًا كافيًا لشرح المهام بوضوح للمشاركين في الجلسة العامة قبل تقسيمهم إلى مجموعات، وذكرهم بالبناء على المعلومات السابقة حول أليكسا والصليب الأحمر فيها والتي كانوا قد حصلوا عليها برنامج السيناريو ومعلومات تقييمات حالات الطوارئ. </a:t>
            </a:r>
            <a:endParaRPr dirty="0">
              <a:latin typeface="Calibri" panose="020F0502020204030204" pitchFamily="34" charset="0"/>
              <a:ea typeface="Calibri" panose="020F0502020204030204" pitchFamily="34" charset="0"/>
              <a:cs typeface="Calibri" panose="020F0502020204030204" pitchFamily="34" charset="0"/>
            </a:endParaRPr>
          </a:p>
        </p:txBody>
      </p:sp>
      <p:sp>
        <p:nvSpPr>
          <p:cNvPr id="446" name="Google Shape;446;p19:notes"/>
          <p:cNvSpPr txBox="1">
            <a:spLocks noGrp="1"/>
          </p:cNvSpPr>
          <p:nvPr>
            <p:ph type="sldNum" idx="12"/>
          </p:nvPr>
        </p:nvSpPr>
        <p:spPr>
          <a:xfrm>
            <a:off x="3777607" y="9428584"/>
            <a:ext cx="2889938" cy="498055"/>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base" latinLnBrk="0" hangingPunct="1">
              <a:lnSpc>
                <a:spcPct val="100000"/>
              </a:lnSpc>
              <a:spcBef>
                <a:spcPts val="0"/>
              </a:spcBef>
              <a:spcAft>
                <a:spcPts val="0"/>
              </a:spcAft>
              <a:buClrTx/>
              <a:buSzTx/>
              <a:buFontTx/>
              <a:buNone/>
              <a:tabLst/>
              <a:defRPr/>
            </a:pPr>
            <a:fld id="{00000000-1234-1234-1234-123412341234}" type="slidenum">
              <a:rPr kumimoji="0" lang="en-GB" sz="1200" b="0" i="0" u="none" strike="noStrike" kern="1200" cap="none" spc="0" normalizeH="0" baseline="0" noProof="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ts val="0"/>
                </a:spcBef>
                <a:spcAft>
                  <a:spcPts val="0"/>
                </a:spcAft>
                <a:buClrTx/>
                <a:buSzTx/>
                <a:buFontTx/>
                <a:buNone/>
                <a:tabLst/>
                <a:defRPr/>
              </a:pPr>
              <a:t>72</a:t>
            </a:fld>
            <a:endParaRPr kumimoji="0"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1194892914"/>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73</a:t>
            </a:fld>
            <a:endParaRPr lang="en-US" altLang="ru-RU"/>
          </a:p>
        </p:txBody>
      </p:sp>
    </p:spTree>
    <p:extLst>
      <p:ext uri="{BB962C8B-B14F-4D97-AF65-F5344CB8AC3E}">
        <p14:creationId xmlns:p14="http://schemas.microsoft.com/office/powerpoint/2010/main" val="3517261125"/>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spcBef>
                <a:spcPct val="50000"/>
              </a:spcBef>
            </a:pPr>
            <a:r>
              <a:rPr lang="ar-JO" sz="1800" b="1" dirty="0">
                <a:latin typeface="Calibri" panose="020F0502020204030204" pitchFamily="34" charset="0"/>
                <a:ea typeface="Calibri" panose="020F0502020204030204" pitchFamily="34" charset="0"/>
                <a:cs typeface="Calibri" panose="020F0502020204030204" pitchFamily="34" charset="0"/>
              </a:rPr>
              <a:t>ملاحظات الميسرين </a:t>
            </a:r>
            <a:endParaRPr lang="en-GB" sz="1800" b="1" dirty="0">
              <a:latin typeface="Calibri" panose="020F0502020204030204" pitchFamily="34" charset="0"/>
              <a:ea typeface="Calibri" panose="020F0502020204030204" pitchFamily="34" charset="0"/>
              <a:cs typeface="Calibri" panose="020F0502020204030204" pitchFamily="34" charset="0"/>
            </a:endParaRPr>
          </a:p>
          <a:p>
            <a:pPr algn="just"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20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إجراء المشاركة المجتمعية والمساءلة رقم 7: مشاركة المعلومات المتعلقة بالإستجابة بانتظام مع المجتمع، بإستخدام أفضل النهج لمختلف المجموعات.</a:t>
            </a:r>
          </a:p>
          <a:p>
            <a:pPr algn="just"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قد يؤدي التقاعس في مشاركة المعلومات مع المجتمعات حول الإستجابة  إلى انتشار الشائعات وتكوين توقعات غير واقعية وتدهور الثقة بين المجتمع والجمعية الوطنية.</a:t>
            </a:r>
          </a:p>
          <a:p>
            <a:pPr algn="just" rtl="1"/>
            <a:r>
              <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p>
          <a:p>
            <a:pPr algn="just" rtl="1"/>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يطبق بشكله الأساسي عند محدودية الوقت والقدرة والموارد، من خلال ما يلي:</a:t>
            </a:r>
          </a:p>
          <a:p>
            <a:pPr marL="342900" indent="-342900" algn="just" rtl="1">
              <a:buFont typeface="Arial" panose="020B0604020202020204" pitchFamily="34" charset="0"/>
              <a:buChar char="•"/>
            </a:pPr>
            <a:endPar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الاستمرار في مشاركة المعلومات المتعلقة بالإستجابة عبر مختلف القنوات</a:t>
            </a:r>
          </a:p>
          <a:p>
            <a:pPr marL="34290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تبادل المعلومات المتعلقة بالإستجابة بشكل منهجي بإستخدام قنوات اتصال متعددة، والتأكد من أن المعلومات واضحة وبسيطة وتتوفر باللغات المحلية.</a:t>
            </a:r>
          </a:p>
          <a:p>
            <a:pPr marL="1030517" lvl="1"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تأكد أيضًا من إحاطة متطوعي المجتمع بشكل دوري  حتى يتسنى لهم مشاركة المعلومات الدقيقة مع المجتمع.</a:t>
            </a:r>
          </a:p>
          <a:p>
            <a:pPr marL="1030517" lvl="1" indent="-342900" algn="just" rtl="1">
              <a:buFont typeface="Arial" panose="020B0604020202020204" pitchFamily="34" charset="0"/>
              <a:buChar char="•"/>
            </a:pPr>
            <a:r>
              <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p>
          <a:p>
            <a:pPr marL="34290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الإبلاغ بوضوح عن موعد انتهاء الإستجابة ومصادر الدعم الأخرى.</a:t>
            </a:r>
          </a:p>
          <a:p>
            <a:pPr marL="34290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يُعلن بوضوح عن موعد انتهاء العملية وما الذي سيتم تسليمه ومن يمكن للمجتمع الاتصال به في حالة وجود مشكلات والمصادر أو الإحالات للدعم المستمر، كما ويجب إبلاغ الموظفين والمتطوعين بذلك أيضًا، حتى يتمكنوا من الرد بدقة على أسئلة المجتمع، حيث إن أي إنهاء للعملية دون إنذار قد يعرض العلاقة بين الجمعية الوطنية والمجتمع للضرر.</a:t>
            </a:r>
          </a:p>
          <a:p>
            <a:pPr algn="just" rtl="1"/>
            <a:r>
              <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p>
          <a:p>
            <a:pPr algn="just" rtl="1"/>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يطبق بشكله المتقدم عند محدودية الوقت والقدرة والموارد، من خلال ما يلي:</a:t>
            </a:r>
          </a:p>
          <a:p>
            <a:pPr algn="just"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اختبار ومراجعة نُهج التواصل</a:t>
            </a:r>
          </a:p>
          <a:p>
            <a:pPr marL="34290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يُراجع بانتظام مدى إستخدام العملية لأكثر القنوات والإسأليب واللغات ثقةً وتفضيلًا للوصول إلى مجموعات مختلفة، وأن المعلومات المُشَارَكة قد تم استقبالها، وفهمها وأنها كانت مفيدة، إضافةً إلى ذلك قد تحتاج نُهج التواصل إلى التكيف حسب تغير تأثير الحالة الطارئة وتطور الوضع.</a:t>
            </a:r>
          </a:p>
          <a:p>
            <a:pPr algn="just" rtl="1">
              <a:spcBef>
                <a:spcPct val="50000"/>
              </a:spcBef>
            </a:pPr>
            <a:endParaRPr lang="en-US" sz="1800" dirty="0">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endParaRPr lang="en-US" b="0"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endParaRPr lang="en-US" dirty="0">
              <a:latin typeface="Calibri" panose="020F0502020204030204" pitchFamily="34" charset="0"/>
              <a:ea typeface="Calibri" panose="020F0502020204030204" pitchFamily="34" charset="0"/>
              <a:cs typeface="Calibri" panose="020F0502020204030204" pitchFamily="34" charset="0"/>
            </a:endParaRPr>
          </a:p>
          <a:p>
            <a:pPr marL="0" indent="0" algn="just" rtl="1">
              <a:buFont typeface="Arial" panose="020B0604020202020204" pitchFamily="34" charset="0"/>
              <a:buNone/>
            </a:pPr>
            <a:endParaRPr lang="en-US"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endParaRPr lang="en-US"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75</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2864546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7</a:t>
            </a:fld>
            <a:endParaRPr lang="en-US" altLang="ru-RU"/>
          </a:p>
        </p:txBody>
      </p:sp>
    </p:spTree>
    <p:extLst>
      <p:ext uri="{BB962C8B-B14F-4D97-AF65-F5344CB8AC3E}">
        <p14:creationId xmlns:p14="http://schemas.microsoft.com/office/powerpoint/2010/main" val="2242564976"/>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r>
              <a:rPr lang="ar-JO" b="1" dirty="0">
                <a:latin typeface="Calibri" panose="020F0502020204030204" pitchFamily="34" charset="0"/>
                <a:ea typeface="Calibri" panose="020F0502020204030204" pitchFamily="34" charset="0"/>
                <a:cs typeface="Calibri" panose="020F0502020204030204" pitchFamily="34" charset="0"/>
              </a:rPr>
              <a:t>ملاحظات الميسرين – صندوق الدردشة</a:t>
            </a:r>
            <a:endParaRPr lang="en-GB" b="1" dirty="0">
              <a:latin typeface="Calibri" panose="020F0502020204030204" pitchFamily="34" charset="0"/>
              <a:ea typeface="Calibri" panose="020F0502020204030204" pitchFamily="34" charset="0"/>
              <a:cs typeface="Calibri" panose="020F0502020204030204" pitchFamily="34" charset="0"/>
            </a:endParaRPr>
          </a:p>
          <a:p>
            <a:pPr algn="just" rtl="1"/>
            <a:endParaRPr lang="en-GB"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b="1" dirty="0">
                <a:latin typeface="Calibri" panose="020F0502020204030204" pitchFamily="34" charset="0"/>
                <a:ea typeface="Calibri" panose="020F0502020204030204" pitchFamily="34" charset="0"/>
                <a:cs typeface="Calibri" panose="020F0502020204030204" pitchFamily="34" charset="0"/>
              </a:rPr>
              <a:t>قبل </a:t>
            </a:r>
            <a:r>
              <a:rPr lang="ar-JO" b="0" dirty="0">
                <a:latin typeface="Calibri" panose="020F0502020204030204" pitchFamily="34" charset="0"/>
                <a:ea typeface="Calibri" panose="020F0502020204030204" pitchFamily="34" charset="0"/>
                <a:cs typeface="Calibri" panose="020F0502020204030204" pitchFamily="34" charset="0"/>
              </a:rPr>
              <a:t>عرض المحتوى على الشريحة، إستخدم صندوق الدردشة لتطلب من المشاركين أن يقترحوا أولاً نوعًا من المعلومات التشغيلية التي يجب مشاركتها مع المجتمعات حول العملية.</a:t>
            </a:r>
          </a:p>
          <a:p>
            <a:pPr marL="342900" indent="-342900" algn="just" rtl="1">
              <a:buFont typeface="Arial" panose="020B0604020202020204" pitchFamily="34" charset="0"/>
              <a:buChar char="•"/>
            </a:pPr>
            <a:endParaRPr lang="en-GB"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dirty="0">
                <a:latin typeface="Calibri" panose="020F0502020204030204" pitchFamily="34" charset="0"/>
                <a:ea typeface="Calibri" panose="020F0502020204030204" pitchFamily="34" charset="0"/>
                <a:cs typeface="Calibri" panose="020F0502020204030204" pitchFamily="34" charset="0"/>
              </a:rPr>
              <a:t>ثم اعرض المربع الأول مع الإجابات.</a:t>
            </a:r>
          </a:p>
          <a:p>
            <a:pPr marL="342900" indent="-342900" algn="just" rtl="1">
              <a:buFont typeface="Arial" panose="020B0604020202020204" pitchFamily="34" charset="0"/>
              <a:buChar char="•"/>
            </a:pPr>
            <a:endParaRPr lang="en-GB"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dirty="0">
                <a:latin typeface="Calibri" panose="020F0502020204030204" pitchFamily="34" charset="0"/>
                <a:ea typeface="Calibri" panose="020F0502020204030204" pitchFamily="34" charset="0"/>
                <a:cs typeface="Calibri" panose="020F0502020204030204" pitchFamily="34" charset="0"/>
              </a:rPr>
              <a:t>ثم اطلب من المشاركين إستخدام صندوق الدردشة لكتابة  متى يجب مشاركة المعلومات؟ كم مرة وفي أي أوقات؟</a:t>
            </a:r>
          </a:p>
          <a:p>
            <a:pPr marL="342900" indent="-342900" algn="just" rtl="1">
              <a:buFont typeface="Arial" panose="020B0604020202020204" pitchFamily="34" charset="0"/>
              <a:buChar char="•"/>
            </a:pPr>
            <a:endParaRPr lang="en-GB"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dirty="0">
                <a:latin typeface="Calibri" panose="020F0502020204030204" pitchFamily="34" charset="0"/>
                <a:ea typeface="Calibri" panose="020F0502020204030204" pitchFamily="34" charset="0"/>
                <a:cs typeface="Calibri" panose="020F0502020204030204" pitchFamily="34" charset="0"/>
              </a:rPr>
              <a:t>ثم اعرض الإجابات في المربع.</a:t>
            </a:r>
          </a:p>
          <a:p>
            <a:pPr marL="342900" indent="-342900" algn="just" rtl="1">
              <a:buFont typeface="Arial" panose="020B0604020202020204" pitchFamily="34" charset="0"/>
              <a:buChar char="•"/>
            </a:pPr>
            <a:endParaRPr lang="en-GB"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dirty="0">
                <a:latin typeface="Calibri" panose="020F0502020204030204" pitchFamily="34" charset="0"/>
                <a:ea typeface="Calibri" panose="020F0502020204030204" pitchFamily="34" charset="0"/>
                <a:cs typeface="Calibri" panose="020F0502020204030204" pitchFamily="34" charset="0"/>
              </a:rPr>
              <a:t>أخيرا ، انقر واعرض النصائح حول كيفية مشاركة المعلومات بطريقة جيدة.</a:t>
            </a:r>
          </a:p>
          <a:p>
            <a:pPr marL="342900" indent="-342900" algn="just" rtl="1">
              <a:buFont typeface="Arial" panose="020B0604020202020204" pitchFamily="34" charset="0"/>
              <a:buChar char="•"/>
            </a:pPr>
            <a:endParaRPr lang="en-GB" dirty="0">
              <a:latin typeface="Calibri" panose="020F0502020204030204" pitchFamily="34" charset="0"/>
              <a:ea typeface="Calibri" panose="020F0502020204030204" pitchFamily="34" charset="0"/>
              <a:cs typeface="Calibri" panose="020F0502020204030204" pitchFamily="34" charset="0"/>
            </a:endParaRPr>
          </a:p>
          <a:p>
            <a:pPr marL="0" algn="just" rtl="1">
              <a:spcBef>
                <a:spcPts val="0"/>
              </a:spcBef>
            </a:pPr>
            <a:r>
              <a:rPr lang="ar-JO" sz="2000" b="1"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ما هي المعلومات التي يجب مشاركتها؟</a:t>
            </a:r>
          </a:p>
          <a:p>
            <a:pPr marL="0" algn="just" rtl="1">
              <a:spcBef>
                <a:spcPts val="0"/>
              </a:spcBef>
            </a:pPr>
            <a:endParaRPr lang="en-GB" sz="20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342900" lvl="0" indent="-342900" algn="just" rtl="1" eaLnBrk="0" fontAlgn="base" hangingPunct="0">
              <a:spcBef>
                <a:spcPct val="30000"/>
              </a:spcBef>
              <a:spcAft>
                <a:spcPct val="0"/>
              </a:spcAft>
              <a:buFont typeface="Arial" panose="020B0604020202020204" pitchFamily="34" charset="0"/>
              <a:buChar char="•"/>
            </a:pPr>
            <a:r>
              <a:rPr lang="ar-JO" sz="1805" kern="1200" dirty="0">
                <a:solidFill>
                  <a:schemeClr val="tx1"/>
                </a:solidFill>
                <a:latin typeface="Calibri" panose="020F0502020204030204" pitchFamily="34" charset="0"/>
                <a:ea typeface="Calibri" panose="020F0502020204030204" pitchFamily="34" charset="0"/>
                <a:cs typeface="Calibri" panose="020F0502020204030204" pitchFamily="34" charset="0"/>
                <a:sym typeface="Calibri"/>
              </a:rPr>
              <a:t>معلومات حول خطط وأنشطة العمليات وكيفية تقدمها طوال فترة الإستجابة.</a:t>
            </a:r>
          </a:p>
          <a:p>
            <a:pPr marL="342900" lvl="0" indent="-342900" algn="just" rtl="1" eaLnBrk="0" fontAlgn="base" hangingPunct="0">
              <a:spcBef>
                <a:spcPct val="30000"/>
              </a:spcBef>
              <a:spcAft>
                <a:spcPct val="0"/>
              </a:spcAft>
              <a:buFont typeface="Arial" panose="020B0604020202020204" pitchFamily="34" charset="0"/>
              <a:buChar char="•"/>
            </a:pPr>
            <a:endParaRPr lang="en-GB" sz="1805" kern="1200" dirty="0">
              <a:solidFill>
                <a:schemeClr val="tx1"/>
              </a:solidFill>
              <a:latin typeface="Calibri" panose="020F0502020204030204" pitchFamily="34" charset="0"/>
              <a:ea typeface="Calibri" panose="020F0502020204030204" pitchFamily="34" charset="0"/>
              <a:cs typeface="Calibri" panose="020F0502020204030204" pitchFamily="34" charset="0"/>
              <a:sym typeface="Calibri"/>
            </a:endParaRPr>
          </a:p>
          <a:p>
            <a:pPr marL="342900" lvl="0" indent="-342900" algn="just" rtl="1" eaLnBrk="0" fontAlgn="base" hangingPunct="0">
              <a:spcBef>
                <a:spcPct val="30000"/>
              </a:spcBef>
              <a:spcAft>
                <a:spcPct val="0"/>
              </a:spcAft>
              <a:buFont typeface="Arial" panose="020B0604020202020204" pitchFamily="34" charset="0"/>
              <a:buChar char="•"/>
            </a:pPr>
            <a:r>
              <a:rPr lang="ar-JO" sz="1805" kern="1200" dirty="0">
                <a:solidFill>
                  <a:schemeClr val="tx1"/>
                </a:solidFill>
                <a:latin typeface="Calibri" panose="020F0502020204030204" pitchFamily="34" charset="0"/>
                <a:ea typeface="Calibri" panose="020F0502020204030204" pitchFamily="34" charset="0"/>
                <a:cs typeface="Calibri" panose="020F0502020204030204" pitchFamily="34" charset="0"/>
                <a:sym typeface="Calibri"/>
              </a:rPr>
              <a:t>معايير الإختيار المستخدمة والعمليات لأي توزيعات، بما في ذلك موعد حدوثها وكيفية إدارتها والعملية التي يجب على الأشخاص اتباعها.</a:t>
            </a:r>
          </a:p>
          <a:p>
            <a:pPr marL="342900" lvl="0" indent="-342900" algn="just" rtl="1" eaLnBrk="0" fontAlgn="base" hangingPunct="0">
              <a:spcBef>
                <a:spcPct val="30000"/>
              </a:spcBef>
              <a:spcAft>
                <a:spcPct val="0"/>
              </a:spcAft>
              <a:buFont typeface="Arial" panose="020B0604020202020204" pitchFamily="34" charset="0"/>
              <a:buChar char="•"/>
            </a:pPr>
            <a:endParaRPr lang="en-GB" sz="1805" kern="1200" dirty="0">
              <a:solidFill>
                <a:schemeClr val="tx1"/>
              </a:solidFill>
              <a:latin typeface="Calibri" panose="020F0502020204030204" pitchFamily="34" charset="0"/>
              <a:ea typeface="Calibri" panose="020F0502020204030204" pitchFamily="34" charset="0"/>
              <a:cs typeface="Calibri" panose="020F0502020204030204" pitchFamily="34" charset="0"/>
              <a:sym typeface="Calibri"/>
            </a:endParaRPr>
          </a:p>
          <a:p>
            <a:pPr marL="342900" lvl="0" indent="-342900" algn="just" rtl="1" eaLnBrk="0" fontAlgn="base" hangingPunct="0">
              <a:spcBef>
                <a:spcPct val="30000"/>
              </a:spcBef>
              <a:spcAft>
                <a:spcPct val="0"/>
              </a:spcAft>
              <a:buFont typeface="Arial" panose="020B0604020202020204" pitchFamily="34" charset="0"/>
              <a:buChar char="•"/>
            </a:pPr>
            <a:r>
              <a:rPr lang="ar-JO" sz="1805" kern="1200" dirty="0">
                <a:solidFill>
                  <a:schemeClr val="tx1"/>
                </a:solidFill>
                <a:latin typeface="Calibri" panose="020F0502020204030204" pitchFamily="34" charset="0"/>
                <a:ea typeface="Calibri" panose="020F0502020204030204" pitchFamily="34" charset="0"/>
                <a:cs typeface="Calibri" panose="020F0502020204030204" pitchFamily="34" charset="0"/>
                <a:sym typeface="Calibri"/>
              </a:rPr>
              <a:t>تفاصيل التأخيرات أو التحديات وتأثيرها على الأنشطة.</a:t>
            </a:r>
          </a:p>
          <a:p>
            <a:pPr marL="342900" lvl="0" indent="-342900" algn="just" rtl="1" eaLnBrk="0" fontAlgn="base" hangingPunct="0">
              <a:spcBef>
                <a:spcPct val="30000"/>
              </a:spcBef>
              <a:spcAft>
                <a:spcPct val="0"/>
              </a:spcAft>
              <a:buFont typeface="Arial" panose="020B0604020202020204" pitchFamily="34" charset="0"/>
              <a:buChar char="•"/>
            </a:pPr>
            <a:endParaRPr lang="en-GB" sz="1805" kern="1200" dirty="0">
              <a:solidFill>
                <a:schemeClr val="tx1"/>
              </a:solidFill>
              <a:latin typeface="Calibri" panose="020F0502020204030204" pitchFamily="34" charset="0"/>
              <a:ea typeface="Calibri" panose="020F0502020204030204" pitchFamily="34" charset="0"/>
              <a:cs typeface="Calibri" panose="020F0502020204030204" pitchFamily="34" charset="0"/>
              <a:sym typeface="Calibri"/>
            </a:endParaRPr>
          </a:p>
          <a:p>
            <a:pPr marL="342900" lvl="0" indent="-342900" algn="just" rtl="1" eaLnBrk="0" fontAlgn="base" hangingPunct="0">
              <a:spcBef>
                <a:spcPct val="30000"/>
              </a:spcBef>
              <a:spcAft>
                <a:spcPct val="0"/>
              </a:spcAft>
              <a:buFont typeface="Arial" panose="020B0604020202020204" pitchFamily="34" charset="0"/>
              <a:buChar char="•"/>
            </a:pPr>
            <a:r>
              <a:rPr lang="ar-JO" sz="1805" kern="1200" dirty="0">
                <a:solidFill>
                  <a:schemeClr val="tx1"/>
                </a:solidFill>
                <a:latin typeface="Calibri" panose="020F0502020204030204" pitchFamily="34" charset="0"/>
                <a:ea typeface="Calibri" panose="020F0502020204030204" pitchFamily="34" charset="0"/>
                <a:cs typeface="Calibri" panose="020F0502020204030204" pitchFamily="34" charset="0"/>
                <a:sym typeface="Calibri"/>
              </a:rPr>
              <a:t>حقوق الناس ومستحقاتهم، بمعنىً آخر، أن المساعدة مجانية وما هو الدعم المتوقع أن يحصلوا عليه وحقهم في أن تتم معاملتهم بكرامة وحقهم أيضًا في تقديم شكوى وما إلى ذلك.</a:t>
            </a:r>
          </a:p>
          <a:p>
            <a:pPr marL="342900" lvl="0" indent="-342900" algn="just" rtl="1" eaLnBrk="0" fontAlgn="base" hangingPunct="0">
              <a:spcBef>
                <a:spcPct val="30000"/>
              </a:spcBef>
              <a:spcAft>
                <a:spcPct val="0"/>
              </a:spcAft>
              <a:buFont typeface="Arial" panose="020B0604020202020204" pitchFamily="34" charset="0"/>
              <a:buChar char="•"/>
            </a:pPr>
            <a:endParaRPr lang="en-GB" sz="1805" kern="1200" dirty="0">
              <a:solidFill>
                <a:schemeClr val="tx1"/>
              </a:solidFill>
              <a:latin typeface="Calibri" panose="020F0502020204030204" pitchFamily="34" charset="0"/>
              <a:ea typeface="Calibri" panose="020F0502020204030204" pitchFamily="34" charset="0"/>
              <a:cs typeface="Calibri" panose="020F0502020204030204" pitchFamily="34" charset="0"/>
              <a:sym typeface="Calibri"/>
            </a:endParaRPr>
          </a:p>
          <a:p>
            <a:pPr marL="342900" lvl="0" indent="-342900" algn="just" rtl="1" eaLnBrk="0" fontAlgn="base" hangingPunct="0">
              <a:spcBef>
                <a:spcPct val="30000"/>
              </a:spcBef>
              <a:spcAft>
                <a:spcPct val="0"/>
              </a:spcAft>
              <a:buFont typeface="Arial" panose="020B0604020202020204" pitchFamily="34" charset="0"/>
              <a:buChar char="•"/>
            </a:pPr>
            <a:r>
              <a:rPr lang="ar-JO" sz="1805" kern="1200" dirty="0">
                <a:solidFill>
                  <a:schemeClr val="tx1"/>
                </a:solidFill>
                <a:latin typeface="Calibri" panose="020F0502020204030204" pitchFamily="34" charset="0"/>
                <a:ea typeface="Calibri" panose="020F0502020204030204" pitchFamily="34" charset="0"/>
                <a:cs typeface="Calibri" panose="020F0502020204030204" pitchFamily="34" charset="0"/>
                <a:sym typeface="Calibri"/>
              </a:rPr>
              <a:t>كيف يمكن للأشخاص المشاركة ويتضمن ذلك تعريفهم باللجان والممثلين وأدوارهم ومسؤولياتهم.</a:t>
            </a:r>
          </a:p>
          <a:p>
            <a:pPr marL="342900" lvl="0" indent="-342900" algn="just" rtl="1" eaLnBrk="0" fontAlgn="base" hangingPunct="0">
              <a:spcBef>
                <a:spcPct val="30000"/>
              </a:spcBef>
              <a:spcAft>
                <a:spcPct val="0"/>
              </a:spcAft>
              <a:buFont typeface="Arial" panose="020B0604020202020204" pitchFamily="34" charset="0"/>
              <a:buChar char="•"/>
            </a:pPr>
            <a:endParaRPr lang="en-GB" sz="1805" kern="1200" dirty="0">
              <a:solidFill>
                <a:schemeClr val="tx1"/>
              </a:solidFill>
              <a:latin typeface="Calibri" panose="020F0502020204030204" pitchFamily="34" charset="0"/>
              <a:ea typeface="Calibri" panose="020F0502020204030204" pitchFamily="34" charset="0"/>
              <a:cs typeface="Calibri" panose="020F0502020204030204" pitchFamily="34" charset="0"/>
              <a:sym typeface="Calibri"/>
            </a:endParaRPr>
          </a:p>
          <a:p>
            <a:pPr marL="342900" lvl="0" indent="-342900" algn="just" rtl="1" eaLnBrk="0" fontAlgn="base" hangingPunct="0">
              <a:spcBef>
                <a:spcPct val="30000"/>
              </a:spcBef>
              <a:spcAft>
                <a:spcPct val="0"/>
              </a:spcAft>
              <a:buFont typeface="Arial" panose="020B0604020202020204" pitchFamily="34" charset="0"/>
              <a:buChar char="•"/>
            </a:pPr>
            <a:r>
              <a:rPr lang="ar-JO" sz="1805" kern="1200" dirty="0">
                <a:solidFill>
                  <a:schemeClr val="tx1"/>
                </a:solidFill>
                <a:latin typeface="Calibri" panose="020F0502020204030204" pitchFamily="34" charset="0"/>
                <a:ea typeface="Calibri" panose="020F0502020204030204" pitchFamily="34" charset="0"/>
                <a:cs typeface="Calibri" panose="020F0502020204030204" pitchFamily="34" charset="0"/>
                <a:sym typeface="Calibri"/>
              </a:rPr>
              <a:t>تفاصيل آلية التغذية الراجعة وتشمل كيفية الوصول إليها وما الذي يحدث للملاحظات والإنطباعات ومتى يتوقع الأشخاص الحصول على إجابة.</a:t>
            </a:r>
          </a:p>
          <a:p>
            <a:pPr marL="342900" lvl="0" indent="-342900" algn="just" rtl="1" eaLnBrk="0" fontAlgn="base" hangingPunct="0">
              <a:spcBef>
                <a:spcPct val="30000"/>
              </a:spcBef>
              <a:spcAft>
                <a:spcPct val="0"/>
              </a:spcAft>
              <a:buFont typeface="Arial" panose="020B0604020202020204" pitchFamily="34" charset="0"/>
              <a:buChar char="•"/>
            </a:pPr>
            <a:endParaRPr lang="en-GB" sz="1805" kern="1200" dirty="0">
              <a:solidFill>
                <a:schemeClr val="tx1"/>
              </a:solidFill>
              <a:latin typeface="Calibri" panose="020F0502020204030204" pitchFamily="34" charset="0"/>
              <a:ea typeface="Calibri" panose="020F0502020204030204" pitchFamily="34" charset="0"/>
              <a:cs typeface="Calibri" panose="020F0502020204030204" pitchFamily="34" charset="0"/>
              <a:sym typeface="Calibri"/>
            </a:endParaRPr>
          </a:p>
          <a:p>
            <a:pPr marL="342900" lvl="0" indent="-342900" algn="just" rtl="1" eaLnBrk="0" fontAlgn="base" hangingPunct="0">
              <a:spcBef>
                <a:spcPct val="30000"/>
              </a:spcBef>
              <a:spcAft>
                <a:spcPct val="0"/>
              </a:spcAft>
              <a:buFont typeface="Arial" panose="020B0604020202020204" pitchFamily="34" charset="0"/>
              <a:buChar char="•"/>
            </a:pPr>
            <a:r>
              <a:rPr lang="ar-JO" sz="1805" kern="1200" dirty="0">
                <a:solidFill>
                  <a:schemeClr val="tx1"/>
                </a:solidFill>
                <a:latin typeface="Calibri" panose="020F0502020204030204" pitchFamily="34" charset="0"/>
                <a:ea typeface="Calibri" panose="020F0502020204030204" pitchFamily="34" charset="0"/>
                <a:cs typeface="Calibri" panose="020F0502020204030204" pitchFamily="34" charset="0"/>
                <a:sym typeface="Calibri"/>
              </a:rPr>
              <a:t>متى ستنتهي عملية الإستجابة وما الذي سيتم تسليمه.</a:t>
            </a:r>
            <a:endParaRPr lang="en-GB" sz="1805" kern="1200" dirty="0">
              <a:solidFill>
                <a:schemeClr val="tx1"/>
              </a:solidFill>
              <a:latin typeface="Calibri" panose="020F0502020204030204" pitchFamily="34" charset="0"/>
              <a:ea typeface="Calibri" panose="020F0502020204030204" pitchFamily="34" charset="0"/>
              <a:cs typeface="Calibri" panose="020F0502020204030204" pitchFamily="34" charset="0"/>
              <a:sym typeface="Calibri"/>
            </a:endParaRPr>
          </a:p>
          <a:p>
            <a:pPr marL="0" algn="just" rtl="1">
              <a:spcBef>
                <a:spcPts val="0"/>
              </a:spcBef>
            </a:pPr>
            <a:r>
              <a:rPr lang="en-GB" sz="20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 </a:t>
            </a:r>
          </a:p>
          <a:p>
            <a:pPr marL="0" algn="just" rtl="1">
              <a:spcBef>
                <a:spcPts val="0"/>
              </a:spcBef>
            </a:pPr>
            <a:r>
              <a:rPr lang="ar-JO" sz="2000" b="1"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متى يجب مشاركة المعلومات؟</a:t>
            </a:r>
          </a:p>
          <a:p>
            <a:pPr marL="0" algn="just" rtl="1">
              <a:spcBef>
                <a:spcPts val="0"/>
              </a:spcBef>
            </a:pPr>
            <a:endParaRPr lang="en-GB" sz="20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114300" lvl="0" indent="-342900" algn="just" rtl="1">
              <a:spcBef>
                <a:spcPts val="0"/>
              </a:spcBef>
              <a:buFont typeface="Arial" panose="020B0604020202020204" pitchFamily="34" charset="0"/>
              <a:buChar char="•"/>
            </a:pPr>
            <a:r>
              <a:rPr lang="ar-JO" sz="20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يجب مشاركة المعلومات بانتظام مع المجتمعات في جميع مراحل العملية، وإليك قاعدة جيدة يمكنك اعتمادها:</a:t>
            </a:r>
          </a:p>
          <a:p>
            <a:pPr marL="114300" lvl="0" indent="-342900" algn="just" rtl="1">
              <a:spcBef>
                <a:spcPts val="0"/>
              </a:spcBef>
              <a:buFont typeface="Arial" panose="020B0604020202020204" pitchFamily="34" charset="0"/>
              <a:buChar char="•"/>
            </a:pPr>
            <a:endParaRPr lang="en-GB" sz="20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1028700" lvl="3" indent="-342900" algn="just" rtl="1">
              <a:spcBef>
                <a:spcPts val="0"/>
              </a:spcBef>
              <a:buFont typeface="Arial" panose="020B0604020202020204" pitchFamily="34" charset="0"/>
              <a:buChar char="•"/>
            </a:pPr>
            <a:r>
              <a:rPr lang="ar-JO" sz="20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شهريًا للعمليات الطويلة التي تستمر 3-4 أشهر أو أكثر.</a:t>
            </a:r>
          </a:p>
          <a:p>
            <a:pPr marL="1028700" lvl="3" indent="-342900" algn="just" rtl="1">
              <a:spcBef>
                <a:spcPts val="0"/>
              </a:spcBef>
              <a:buFont typeface="Arial" panose="020B0604020202020204" pitchFamily="34" charset="0"/>
              <a:buChar char="•"/>
            </a:pPr>
            <a:endParaRPr lang="en-GB" sz="20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1028700" lvl="3" indent="-342900" algn="just" rtl="1">
              <a:spcBef>
                <a:spcPts val="0"/>
              </a:spcBef>
              <a:buFont typeface="Arial" panose="020B0604020202020204" pitchFamily="34" charset="0"/>
              <a:buChar char="•"/>
            </a:pPr>
            <a:r>
              <a:rPr lang="ar-JO" sz="20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أسبوعيًا أو كل أسبوعين للحصول على استجابات سريعة للعمليات التي تستمر لبضعة أشهر فقط.</a:t>
            </a:r>
          </a:p>
          <a:p>
            <a:pPr marL="1028700" lvl="3" indent="-342900" algn="just" rtl="1">
              <a:spcBef>
                <a:spcPts val="0"/>
              </a:spcBef>
              <a:buFont typeface="Arial" panose="020B0604020202020204" pitchFamily="34" charset="0"/>
              <a:buChar char="•"/>
            </a:pPr>
            <a:endParaRPr lang="en-GB" sz="20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algn="just" rtl="1"/>
            <a:r>
              <a:rPr lang="ar-JO" sz="2000" b="0" i="0" dirty="0">
                <a:effectLst/>
                <a:latin typeface="Calibri" panose="020F0502020204030204" pitchFamily="34" charset="0"/>
                <a:ea typeface="Calibri" panose="020F0502020204030204" pitchFamily="34" charset="0"/>
                <a:cs typeface="Calibri" panose="020F0502020204030204" pitchFamily="34" charset="0"/>
              </a:rPr>
              <a:t>هناك أوقات مهمة يكون فيها الاتصال ضروريًا:</a:t>
            </a:r>
          </a:p>
          <a:p>
            <a:pPr algn="just" rtl="1"/>
            <a:endParaRPr lang="en-GB" sz="20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1028700" lvl="3" indent="-342900" algn="just" rtl="1">
              <a:spcBef>
                <a:spcPts val="0"/>
              </a:spcBef>
              <a:buFont typeface="Arial" panose="020B0604020202020204" pitchFamily="34" charset="0"/>
              <a:buChar char="•"/>
            </a:pPr>
            <a:r>
              <a:rPr lang="ar-JO" sz="20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في بداية التنفيذ - خاصة في حال وجود فجوة بين التخطيط والتنفيذ أو عند إجراء تغييرات على الخطط</a:t>
            </a:r>
          </a:p>
          <a:p>
            <a:pPr marL="1028700" lvl="3" indent="-342900" algn="just" rtl="1">
              <a:spcBef>
                <a:spcPts val="0"/>
              </a:spcBef>
              <a:buFont typeface="Arial" panose="020B0604020202020204" pitchFamily="34" charset="0"/>
              <a:buChar char="•"/>
            </a:pPr>
            <a:endParaRPr lang="en-GB" sz="20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1028700" lvl="3" indent="-342900" algn="just" rtl="1">
              <a:spcBef>
                <a:spcPts val="0"/>
              </a:spcBef>
              <a:buFont typeface="Arial" panose="020B0604020202020204" pitchFamily="34" charset="0"/>
              <a:buChar char="•"/>
            </a:pPr>
            <a:r>
              <a:rPr lang="ar-JO" sz="20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قبل بدء الأنشطة، بما في ذلك التوزيع أو البناء أو فتح العيادات أو حملات الصحة أو النظافة.</a:t>
            </a:r>
          </a:p>
          <a:p>
            <a:pPr marL="1028700" lvl="3" indent="-342900" algn="just" rtl="1">
              <a:spcBef>
                <a:spcPts val="0"/>
              </a:spcBef>
              <a:buFont typeface="Arial" panose="020B0604020202020204" pitchFamily="34" charset="0"/>
              <a:buChar char="•"/>
            </a:pPr>
            <a:endParaRPr lang="en-GB" sz="20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1028700" lvl="3" indent="-342900" algn="just" rtl="1">
              <a:spcBef>
                <a:spcPts val="0"/>
              </a:spcBef>
              <a:buFont typeface="Arial" panose="020B0604020202020204" pitchFamily="34" charset="0"/>
              <a:buChar char="•"/>
            </a:pPr>
            <a:r>
              <a:rPr lang="ar-JO" sz="20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عند وجود تاخيرات أو مشكلات أو تغييرات.</a:t>
            </a:r>
          </a:p>
          <a:p>
            <a:pPr marL="1028700" lvl="3" indent="-342900" algn="just" rtl="1">
              <a:spcBef>
                <a:spcPts val="0"/>
              </a:spcBef>
              <a:buFont typeface="Arial" panose="020B0604020202020204" pitchFamily="34" charset="0"/>
              <a:buChar char="•"/>
            </a:pPr>
            <a:endParaRPr lang="en-GB" sz="20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1028700" lvl="3" indent="-342900" algn="just" rtl="1">
              <a:spcBef>
                <a:spcPts val="0"/>
              </a:spcBef>
              <a:buFont typeface="Arial" panose="020B0604020202020204" pitchFamily="34" charset="0"/>
              <a:buChar char="•"/>
            </a:pPr>
            <a:r>
              <a:rPr lang="ar-JO" sz="20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عندما يتوقف تنفيذ بعض الأنشطة المعينة.</a:t>
            </a:r>
          </a:p>
          <a:p>
            <a:pPr marL="1028700" lvl="3" indent="-342900" algn="just" rtl="1">
              <a:spcBef>
                <a:spcPts val="0"/>
              </a:spcBef>
              <a:buFont typeface="Arial" panose="020B0604020202020204" pitchFamily="34" charset="0"/>
              <a:buChar char="•"/>
            </a:pPr>
            <a:endParaRPr lang="en-GB" sz="20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1028700" lvl="3" indent="-342900" algn="just" rtl="1">
              <a:spcBef>
                <a:spcPts val="0"/>
              </a:spcBef>
              <a:buFont typeface="Arial" panose="020B0604020202020204" pitchFamily="34" charset="0"/>
              <a:buChar char="•"/>
            </a:pPr>
            <a:r>
              <a:rPr lang="ar-JO" sz="20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عند إغلاق العملية.</a:t>
            </a:r>
          </a:p>
          <a:p>
            <a:pPr marL="1028700" lvl="3" indent="-342900" algn="just" rtl="1">
              <a:spcBef>
                <a:spcPts val="0"/>
              </a:spcBef>
              <a:buFont typeface="Arial" panose="020B0604020202020204" pitchFamily="34" charset="0"/>
              <a:buChar char="•"/>
            </a:pPr>
            <a:endParaRPr lang="en-GB" sz="20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114300" lvl="0" indent="-342900" algn="just" rtl="1">
              <a:spcBef>
                <a:spcPts val="0"/>
              </a:spcBef>
              <a:buFont typeface="Arial" panose="020B0604020202020204" pitchFamily="34" charset="0"/>
              <a:buChar char="•"/>
            </a:pPr>
            <a:r>
              <a:rPr lang="ar-JO" sz="20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يجب مشاركة المعلومات في الوقت المناسب حتى يستعد الأشخاص ويتصرفوا بشكل مناسب، بمعنىً آخر لا تشارك معلومات التوزيع في اليوم الذي يتم فيه ذلك.</a:t>
            </a:r>
          </a:p>
          <a:p>
            <a:pPr marL="0" lvl="0" indent="0" algn="just" rtl="1">
              <a:spcBef>
                <a:spcPts val="0"/>
              </a:spcBef>
              <a:buFont typeface="Arial" panose="020B0604020202020204" pitchFamily="34" charset="0"/>
              <a:buNone/>
            </a:pPr>
            <a:r>
              <a:rPr lang="en-GB" sz="20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 </a:t>
            </a:r>
          </a:p>
          <a:p>
            <a:pPr marL="0" algn="just" rtl="1">
              <a:spcBef>
                <a:spcPts val="0"/>
              </a:spcBef>
            </a:pPr>
            <a:r>
              <a:rPr lang="ar-JO" sz="2000" b="1"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كيف يجب مشاركة المعلومات؟</a:t>
            </a:r>
          </a:p>
          <a:p>
            <a:pPr marL="0" algn="just" rtl="1">
              <a:spcBef>
                <a:spcPts val="0"/>
              </a:spcBef>
            </a:pPr>
            <a:endParaRPr lang="en-GB" sz="20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kern="1200" dirty="0">
                <a:solidFill>
                  <a:schemeClr val="tx1"/>
                </a:solidFill>
                <a:latin typeface="Calibri" panose="020F0502020204030204" pitchFamily="34" charset="0"/>
                <a:ea typeface="Calibri" panose="020F0502020204030204" pitchFamily="34" charset="0"/>
                <a:cs typeface="Calibri" panose="020F0502020204030204" pitchFamily="34" charset="0"/>
                <a:sym typeface="Calibri"/>
              </a:rPr>
              <a:t>استعمل كلمات واضحة وبسيطة باللغات المحلية، مع تجنب المصطلحات التقنية.</a:t>
            </a:r>
          </a:p>
          <a:p>
            <a:pPr marL="0" marR="0" lvl="0" indent="0" algn="just" defTabSz="914400" rtl="1" eaLnBrk="0" fontAlgn="base" latinLnBrk="0" hangingPunct="0">
              <a:lnSpc>
                <a:spcPct val="100000"/>
              </a:lnSpc>
              <a:spcBef>
                <a:spcPct val="30000"/>
              </a:spcBef>
              <a:spcAft>
                <a:spcPct val="0"/>
              </a:spcAft>
              <a:buClrTx/>
              <a:buSzTx/>
              <a:buFont typeface="Arial" panose="020B0604020202020204" pitchFamily="34" charset="0"/>
              <a:buNone/>
              <a:tabLst/>
              <a:defRPr/>
            </a:pPr>
            <a:endParaRPr lang="en-GB" sz="1805" kern="1200" dirty="0">
              <a:solidFill>
                <a:schemeClr val="tx1"/>
              </a:solidFill>
              <a:latin typeface="Calibri" panose="020F0502020204030204" pitchFamily="34" charset="0"/>
              <a:ea typeface="Calibri" panose="020F0502020204030204" pitchFamily="34" charset="0"/>
              <a:cs typeface="Calibri" panose="020F0502020204030204" pitchFamily="34" charset="0"/>
              <a:sym typeface="Calibri"/>
            </a:endParaRP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لضمان الوصول للجميع، يجب إستخدام مجموعة من قنوات الاتصال.</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5" kern="1200" dirty="0">
              <a:solidFill>
                <a:schemeClr val="tx1"/>
              </a:solidFill>
              <a:latin typeface="Calibri" panose="020F0502020204030204" pitchFamily="34" charset="0"/>
              <a:ea typeface="Calibri" panose="020F0502020204030204" pitchFamily="34" charset="0"/>
              <a:cs typeface="Calibri" panose="020F0502020204030204" pitchFamily="34" charset="0"/>
              <a:sym typeface="Calibri"/>
            </a:endParaRPr>
          </a:p>
          <a:p>
            <a:pPr marL="342900" lvl="0" indent="-342900" algn="just" rtl="1" eaLnBrk="0" fontAlgn="base" hangingPunct="0">
              <a:spcBef>
                <a:spcPct val="30000"/>
              </a:spcBef>
              <a:spcAft>
                <a:spcPct val="0"/>
              </a:spcAft>
              <a:buFont typeface="Arial" panose="020B0604020202020204" pitchFamily="34" charset="0"/>
              <a:buChar char="•"/>
            </a:pPr>
            <a:r>
              <a:rPr lang="ar-JO" sz="1805" kern="1200" dirty="0">
                <a:solidFill>
                  <a:schemeClr val="tx1"/>
                </a:solidFill>
                <a:latin typeface="Calibri" panose="020F0502020204030204" pitchFamily="34" charset="0"/>
                <a:ea typeface="Calibri" panose="020F0502020204030204" pitchFamily="34" charset="0"/>
                <a:cs typeface="Calibri" panose="020F0502020204030204" pitchFamily="34" charset="0"/>
                <a:sym typeface="Calibri"/>
              </a:rPr>
              <a:t>إستخدام قنوات الاتصال والمصادر التي اقترحها المجتمع خلال مرحلة التقييم والتخطيط.</a:t>
            </a:r>
          </a:p>
          <a:p>
            <a:pPr marL="342900" lvl="0" indent="-342900" algn="just" rtl="1" eaLnBrk="0" fontAlgn="base" hangingPunct="0">
              <a:spcBef>
                <a:spcPct val="30000"/>
              </a:spcBef>
              <a:spcAft>
                <a:spcPct val="0"/>
              </a:spcAft>
              <a:buFont typeface="Arial" panose="020B0604020202020204" pitchFamily="34" charset="0"/>
              <a:buChar char="•"/>
            </a:pPr>
            <a:endParaRPr lang="en-GB" sz="1805" kern="1200" dirty="0">
              <a:solidFill>
                <a:schemeClr val="tx1"/>
              </a:solidFill>
              <a:latin typeface="Calibri" panose="020F0502020204030204" pitchFamily="34" charset="0"/>
              <a:ea typeface="Calibri" panose="020F0502020204030204" pitchFamily="34" charset="0"/>
              <a:cs typeface="Calibri" panose="020F0502020204030204" pitchFamily="34" charset="0"/>
              <a:sym typeface="Calibri"/>
            </a:endParaRPr>
          </a:p>
          <a:p>
            <a:pPr marL="342900" lvl="0" indent="-342900" algn="just" rtl="1" eaLnBrk="0" fontAlgn="base" hangingPunct="0">
              <a:spcBef>
                <a:spcPct val="30000"/>
              </a:spcBef>
              <a:spcAft>
                <a:spcPct val="0"/>
              </a:spcAft>
              <a:buFont typeface="Arial" panose="020B0604020202020204" pitchFamily="34" charset="0"/>
              <a:buChar char="•"/>
            </a:pPr>
            <a:r>
              <a:rPr lang="ar-JO" sz="1805" kern="1200" dirty="0">
                <a:solidFill>
                  <a:schemeClr val="tx1"/>
                </a:solidFill>
                <a:latin typeface="Calibri" panose="020F0502020204030204" pitchFamily="34" charset="0"/>
                <a:ea typeface="Calibri" panose="020F0502020204030204" pitchFamily="34" charset="0"/>
                <a:cs typeface="Calibri" panose="020F0502020204030204" pitchFamily="34" charset="0"/>
                <a:sym typeface="Calibri"/>
              </a:rPr>
              <a:t>يُراعى من قد يتم استبعادهم، فعلى سبيل المثال، هل يستطيع الأشخاص ذوو الاحتياجات الخاصة حضور الإجتماعات؟ هل لدى الجميع إمكانية الوصول إلى الهاتف؟ هل سيشارك القادة الرجال المعلومات مع النساء؟ هل يجب تكييف المعلومات لتكون مناسبة للأطفال ؟</a:t>
            </a:r>
          </a:p>
          <a:p>
            <a:pPr marL="342900" lvl="0" indent="-342900" algn="just" rtl="1" eaLnBrk="0" fontAlgn="base" hangingPunct="0">
              <a:spcBef>
                <a:spcPct val="30000"/>
              </a:spcBef>
              <a:spcAft>
                <a:spcPct val="0"/>
              </a:spcAft>
              <a:buFont typeface="Arial" panose="020B0604020202020204" pitchFamily="34" charset="0"/>
              <a:buChar char="•"/>
            </a:pPr>
            <a:endParaRPr lang="en-GB" sz="1805" kern="1200" dirty="0">
              <a:solidFill>
                <a:schemeClr val="tx1"/>
              </a:solidFill>
              <a:latin typeface="Calibri" panose="020F0502020204030204" pitchFamily="34" charset="0"/>
              <a:ea typeface="Calibri" panose="020F0502020204030204" pitchFamily="34" charset="0"/>
              <a:cs typeface="Calibri" panose="020F0502020204030204" pitchFamily="34" charset="0"/>
              <a:sym typeface="Calibri"/>
            </a:endParaRPr>
          </a:p>
          <a:p>
            <a:pPr marL="342900" lvl="0" indent="-342900" algn="just" rtl="1" eaLnBrk="0" fontAlgn="base" hangingPunct="0">
              <a:spcBef>
                <a:spcPct val="30000"/>
              </a:spcBef>
              <a:spcAft>
                <a:spcPct val="0"/>
              </a:spcAft>
              <a:buFont typeface="Arial" panose="020B0604020202020204" pitchFamily="34" charset="0"/>
              <a:buChar char="•"/>
            </a:pPr>
            <a:r>
              <a:rPr lang="ar-JO" sz="1805" kern="1200" dirty="0">
                <a:solidFill>
                  <a:schemeClr val="tx1"/>
                </a:solidFill>
                <a:latin typeface="Calibri" panose="020F0502020204030204" pitchFamily="34" charset="0"/>
                <a:ea typeface="Calibri" panose="020F0502020204030204" pitchFamily="34" charset="0"/>
                <a:cs typeface="Calibri" panose="020F0502020204030204" pitchFamily="34" charset="0"/>
                <a:sym typeface="Calibri"/>
              </a:rPr>
              <a:t>تعتبر المعلومات مصدرًا للقوة، لذا لا تعتمد على شخص واحد لمشاركة المعلومات المهمة، بل عليك البحث عن طرق للتواصل بشكل علني مع المجتمع بأكمله، كلوحات الإعلانات أو عقد إجتماعات.</a:t>
            </a:r>
          </a:p>
          <a:p>
            <a:pPr marL="342900" lvl="0" indent="-342900" algn="just" rtl="1" eaLnBrk="0" fontAlgn="base" hangingPunct="0">
              <a:spcBef>
                <a:spcPct val="30000"/>
              </a:spcBef>
              <a:spcAft>
                <a:spcPct val="0"/>
              </a:spcAft>
              <a:buFont typeface="Arial" panose="020B0604020202020204" pitchFamily="34" charset="0"/>
              <a:buChar char="•"/>
            </a:pPr>
            <a:endParaRPr lang="en-GB" sz="1805" kern="1200" dirty="0">
              <a:solidFill>
                <a:schemeClr val="tx1"/>
              </a:solidFill>
              <a:latin typeface="Calibri" panose="020F0502020204030204" pitchFamily="34" charset="0"/>
              <a:ea typeface="Calibri" panose="020F0502020204030204" pitchFamily="34" charset="0"/>
              <a:cs typeface="Calibri" panose="020F0502020204030204" pitchFamily="34" charset="0"/>
              <a:sym typeface="Calibri"/>
            </a:endParaRPr>
          </a:p>
          <a:p>
            <a:pPr marL="342900" lvl="0" indent="-342900" algn="just" rtl="1" eaLnBrk="0" fontAlgn="base" hangingPunct="0">
              <a:spcBef>
                <a:spcPct val="30000"/>
              </a:spcBef>
              <a:spcAft>
                <a:spcPct val="0"/>
              </a:spcAft>
              <a:buFont typeface="Arial" panose="020B0604020202020204" pitchFamily="34" charset="0"/>
              <a:buChar char="•"/>
            </a:pPr>
            <a:r>
              <a:rPr lang="ar-JO" sz="1805" kern="1200" dirty="0">
                <a:solidFill>
                  <a:schemeClr val="tx1"/>
                </a:solidFill>
                <a:latin typeface="Calibri" panose="020F0502020204030204" pitchFamily="34" charset="0"/>
                <a:ea typeface="Calibri" panose="020F0502020204030204" pitchFamily="34" charset="0"/>
                <a:cs typeface="Calibri" panose="020F0502020204030204" pitchFamily="34" charset="0"/>
                <a:sym typeface="Calibri"/>
              </a:rPr>
              <a:t>يجب أيضًا مشاركة المعلومات مع المتطوعين حتى يتمكنوا من الإجابة على الأسئلة بدقة عند تقديم الأنشطة.</a:t>
            </a:r>
          </a:p>
          <a:p>
            <a:pPr marL="342900" lvl="0" indent="-342900" algn="just" rtl="1" eaLnBrk="0" fontAlgn="base" hangingPunct="0">
              <a:spcBef>
                <a:spcPct val="30000"/>
              </a:spcBef>
              <a:spcAft>
                <a:spcPct val="0"/>
              </a:spcAft>
              <a:buFont typeface="Arial" panose="020B0604020202020204" pitchFamily="34" charset="0"/>
              <a:buChar char="•"/>
            </a:pPr>
            <a:endParaRPr lang="en-GB"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kern="1200" dirty="0">
                <a:solidFill>
                  <a:schemeClr val="tx1"/>
                </a:solidFill>
                <a:latin typeface="Calibri" panose="020F0502020204030204" pitchFamily="34" charset="0"/>
                <a:ea typeface="Calibri" panose="020F0502020204030204" pitchFamily="34" charset="0"/>
                <a:cs typeface="Calibri" panose="020F0502020204030204" pitchFamily="34" charset="0"/>
              </a:rPr>
              <a:t>يتم التحقق بشكل مستمر من أن العملية تستخدم أفضل القنوات والإسأليب واللغات الموثوقة والمفضلة للوصول إلى مختلف المجموعات، وأن المعلومات المشاركة تم تلقيها وفهمها وإثبات فائدتها، كما وقد تحتاج نٌهج التواصل إلى التعديل حسب تغير أثر الحالة الطارئة وتطور الوضع.</a:t>
            </a:r>
            <a:endParaRPr lang="en-GB" sz="20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algn="just" rtl="1"/>
            <a:endParaRPr lang="en-GB"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76</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656633779"/>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algn="just" rtl="1">
              <a:buFont typeface="Wingdings" charset="2"/>
              <a:buNone/>
            </a:pPr>
            <a:r>
              <a:rPr lang="ar-JO" sz="2000" b="1" dirty="0">
                <a:latin typeface="Calibri" panose="020F0502020204030204" pitchFamily="34" charset="0"/>
                <a:ea typeface="Calibri" panose="020F0502020204030204" pitchFamily="34" charset="0"/>
                <a:cs typeface="Calibri" panose="020F0502020204030204" pitchFamily="34" charset="0"/>
              </a:rPr>
              <a:t>ملاحظات الميسرين – إستفتاء عبر منصة زوم</a:t>
            </a:r>
            <a:endParaRPr lang="en-US" sz="2000" b="1" dirty="0">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endParaRPr lang="en-US" sz="2000" b="1" dirty="0">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2000" b="1" dirty="0">
                <a:latin typeface="Calibri" panose="020F0502020204030204" pitchFamily="34" charset="0"/>
                <a:ea typeface="Calibri" panose="020F0502020204030204" pitchFamily="34" charset="0"/>
                <a:cs typeface="Calibri" panose="020F0502020204030204" pitchFamily="34" charset="0"/>
              </a:rPr>
              <a:t>قبل عرض المحتوى على الشريحة، فعّل استطلاع زوم.</a:t>
            </a:r>
          </a:p>
          <a:p>
            <a:pPr marL="0" lvl="0" indent="0" algn="just" rtl="1">
              <a:buFont typeface="Arial" panose="020B0604020202020204" pitchFamily="34" charset="0"/>
              <a:buNone/>
            </a:pPr>
            <a:r>
              <a:rPr lang="ar-JO" sz="2000" b="1" dirty="0">
                <a:latin typeface="Calibri" panose="020F0502020204030204" pitchFamily="34" charset="0"/>
                <a:ea typeface="Calibri" panose="020F0502020204030204" pitchFamily="34" charset="0"/>
                <a:cs typeface="Calibri" panose="020F0502020204030204" pitchFamily="34" charset="0"/>
              </a:rPr>
              <a:t>	(تكون الإجابات الصحيحة بالخط العريض – والشرح أدناه)</a:t>
            </a:r>
          </a:p>
          <a:p>
            <a:pPr marL="0" lvl="0" indent="0" algn="just" rtl="1">
              <a:buFont typeface="Arial" panose="020B0604020202020204" pitchFamily="34" charset="0"/>
              <a:buNone/>
            </a:pPr>
            <a:endParaRPr lang="ar-JO" sz="2000" b="1" dirty="0">
              <a:latin typeface="Calibri" panose="020F0502020204030204" pitchFamily="34" charset="0"/>
              <a:ea typeface="Calibri" panose="020F0502020204030204" pitchFamily="34" charset="0"/>
              <a:cs typeface="Calibri" panose="020F0502020204030204" pitchFamily="34" charset="0"/>
            </a:endParaRPr>
          </a:p>
          <a:p>
            <a:pPr marL="0" lvl="0" indent="0" algn="just" rtl="1">
              <a:buFont typeface="Arial" panose="020B0604020202020204" pitchFamily="34" charset="0"/>
              <a:buNone/>
            </a:pPr>
            <a:r>
              <a:rPr lang="ar-JO" sz="2000" b="1" dirty="0">
                <a:latin typeface="Calibri" panose="020F0502020204030204" pitchFamily="34" charset="0"/>
                <a:ea typeface="Calibri" panose="020F0502020204030204" pitchFamily="34" charset="0"/>
                <a:cs typeface="Calibri" panose="020F0502020204030204" pitchFamily="34" charset="0"/>
              </a:rPr>
              <a:t>سيعمل التتبليغ الجيد عن المخاطر على: </a:t>
            </a:r>
          </a:p>
          <a:p>
            <a:pPr marL="0" lvl="0" indent="0" algn="just" rtl="1">
              <a:buFont typeface="Arial" panose="020B0604020202020204" pitchFamily="34" charset="0"/>
              <a:buNone/>
            </a:pPr>
            <a:endParaRPr lang="ar-JO" sz="2000" b="1" dirty="0">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2000" b="1" dirty="0">
                <a:latin typeface="Calibri" panose="020F0502020204030204" pitchFamily="34" charset="0"/>
                <a:ea typeface="Calibri" panose="020F0502020204030204" pitchFamily="34" charset="0"/>
                <a:cs typeface="Calibri" panose="020F0502020204030204" pitchFamily="34" charset="0"/>
              </a:rPr>
              <a:t>سد الثغرات في المعرفة.</a:t>
            </a:r>
          </a:p>
          <a:p>
            <a:pPr marL="342900" lvl="0" indent="-342900" algn="just" rtl="1">
              <a:buFont typeface="Arial" panose="020B0604020202020204" pitchFamily="34" charset="0"/>
              <a:buChar char="•"/>
            </a:pPr>
            <a:r>
              <a:rPr lang="ar-JO" sz="2000"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إرسال رسائل أحادية الاتجاه.</a:t>
            </a:r>
          </a:p>
          <a:p>
            <a:pPr marL="342900" lvl="0" indent="-342900" algn="just" rtl="1">
              <a:buFont typeface="Arial" panose="020B0604020202020204" pitchFamily="34" charset="0"/>
              <a:buChar char="•"/>
            </a:pPr>
            <a:r>
              <a:rPr lang="ar-JO" sz="20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التبليغ عن التهديدات.</a:t>
            </a:r>
          </a:p>
          <a:p>
            <a:pPr marL="342900" lvl="0" indent="-342900" algn="just" rtl="1">
              <a:buFont typeface="Arial" panose="020B0604020202020204" pitchFamily="34" charset="0"/>
              <a:buChar char="•"/>
            </a:pPr>
            <a:r>
              <a:rPr lang="ar-JO" sz="2000"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تقديم تعليمات دون أي شروحات. </a:t>
            </a:r>
          </a:p>
          <a:p>
            <a:pPr marL="342900" lvl="0" indent="-342900" algn="just" rtl="1">
              <a:buFont typeface="Arial" panose="020B0604020202020204" pitchFamily="34" charset="0"/>
              <a:buChar char="•"/>
            </a:pPr>
            <a:r>
              <a:rPr lang="ar-JO" sz="20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إحترام المعتقدات والممارسات الثقافية. </a:t>
            </a:r>
          </a:p>
          <a:p>
            <a:pPr marL="342900" lvl="0" indent="-342900" algn="just" rtl="1">
              <a:buFont typeface="Arial" panose="020B0604020202020204" pitchFamily="34" charset="0"/>
              <a:buChar char="•"/>
            </a:pPr>
            <a:r>
              <a:rPr lang="ar-JO" sz="20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تقديم نصائح يمكن للأشخاص تطبيقها.</a:t>
            </a:r>
          </a:p>
          <a:p>
            <a:pPr marL="0" lvl="0" indent="0" algn="just" rtl="1">
              <a:buFont typeface="Arial" panose="020B0604020202020204" pitchFamily="34" charset="0"/>
              <a:buNone/>
            </a:pPr>
            <a:r>
              <a:rPr lang="en-US"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endPar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lvl="0" indent="0" algn="just" rtl="1">
              <a:buFont typeface="Arial" panose="020B0604020202020204" pitchFamily="34" charset="0"/>
              <a:buNone/>
            </a:pPr>
            <a:r>
              <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ثم اعرض المحتوى على الشريحة وابدأ الشرح.</a:t>
            </a:r>
          </a:p>
          <a:p>
            <a:pPr marL="0" lvl="0" indent="0" algn="just" rtl="1">
              <a:buFont typeface="Arial" panose="020B0604020202020204" pitchFamily="34" charset="0"/>
              <a:buNone/>
            </a:pPr>
            <a:endParaRPr lang="en-GB"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71450" indent="-171450" algn="just" rtl="1">
              <a:buFont typeface="Arial" panose="020B0604020202020204" pitchFamily="34" charset="0"/>
              <a:buChar char="•"/>
            </a:pPr>
            <a:r>
              <a:rPr lang="ar-JO" sz="20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ابتعد عن التواصل الأحادي - </a:t>
            </a:r>
            <a:r>
              <a:rPr lang="ar-JO" sz="2000"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لتحقيق تغيير فعّال في السلوك وتبليغ المخاطر، يتوجب علينا الابتعاد عن التواصل الأحادي والتوقف عن إخبار الأشخاص بما يجب عليهم القيام به، مثل "اغسلوا أيديكم" أو "اشربوا ماءً نظيفًا" وبدلاً من ذلك، نحتاج إلى الدخول في حوارات ثنائية معهم لبناء الثقة والاستماع إلى أفكارهم والتحديات التي يواجهونها، والعمل معًا لإيجاد حلول يمكن تطبيقها عمليًا على مستوى المجتمع، فإذا كان كل ما نقوم به هو إرسال رسائل أحادية الاتجاه، فسرعان ما سيتوقف الأشخاص عن الاستماع لنا.</a:t>
            </a:r>
          </a:p>
          <a:p>
            <a:pPr marL="171450" indent="-171450" algn="just" rtl="1">
              <a:buFont typeface="Arial" panose="020B0604020202020204" pitchFamily="34" charset="0"/>
              <a:buChar char="•"/>
            </a:pPr>
            <a:endParaRPr lang="en-GB" sz="2000"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71450" indent="-171450" algn="just" rtl="1" fontAlgn="base">
              <a:buFont typeface="Arial"/>
              <a:buChar char="•"/>
              <a:defRPr/>
            </a:pPr>
            <a:r>
              <a:rPr lang="ar-JO" sz="20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المعرفة الموجودة: </a:t>
            </a:r>
            <a:r>
              <a:rPr lang="ar-JO" sz="2000"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تعرّف على مستوى المعرفة الذي يمتلكه الاشخاص حول فيروس كورونا حتى لا تكرر المعلومات التي يعرفونها، واعمل على اكتشاف الثغرات في المعرفة والأسئلة التي لديهم حول الفيروس واستجب لها.</a:t>
            </a:r>
          </a:p>
          <a:p>
            <a:pPr marL="171450" indent="-171450" algn="just" rtl="1" fontAlgn="base">
              <a:buFont typeface="Arial"/>
              <a:buChar char="•"/>
              <a:defRPr/>
            </a:pPr>
            <a:endParaRPr lang="en-US" b="0" dirty="0">
              <a:latin typeface="Calibri" panose="020F0502020204030204" pitchFamily="34" charset="0"/>
              <a:ea typeface="Calibri" panose="020F0502020204030204" pitchFamily="34" charset="0"/>
              <a:cs typeface="Calibri" panose="020F0502020204030204" pitchFamily="34" charset="0"/>
            </a:endParaRPr>
          </a:p>
          <a:p>
            <a:pPr marL="171450" marR="0" lvl="0" indent="-171450" algn="just" defTabSz="914400" rtl="1" eaLnBrk="1" fontAlgn="base" latinLnBrk="0" hangingPunct="1">
              <a:lnSpc>
                <a:spcPct val="100000"/>
              </a:lnSpc>
              <a:spcBef>
                <a:spcPts val="0"/>
              </a:spcBef>
              <a:spcAft>
                <a:spcPts val="0"/>
              </a:spcAft>
              <a:buClrTx/>
              <a:buSzTx/>
              <a:buFont typeface="Arial"/>
              <a:buChar char="•"/>
              <a:tabLst/>
              <a:defRPr/>
            </a:pPr>
            <a:r>
              <a:rPr lang="ar-JO" sz="20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المعتقدات والممارسات الثقافية: </a:t>
            </a:r>
            <a:r>
              <a:rPr lang="ar-JO" sz="2000"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من المهم للغاية معرفة وفهم المعتقدات والممارسات الثقافية للمجتمع، فقد تمثل بعض هذه المعتقدات عائقًا أمام ما تنسعى لتحقيقه، فعلى سبيل المثال، في العديد من الثقافات، يعتبر من الوقاحة عدم المصافحة أو التقبيل على الخدين عند مقابلة شخص ما، لذا يجب أن تكون على دراية بهذه الممارسات عند تقديم المعلومات وشرح سبب خطورة هذه الممارسات في الوقت الحالي وتقديم بديل مناسب لها.</a:t>
            </a:r>
          </a:p>
          <a:p>
            <a:pPr marL="171450" marR="0" lvl="0" indent="-171450" algn="just" defTabSz="914400" rtl="1" eaLnBrk="1" fontAlgn="base" latinLnBrk="0" hangingPunct="1">
              <a:lnSpc>
                <a:spcPct val="100000"/>
              </a:lnSpc>
              <a:spcBef>
                <a:spcPts val="0"/>
              </a:spcBef>
              <a:spcAft>
                <a:spcPts val="0"/>
              </a:spcAft>
              <a:buClrTx/>
              <a:buSzTx/>
              <a:buFont typeface="Arial"/>
              <a:buChar char="•"/>
              <a:tabLst/>
              <a:defRPr/>
            </a:pPr>
            <a:endParaRPr lang="ar-JO" sz="20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71450" marR="0" lvl="0" indent="-171450" algn="just" defTabSz="914400" rtl="1" eaLnBrk="1" fontAlgn="base" latinLnBrk="0" hangingPunct="1">
              <a:lnSpc>
                <a:spcPct val="100000"/>
              </a:lnSpc>
              <a:spcBef>
                <a:spcPts val="0"/>
              </a:spcBef>
              <a:spcAft>
                <a:spcPts val="0"/>
              </a:spcAft>
              <a:buClrTx/>
              <a:buSzTx/>
              <a:buFont typeface="Arial"/>
              <a:buChar char="•"/>
              <a:tabLst/>
              <a:defRPr/>
            </a:pPr>
            <a:r>
              <a:rPr lang="ar-JO" sz="20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الإبلاغ عن التهديد: </a:t>
            </a:r>
            <a:r>
              <a:rPr lang="ar-JO" sz="2000"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كن واضحًا بشأن الخطر أو المخاطر في حال عدم اتباع النصائح الوقائية، مثلاً: "إذا لم تبق في المنزل، فإنك تزيد من احتمالية الإصابة بفيروس كورونا - وتزيد من خطر إصابة الآخرين." ومع ذلك، أحرص على تحقيق توازن بين وصف الفيروس بأنه "مميت" وبين أن "معظم الأشخاص سيعانون من أعراض خفيفة" فالمقصود من ذلك، هو أخذ الأشخاص الامر على محمل الجد دون الشعور بالخوف أو اليأس.</a:t>
            </a:r>
          </a:p>
          <a:p>
            <a:pPr algn="just" rtl="1" fontAlgn="base"/>
            <a:r>
              <a:rPr lang="en-US"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endParaRPr lang="en-GB"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71450" marR="0" lvl="0" indent="-171450" algn="just" defTabSz="914400" rtl="1" eaLnBrk="0" fontAlgn="base" latinLnBrk="0" hangingPunct="0">
              <a:lnSpc>
                <a:spcPct val="100000"/>
              </a:lnSpc>
              <a:spcBef>
                <a:spcPct val="30000"/>
              </a:spcBef>
              <a:spcAft>
                <a:spcPct val="0"/>
              </a:spcAft>
              <a:buClr>
                <a:srgbClr val="000000"/>
              </a:buClr>
              <a:buSzPts val="1400"/>
              <a:buFont typeface="Arial"/>
              <a:buChar char="•"/>
              <a:tabLst/>
              <a:defRPr/>
            </a:pPr>
            <a:r>
              <a:rPr lang="ar-JO" sz="20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شرح السبب: </a:t>
            </a:r>
            <a:r>
              <a:rPr lang="ar-JO" sz="2000"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أحرص دائما على شرح سبب تأييدك لسلوك معين، فإذا فهم الاشخاص سبب أهمية القيام بشيء ما، فمن المرجح أنهم سيفعلونه - مثلاً، إذا فهم الناس أن غسل أيديهم قبل الأكل يمنع انتقال الجراثيم من أيديهم إلى طعامهم ثم إلى أفواههم، فمن المحتمل أن يتذكروا ذلك أكثر من مجرد معرفتهم بأنه يجب عليهم غسل أيديهم قبل الأكل، دون أن يعرفوا السبب وراء أهمية هذا الأمر.</a:t>
            </a:r>
          </a:p>
          <a:p>
            <a:pPr marL="171450" marR="0" lvl="0" indent="-171450" algn="just" defTabSz="914400" rtl="1" eaLnBrk="0" fontAlgn="base" latinLnBrk="0" hangingPunct="0">
              <a:lnSpc>
                <a:spcPct val="100000"/>
              </a:lnSpc>
              <a:spcBef>
                <a:spcPct val="30000"/>
              </a:spcBef>
              <a:spcAft>
                <a:spcPct val="0"/>
              </a:spcAft>
              <a:buClr>
                <a:srgbClr val="000000"/>
              </a:buClr>
              <a:buSzPts val="1400"/>
              <a:buFont typeface="Arial"/>
              <a:buChar char="•"/>
              <a:tabLst/>
              <a:defRPr/>
            </a:pPr>
            <a:endParaRPr lang="en-US"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71450" indent="-171450" algn="just" rtl="1" eaLnBrk="0" fontAlgn="base" hangingPunct="0">
              <a:spcBef>
                <a:spcPct val="30000"/>
              </a:spcBef>
              <a:spcAft>
                <a:spcPct val="0"/>
              </a:spcAft>
              <a:buFont typeface="Arial"/>
              <a:buChar char="•"/>
              <a:defRPr/>
            </a:pPr>
            <a:r>
              <a:rPr lang="ar-JO" sz="20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تقديم دعوة للتحرك: </a:t>
            </a:r>
            <a:r>
              <a:rPr lang="ar-JO" sz="2000"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إجراء واضح وعملي نود من الجميع اتباعه، حيث يوضح تقديم هذه الدعوة لأعضاء المجتمع ما يمكنهم فعله  للحصول على النتيجة المرجوة كـ "اغسل يديك لتجنب الإصابة بفيروس كورونا"</a:t>
            </a:r>
          </a:p>
          <a:p>
            <a:pPr algn="just" rtl="1"/>
            <a:r>
              <a:rPr lang="en-GB" sz="2000"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endParaRPr lang="en-US" sz="2000"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71450" marR="0" lvl="0" indent="-171450" algn="just" defTabSz="914400" rtl="1" eaLnBrk="0" fontAlgn="base" latinLnBrk="0" hangingPunct="0">
              <a:lnSpc>
                <a:spcPct val="100000"/>
              </a:lnSpc>
              <a:spcBef>
                <a:spcPct val="30000"/>
              </a:spcBef>
              <a:spcAft>
                <a:spcPct val="0"/>
              </a:spcAft>
              <a:buClrTx/>
              <a:buSzTx/>
              <a:buFont typeface="Arial"/>
              <a:buChar char="•"/>
              <a:tabLst/>
              <a:defRPr/>
            </a:pPr>
            <a:r>
              <a:rPr lang="ar-JO" sz="20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قابلية التنفيذ: </a:t>
            </a:r>
            <a:r>
              <a:rPr lang="ar-JO" sz="2000"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يجب أن تقدم الرسائل معلومات مفيدة للأشخاص و/أو يمكنهم العمل استنادًا إليها، فليس هناك أية فائدة من صياغة رسالة توجه الناس للقيام بشيء معين عندما تجعل الظروف المحلية اتباع تلك النصائح أمرًا مستحيلًا، ونقدم هنا المثال الكلاسيكي وهو توجيه الاشخاص لغسل أيديهم بالصابون عندما لا يتوفر الصابون أو توجيه الأشخاص الذين يعيشون في مخيم للاجئين أو في مناطق فقيرة للحفاظ على مسافة 1-2 متر من الأشخاص الآخرين، ووبالتالي سيتوقف الأشخاص من الاستماع إلينا عندما نوجههم لتنفيذ شيء لا يمكنهم تنفيذه و سيشعرون أننا لا نفهم وضعهم.</a:t>
            </a:r>
          </a:p>
          <a:p>
            <a:pPr marL="171450" marR="0" lvl="0" indent="-171450" algn="just" defTabSz="914400" rtl="1" eaLnBrk="0" fontAlgn="base" latinLnBrk="0" hangingPunct="0">
              <a:lnSpc>
                <a:spcPct val="100000"/>
              </a:lnSpc>
              <a:spcBef>
                <a:spcPct val="30000"/>
              </a:spcBef>
              <a:spcAft>
                <a:spcPct val="0"/>
              </a:spcAft>
              <a:buClrTx/>
              <a:buSzTx/>
              <a:buFont typeface="Arial"/>
              <a:buChar char="•"/>
              <a:tabLst/>
              <a:defRPr/>
            </a:pPr>
            <a:endParaRPr lang="en-GB" sz="2000" dirty="0">
              <a:latin typeface="Calibri" panose="020F0502020204030204" pitchFamily="34" charset="0"/>
              <a:ea typeface="Calibri" panose="020F0502020204030204" pitchFamily="34" charset="0"/>
              <a:cs typeface="Calibri" panose="020F0502020204030204" pitchFamily="34" charset="0"/>
            </a:endParaRPr>
          </a:p>
          <a:p>
            <a:pPr marL="171450" indent="-171450" algn="just" rtl="1" eaLnBrk="0" fontAlgn="base" hangingPunct="0">
              <a:spcBef>
                <a:spcPct val="30000"/>
              </a:spcBef>
              <a:spcAft>
                <a:spcPct val="0"/>
              </a:spcAft>
              <a:buFont typeface="Arial"/>
              <a:buChar char="•"/>
              <a:defRPr/>
            </a:pPr>
            <a:r>
              <a:rPr lang="ar-JO" sz="2000" b="1" dirty="0">
                <a:latin typeface="Calibri" panose="020F0502020204030204" pitchFamily="34" charset="0"/>
                <a:ea typeface="Calibri" panose="020F0502020204030204" pitchFamily="34" charset="0"/>
                <a:cs typeface="Calibri" panose="020F0502020204030204" pitchFamily="34" charset="0"/>
              </a:rPr>
              <a:t>التحديث بانتظام: </a:t>
            </a:r>
            <a:r>
              <a:rPr lang="ar-JO" sz="2000" b="0" dirty="0">
                <a:latin typeface="Calibri" panose="020F0502020204030204" pitchFamily="34" charset="0"/>
                <a:ea typeface="Calibri" panose="020F0502020204030204" pitchFamily="34" charset="0"/>
                <a:cs typeface="Calibri" panose="020F0502020204030204" pitchFamily="34" charset="0"/>
              </a:rPr>
              <a:t>من الضروري تحديث الرسائل بشكل دوري وتكييفها استنادًا إلى التغييرات في الوضع وملاحظات المجتمع وانطباعاته، ففي حال استمر الناس في سماع نفس المعلومات مرارًا وتكرارًا، فسيتجاهلونها وسيتوقفون عن الاستماع إلينا.</a:t>
            </a:r>
          </a:p>
          <a:p>
            <a:pPr marL="171450" indent="-171450" algn="just" rtl="1" eaLnBrk="0" fontAlgn="base" hangingPunct="0">
              <a:spcBef>
                <a:spcPct val="30000"/>
              </a:spcBef>
              <a:spcAft>
                <a:spcPct val="0"/>
              </a:spcAft>
              <a:buFont typeface="Arial"/>
              <a:buChar char="•"/>
              <a:defRPr/>
            </a:pPr>
            <a:endParaRPr lang="en-GB" sz="2000" b="1" dirty="0">
              <a:latin typeface="Calibri" panose="020F0502020204030204" pitchFamily="34" charset="0"/>
              <a:ea typeface="Calibri" panose="020F0502020204030204" pitchFamily="34" charset="0"/>
              <a:cs typeface="Calibri" panose="020F0502020204030204" pitchFamily="34" charset="0"/>
            </a:endParaRPr>
          </a:p>
          <a:p>
            <a:pPr marL="171450" indent="-171450" algn="just" rtl="1" eaLnBrk="0" fontAlgn="base" hangingPunct="0">
              <a:spcBef>
                <a:spcPct val="30000"/>
              </a:spcBef>
              <a:spcAft>
                <a:spcPct val="0"/>
              </a:spcAft>
              <a:buFont typeface="Arial"/>
              <a:buChar char="•"/>
              <a:defRPr/>
            </a:pPr>
            <a:r>
              <a:rPr lang="ar-JO" sz="2000" b="1" dirty="0">
                <a:latin typeface="Calibri" panose="020F0502020204030204" pitchFamily="34" charset="0"/>
                <a:ea typeface="Calibri" panose="020F0502020204030204" pitchFamily="34" charset="0"/>
                <a:cs typeface="Calibri" panose="020F0502020204030204" pitchFamily="34" charset="0"/>
              </a:rPr>
              <a:t>استخدم قنوات الاتصال الموثوقة والمتاحة للجميع - </a:t>
            </a:r>
            <a:r>
              <a:rPr lang="ar-JO" sz="2000" b="0" dirty="0">
                <a:latin typeface="Calibri" panose="020F0502020204030204" pitchFamily="34" charset="0"/>
                <a:ea typeface="Calibri" panose="020F0502020204030204" pitchFamily="34" charset="0"/>
                <a:cs typeface="Calibri" panose="020F0502020204030204" pitchFamily="34" charset="0"/>
              </a:rPr>
              <a:t>إستخدم القنوات ومصادر المعلومات التي يمكن للمجتمعات الوصول إليها والثقة فيها.</a:t>
            </a:r>
          </a:p>
          <a:p>
            <a:pPr algn="just" rtl="1"/>
            <a:endParaRPr lang="en-GB"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77</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4085773825"/>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r>
              <a:rPr lang="ar-JO" b="1" dirty="0">
                <a:latin typeface="Calibri" panose="020F0502020204030204" pitchFamily="34" charset="0"/>
                <a:ea typeface="Calibri" panose="020F0502020204030204" pitchFamily="34" charset="0"/>
                <a:cs typeface="Calibri" panose="020F0502020204030204" pitchFamily="34" charset="0"/>
              </a:rPr>
              <a:t>ملاحظات الميسرين</a:t>
            </a:r>
            <a:endParaRPr lang="en-GB" b="1" dirty="0">
              <a:latin typeface="Calibri" panose="020F0502020204030204" pitchFamily="34" charset="0"/>
              <a:ea typeface="Calibri" panose="020F0502020204030204" pitchFamily="34" charset="0"/>
              <a:cs typeface="Calibri" panose="020F0502020204030204" pitchFamily="34" charset="0"/>
            </a:endParaRPr>
          </a:p>
          <a:p>
            <a:pPr algn="just" rtl="1"/>
            <a:endParaRPr lang="en-GB" b="1"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b="0" dirty="0">
                <a:latin typeface="Calibri" panose="020F0502020204030204" pitchFamily="34" charset="0"/>
                <a:ea typeface="Calibri" panose="020F0502020204030204" pitchFamily="34" charset="0"/>
                <a:cs typeface="Calibri" panose="020F0502020204030204" pitchFamily="34" charset="0"/>
              </a:rPr>
              <a:t>هذه بعض الأسئلة الرئيسية التي يجب مراعاتها عند إختيار قناة إتصال لمشاركة المعلومات مع المجتمعات.</a:t>
            </a:r>
          </a:p>
          <a:p>
            <a:pPr marL="342900" indent="-342900" algn="just" rtl="1">
              <a:buFont typeface="Arial" panose="020B0604020202020204" pitchFamily="34" charset="0"/>
              <a:buChar char="•"/>
            </a:pPr>
            <a:endParaRPr lang="en-GB" b="0" dirty="0">
              <a:latin typeface="Calibri" panose="020F0502020204030204" pitchFamily="34" charset="0"/>
              <a:ea typeface="Calibri" panose="020F0502020204030204" pitchFamily="34" charset="0"/>
              <a:cs typeface="Calibri" panose="020F0502020204030204" pitchFamily="34" charset="0"/>
            </a:endParaRPr>
          </a:p>
          <a:p>
            <a:pPr marL="0" indent="0" algn="just" rtl="1">
              <a:buFont typeface="Arial" panose="020B0604020202020204" pitchFamily="34" charset="0"/>
              <a:buNone/>
            </a:pPr>
            <a:r>
              <a:rPr lang="ar-JO" b="1" dirty="0">
                <a:latin typeface="Calibri" panose="020F0502020204030204" pitchFamily="34" charset="0"/>
                <a:ea typeface="Calibri" panose="020F0502020204030204" pitchFamily="34" charset="0"/>
                <a:cs typeface="Calibri" panose="020F0502020204030204" pitchFamily="34" charset="0"/>
              </a:rPr>
              <a:t>يرجى أخذ السياق والإستجابة في عين الإعتبار</a:t>
            </a:r>
          </a:p>
          <a:p>
            <a:pPr marL="0" indent="0" algn="just" rtl="1">
              <a:buFont typeface="Arial" panose="020B0604020202020204" pitchFamily="34" charset="0"/>
              <a:buNone/>
            </a:pPr>
            <a:endParaRPr lang="en-GB" b="1"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b="0" dirty="0">
                <a:latin typeface="Calibri" panose="020F0502020204030204" pitchFamily="34" charset="0"/>
                <a:ea typeface="Calibri" panose="020F0502020204030204" pitchFamily="34" charset="0"/>
                <a:cs typeface="Calibri" panose="020F0502020204030204" pitchFamily="34" charset="0"/>
              </a:rPr>
              <a:t>في حالة الطوارئ، من المهم اختيار قناة تعمل بالفعل أو يمكن إعدادها بسرعة حيث من المحتمل أن يكون لديك وقت أقل وضرورة أكبر للعمل، فعلى سبيل المثال، في الوباء، تحتاج إلى إيصال معلومات الوقاية إلى الأشخاص بسرعة للحد من إنتشار العدوى، لذا لا يمكنك قضاء ثلاثة أشهر في إنشاء نظام رسائل قصيرة جديد وجمع أرقام الهواتف.</a:t>
            </a:r>
          </a:p>
          <a:p>
            <a:pPr marL="342900" indent="-342900" algn="just" rtl="1">
              <a:buFont typeface="Arial" panose="020B0604020202020204" pitchFamily="34" charset="0"/>
              <a:buChar char="•"/>
            </a:pPr>
            <a:endParaRPr lang="en-GB" b="0"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b="0" dirty="0">
                <a:latin typeface="Calibri" panose="020F0502020204030204" pitchFamily="34" charset="0"/>
                <a:ea typeface="Calibri" panose="020F0502020204030204" pitchFamily="34" charset="0"/>
                <a:cs typeface="Calibri" panose="020F0502020204030204" pitchFamily="34" charset="0"/>
              </a:rPr>
              <a:t>من المهم أيضًا النظر في القدرة والميزانية الخاصة بالعملية، فعلى سبيل المثال، قد تواجه عملية صغيرة صعوبة في إعداد وإدارة برنامج دردشة إذاعي أسبوعي مدته ساعة واحدة إذا كان لديها ميزانية محدودة وعدد قليل من الموظفين.</a:t>
            </a:r>
          </a:p>
          <a:p>
            <a:pPr marL="342900" indent="-342900" algn="just" rtl="1">
              <a:buFont typeface="Arial" panose="020B0604020202020204" pitchFamily="34" charset="0"/>
              <a:buChar char="•"/>
            </a:pPr>
            <a:endParaRPr lang="en-GB" b="0"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b="0" dirty="0">
                <a:latin typeface="Calibri" panose="020F0502020204030204" pitchFamily="34" charset="0"/>
                <a:ea typeface="Calibri" panose="020F0502020204030204" pitchFamily="34" charset="0"/>
                <a:cs typeface="Calibri" panose="020F0502020204030204" pitchFamily="34" charset="0"/>
              </a:rPr>
              <a:t>هل يمكنك الوصول إلى المجتمعات ماديًا؟ إذا لم يكن الأمر كذلك، فأنت بحاجة إلى قناة تعمل عن بعد وليس وجاهيًا فقط. </a:t>
            </a:r>
          </a:p>
          <a:p>
            <a:pPr marL="342900" indent="-342900" algn="just" rtl="1">
              <a:buFont typeface="Arial" panose="020B0604020202020204" pitchFamily="34" charset="0"/>
              <a:buChar char="•"/>
            </a:pPr>
            <a:endParaRPr lang="en-GB" b="0" dirty="0">
              <a:latin typeface="Calibri" panose="020F0502020204030204" pitchFamily="34" charset="0"/>
              <a:ea typeface="Calibri" panose="020F0502020204030204" pitchFamily="34" charset="0"/>
              <a:cs typeface="Calibri" panose="020F0502020204030204" pitchFamily="34" charset="0"/>
            </a:endParaRPr>
          </a:p>
          <a:p>
            <a:pPr marL="0" indent="0" algn="just" rtl="1">
              <a:buFont typeface="Arial" panose="020B0604020202020204" pitchFamily="34" charset="0"/>
              <a:buNone/>
            </a:pPr>
            <a:r>
              <a:rPr lang="ar-JO" b="1" dirty="0">
                <a:latin typeface="Calibri" panose="020F0502020204030204" pitchFamily="34" charset="0"/>
                <a:ea typeface="Calibri" panose="020F0502020204030204" pitchFamily="34" charset="0"/>
                <a:cs typeface="Calibri" panose="020F0502020204030204" pitchFamily="34" charset="0"/>
              </a:rPr>
              <a:t>ضع في اعتبارك احتياجات التواصل الخاصة بك</a:t>
            </a:r>
          </a:p>
          <a:p>
            <a:pPr marL="0" indent="0" algn="just" rtl="1">
              <a:buFont typeface="Arial" panose="020B0604020202020204" pitchFamily="34" charset="0"/>
              <a:buNone/>
            </a:pPr>
            <a:endParaRPr lang="en-GB" b="1"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b="0" dirty="0">
                <a:latin typeface="Calibri" panose="020F0502020204030204" pitchFamily="34" charset="0"/>
                <a:ea typeface="Calibri" panose="020F0502020204030204" pitchFamily="34" charset="0"/>
                <a:cs typeface="Calibri" panose="020F0502020204030204" pitchFamily="34" charset="0"/>
              </a:rPr>
              <a:t>هل تحتاج إلى جمع الملاحظات من الأشخاص – بالتالي يجب أن تكون القناة ثنائية الاتجاه.</a:t>
            </a:r>
          </a:p>
          <a:p>
            <a:pPr marL="342900" indent="-342900" algn="just" rtl="1">
              <a:buFont typeface="Arial" panose="020B0604020202020204" pitchFamily="34" charset="0"/>
              <a:buChar char="•"/>
            </a:pPr>
            <a:endParaRPr lang="en-GB" b="0"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b="0" dirty="0">
                <a:latin typeface="Calibri" panose="020F0502020204030204" pitchFamily="34" charset="0"/>
                <a:ea typeface="Calibri" panose="020F0502020204030204" pitchFamily="34" charset="0"/>
                <a:cs typeface="Calibri" panose="020F0502020204030204" pitchFamily="34" charset="0"/>
              </a:rPr>
              <a:t>هل تحتاج إلى إيصال المعلومات إلى أعداد كبيرة من الأشخاص في منطقة واسعة،  مثل المعلومات بعد الكوارث حول كيفية البقاء آمنين - إذاً، يجب أن تمتلك القناة التي تختارها القدرة على الوصول إلى العديد من الأشخاص بسرعة كوسائل التواصل الاجتماعي أو الراديو أو التلفاز أو الرسائل القصيرة.</a:t>
            </a:r>
          </a:p>
          <a:p>
            <a:pPr marL="342900" indent="-342900" algn="just" rtl="1">
              <a:buFont typeface="Arial" panose="020B0604020202020204" pitchFamily="34" charset="0"/>
              <a:buChar char="•"/>
            </a:pPr>
            <a:endParaRPr lang="en-GB" b="0"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b="0" dirty="0">
                <a:latin typeface="Calibri" panose="020F0502020204030204" pitchFamily="34" charset="0"/>
                <a:ea typeface="Calibri" panose="020F0502020204030204" pitchFamily="34" charset="0"/>
                <a:cs typeface="Calibri" panose="020F0502020204030204" pitchFamily="34" charset="0"/>
              </a:rPr>
              <a:t>هل لديك معلومات حساسة تود مناقشتها - مثل الاستفسار عن احتياجات الحماية من الأشخاص، أو نقاط الضعف لديهم - إذاً، ستحتاج إلى قناة توفر الخصوصية، مثل خط هاتفي أو مقابلتهم وجاهيًا في مكان خاص.</a:t>
            </a:r>
          </a:p>
          <a:p>
            <a:pPr marL="342900" indent="-342900" algn="just" rtl="1">
              <a:buFont typeface="Arial" panose="020B0604020202020204" pitchFamily="34" charset="0"/>
              <a:buChar char="•"/>
            </a:pPr>
            <a:endParaRPr lang="en-GB" b="0"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b="0" dirty="0">
                <a:latin typeface="Calibri" panose="020F0502020204030204" pitchFamily="34" charset="0"/>
                <a:ea typeface="Calibri" panose="020F0502020204030204" pitchFamily="34" charset="0"/>
                <a:cs typeface="Calibri" panose="020F0502020204030204" pitchFamily="34" charset="0"/>
              </a:rPr>
              <a:t>هل لديك معلومات مفصلة ومعقدة تود مشاركتها، مثل كيفية عمل اللقاحات أو معايير اختيار المأوى، ستحتاج في هذه الحالة، إلى قناة قادرة على نقل المعلومات المفصلة كالنشرات التوعوية أو إعلانات الراديو أو اللقاء المباشر (وليس عن طريق رسالة قصيرة).</a:t>
            </a:r>
          </a:p>
          <a:p>
            <a:pPr marL="342900" indent="-342900" algn="just" rtl="1">
              <a:buFont typeface="Arial" panose="020B0604020202020204" pitchFamily="34" charset="0"/>
              <a:buChar char="•"/>
            </a:pPr>
            <a:endParaRPr lang="en-GB" b="0" dirty="0">
              <a:latin typeface="Calibri" panose="020F0502020204030204" pitchFamily="34" charset="0"/>
              <a:ea typeface="Calibri" panose="020F0502020204030204" pitchFamily="34" charset="0"/>
              <a:cs typeface="Calibri" panose="020F0502020204030204" pitchFamily="34" charset="0"/>
            </a:endParaRPr>
          </a:p>
          <a:p>
            <a:pPr marL="0" indent="0" algn="just" rtl="1">
              <a:buFont typeface="Arial" panose="020B0604020202020204" pitchFamily="34" charset="0"/>
              <a:buNone/>
            </a:pPr>
            <a:r>
              <a:rPr lang="ar-JO" b="1" dirty="0">
                <a:latin typeface="Calibri" panose="020F0502020204030204" pitchFamily="34" charset="0"/>
                <a:ea typeface="Calibri" panose="020F0502020204030204" pitchFamily="34" charset="0"/>
                <a:cs typeface="Calibri" panose="020F0502020204030204" pitchFamily="34" charset="0"/>
              </a:rPr>
              <a:t>ضع المجتمع في عين الاعتبار</a:t>
            </a:r>
          </a:p>
          <a:p>
            <a:pPr marL="0" indent="0" algn="just" rtl="1">
              <a:buFont typeface="Arial" panose="020B0604020202020204" pitchFamily="34" charset="0"/>
              <a:buNone/>
            </a:pPr>
            <a:endParaRPr lang="en-GB" b="1"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b="0" dirty="0">
                <a:latin typeface="Calibri" panose="020F0502020204030204" pitchFamily="34" charset="0"/>
                <a:ea typeface="Calibri" panose="020F0502020204030204" pitchFamily="34" charset="0"/>
                <a:cs typeface="Calibri" panose="020F0502020204030204" pitchFamily="34" charset="0"/>
              </a:rPr>
              <a:t>هل القناة متاحة للجميع؟ بمعنى أنه إن كنت تستخدم التلفاز، فهل للأشخاص وصول لهذه الأجهزة؟ أو إن كنت تستخدم المنشورات، فهل يمتلك المجتمع مستوىً جيدًا من القراءة؟ أو في حال كانت إجتماعات مجتمعية، فهل يمكن للجميع الحضور؟</a:t>
            </a:r>
          </a:p>
          <a:p>
            <a:pPr marL="342900" indent="-342900" algn="just" rtl="1">
              <a:buFont typeface="Arial" panose="020B0604020202020204" pitchFamily="34" charset="0"/>
              <a:buChar char="•"/>
            </a:pPr>
            <a:endParaRPr lang="en-GB" b="0"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b="0" dirty="0">
                <a:latin typeface="Calibri" panose="020F0502020204030204" pitchFamily="34" charset="0"/>
                <a:ea typeface="Calibri" panose="020F0502020204030204" pitchFamily="34" charset="0"/>
                <a:cs typeface="Calibri" panose="020F0502020204030204" pitchFamily="34" charset="0"/>
              </a:rPr>
              <a:t>هل يثق الأشخاص بالقناة - إذا لم يكن الأمر كذلك، فقد لا يثقون في المعلومات التي تشاركها من خلالها.</a:t>
            </a:r>
            <a:endParaRPr lang="en-GB" b="0"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endParaRPr lang="en-GB" b="0"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78</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364340695"/>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spcBef>
                <a:spcPct val="50000"/>
              </a:spcBef>
            </a:pPr>
            <a:r>
              <a:rPr lang="ar-JO" sz="1800" b="1" dirty="0">
                <a:latin typeface="Calibri" charset="0"/>
                <a:ea typeface="ＭＳ Ｐゴシック" charset="0"/>
              </a:rPr>
              <a:t>ملاحظات الميسرين</a:t>
            </a:r>
            <a:endParaRPr lang="en-GB" sz="1800" b="1" dirty="0">
              <a:latin typeface="Calibri" charset="0"/>
              <a:ea typeface="ＭＳ Ｐゴシック" charset="0"/>
            </a:endParaRPr>
          </a:p>
          <a:p>
            <a:pPr algn="just" rtl="1">
              <a:spcBef>
                <a:spcPct val="50000"/>
              </a:spcBef>
            </a:pPr>
            <a:endParaRPr lang="en-GB" sz="1800" b="1" dirty="0">
              <a:latin typeface="Calibri" charset="0"/>
              <a:ea typeface="ＭＳ Ｐゴシック" charset="0"/>
            </a:endParaRPr>
          </a:p>
          <a:p>
            <a:pPr marL="285750" indent="-285750" algn="just" rtl="1">
              <a:spcBef>
                <a:spcPct val="50000"/>
              </a:spcBef>
              <a:buFont typeface="Arial" panose="020B0604020202020204" pitchFamily="34" charset="0"/>
              <a:buChar char="•"/>
            </a:pPr>
            <a:r>
              <a:rPr lang="ar-JO" sz="1800" b="0" dirty="0">
                <a:latin typeface="Calibri" panose="020F0502020204030204" pitchFamily="34" charset="0"/>
                <a:ea typeface="Calibri" panose="020F0502020204030204" pitchFamily="34" charset="0"/>
                <a:cs typeface="Calibri" panose="020F0502020204030204" pitchFamily="34" charset="0"/>
              </a:rPr>
              <a:t>هذه بعض من أدوات المشاركة المجتمعية والمساءلة الأكثر فائدة والتي يمكن أن تساعدك في تحقيق الإجراء رقم 7 بشكله الأساسي ومشاركة المعلومات المتعلقة بالإستجابة بانتظام مع المجتمعات بإستخدام أفضل النُهج لمختلف المجموعات.</a:t>
            </a:r>
          </a:p>
          <a:p>
            <a:pPr marL="285750" indent="-285750" algn="just" rtl="1">
              <a:spcBef>
                <a:spcPct val="50000"/>
              </a:spcBef>
              <a:buFont typeface="Arial" panose="020B0604020202020204" pitchFamily="34" charset="0"/>
              <a:buChar char="•"/>
            </a:pPr>
            <a:endParaRPr lang="en-GB" sz="1800" b="0" kern="1200" dirty="0">
              <a:solidFill>
                <a:schemeClr val="tx1"/>
              </a:solidFill>
              <a:effectLst/>
              <a:latin typeface="Calibri" charset="0"/>
              <a:ea typeface="ＭＳ Ｐゴシック" charset="0"/>
              <a:cs typeface="+mn-cs"/>
            </a:endParaRPr>
          </a:p>
          <a:p>
            <a:pPr marL="457200" indent="-457200" algn="just" rtl="1">
              <a:buAutoNum type="arabicPlain" startAt="19"/>
            </a:pPr>
            <a:r>
              <a:rPr lang="ar-JO" sz="2000" b="1" dirty="0">
                <a:solidFill>
                  <a:schemeClr val="accent1">
                    <a:lumMod val="90000"/>
                    <a:lumOff val="10000"/>
                  </a:schemeClr>
                </a:solidFill>
                <a:effectLst/>
                <a:ea typeface="Calibri" panose="020F0502020204030204" pitchFamily="34" charset="0"/>
                <a:cs typeface="Calibri" panose="020F0502020204030204" pitchFamily="34" charset="0"/>
              </a:rPr>
              <a:t>مصفوفة إسأليب الاتصال</a:t>
            </a:r>
          </a:p>
          <a:p>
            <a:pPr algn="just" rtl="1"/>
            <a:endParaRPr lang="en-GB" sz="1805" b="1" kern="1200" dirty="0">
              <a:solidFill>
                <a:schemeClr val="tx1"/>
              </a:solidFill>
              <a:effectLst/>
              <a:latin typeface="+mn-lt"/>
              <a:ea typeface="+mn-ea"/>
              <a:cs typeface="+mn-cs"/>
            </a:endParaRPr>
          </a:p>
          <a:p>
            <a:pPr algn="just" rtl="1"/>
            <a:r>
              <a:rPr lang="ar-JO" sz="1805" kern="1200" dirty="0">
                <a:solidFill>
                  <a:schemeClr val="tx1"/>
                </a:solidFill>
                <a:effectLst/>
                <a:latin typeface="+mn-lt"/>
                <a:ea typeface="+mn-ea"/>
                <a:cs typeface="+mn-cs"/>
              </a:rPr>
              <a:t>تحدد الإجابيات والسلبيات لمختلف قنوات الاتصال، بما في ذلك القنوات الأكثر ملاءمة لأنواع معينة من الأنشطة و بعض النصائح لإستخدامها، كما وتحتوي على بعض المخططات لتوجيهك في اختيار القناة الأنسب.</a:t>
            </a:r>
          </a:p>
          <a:p>
            <a:pPr algn="just" rtl="1"/>
            <a:endParaRPr lang="en-GB" dirty="0">
              <a:effectLst/>
            </a:endParaRPr>
          </a:p>
          <a:p>
            <a:pPr marL="457200" indent="-457200" algn="just" rtl="1">
              <a:buAutoNum type="arabicPlain" startAt="14"/>
            </a:pPr>
            <a:r>
              <a:rPr lang="ar-JO" sz="2000" b="1" dirty="0">
                <a:solidFill>
                  <a:schemeClr val="accent1">
                    <a:lumMod val="90000"/>
                    <a:lumOff val="10000"/>
                  </a:schemeClr>
                </a:solidFill>
                <a:effectLst/>
                <a:ea typeface="Calibri" panose="020F0502020204030204" pitchFamily="34" charset="0"/>
                <a:cs typeface="Calibri" panose="020F0502020204030204" pitchFamily="34" charset="0"/>
              </a:rPr>
              <a:t>ورقة أسئلة وأجوبة للمتطوعين</a:t>
            </a:r>
          </a:p>
          <a:p>
            <a:pPr algn="just" rtl="1"/>
            <a:endParaRPr lang="en-GB" sz="1805" b="1" kern="1200" dirty="0">
              <a:solidFill>
                <a:schemeClr val="tx1"/>
              </a:solidFill>
              <a:effectLst/>
              <a:latin typeface="+mn-lt"/>
              <a:ea typeface="+mn-ea"/>
              <a:cs typeface="+mn-cs"/>
            </a:endParaRPr>
          </a:p>
          <a:p>
            <a:pPr algn="just" rtl="1"/>
            <a:r>
              <a:rPr lang="ar-JO" sz="1805" kern="1200" dirty="0">
                <a:solidFill>
                  <a:schemeClr val="tx1"/>
                </a:solidFill>
                <a:effectLst/>
                <a:latin typeface="+mn-lt"/>
                <a:ea typeface="+mn-ea"/>
                <a:cs typeface="+mn-cs"/>
              </a:rPr>
              <a:t>ورقة تحتوي على الأسئلة الأكثر تكرارًا وإجاباتها تقدم للمتطوعين لمساعدتهم في عملية الإستجابة لأسئلة أفراد المجتمع بدقة.</a:t>
            </a:r>
          </a:p>
          <a:p>
            <a:pPr algn="just" rtl="1"/>
            <a:endParaRPr lang="en-GB" dirty="0">
              <a:effectLst/>
            </a:endParaRPr>
          </a:p>
          <a:p>
            <a:pPr marL="457200" indent="-457200" algn="just" rtl="1">
              <a:buAutoNum type="arabicPlain" startAt="7"/>
            </a:pPr>
            <a:r>
              <a:rPr lang="ar-JO" sz="2000" b="1" dirty="0">
                <a:solidFill>
                  <a:schemeClr val="accent1">
                    <a:lumMod val="90000"/>
                    <a:lumOff val="10000"/>
                  </a:schemeClr>
                </a:solidFill>
                <a:effectLst/>
                <a:ea typeface="Calibri" panose="020F0502020204030204" pitchFamily="34" charset="0"/>
                <a:cs typeface="Calibri" panose="020F0502020204030204" pitchFamily="34" charset="0"/>
              </a:rPr>
              <a:t>رصد وتقدير المشاركة المجتمعية والمساءلة</a:t>
            </a:r>
          </a:p>
          <a:p>
            <a:pPr marL="0" marR="0" lvl="0" indent="0" algn="just" defTabSz="914400" rtl="1" eaLnBrk="0" fontAlgn="base" latinLnBrk="0" hangingPunct="0">
              <a:lnSpc>
                <a:spcPct val="100000"/>
              </a:lnSpc>
              <a:spcBef>
                <a:spcPct val="50000"/>
              </a:spcBef>
              <a:spcAft>
                <a:spcPct val="0"/>
              </a:spcAft>
              <a:buClrTx/>
              <a:buSzTx/>
              <a:buFontTx/>
              <a:buNone/>
              <a:tabLst/>
              <a:defRPr/>
            </a:pPr>
            <a:endParaRPr lang="en-GB" sz="1805" b="1" kern="1200" dirty="0">
              <a:solidFill>
                <a:schemeClr val="tx1"/>
              </a:solidFill>
              <a:effectLst/>
              <a:latin typeface="+mn-lt"/>
              <a:ea typeface="+mn-ea"/>
              <a:cs typeface="+mn-cs"/>
            </a:endParaRPr>
          </a:p>
          <a:p>
            <a:pPr marL="0" marR="0" lvl="0" indent="0" algn="just" defTabSz="914400" rtl="1" eaLnBrk="0" fontAlgn="base" latinLnBrk="0" hangingPunct="0">
              <a:lnSpc>
                <a:spcPct val="100000"/>
              </a:lnSpc>
              <a:spcBef>
                <a:spcPct val="50000"/>
              </a:spcBef>
              <a:spcAft>
                <a:spcPct val="0"/>
              </a:spcAft>
              <a:buClrTx/>
              <a:buSzTx/>
              <a:buFontTx/>
              <a:buNone/>
              <a:tabLst/>
              <a:defRPr/>
            </a:pPr>
            <a:r>
              <a:rPr lang="ar-JO" sz="1805" kern="1200" dirty="0">
                <a:solidFill>
                  <a:schemeClr val="tx1"/>
                </a:solidFill>
                <a:effectLst/>
                <a:latin typeface="+mn-lt"/>
                <a:ea typeface="+mn-ea"/>
                <a:cs typeface="+mn-cs"/>
              </a:rPr>
              <a:t>أداة رصد وتقييم شاملة للمشاركة المجتمعية والمساءلة والتي تتضمن مؤشرات وأسئلة ووسائل التحقق والأهداف المقترحة لرصد المشاركة المجتمعية والمساءلة على المستوى المؤسسي وضمن البرامج وعمليات الطوارئ، كما وتحتوي كل ورقة على المؤشرات ذات الأولوية ومجموعة أوسع من الخيارات لإستخدامها في حال لزم الامر، هناك أيضًا ورقة تحتوي على مؤشرات للإتحاد الدولي لجمعيات الصليب الأحمر والهلال الأحمر، واللجنة الدولية للصليب الأحمر وجمعيات الصليب الأحمر والهلال الأحمر الوطنية الشريكة لرصد مستويات المشاركة المجتمعية والمساءلة ضمن تلك المنظمات وجودة الدعم المقدم في مجال المشاركة المجتمعية والمساءلة للجمعيات الوطنية والمؤشرات العالمية لقياس التقدم المحرز بالنسبة للحد الأدنى من التزامات المشاركة المجتمعية والمساءلة، وهناك أيضًا ورقة تحتوي على أسئلة وخيارات إجابات للإستطلاعات الأساسية والتقييمات.</a:t>
            </a:r>
          </a:p>
          <a:p>
            <a:pPr algn="just" rtl="1"/>
            <a:endParaRPr lang="en-GB" sz="1805" kern="1200" dirty="0">
              <a:solidFill>
                <a:schemeClr val="tx1"/>
              </a:solidFill>
              <a:effectLst/>
              <a:latin typeface="+mn-lt"/>
              <a:ea typeface="+mn-ea"/>
              <a:cs typeface="+mn-cs"/>
            </a:endParaRPr>
          </a:p>
          <a:p>
            <a:pPr marL="457200" indent="-457200" algn="just" rtl="1">
              <a:buAutoNum type="arabicPlain" startAt="20"/>
            </a:pPr>
            <a:r>
              <a:rPr lang="ar-JO" sz="2000" b="1" dirty="0">
                <a:solidFill>
                  <a:schemeClr val="accent1">
                    <a:lumMod val="90000"/>
                    <a:lumOff val="10000"/>
                  </a:schemeClr>
                </a:solidFill>
                <a:effectLst/>
                <a:ea typeface="Calibri" panose="020F0502020204030204" pitchFamily="34" charset="0"/>
                <a:cs typeface="Calibri" panose="020F0502020204030204" pitchFamily="34" charset="0"/>
              </a:rPr>
              <a:t>إرشادات إستراتيجية الخروج </a:t>
            </a:r>
            <a:endParaRPr lang="en-US" sz="2000" b="1" dirty="0">
              <a:solidFill>
                <a:schemeClr val="accent1">
                  <a:lumMod val="90000"/>
                  <a:lumOff val="10000"/>
                </a:schemeClr>
              </a:solidFill>
              <a:ea typeface="Calibri" panose="020F0502020204030204" pitchFamily="34" charset="0"/>
              <a:cs typeface="Calibri" panose="020F0502020204030204" pitchFamily="34" charset="0"/>
            </a:endParaRPr>
          </a:p>
          <a:p>
            <a:pPr algn="just" rtl="1"/>
            <a:endParaRPr lang="en-GB" sz="1805" b="1" kern="1200" dirty="0">
              <a:solidFill>
                <a:schemeClr val="tx1"/>
              </a:solidFill>
              <a:effectLst/>
              <a:latin typeface="+mn-lt"/>
              <a:ea typeface="+mn-ea"/>
              <a:cs typeface="+mn-cs"/>
            </a:endParaRPr>
          </a:p>
          <a:p>
            <a:pPr algn="just" rtl="1"/>
            <a:r>
              <a:rPr lang="ar-JO" sz="1805" kern="1200" dirty="0">
                <a:solidFill>
                  <a:schemeClr val="tx1"/>
                </a:solidFill>
                <a:effectLst/>
                <a:latin typeface="+mn-lt"/>
                <a:ea typeface="+mn-ea"/>
                <a:cs typeface="+mn-cs"/>
              </a:rPr>
              <a:t>تقدم إرشادات متعلقة بإشراك المجتمعات في تخطيط إغلاق البرامج، بما في ذلك ضمان إبلاغهم جيدًا والمشاركة في القرارات المتعلقة بما سيحدث فيما بعد وإتاحة الفرص لتقديم الملاحظات والإنطباعات أو طرح الأسئلة.</a:t>
            </a:r>
            <a:endParaRPr lang="en-GB" sz="1805" kern="1200" dirty="0">
              <a:solidFill>
                <a:schemeClr val="tx1"/>
              </a:solidFill>
              <a:effectLst/>
              <a:latin typeface="+mn-lt"/>
              <a:ea typeface="+mn-ea"/>
              <a:cs typeface="+mn-cs"/>
            </a:endParaRPr>
          </a:p>
          <a:p>
            <a:pPr algn="just" rtl="1"/>
            <a:endParaRPr lang="en-GB" sz="1805"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79</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4255103318"/>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r>
              <a:rPr lang="ar-JO" b="1" dirty="0">
                <a:latin typeface="Calibri" panose="020F0502020204030204" pitchFamily="34" charset="0"/>
                <a:ea typeface="Calibri" panose="020F0502020204030204" pitchFamily="34" charset="0"/>
                <a:cs typeface="Calibri" panose="020F0502020204030204" pitchFamily="34" charset="0"/>
              </a:rPr>
              <a:t>ملاحظات الميسرين – إستفتاء عبر منصة زوم </a:t>
            </a:r>
          </a:p>
          <a:p>
            <a:pPr algn="just" rtl="1"/>
            <a:r>
              <a:rPr lang="ar-JO" b="1" dirty="0">
                <a:latin typeface="Calibri" panose="020F0502020204030204" pitchFamily="34" charset="0"/>
                <a:ea typeface="Calibri" panose="020F0502020204030204" pitchFamily="34" charset="0"/>
                <a:cs typeface="Calibri" panose="020F0502020204030204" pitchFamily="34" charset="0"/>
              </a:rPr>
              <a:t>أحرص على شرح المستويات أولاً ثم إسأل عما إذا كان لدى المشاركين أية أمثلة على أنواع النُهج التشاركية التي ستقع في كل مرحلة من مراحل السلم.</a:t>
            </a:r>
          </a:p>
          <a:p>
            <a:pPr algn="just" rtl="1"/>
            <a:endParaRPr lang="en-GB"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342900" marR="0" lvl="0" indent="-342900" algn="just"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عليك توضيح أن هناك مستويات مختلفة من المشاركة التي يمكن أن يتمتع بها المجتمع، أكثر من مجرد استشارته في تخطيط أنشطته وتنفيذها وهي:</a:t>
            </a:r>
          </a:p>
          <a:p>
            <a:pPr marL="342900" marR="0" lvl="0" indent="-342900" algn="just"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 </a:t>
            </a:r>
          </a:p>
          <a:p>
            <a:pPr marL="1030517" marR="0" lvl="1" indent="-342900" algn="just"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ar-JO" sz="1804" b="1"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المرحلة رقم 1: الإعلام</a:t>
            </a:r>
          </a:p>
          <a:p>
            <a:pPr marL="0" marR="0" lvl="0" indent="0" algn="just"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endParaRPr lang="en-GB" sz="20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718135" lvl="2" indent="-342900" algn="just" rtl="1">
              <a:buFont typeface="Arial" panose="020B0604020202020204" pitchFamily="34" charset="0"/>
              <a:buChar char="•"/>
            </a:pPr>
            <a:r>
              <a:rPr lang="ar-JO" sz="2000"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تلقي المجتمع للمعلومات – تعتبر خطوة أساسية ولكن لا يمكن اعتبارها إشراكًا للمجتمع لأنها تشكل مشاركة أُحادية الاتجاه للمعلومات.</a:t>
            </a:r>
            <a:endParaRPr lang="en-GB"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718135" lvl="2" indent="-342900" algn="just" rtl="1">
              <a:buFont typeface="Arial" panose="020B0604020202020204" pitchFamily="34" charset="0"/>
              <a:buChar char="•"/>
            </a:pPr>
            <a:endParaRPr lang="en-GB"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20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المرحلة رقم 2: الإستشارة</a:t>
            </a:r>
          </a:p>
          <a:p>
            <a:pPr marL="1030517" lvl="1" indent="-342900" algn="just" rtl="1">
              <a:buFont typeface="Arial" panose="020B0604020202020204" pitchFamily="34" charset="0"/>
              <a:buChar char="•"/>
            </a:pPr>
            <a:endParaRPr lang="en-GB" sz="20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718135" lvl="2" indent="-342900" algn="just" rtl="1">
              <a:buFont typeface="Arial" panose="020B0604020202020204" pitchFamily="34" charset="0"/>
              <a:buChar char="•"/>
            </a:pPr>
            <a:r>
              <a:rPr lang="ar-JO" dirty="0">
                <a:effectLst/>
                <a:latin typeface="Calibri" panose="020F0502020204030204" pitchFamily="34" charset="0"/>
                <a:ea typeface="Calibri" panose="020F0502020204030204" pitchFamily="34" charset="0"/>
                <a:cs typeface="Calibri" panose="020F0502020204030204" pitchFamily="34" charset="0"/>
              </a:rPr>
              <a:t>يُسأل المجتمع عن احتياجاته وأولوياته وآرائه، ولكن عملية الإجابة على الأسئلة هي شكل محدود من إشراكهم لأنهم لا يشاركون في اتخاذ القرارات.</a:t>
            </a:r>
            <a:endParaRPr lang="en-GB" dirty="0">
              <a:effectLst/>
              <a:latin typeface="Calibri" panose="020F0502020204030204" pitchFamily="34" charset="0"/>
              <a:ea typeface="Calibri" panose="020F0502020204030204" pitchFamily="34" charset="0"/>
              <a:cs typeface="Calibri" panose="020F0502020204030204" pitchFamily="34" charset="0"/>
            </a:endParaRPr>
          </a:p>
          <a:p>
            <a:pPr marL="1718135" lvl="2" indent="-342900" algn="just" rtl="1">
              <a:buFont typeface="Arial" panose="020B0604020202020204" pitchFamily="34" charset="0"/>
              <a:buChar char="•"/>
            </a:pPr>
            <a:endParaRPr lang="en-GB" sz="48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20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المرحلة رقم 3: الإشراك</a:t>
            </a:r>
          </a:p>
          <a:p>
            <a:pPr marL="1030517" lvl="1" indent="-342900" algn="just" rtl="1">
              <a:buFont typeface="Arial" panose="020B0604020202020204" pitchFamily="34" charset="0"/>
              <a:buChar char="•"/>
            </a:pPr>
            <a:endParaRPr lang="en-GB" sz="20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718135" lvl="2" indent="-342900" algn="just" rtl="1">
              <a:buFont typeface="Arial" panose="020B0604020202020204" pitchFamily="34" charset="0"/>
              <a:buChar char="•"/>
            </a:pPr>
            <a:r>
              <a:rPr lang="ar-JO" sz="2000"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يوفر المجتمع مدخلات للقرارات الرئيسية، ومع ذلك، وبينما يقدم المجتمع مدخلاته، تعمل المنظمة على اتخاذ القرارات النهائية.</a:t>
            </a:r>
          </a:p>
          <a:p>
            <a:pPr marL="1718135" lvl="2" indent="-342900" algn="just" rtl="1">
              <a:buFont typeface="Arial" panose="020B0604020202020204" pitchFamily="34" charset="0"/>
              <a:buChar char="•"/>
            </a:pPr>
            <a:endParaRPr lang="ar-JO" sz="2000"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96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المرحلة رقم 4: التعاون</a:t>
            </a:r>
          </a:p>
          <a:p>
            <a:pPr marL="1718135" lvl="2" indent="-342900" algn="just" rtl="1">
              <a:buFont typeface="Arial" panose="020B0604020202020204" pitchFamily="34" charset="0"/>
              <a:buChar char="•"/>
            </a:pPr>
            <a:endParaRPr lang="en-GB" sz="20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718135" lvl="2" indent="-342900" algn="just" rtl="1">
              <a:buFont typeface="Arial" panose="020B0604020202020204" pitchFamily="34" charset="0"/>
              <a:buChar char="•"/>
            </a:pPr>
            <a:r>
              <a:rPr lang="ar-JO" sz="2000"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تجري عملية التخطيط واتخاذ القرارات بالتعاون بين المجتمع والجمعية الوطنية، ومع ذلك فإن القرار النهائي يكون للجمعية الوطنية، إلا أنها أكثر عرضة للمساءلة أمام المجتمع عن القرارات المتخذة.</a:t>
            </a:r>
          </a:p>
          <a:p>
            <a:pPr marL="1030517" lvl="1" indent="-342900" algn="just" rtl="1">
              <a:buFont typeface="Arial" panose="020B0604020202020204" pitchFamily="34" charset="0"/>
              <a:buChar char="•"/>
            </a:pPr>
            <a:r>
              <a:rPr lang="ar-JO" sz="20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المرحلة رقم 5: التمكين</a:t>
            </a:r>
          </a:p>
          <a:p>
            <a:pPr marL="1030517" lvl="1" indent="-342900" algn="just" rtl="1">
              <a:buFont typeface="Arial" panose="020B0604020202020204" pitchFamily="34" charset="0"/>
              <a:buChar char="•"/>
            </a:pPr>
            <a:endParaRPr lang="en-GB" sz="20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718135" lvl="2" indent="-342900" algn="just" rtl="1">
              <a:buFont typeface="Arial" panose="020B0604020202020204" pitchFamily="34" charset="0"/>
              <a:buChar char="•"/>
            </a:pPr>
            <a:r>
              <a:rPr lang="ar-JO" sz="2000"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تخطيط المجتمع وإدارته للمشروع، وهو أفضل شكل من أشكال الإشراك حيث تعمل المجتمعات على قيادة المشاريع، مع تلقي الدعم الفني أو المالي فقط من الجمعية الوطنية.</a:t>
            </a:r>
          </a:p>
          <a:p>
            <a:pPr marL="1718135" lvl="2" indent="-342900" algn="just" rtl="1">
              <a:buFont typeface="Arial" panose="020B0604020202020204" pitchFamily="34" charset="0"/>
              <a:buChar char="•"/>
            </a:pPr>
            <a:endParaRPr lang="ar-JO" sz="1804" b="0" i="0" u="none" strike="noStrike" kern="1200"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342900" lvl="0" indent="-342900" algn="just" rtl="1">
              <a:buFont typeface="Arial" panose="020B0604020202020204" pitchFamily="34" charset="0"/>
              <a:buChar char="•"/>
            </a:pPr>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فعّل استطلاع زوم واطلب من المشاركين تحديد مستوى الإشراك الذي تتضمنه الإسأليب التالية:</a:t>
            </a:r>
          </a:p>
          <a:p>
            <a:pPr marL="342900" lvl="0" indent="-342900" algn="just" rtl="1">
              <a:buFont typeface="Arial" panose="020B0604020202020204" pitchFamily="34" charset="0"/>
              <a:buChar char="•"/>
            </a:pPr>
            <a:endPar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457200" lvl="0" indent="-457200" algn="just" rtl="1">
              <a:buFont typeface="+mj-lt"/>
              <a:buAutoNum type="arabicPeriod"/>
            </a:pPr>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ما هو مستوى الإشراك الذي تدعمه اللجان المجتمعية؟</a:t>
            </a:r>
          </a:p>
          <a:p>
            <a:pPr marL="0" lvl="0" indent="0" algn="just" rtl="1">
              <a:buFont typeface="Arial" panose="020B0604020202020204" pitchFamily="34" charset="0"/>
              <a:buNone/>
            </a:pPr>
            <a:endPar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1030517" lvl="1" indent="-342900" algn="just" rtl="1">
              <a:buFont typeface="Arial" panose="020B0604020202020204" pitchFamily="34" charset="0"/>
              <a:buChar char="•"/>
            </a:pPr>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الإعلام</a:t>
            </a:r>
          </a:p>
          <a:p>
            <a:pPr marL="1030517" lvl="1" indent="-342900" algn="just" rtl="1">
              <a:buFont typeface="Arial" panose="020B0604020202020204" pitchFamily="34" charset="0"/>
              <a:buChar char="•"/>
            </a:pPr>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المشاورة </a:t>
            </a:r>
          </a:p>
          <a:p>
            <a:pPr marL="1030517" lvl="1" indent="-342900" algn="just" rtl="1">
              <a:buFont typeface="Arial" panose="020B0604020202020204" pitchFamily="34" charset="0"/>
              <a:buChar char="•"/>
            </a:pPr>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الإشراك</a:t>
            </a:r>
          </a:p>
          <a:p>
            <a:pPr marL="1030517" lvl="1" indent="-342900" algn="just" rtl="1">
              <a:buFont typeface="Arial" panose="020B0604020202020204" pitchFamily="34" charset="0"/>
              <a:buChar char="•"/>
            </a:pPr>
            <a:r>
              <a:rPr lang="ar-JO" sz="1804" b="1"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التعاون</a:t>
            </a:r>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 </a:t>
            </a:r>
          </a:p>
          <a:p>
            <a:pPr marL="1030517" lvl="1" indent="-342900" algn="just" rtl="1">
              <a:buFont typeface="Arial" panose="020B0604020202020204" pitchFamily="34" charset="0"/>
              <a:buChar char="•"/>
            </a:pPr>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التمكين</a:t>
            </a:r>
          </a:p>
          <a:p>
            <a:pPr marL="687617" lvl="1" indent="0" algn="just" rtl="1">
              <a:buFont typeface="Arial" panose="020B0604020202020204" pitchFamily="34" charset="0"/>
              <a:buNone/>
            </a:pPr>
            <a:endPar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457200" lvl="0" indent="-457200" algn="just" rtl="1">
              <a:buFont typeface="Arial" panose="020B0604020202020204" pitchFamily="34" charset="0"/>
              <a:buAutoNum type="arabicPeriod" startAt="2"/>
            </a:pPr>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ما هو مستوى الإشراك الذي تدعمه التقييمات؟</a:t>
            </a:r>
          </a:p>
          <a:p>
            <a:pPr marL="457200" lvl="0" indent="-457200" algn="just" rtl="1">
              <a:buFont typeface="Arial" panose="020B0604020202020204" pitchFamily="34" charset="0"/>
              <a:buAutoNum type="arabicPeriod" startAt="2"/>
            </a:pPr>
            <a:endPar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1030517" lvl="1" indent="-342900" algn="just" rtl="1">
              <a:buFont typeface="Arial" panose="020B0604020202020204" pitchFamily="34" charset="0"/>
              <a:buChar char="•"/>
            </a:pPr>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الإعلام</a:t>
            </a:r>
          </a:p>
          <a:p>
            <a:pPr marL="1030517" lvl="1" indent="-342900" algn="just" rtl="1">
              <a:buFont typeface="Arial" panose="020B0604020202020204" pitchFamily="34" charset="0"/>
              <a:buChar char="•"/>
            </a:pPr>
            <a:r>
              <a:rPr lang="ar-JO" sz="1804" b="1"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المشاورة </a:t>
            </a:r>
          </a:p>
          <a:p>
            <a:pPr marL="1030517" lvl="1" indent="-342900" algn="just" rtl="1">
              <a:buFont typeface="Arial" panose="020B0604020202020204" pitchFamily="34" charset="0"/>
              <a:buChar char="•"/>
            </a:pPr>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الإشراك</a:t>
            </a:r>
          </a:p>
          <a:p>
            <a:pPr marL="1030517" lvl="1" indent="-342900" algn="just" rtl="1">
              <a:buFont typeface="Arial" panose="020B0604020202020204" pitchFamily="34" charset="0"/>
              <a:buChar char="•"/>
            </a:pPr>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التعاون </a:t>
            </a:r>
          </a:p>
          <a:p>
            <a:pPr marL="1030517" lvl="1" indent="-342900" algn="just" rtl="1">
              <a:buFont typeface="Arial" panose="020B0604020202020204" pitchFamily="34" charset="0"/>
              <a:buChar char="•"/>
            </a:pPr>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التمكين</a:t>
            </a:r>
          </a:p>
          <a:p>
            <a:pPr marL="1030517" lvl="1" indent="-342900" algn="just" rtl="1">
              <a:buFont typeface="Arial" panose="020B0604020202020204" pitchFamily="34" charset="0"/>
              <a:buChar char="•"/>
            </a:pPr>
            <a:endPar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457200" lvl="0" indent="-457200" algn="just" rtl="1">
              <a:buFont typeface="Arial" panose="020B0604020202020204" pitchFamily="34" charset="0"/>
              <a:buAutoNum type="arabicPeriod" startAt="3"/>
            </a:pPr>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ما هو مستوى الإشراك الذي تدعمه الواح الملاحظات؟</a:t>
            </a:r>
          </a:p>
          <a:p>
            <a:pPr marL="457200" lvl="0" indent="-457200" algn="just" rtl="1">
              <a:buFont typeface="Arial" panose="020B0604020202020204" pitchFamily="34" charset="0"/>
              <a:buAutoNum type="arabicPeriod" startAt="3"/>
            </a:pPr>
            <a:endPar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1030517" lvl="1" indent="-342900" algn="just" rtl="1">
              <a:buFont typeface="Arial" panose="020B0604020202020204" pitchFamily="34" charset="0"/>
              <a:buChar char="•"/>
            </a:pPr>
            <a:r>
              <a:rPr lang="ar-JO" sz="1804" b="1"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الإعلام</a:t>
            </a:r>
          </a:p>
          <a:p>
            <a:pPr marL="1030517" lvl="1" indent="-342900" algn="just" rtl="1">
              <a:buFont typeface="Arial" panose="020B0604020202020204" pitchFamily="34" charset="0"/>
              <a:buChar char="•"/>
            </a:pPr>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المشاورة </a:t>
            </a:r>
          </a:p>
          <a:p>
            <a:pPr marL="1030517" lvl="1" indent="-342900" algn="just" rtl="1">
              <a:buFont typeface="Arial" panose="020B0604020202020204" pitchFamily="34" charset="0"/>
              <a:buChar char="•"/>
            </a:pPr>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الإشراك</a:t>
            </a:r>
          </a:p>
          <a:p>
            <a:pPr marL="1030517" lvl="1" indent="-342900" algn="just" rtl="1">
              <a:buFont typeface="Arial" panose="020B0604020202020204" pitchFamily="34" charset="0"/>
              <a:buChar char="•"/>
            </a:pPr>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التعاون </a:t>
            </a:r>
          </a:p>
          <a:p>
            <a:pPr marL="1030517" lvl="1" indent="-342900" algn="just" rtl="1">
              <a:buFont typeface="Arial" panose="020B0604020202020204" pitchFamily="34" charset="0"/>
              <a:buChar char="•"/>
            </a:pPr>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التمكين</a:t>
            </a:r>
          </a:p>
          <a:p>
            <a:pPr marL="1030517" lvl="1" indent="-342900" algn="just" rtl="1">
              <a:buFont typeface="Arial" panose="020B0604020202020204" pitchFamily="34" charset="0"/>
              <a:buChar char="•"/>
            </a:pPr>
            <a:endPar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342900" lvl="0" indent="-342900" algn="just" rtl="1">
              <a:buFont typeface="Arial" panose="020B0604020202020204" pitchFamily="34" charset="0"/>
              <a:buChar char="•"/>
            </a:pPr>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ثم اعرض المحتوى على الشريحة ووضح أية أخطاء وقع فيها المشاركون</a:t>
            </a:r>
          </a:p>
          <a:p>
            <a:pPr marL="457200" lvl="0" indent="-457200" algn="just" rtl="1">
              <a:buFont typeface="Arial" panose="020B0604020202020204" pitchFamily="34" charset="0"/>
              <a:buAutoNum type="arabicPeriod" startAt="3"/>
            </a:pPr>
            <a:endPar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0" indent="0" algn="just" rtl="1">
              <a:buFontTx/>
              <a:buNone/>
            </a:pPr>
            <a:endParaRPr lang="en-GB" b="0" dirty="0">
              <a:latin typeface="Calibri" panose="020F0502020204030204" pitchFamily="34" charset="0"/>
              <a:ea typeface="Calibri" panose="020F0502020204030204" pitchFamily="34" charset="0"/>
              <a:cs typeface="Calibri" panose="020F0502020204030204" pitchFamily="34" charset="0"/>
            </a:endParaRPr>
          </a:p>
          <a:p>
            <a:pPr marL="0" indent="0" algn="just" rtl="1">
              <a:buFontTx/>
              <a:buNone/>
            </a:pPr>
            <a:r>
              <a:rPr lang="ar-JO" b="1" dirty="0">
                <a:latin typeface="Calibri" panose="020F0502020204030204" pitchFamily="34" charset="0"/>
                <a:ea typeface="Calibri" panose="020F0502020204030204" pitchFamily="34" charset="0"/>
                <a:cs typeface="Calibri" panose="020F0502020204030204" pitchFamily="34" charset="0"/>
              </a:rPr>
              <a:t>لوحات الملاحظات أو مكبرات الصوت أو إعلانات الراديو</a:t>
            </a:r>
          </a:p>
          <a:p>
            <a:pPr marL="0" indent="0" algn="just" rtl="1">
              <a:buFontTx/>
              <a:buNone/>
            </a:pPr>
            <a:endParaRPr lang="en-GB" b="1"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Tx/>
              <a:buChar char="-"/>
            </a:pPr>
            <a:r>
              <a:rPr lang="ar-JO" b="0" dirty="0">
                <a:latin typeface="Calibri" panose="020F0502020204030204" pitchFamily="34" charset="0"/>
                <a:ea typeface="Calibri" panose="020F0502020204030204" pitchFamily="34" charset="0"/>
                <a:cs typeface="Calibri" panose="020F0502020204030204" pitchFamily="34" charset="0"/>
              </a:rPr>
              <a:t>عليك توضيح أن هذه طرق أُحادية الاتجاه لمشاركة المعلومات ولا توفر أي فرصة لإجراء نقاش.</a:t>
            </a:r>
          </a:p>
          <a:p>
            <a:pPr marL="342900" indent="-342900" algn="just" rtl="1">
              <a:buFontTx/>
              <a:buChar char="-"/>
            </a:pPr>
            <a:endParaRPr lang="en-GB" b="0" dirty="0">
              <a:latin typeface="Calibri" panose="020F0502020204030204" pitchFamily="34" charset="0"/>
              <a:ea typeface="Calibri" panose="020F0502020204030204" pitchFamily="34" charset="0"/>
              <a:cs typeface="Calibri" panose="020F0502020204030204" pitchFamily="34" charset="0"/>
            </a:endParaRPr>
          </a:p>
          <a:p>
            <a:pPr algn="just" rtl="1"/>
            <a:r>
              <a:rPr lang="ar-JO" b="1" dirty="0">
                <a:latin typeface="Calibri" panose="020F0502020204030204" pitchFamily="34" charset="0"/>
                <a:ea typeface="Calibri" panose="020F0502020204030204" pitchFamily="34" charset="0"/>
                <a:cs typeface="Calibri" panose="020F0502020204030204" pitchFamily="34" charset="0"/>
              </a:rPr>
              <a:t>التقييمات أو  الإستفتاءات على وسائل التواصل الاجتماعي</a:t>
            </a:r>
          </a:p>
          <a:p>
            <a:pPr algn="just" rtl="1"/>
            <a:endParaRPr lang="en-GB" b="1"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Tx/>
              <a:buChar char="-"/>
            </a:pPr>
            <a:r>
              <a:rPr lang="ar-JO" b="0" dirty="0">
                <a:latin typeface="Calibri" panose="020F0502020204030204" pitchFamily="34" charset="0"/>
                <a:ea typeface="Calibri" panose="020F0502020204030204" pitchFamily="34" charset="0"/>
                <a:cs typeface="Calibri" panose="020F0502020204030204" pitchFamily="34" charset="0"/>
              </a:rPr>
              <a:t>تعمل على استشارة الأشخاص بينما تسألهم عن احتياجاتهم وأولوياتهم وآرائهم.</a:t>
            </a:r>
          </a:p>
          <a:p>
            <a:pPr marL="342900" indent="-342900" algn="just" rtl="1">
              <a:buFontTx/>
              <a:buChar char="-"/>
            </a:pPr>
            <a:endParaRPr lang="en-GB" b="0" dirty="0">
              <a:latin typeface="Calibri" panose="020F0502020204030204" pitchFamily="34" charset="0"/>
              <a:ea typeface="Calibri" panose="020F0502020204030204" pitchFamily="34" charset="0"/>
              <a:cs typeface="Calibri" panose="020F0502020204030204" pitchFamily="34" charset="0"/>
            </a:endParaRPr>
          </a:p>
          <a:p>
            <a:pPr algn="just" rtl="1"/>
            <a:r>
              <a:rPr lang="ar-JO" b="1" dirty="0">
                <a:latin typeface="Calibri" panose="020F0502020204030204" pitchFamily="34" charset="0"/>
                <a:ea typeface="Calibri" panose="020F0502020204030204" pitchFamily="34" charset="0"/>
                <a:cs typeface="Calibri" panose="020F0502020204030204" pitchFamily="34" charset="0"/>
              </a:rPr>
              <a:t>الإجتماعات المجتمعية أو حلقات النقاش المركزة.</a:t>
            </a:r>
          </a:p>
          <a:p>
            <a:pPr algn="just" rtl="1"/>
            <a:endParaRPr lang="ar-JO" b="1"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Tx/>
              <a:buChar char="-"/>
            </a:pPr>
            <a:endParaRPr lang="ar-JO" b="0"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Tx/>
              <a:buChar char="-"/>
            </a:pPr>
            <a:r>
              <a:rPr lang="ar-JO" b="0" dirty="0">
                <a:latin typeface="Calibri" panose="020F0502020204030204" pitchFamily="34" charset="0"/>
                <a:ea typeface="Calibri" panose="020F0502020204030204" pitchFamily="34" charset="0"/>
                <a:cs typeface="Calibri" panose="020F0502020204030204" pitchFamily="34" charset="0"/>
              </a:rPr>
              <a:t>تعمل على إشراك المجتمعات أثناء استشارتها حول القرارات أو القضايا الرئيسية، على أن تتحلى هذه الإجتماعات بنقاشات ثنائية الاتجاه. </a:t>
            </a:r>
          </a:p>
          <a:p>
            <a:pPr marL="342900" indent="-342900" algn="just" rtl="1">
              <a:buFontTx/>
              <a:buChar char="-"/>
            </a:pPr>
            <a:endParaRPr lang="en-GB" b="0" dirty="0">
              <a:latin typeface="Calibri" panose="020F0502020204030204" pitchFamily="34" charset="0"/>
              <a:ea typeface="Calibri" panose="020F0502020204030204" pitchFamily="34" charset="0"/>
              <a:cs typeface="Calibri" panose="020F0502020204030204" pitchFamily="34" charset="0"/>
            </a:endParaRPr>
          </a:p>
          <a:p>
            <a:pPr algn="just" rtl="1"/>
            <a:r>
              <a:rPr lang="ar-JO" b="1" dirty="0">
                <a:latin typeface="Calibri" panose="020F0502020204030204" pitchFamily="34" charset="0"/>
                <a:ea typeface="Calibri" panose="020F0502020204030204" pitchFamily="34" charset="0"/>
                <a:cs typeface="Calibri" panose="020F0502020204030204" pitchFamily="34" charset="0"/>
              </a:rPr>
              <a:t>اللجان المجتمعية أو إستخدام النهج التشاركية في معايير الإختيار</a:t>
            </a:r>
          </a:p>
          <a:p>
            <a:pPr algn="just" rtl="1"/>
            <a:endParaRPr lang="en-GB" b="1"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Tx/>
              <a:buChar char="-"/>
            </a:pPr>
            <a:r>
              <a:rPr lang="ar-JO" b="0" dirty="0">
                <a:latin typeface="Calibri" panose="020F0502020204030204" pitchFamily="34" charset="0"/>
                <a:ea typeface="Calibri" panose="020F0502020204030204" pitchFamily="34" charset="0"/>
                <a:cs typeface="Calibri" panose="020F0502020204030204" pitchFamily="34" charset="0"/>
              </a:rPr>
              <a:t>التعاو أثناء اتخاذ القرارات معًا، وبالطبع  شريطة أن تقوم اللجنة بعمل جيد كجسر بين العملية والمجتمع الأوسع.</a:t>
            </a:r>
          </a:p>
          <a:p>
            <a:pPr marL="342900" indent="-342900" algn="just" rtl="1">
              <a:buFontTx/>
              <a:buChar char="-"/>
            </a:pPr>
            <a:endParaRPr lang="en-GB" b="0" dirty="0">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30000"/>
              </a:spcBef>
              <a:spcAft>
                <a:spcPct val="0"/>
              </a:spcAft>
              <a:buClrTx/>
              <a:buSzTx/>
              <a:buFontTx/>
              <a:buNone/>
              <a:tabLst/>
              <a:defRPr/>
            </a:pPr>
            <a:r>
              <a:rPr lang="ar-JO" b="1" dirty="0">
                <a:latin typeface="Calibri" panose="020F0502020204030204" pitchFamily="34" charset="0"/>
                <a:ea typeface="Calibri" panose="020F0502020204030204" pitchFamily="34" charset="0"/>
                <a:cs typeface="Calibri" panose="020F0502020204030204" pitchFamily="34" charset="0"/>
              </a:rPr>
              <a:t>الحلول أو خطط العمل التي يقودها المجتمع </a:t>
            </a:r>
          </a:p>
          <a:p>
            <a:pPr marL="0" marR="0" lvl="0" indent="0" algn="just" defTabSz="914400" rtl="1" eaLnBrk="0" fontAlgn="base" latinLnBrk="0" hangingPunct="0">
              <a:lnSpc>
                <a:spcPct val="100000"/>
              </a:lnSpc>
              <a:spcBef>
                <a:spcPct val="30000"/>
              </a:spcBef>
              <a:spcAft>
                <a:spcPct val="0"/>
              </a:spcAft>
              <a:buClrTx/>
              <a:buSzTx/>
              <a:buFontTx/>
              <a:buNone/>
              <a:tabLst/>
              <a:defRPr/>
            </a:pPr>
            <a:endParaRPr lang="en-GB" b="1"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Tx/>
              <a:buChar char="-"/>
            </a:pPr>
            <a:r>
              <a:rPr lang="ar-JO" b="0" dirty="0">
                <a:latin typeface="Calibri" panose="020F0502020204030204" pitchFamily="34" charset="0"/>
                <a:ea typeface="Calibri" panose="020F0502020204030204" pitchFamily="34" charset="0"/>
                <a:cs typeface="Calibri" panose="020F0502020204030204" pitchFamily="34" charset="0"/>
              </a:rPr>
              <a:t>التمكين لأنك تزود مجموعات المجتمع بالموارد والمعرفة لقيادة أنشطتها الخاصة واتخاذ القرارات حول أفضل طريقة لتنفيذها.</a:t>
            </a:r>
          </a:p>
          <a:p>
            <a:pPr marL="0" indent="0" algn="just" rtl="1">
              <a:buFontTx/>
              <a:buNone/>
            </a:pPr>
            <a:endParaRPr lang="en-GB" b="0" dirty="0">
              <a:latin typeface="Calibri" panose="020F0502020204030204" pitchFamily="34" charset="0"/>
              <a:ea typeface="Calibri" panose="020F0502020204030204" pitchFamily="34" charset="0"/>
              <a:cs typeface="Calibri" panose="020F0502020204030204" pitchFamily="34" charset="0"/>
            </a:endParaRPr>
          </a:p>
          <a:p>
            <a:pPr algn="just" rtl="1"/>
            <a:endParaRPr lang="en-GB" b="0" dirty="0">
              <a:latin typeface="Calibri" panose="020F0502020204030204" pitchFamily="34" charset="0"/>
              <a:ea typeface="Calibri" panose="020F0502020204030204" pitchFamily="34" charset="0"/>
              <a:cs typeface="Calibri" panose="020F0502020204030204" pitchFamily="34" charset="0"/>
            </a:endParaRPr>
          </a:p>
          <a:p>
            <a:pPr algn="just" rtl="1"/>
            <a:br>
              <a:rPr lang="en-GB" b="0" dirty="0">
                <a:latin typeface="Calibri" panose="020F0502020204030204" pitchFamily="34" charset="0"/>
                <a:ea typeface="Calibri" panose="020F0502020204030204" pitchFamily="34" charset="0"/>
                <a:cs typeface="Calibri" panose="020F0502020204030204" pitchFamily="34" charset="0"/>
              </a:rPr>
            </a:br>
            <a:endParaRPr lang="en-GB" b="0"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81</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551368122"/>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spcBef>
                <a:spcPct val="50000"/>
              </a:spcBef>
            </a:pPr>
            <a:r>
              <a:rPr lang="ar-JO" sz="1800" b="1" dirty="0">
                <a:latin typeface="Calibri" panose="020F0502020204030204" pitchFamily="34" charset="0"/>
                <a:ea typeface="Calibri" panose="020F0502020204030204" pitchFamily="34" charset="0"/>
                <a:cs typeface="Calibri" panose="020F0502020204030204" pitchFamily="34" charset="0"/>
              </a:rPr>
              <a:t>ملاحظات الميسرين</a:t>
            </a:r>
            <a:endParaRPr lang="en-GB" sz="1800" b="1" dirty="0">
              <a:latin typeface="Calibri" panose="020F0502020204030204" pitchFamily="34" charset="0"/>
              <a:ea typeface="Calibri" panose="020F0502020204030204" pitchFamily="34" charset="0"/>
              <a:cs typeface="Calibri" panose="020F0502020204030204" pitchFamily="34" charset="0"/>
            </a:endParaRPr>
          </a:p>
          <a:p>
            <a:pPr algn="just" rtl="1">
              <a:spcBef>
                <a:spcPct val="50000"/>
              </a:spcBef>
            </a:pPr>
            <a:endParaRPr lang="en-GB" sz="1800" b="1" dirty="0">
              <a:latin typeface="Calibri" panose="020F0502020204030204" pitchFamily="34" charset="0"/>
              <a:ea typeface="Calibri" panose="020F0502020204030204" pitchFamily="34" charset="0"/>
              <a:cs typeface="Calibri" panose="020F0502020204030204" pitchFamily="34" charset="0"/>
            </a:endParaRPr>
          </a:p>
          <a:p>
            <a:pPr algn="just" rtl="1"/>
            <a:r>
              <a:rPr lang="ar-JO" sz="18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إجراء المشاركة المجتمعية والمساءلة الأساسي رقم 8: دعم المشاركة المجتمعية في إتخاذ القرارات المتعلقة بالإستجابة.</a:t>
            </a:r>
            <a:endPar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تؤدي عملية الإشراك إلى تحسين العمليات من خلال ضمان تعاون المجتمع المحلي والجمعية الوطنية معًا للتغلب على  أي مشكلات قد تظهر، حيث سيؤدي عدم إشراك المجتمعات إلى نهج تنازلية وانعدام الثقة ومشكلات محتملة في الأمان وإمكانية الوصول.</a:t>
            </a:r>
          </a:p>
          <a:p>
            <a:pPr algn="just" rtl="1"/>
            <a:r>
              <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p>
          <a:p>
            <a:pPr algn="just" rtl="1"/>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يطبق بشكله الأساسي عند محدودية الوقت والقدرة والموارد من خلال ما يلي:</a:t>
            </a:r>
          </a:p>
          <a:p>
            <a:pPr algn="just"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إشراك المجتمع في اتخاذ القرارات الرئيسية</a:t>
            </a:r>
          </a:p>
          <a:p>
            <a:pPr marL="342900" indent="-342900" algn="just" rtl="1">
              <a:buFont typeface="Arial" panose="020B0604020202020204" pitchFamily="34" charset="0"/>
              <a:buChar char="•"/>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إشراك المجتمعات في القرارات المتعلقة بالعملية</a:t>
            </a:r>
          </a:p>
          <a:p>
            <a:pPr marL="1030517" lvl="1" indent="-342900" algn="just" rtl="1">
              <a:buFont typeface="Arial" panose="020B0604020202020204" pitchFamily="34" charset="0"/>
              <a:buChar char="•"/>
            </a:pPr>
            <a:endParaRPr lang="en-GB"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إعتمد بعض النُهج كالإجتماعات المجتمعية المنتظمة أو حلقات النقاش المركزة لإشراك المجتمع في اتخاذ القرارات الرئيسية المتعلقة بالعملية، كما وعليك التشاور مع شريحة تمثيلية من المجتمع تشمل الرجال والنساء والمجموعات الأكثر تهميشًا.</a:t>
            </a:r>
          </a:p>
          <a:p>
            <a:pPr marL="1030517" lvl="1"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b="0" dirty="0">
                <a:latin typeface="Calibri" panose="020F0502020204030204" pitchFamily="34" charset="0"/>
                <a:ea typeface="Calibri" panose="020F0502020204030204" pitchFamily="34" charset="0"/>
                <a:cs typeface="Calibri" panose="020F0502020204030204" pitchFamily="34" charset="0"/>
              </a:rPr>
              <a:t>يجب أن تتاح للمجتمعات فرصة للمشاركة في اتخاذ القرارات الرئيسية المتعلقة بالعملية - هذه هي نفس الموضوعات التي ناقشناها في القسم الأخير حول التواصل والتي تشمل:</a:t>
            </a:r>
          </a:p>
          <a:p>
            <a:pPr marL="1030517" lvl="1" indent="-342900" algn="just" rtl="1">
              <a:buFont typeface="Arial" panose="020B0604020202020204" pitchFamily="34" charset="0"/>
              <a:buChar char="•"/>
            </a:pPr>
            <a:endParaRPr lang="en-GB" b="0" dirty="0">
              <a:latin typeface="Calibri" panose="020F0502020204030204" pitchFamily="34" charset="0"/>
              <a:ea typeface="Calibri" panose="020F0502020204030204" pitchFamily="34" charset="0"/>
              <a:cs typeface="Calibri" panose="020F0502020204030204" pitchFamily="34" charset="0"/>
            </a:endParaRPr>
          </a:p>
          <a:p>
            <a:pPr marL="1946735" lvl="2" indent="-342900" algn="just" rtl="1">
              <a:buFont typeface="Arial" panose="020B0604020202020204" pitchFamily="34" charset="0"/>
              <a:buChar char="•"/>
            </a:pPr>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كيف يجب تنفيذ الأنشطة، بما في ذلك ما هي الأدوار ومن الذي سينفذها وأين ومتى والمدة وما إلى ذلك.</a:t>
            </a:r>
          </a:p>
          <a:p>
            <a:pPr marL="1946735" lvl="2" indent="-342900" algn="just" rtl="1">
              <a:buFont typeface="Arial" panose="020B0604020202020204" pitchFamily="34" charset="0"/>
              <a:buChar char="•"/>
            </a:pPr>
            <a:endParaRPr lang="en-GB"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1946735" lvl="2" indent="-342900" algn="just" rtl="1">
              <a:buFont typeface="Arial" panose="020B0604020202020204" pitchFamily="34" charset="0"/>
              <a:buChar char="•"/>
            </a:pPr>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المواقع والتصاميم المتعلقة بالبناء أو أية منشآت.</a:t>
            </a:r>
          </a:p>
          <a:p>
            <a:pPr marL="1946735" lvl="2" indent="-342900" algn="just" rtl="1">
              <a:buFont typeface="Arial" panose="020B0604020202020204" pitchFamily="34" charset="0"/>
              <a:buChar char="•"/>
            </a:pPr>
            <a:endParaRPr lang="en-GB"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1946735" lvl="2" indent="-342900" algn="just" rtl="1">
              <a:buFont typeface="Arial" panose="020B0604020202020204" pitchFamily="34" charset="0"/>
              <a:buChar char="•"/>
            </a:pPr>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معايير الإختيار والإستهداف وعمليات التوزيع.</a:t>
            </a:r>
          </a:p>
          <a:p>
            <a:pPr marL="1946735" lvl="2" indent="-342900" algn="just" rtl="1">
              <a:buFont typeface="Arial" panose="020B0604020202020204" pitchFamily="34" charset="0"/>
              <a:buChar char="•"/>
            </a:pPr>
            <a:endParaRPr lang="en-GB"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1946735" lvl="2" indent="-342900" algn="just" rtl="1">
              <a:buFont typeface="Arial" panose="020B0604020202020204" pitchFamily="34" charset="0"/>
              <a:buChar char="•"/>
            </a:pPr>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القرارات المتعلقة بالأنشطة التي يجب الاحتفاظ بها أو خفضها - على سبيل المثال عندما تكون العملية على وشك الانتهاء، أو تكون هناك قيود على الميزانية.</a:t>
            </a:r>
          </a:p>
          <a:p>
            <a:pPr marL="1946735" lvl="2" indent="-342900" algn="just" rtl="1">
              <a:buFont typeface="Arial" panose="020B0604020202020204" pitchFamily="34" charset="0"/>
              <a:buChar char="•"/>
            </a:pPr>
            <a:endParaRPr lang="en-GB"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1946735" lvl="2" indent="-342900" algn="just" rtl="1">
              <a:buFont typeface="Arial" panose="020B0604020202020204" pitchFamily="34" charset="0"/>
              <a:buChar char="•"/>
            </a:pPr>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أي تغييرات تطرأ على البرنامج ، بما في ذلك الأنشطة والجدول الزمني وما إلى ذلك.</a:t>
            </a:r>
          </a:p>
          <a:p>
            <a:pPr marL="1946735" lvl="2" indent="-342900" algn="just" rtl="1">
              <a:buFont typeface="Arial" panose="020B0604020202020204" pitchFamily="34" charset="0"/>
              <a:buChar char="•"/>
            </a:pPr>
            <a:endParaRPr lang="en-GB"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1946735" lvl="2" indent="-342900" algn="just" rtl="1">
              <a:buFont typeface="Arial" panose="020B0604020202020204" pitchFamily="34" charset="0"/>
              <a:buChar char="•"/>
            </a:pPr>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كيفية التغلب على التحديات، والتي تشمل التأخيرات أو قيود التمويل أو الأنشطة غير الناجحة.</a:t>
            </a:r>
          </a:p>
          <a:p>
            <a:pPr marL="1946735" lvl="2" indent="-342900" algn="just" rtl="1">
              <a:buFont typeface="Arial" panose="020B0604020202020204" pitchFamily="34" charset="0"/>
              <a:buChar char="•"/>
            </a:pPr>
            <a:endParaRPr lang="en-GB"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1946735" lvl="2" indent="-342900" algn="just" rtl="1">
              <a:buFont typeface="Arial" panose="020B0604020202020204" pitchFamily="34" charset="0"/>
              <a:buChar char="•"/>
            </a:pPr>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القضايا الناشئة من التغذية الراجعة المجتمعية وكيفية التصرف معها.</a:t>
            </a:r>
          </a:p>
          <a:p>
            <a:pPr marL="1946735" lvl="2" indent="-342900" algn="just" rtl="1">
              <a:buFont typeface="Arial" panose="020B0604020202020204" pitchFamily="34" charset="0"/>
              <a:buChar char="•"/>
            </a:pPr>
            <a:endParaRPr lang="en-GB"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1946735" lvl="2" indent="-342900" algn="just" rtl="1">
              <a:buFont typeface="Arial" panose="020B0604020202020204" pitchFamily="34" charset="0"/>
              <a:buChar char="•"/>
            </a:pPr>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إغلاق العملية.</a:t>
            </a:r>
          </a:p>
          <a:p>
            <a:pPr marL="1946735" lvl="2"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يطبق بشكله المتقدم عند توفر المزيد من القدرات والوقت والموارد:</a:t>
            </a:r>
          </a:p>
          <a:p>
            <a:pPr algn="just"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تمكين المشاركة المجتمعية النشطة في إدارة العملية وتوجيهها، بما في ذلك دعم الأنشطة والحلول التي تقودها المجتمعات.</a:t>
            </a:r>
          </a:p>
          <a:p>
            <a:pPr marL="34290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إنشاء آليات لتسليم المجتمعات المزيد من سلطات صنع القرار،  من خلال اللجان المجتمعية أو دعم خطط العمل التي يقودها المجتمع على سبيل المثال.</a:t>
            </a:r>
          </a:p>
          <a:p>
            <a:pPr marL="1030517" lvl="1"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تحقق من أن اللجنة موثوقة وتؤدي دورها كجسر بين المجتمع والجمعية الوطنية.</a:t>
            </a:r>
          </a:p>
          <a:p>
            <a:pPr marL="687617" lvl="1" indent="0" algn="just" rtl="1">
              <a:buFont typeface="Arial" panose="020B0604020202020204" pitchFamily="34" charset="0"/>
              <a:buNone/>
            </a:pPr>
            <a:r>
              <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p>
          <a:p>
            <a:pPr marL="34290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التخطيط للخروج بالتعاون مع المجتمعات</a:t>
            </a:r>
          </a:p>
          <a:p>
            <a:pPr marL="34290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تنظيم إجتماعات تخطيطة مع ممثلي وأفراد المجتمع لمناقشة ما يجب أن يحدث بعد انتهاء العملية والإتفاق على خطة خروج.</a:t>
            </a:r>
            <a:endParaRPr lang="en-GB" sz="1800" b="1" dirty="0">
              <a:latin typeface="Calibri" panose="020F0502020204030204" pitchFamily="34" charset="0"/>
              <a:ea typeface="Calibri" panose="020F0502020204030204" pitchFamily="34" charset="0"/>
              <a:cs typeface="Calibri" panose="020F0502020204030204" pitchFamily="34" charset="0"/>
            </a:endParaRPr>
          </a:p>
          <a:p>
            <a:pPr algn="just" rtl="1">
              <a:spcBef>
                <a:spcPct val="50000"/>
              </a:spcBef>
            </a:pPr>
            <a:endParaRPr lang="en-GB" sz="1800" b="1" dirty="0">
              <a:latin typeface="Calibri" panose="020F0502020204030204" pitchFamily="34" charset="0"/>
              <a:ea typeface="Calibri" panose="020F0502020204030204" pitchFamily="34" charset="0"/>
              <a:cs typeface="Calibri" panose="020F0502020204030204" pitchFamily="34" charset="0"/>
            </a:endParaRPr>
          </a:p>
          <a:p>
            <a:pPr algn="just" rtl="1">
              <a:spcBef>
                <a:spcPct val="50000"/>
              </a:spcBef>
            </a:pPr>
            <a:endParaRPr lang="en-US" sz="1800" dirty="0">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endParaRPr lang="en-US" b="0"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endParaRPr lang="en-US" dirty="0">
              <a:latin typeface="Calibri" panose="020F0502020204030204" pitchFamily="34" charset="0"/>
              <a:ea typeface="Calibri" panose="020F0502020204030204" pitchFamily="34" charset="0"/>
              <a:cs typeface="Calibri" panose="020F0502020204030204" pitchFamily="34" charset="0"/>
            </a:endParaRPr>
          </a:p>
          <a:p>
            <a:pPr marL="0" indent="0" algn="just" rtl="1">
              <a:buFont typeface="Arial" panose="020B0604020202020204" pitchFamily="34" charset="0"/>
              <a:buNone/>
            </a:pPr>
            <a:endParaRPr lang="en-US"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endParaRPr lang="en-US"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82</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1228845366"/>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spcBef>
                <a:spcPct val="50000"/>
              </a:spcBef>
            </a:pPr>
            <a:r>
              <a:rPr lang="ar-JO" sz="1800" b="1" dirty="0">
                <a:latin typeface="Calibri" panose="020F0502020204030204" pitchFamily="34" charset="0"/>
                <a:ea typeface="Calibri" panose="020F0502020204030204" pitchFamily="34" charset="0"/>
                <a:cs typeface="Calibri" panose="020F0502020204030204" pitchFamily="34" charset="0"/>
              </a:rPr>
              <a:t>ملاحظات الميسرين</a:t>
            </a:r>
            <a:endParaRPr lang="en-GB" sz="1800" b="1" dirty="0">
              <a:latin typeface="Calibri" panose="020F0502020204030204" pitchFamily="34" charset="0"/>
              <a:ea typeface="Calibri" panose="020F0502020204030204" pitchFamily="34" charset="0"/>
              <a:cs typeface="Calibri" panose="020F0502020204030204" pitchFamily="34" charset="0"/>
            </a:endParaRPr>
          </a:p>
          <a:p>
            <a:pPr algn="just" rtl="1">
              <a:spcBef>
                <a:spcPct val="50000"/>
              </a:spcBef>
            </a:pPr>
            <a:endParaRPr lang="en-GB" sz="1800" b="1" dirty="0">
              <a:latin typeface="Calibri" panose="020F0502020204030204" pitchFamily="34" charset="0"/>
              <a:ea typeface="Calibri" panose="020F0502020204030204" pitchFamily="34" charset="0"/>
              <a:cs typeface="Calibri" panose="020F0502020204030204" pitchFamily="34" charset="0"/>
            </a:endParaRPr>
          </a:p>
          <a:p>
            <a:pPr marL="285750" indent="-285750" algn="just" rtl="1">
              <a:spcBef>
                <a:spcPct val="50000"/>
              </a:spcBef>
              <a:buFont typeface="Arial" panose="020B0604020202020204" pitchFamily="34" charset="0"/>
              <a:buChar char="•"/>
            </a:pPr>
            <a:r>
              <a:rPr lang="ar-JO" sz="1800" b="0" dirty="0">
                <a:latin typeface="Calibri" panose="020F0502020204030204" pitchFamily="34" charset="0"/>
                <a:ea typeface="Calibri" panose="020F0502020204030204" pitchFamily="34" charset="0"/>
                <a:cs typeface="Calibri" panose="020F0502020204030204" pitchFamily="34" charset="0"/>
              </a:rPr>
              <a:t>هذه بعض من أكثر أدوات المشاركة المجتمعية والمساءلة فائدة والتي يمكن أن تساعدك على تنفيذ الإجراء رقم 8 بشكله الأساسي ودعم المشاركة المجتمعية في اتخاذ القرارات المتعلقة بالإستجابة.</a:t>
            </a:r>
          </a:p>
          <a:p>
            <a:pPr marL="285750" indent="-285750" algn="just" rtl="1">
              <a:spcBef>
                <a:spcPct val="50000"/>
              </a:spcBef>
              <a:buFont typeface="Arial" panose="020B0604020202020204" pitchFamily="34" charset="0"/>
              <a:buChar char="•"/>
            </a:pPr>
            <a:endParaRPr lang="ar-JO" sz="1800"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indent="-457200" algn="just" rtl="1">
              <a:buAutoNum type="arabicPlain" startAt="17"/>
            </a:pPr>
            <a:r>
              <a:rPr lang="ar-JO" sz="1800" b="1" dirty="0">
                <a:solidFill>
                  <a:schemeClr val="accent1">
                    <a:lumMod val="90000"/>
                    <a:lumOff val="10000"/>
                  </a:schemeClr>
                </a:solidFill>
                <a:effectLst/>
                <a:latin typeface="Calibri" panose="020F0502020204030204" pitchFamily="34" charset="0"/>
                <a:ea typeface="Calibri" panose="020F0502020204030204" pitchFamily="34" charset="0"/>
                <a:cs typeface="Calibri" panose="020F0502020204030204" pitchFamily="34" charset="0"/>
              </a:rPr>
              <a:t>اللقاءات المجتمعية</a:t>
            </a:r>
          </a:p>
          <a:p>
            <a:pPr marL="0" indent="0" algn="just" rtl="1">
              <a:buNone/>
            </a:pPr>
            <a:endParaRPr lang="en-US" sz="1800" b="1" dirty="0">
              <a:solidFill>
                <a:schemeClr val="accent1">
                  <a:lumMod val="90000"/>
                  <a:lumOff val="10000"/>
                </a:schemeClr>
              </a:solidFill>
              <a:latin typeface="Calibri" panose="020F0502020204030204" pitchFamily="34" charset="0"/>
              <a:ea typeface="Calibri" panose="020F0502020204030204" pitchFamily="34" charset="0"/>
              <a:cs typeface="Calibri" panose="020F0502020204030204" pitchFamily="34" charset="0"/>
            </a:endParaRPr>
          </a:p>
          <a:p>
            <a:pPr algn="just" rtl="1"/>
            <a:r>
              <a:rPr lang="ar-JO" sz="18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توفر إرشادات حول كيفية إجراء اجتماع مجتمعي فعّال بما في ذلك التنظيم وكيفية توثيق الأسئلة والملاحظات والتحديات المحتملة وكيفية التخفيف من تأثيرها.</a:t>
            </a:r>
          </a:p>
          <a:p>
            <a:pPr algn="just" rtl="1"/>
            <a:endParaRPr lang="en-GB" sz="18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indent="-457200" algn="just" rtl="1">
              <a:buAutoNum type="arabicPlain" startAt="20"/>
            </a:pPr>
            <a:r>
              <a:rPr lang="ar-JO" sz="1800" b="1" dirty="0">
                <a:solidFill>
                  <a:schemeClr val="accent1">
                    <a:lumMod val="90000"/>
                    <a:lumOff val="10000"/>
                  </a:schemeClr>
                </a:solidFill>
                <a:effectLst/>
                <a:latin typeface="Calibri" panose="020F0502020204030204" pitchFamily="34" charset="0"/>
                <a:ea typeface="Calibri" panose="020F0502020204030204" pitchFamily="34" charset="0"/>
                <a:cs typeface="Calibri" panose="020F0502020204030204" pitchFamily="34" charset="0"/>
              </a:rPr>
              <a:t>إرشادات استراتيجية الخروج </a:t>
            </a:r>
          </a:p>
          <a:p>
            <a:pPr marL="0" indent="0" algn="just" rtl="1">
              <a:buNone/>
            </a:pPr>
            <a:endParaRPr lang="en-US" sz="1800" b="1" dirty="0">
              <a:solidFill>
                <a:schemeClr val="accent1">
                  <a:lumMod val="90000"/>
                  <a:lumOff val="10000"/>
                </a:schemeClr>
              </a:solidFill>
              <a:latin typeface="Calibri" panose="020F0502020204030204" pitchFamily="34" charset="0"/>
              <a:ea typeface="Calibri" panose="020F0502020204030204" pitchFamily="34" charset="0"/>
              <a:cs typeface="Calibri" panose="020F0502020204030204" pitchFamily="34" charset="0"/>
            </a:endParaRPr>
          </a:p>
          <a:p>
            <a:pPr algn="just" rtl="1"/>
            <a:r>
              <a:rPr lang="ar-JO" sz="18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توفر إرشادات متعلقة بمشاركة المجتمعات في تخطيط إغلاق البرامج، وتشمل ضمان تزويدهم بمعلومات كافية وبشكل جيد والسماح لهم بالمشاركة في اتخاذ القرارات المتعلقة بما سيحد فيما بعد، وإتاحة الفرص لهم لتقديم الملاحظات أو طرح الأسئلة.</a:t>
            </a:r>
          </a:p>
          <a:p>
            <a:pPr algn="just" rtl="1"/>
            <a:endParaRPr lang="ar-JO" sz="18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endParaRPr lang="en-GB" sz="18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indent="-457200" algn="just" rtl="1">
              <a:buAutoNum type="arabicPlain" startAt="16"/>
            </a:pPr>
            <a:r>
              <a:rPr lang="ar-JO" sz="1800" b="1" dirty="0">
                <a:solidFill>
                  <a:schemeClr val="accent1">
                    <a:lumMod val="90000"/>
                    <a:lumOff val="10000"/>
                  </a:schemeClr>
                </a:solidFill>
                <a:effectLst/>
                <a:latin typeface="Calibri" panose="020F0502020204030204" pitchFamily="34" charset="0"/>
                <a:ea typeface="Calibri" panose="020F0502020204030204" pitchFamily="34" charset="0"/>
                <a:cs typeface="Calibri" panose="020F0502020204030204" pitchFamily="34" charset="0"/>
              </a:rPr>
              <a:t>دليل حلقات النقاش المركزة</a:t>
            </a:r>
          </a:p>
          <a:p>
            <a:pPr algn="just" rtl="1"/>
            <a:endParaRPr lang="en-GB" sz="18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توفر الإرشادات المتعلقة بإجراء حلقات نقاش مركزة وفعالة، بما في ذلك التنظيم والأدوار والمسؤوليات، إضافةً إلى الأسئلة التي يجب طرحها للمساعدة في تخطيط ورصد نُهج المشاركة المجتمعية.</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83</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850194389"/>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84</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2026414928"/>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6"/>
        <p:cNvGrpSpPr/>
        <p:nvPr/>
      </p:nvGrpSpPr>
      <p:grpSpPr>
        <a:xfrm>
          <a:off x="0" y="0"/>
          <a:ext cx="0" cy="0"/>
          <a:chOff x="0" y="0"/>
          <a:chExt cx="0" cy="0"/>
        </a:xfrm>
      </p:grpSpPr>
      <p:sp>
        <p:nvSpPr>
          <p:cNvPr id="317" name="Google Shape;317;p6: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8" name="Google Shape;318;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just" rtl="1">
              <a:spcBef>
                <a:spcPts val="0"/>
              </a:spcBef>
              <a:spcAft>
                <a:spcPts val="0"/>
              </a:spcAft>
              <a:buNone/>
            </a:pPr>
            <a:r>
              <a:rPr lang="ar-JO" b="1" dirty="0">
                <a:latin typeface="Calibri" panose="020F0502020204030204" pitchFamily="34" charset="0"/>
                <a:ea typeface="Calibri" panose="020F0502020204030204" pitchFamily="34" charset="0"/>
                <a:cs typeface="Calibri" panose="020F0502020204030204" pitchFamily="34" charset="0"/>
              </a:rPr>
              <a:t>ملاحظات الميسرين – صندوق الدردشة أو شفهياً</a:t>
            </a: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just" rtl="1">
              <a:spcBef>
                <a:spcPts val="542"/>
              </a:spcBef>
              <a:spcAft>
                <a:spcPts val="0"/>
              </a:spcAft>
              <a:buNone/>
            </a:pPr>
            <a:endParaRPr dirty="0">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spcBef>
                <a:spcPts val="541"/>
              </a:spcBef>
              <a:spcAft>
                <a:spcPts val="0"/>
              </a:spcAft>
              <a:buFont typeface="Arial" panose="020B0604020202020204" pitchFamily="34" charset="0"/>
              <a:buChar char="•"/>
            </a:pPr>
            <a:r>
              <a:rPr lang="ar-JO" sz="1804" b="0" i="0" u="none" strike="noStrik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إسأل</a:t>
            </a:r>
            <a:r>
              <a:rPr lang="ar-JO" sz="1804" b="1" i="0" u="none" strike="noStrik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 أولًا</a:t>
            </a:r>
            <a:r>
              <a:rPr lang="ar-JO" sz="1804" b="0" i="0" u="none" strike="noStrik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 عما إذا كان بإمكان أي شخص شرح ماهيّة آلية التغذية الراجعة، ويمكن للمشاركين إستخدام صندوق الدردشة أو تقديم ملاحظات صوتية – ولك حاول تشجيعهم للتجدث.</a:t>
            </a:r>
          </a:p>
          <a:p>
            <a:pPr marL="342900" lvl="0" indent="-342900" algn="just" rtl="1">
              <a:spcBef>
                <a:spcPts val="541"/>
              </a:spcBef>
              <a:spcAft>
                <a:spcPts val="0"/>
              </a:spcAft>
              <a:buFont typeface="Arial" panose="020B0604020202020204" pitchFamily="34" charset="0"/>
              <a:buChar char="•"/>
            </a:pPr>
            <a:endParaRPr lang="en-GB" sz="1804" b="0" i="0" u="none" strike="noStrik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endParaRPr>
          </a:p>
          <a:p>
            <a:pPr marL="800100" lvl="1" indent="-342900" algn="just" rtl="1">
              <a:spcBef>
                <a:spcPts val="541"/>
              </a:spcBef>
              <a:spcAft>
                <a:spcPts val="0"/>
              </a:spcAft>
              <a:buFont typeface="Arial" panose="020B0604020202020204" pitchFamily="34" charset="0"/>
              <a:buChar char="•"/>
            </a:pPr>
            <a:r>
              <a:rPr lang="ar-JO" sz="1804" b="0" i="0" u="none" strike="noStrik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إعرض الرسم البياني للدائرة ووضح أن آلية التغذية الراجعة تتكون من الأدوات والعمليات التي تمكن من</a:t>
            </a:r>
            <a:r>
              <a:rPr lang="ar-JO" sz="1804" b="1" i="0" u="none" strike="noStrik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 تلقي التغذية الراجعة المجتمعية وتحليلها ومشاركتها والعمل بناءً عليها، وتقديم استجابة </a:t>
            </a:r>
            <a:r>
              <a:rPr lang="ar-JO" sz="1804" b="0" i="0" u="none" strike="noStrik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للمجتمع لتوضيح الإجراء الذي تم اتخاذه.</a:t>
            </a:r>
          </a:p>
          <a:p>
            <a:pPr marL="800100" lvl="1" indent="-342900" algn="just" rtl="1">
              <a:spcBef>
                <a:spcPts val="541"/>
              </a:spcBef>
              <a:spcAft>
                <a:spcPts val="0"/>
              </a:spcAft>
              <a:buFont typeface="Arial" panose="020B0604020202020204" pitchFamily="34" charset="0"/>
              <a:buChar char="•"/>
            </a:pPr>
            <a:endParaRPr lang="en-GB" sz="2000" dirty="0">
              <a:solidFill>
                <a:schemeClr val="lt1"/>
              </a:solidFill>
              <a:latin typeface="Calibri" panose="020F0502020204030204" pitchFamily="34" charset="0"/>
              <a:ea typeface="Calibri" panose="020F0502020204030204" pitchFamily="34" charset="0"/>
              <a:cs typeface="Calibri" panose="020F0502020204030204" pitchFamily="34" charset="0"/>
              <a:sym typeface="Open Sans"/>
            </a:endParaRPr>
          </a:p>
          <a:p>
            <a:pPr marL="800100" lvl="1" indent="-342900" algn="just" rtl="1">
              <a:spcBef>
                <a:spcPts val="541"/>
              </a:spcBef>
              <a:spcAft>
                <a:spcPts val="0"/>
              </a:spcAft>
              <a:buFont typeface="Arial" panose="020B0604020202020204" pitchFamily="34" charset="0"/>
              <a:buChar char="•"/>
            </a:pPr>
            <a:r>
              <a:rPr lang="ar-JO" sz="2000" dirty="0">
                <a:solidFill>
                  <a:schemeClr val="lt1"/>
                </a:solidFill>
                <a:latin typeface="Calibri" panose="020F0502020204030204" pitchFamily="34" charset="0"/>
                <a:ea typeface="Calibri" panose="020F0502020204030204" pitchFamily="34" charset="0"/>
                <a:cs typeface="Calibri" panose="020F0502020204030204" pitchFamily="34" charset="0"/>
                <a:sym typeface="Open Sans"/>
              </a:rPr>
              <a:t>وضِّح أن آليات التغذية الراجعة يمكن أن تكون تفاعلية حيث يأتي الأشخاص إلينا عندما يكون لديهم ملاحظات وانطباعات يريدون مشاركتها (على سبيل المثال، خط ساخن)، أو استباقية، حيث نطلب الملاحظات والإنطباعات بشكل فعال  (على سبيل المثال، حلقات النقاش المركزة).</a:t>
            </a:r>
          </a:p>
          <a:p>
            <a:pPr marL="800100" lvl="1" indent="-342900" algn="just" rtl="1">
              <a:spcBef>
                <a:spcPts val="541"/>
              </a:spcBef>
              <a:spcAft>
                <a:spcPts val="0"/>
              </a:spcAft>
              <a:buFont typeface="Arial" panose="020B0604020202020204" pitchFamily="34" charset="0"/>
              <a:buChar char="•"/>
            </a:pPr>
            <a:endParaRPr lang="en-GB"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800100" lvl="1" indent="-342900" algn="just" rtl="1">
              <a:spcBef>
                <a:spcPts val="541"/>
              </a:spcBef>
              <a:spcAft>
                <a:spcPts val="0"/>
              </a:spcAft>
              <a:buFont typeface="Arial" panose="020B0604020202020204" pitchFamily="34" charset="0"/>
              <a:buChar char="•"/>
            </a:pPr>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هناك إيجابيات وسلبيات لكلا النوعين من الآليات، ولكن لا يمكن إنكار أهميتهاما، ولكن أفضل آليات التغذية الراجعة هي تلك التي تستخدم مزيجًا من الإسأليب الاستباقية والتفاعلية.</a:t>
            </a:r>
          </a:p>
          <a:p>
            <a:pPr marL="800100" lvl="1" indent="-342900" algn="just" rtl="1">
              <a:spcBef>
                <a:spcPts val="541"/>
              </a:spcBef>
              <a:spcAft>
                <a:spcPts val="0"/>
              </a:spcAft>
              <a:buFont typeface="Arial" panose="020B0604020202020204" pitchFamily="34" charset="0"/>
              <a:buChar char="•"/>
            </a:pPr>
            <a:endParaRPr lang="en-GB" sz="1804" b="0" i="0" u="none" strike="noStrik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endParaRPr>
          </a:p>
          <a:p>
            <a:pPr marL="342900" lvl="0" indent="-342900" algn="just" rtl="1">
              <a:spcBef>
                <a:spcPts val="541"/>
              </a:spcBef>
              <a:spcAft>
                <a:spcPts val="0"/>
              </a:spcAft>
              <a:buFont typeface="Arial" panose="020B0604020202020204" pitchFamily="34" charset="0"/>
              <a:buChar char="•"/>
            </a:pPr>
            <a:r>
              <a:rPr lang="ar-JO" sz="1804" b="1" i="0" u="none" strike="noStrik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ثانياً، </a:t>
            </a:r>
            <a:r>
              <a:rPr lang="ar-JO" sz="1804" b="0" i="0" u="none" strike="noStrik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أطلب من المشاركين مشاركة الأسباب التي تجعلهم يعتقدون أن آليات التغذية الراجعة مهمة، ويمكن للمشاركين كتابة إجاباتهم في صندوق الدردشة.</a:t>
            </a:r>
          </a:p>
          <a:p>
            <a:pPr marL="342900" lvl="0" indent="-342900" algn="just" rtl="1">
              <a:spcBef>
                <a:spcPts val="541"/>
              </a:spcBef>
              <a:spcAft>
                <a:spcPts val="0"/>
              </a:spcAft>
              <a:buFont typeface="Arial" panose="020B0604020202020204" pitchFamily="34" charset="0"/>
              <a:buChar char="•"/>
            </a:pPr>
            <a:endParaRPr lang="en-GB" sz="1804" b="0" i="0" u="none" strike="noStrik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endParaRPr>
          </a:p>
          <a:p>
            <a:pPr marL="800100" lvl="1" indent="-342900" algn="just" rtl="1">
              <a:spcBef>
                <a:spcPts val="1000"/>
              </a:spcBef>
              <a:spcAft>
                <a:spcPts val="0"/>
              </a:spcAft>
              <a:buClr>
                <a:schemeClr val="dk1"/>
              </a:buClr>
              <a:buSzPts val="2000"/>
              <a:buFont typeface="Arial"/>
              <a:buChar char="•"/>
            </a:pPr>
            <a:r>
              <a:rPr lang="ar-JO" sz="2000" b="0" dirty="0">
                <a:latin typeface="Calibri" panose="020F0502020204030204" pitchFamily="34" charset="0"/>
                <a:ea typeface="Calibri" panose="020F0502020204030204" pitchFamily="34" charset="0"/>
                <a:cs typeface="Calibri" panose="020F0502020204030204" pitchFamily="34" charset="0"/>
                <a:sym typeface="Calibri"/>
              </a:rPr>
              <a:t>تشمل الأسباب:</a:t>
            </a:r>
          </a:p>
          <a:p>
            <a:pPr marL="800100" lvl="1" indent="-342900" algn="just" rtl="1">
              <a:spcBef>
                <a:spcPts val="1000"/>
              </a:spcBef>
              <a:spcAft>
                <a:spcPts val="0"/>
              </a:spcAft>
              <a:buClr>
                <a:schemeClr val="dk1"/>
              </a:buClr>
              <a:buSzPts val="2000"/>
              <a:buFont typeface="Arial"/>
              <a:buChar char="•"/>
            </a:pPr>
            <a:endParaRPr lang="en-GB" sz="2000" b="0" dirty="0">
              <a:latin typeface="Calibri" panose="020F0502020204030204" pitchFamily="34" charset="0"/>
              <a:ea typeface="Calibri" panose="020F0502020204030204" pitchFamily="34" charset="0"/>
              <a:cs typeface="Calibri" panose="020F0502020204030204" pitchFamily="34" charset="0"/>
              <a:sym typeface="Calibri"/>
            </a:endParaRPr>
          </a:p>
          <a:p>
            <a:pPr marL="1485900" lvl="2" indent="-342900" algn="just" rtl="1">
              <a:buFont typeface="Arial" panose="020B0604020202020204" pitchFamily="34" charset="0"/>
              <a:buChar char="•"/>
            </a:pPr>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إنها تساعدنا على تحسين تأثير عملنا من خلال تحديد المجالات القابلة للتحسين كما وتساعدنا لنكون أكثر استجابة لاحتياجات المجتمع، مما يوفر لنا التمويل والموارد على المدى الطويل.</a:t>
            </a:r>
          </a:p>
          <a:p>
            <a:pPr marL="1485900" lvl="2" indent="-342900" algn="just" rtl="1">
              <a:buFont typeface="Arial" panose="020B0604020202020204" pitchFamily="34" charset="0"/>
              <a:buChar char="•"/>
            </a:pPr>
            <a:endParaRPr lang="en-GB"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1485900" lvl="2" indent="-342900" algn="just" rtl="1">
              <a:buFont typeface="Arial" panose="020B0604020202020204" pitchFamily="34" charset="0"/>
              <a:buChar char="•"/>
            </a:pPr>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إن الاستماع إلى الملاحظات والإنطباعات والعمل بناءً عليها أمرٌ ضروري لبناء الثقة مع الأشخاص.</a:t>
            </a:r>
          </a:p>
          <a:p>
            <a:pPr marL="1485900" lvl="2" indent="-342900" algn="just" rtl="1">
              <a:buFont typeface="Arial" panose="020B0604020202020204" pitchFamily="34" charset="0"/>
              <a:buChar char="•"/>
            </a:pPr>
            <a:endParaRPr lang="en-GB"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1485900" lvl="2" indent="-342900" algn="just" rtl="1">
              <a:buFont typeface="Arial" panose="020B0604020202020204" pitchFamily="34" charset="0"/>
              <a:buChar char="•"/>
            </a:pPr>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إنها تعمل كنظام إنذار مبكر من خلال مساعدتنا في معالجة المشكلات قبل أن تتفاقم لتهدد تنفيذ أو سلامة فرقنا وإمكانية الوصول إليها.</a:t>
            </a:r>
          </a:p>
          <a:p>
            <a:pPr marL="1485900" lvl="2" indent="-342900" algn="just" rtl="1">
              <a:buFont typeface="Arial" panose="020B0604020202020204" pitchFamily="34" charset="0"/>
              <a:buChar char="•"/>
            </a:pPr>
            <a:endParaRPr lang="en-GB"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1485900" lvl="2" indent="-342900" algn="just" rtl="1">
              <a:buFont typeface="Arial" panose="020B0604020202020204" pitchFamily="34" charset="0"/>
              <a:buChar char="•"/>
            </a:pPr>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إنها توفر طريقة آمنة للمجتمعات للإبلاغ عن حالات الاستغلال والاعتداء الجنسي أو الفساد الحاصل من موظفينا ومتطوعينا.</a:t>
            </a:r>
          </a:p>
          <a:p>
            <a:pPr marL="1485900" lvl="2" indent="-342900" algn="just" rtl="1">
              <a:buFont typeface="Arial" panose="020B0604020202020204" pitchFamily="34" charset="0"/>
              <a:buChar char="•"/>
            </a:pPr>
            <a:endParaRPr lang="en-GB"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1485900" lvl="2" indent="-342900" algn="just" rtl="1">
              <a:buFont typeface="Arial" panose="020B0604020202020204" pitchFamily="34" charset="0"/>
              <a:buChar char="•"/>
            </a:pPr>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توفر مكانًا للمتطوعين يمكنهم فيه طرح الأسئلة أو الشكاوى الصعبة التي لا يمكن الإجابة عليها بسهولة.</a:t>
            </a:r>
          </a:p>
          <a:p>
            <a:pPr marL="1485900" lvl="2" indent="-342900" algn="just" rtl="1">
              <a:buFont typeface="Arial" panose="020B0604020202020204" pitchFamily="34" charset="0"/>
              <a:buChar char="•"/>
            </a:pPr>
            <a:endParaRPr lang="en-GB"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1485900" lvl="2" indent="-342900" algn="just" rtl="1">
              <a:buFont typeface="Arial" panose="020B0604020202020204" pitchFamily="34" charset="0"/>
              <a:buChar char="•"/>
            </a:pPr>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للناس الحق في الشكوى، وعلينا مسؤولية الاستماع - إنها واردة في مدونة السلوك الخاصة بالحركة ومبادئ وقواعد العمل الإنساني والقرار المتعلق بالمشاركة المجتمعية والمساءلة.</a:t>
            </a:r>
          </a:p>
          <a:p>
            <a:pPr marL="1485900" lvl="2" indent="-342900" algn="just" rtl="1">
              <a:buFont typeface="Arial" panose="020B0604020202020204" pitchFamily="34" charset="0"/>
              <a:buChar char="•"/>
            </a:pPr>
            <a:endParaRPr lang="en-GB" sz="1804" b="1" i="0" u="none" strike="noStrik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endParaRPr>
          </a:p>
          <a:p>
            <a:pPr marL="342900" lvl="0" indent="-342900" algn="just" rtl="1">
              <a:spcBef>
                <a:spcPts val="541"/>
              </a:spcBef>
              <a:spcAft>
                <a:spcPts val="0"/>
              </a:spcAft>
              <a:buFont typeface="Arial" panose="020B0604020202020204" pitchFamily="34" charset="0"/>
              <a:buChar char="•"/>
            </a:pPr>
            <a:r>
              <a:rPr lang="ar-JO" sz="1804" b="1" i="0" u="none" strike="noStrik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ثالثا </a:t>
            </a:r>
            <a:r>
              <a:rPr lang="ar-JO" sz="1804" b="0" i="0" u="none" strike="noStrik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إسأل المشاركين عما إذا كان بإمكانهم مشاركة أي أمثلة على آليات التغذية الراجعة التي شاركوا فيها، واطلب من 1-2 من المشاركين الإستجابة شفهياً للأسئلة التالية:</a:t>
            </a:r>
            <a:endParaRPr lang="en-GB" sz="1804" b="0" i="0" u="none" strike="noStrik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endParaRPr>
          </a:p>
          <a:p>
            <a:pPr marL="800100" lvl="1" indent="-342900" algn="just" rtl="1">
              <a:spcBef>
                <a:spcPts val="541"/>
              </a:spcBef>
              <a:spcAft>
                <a:spcPts val="0"/>
              </a:spcAft>
              <a:buFont typeface="Arial" panose="020B0604020202020204" pitchFamily="34" charset="0"/>
              <a:buChar char="•"/>
            </a:pPr>
            <a:r>
              <a:rPr lang="ar-JO" sz="1804" b="0" i="0" u="none" strike="noStrik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كيف عملت هذه الآلية؟</a:t>
            </a:r>
          </a:p>
          <a:p>
            <a:pPr marL="800100" lvl="1" indent="-342900" algn="just" rtl="1">
              <a:spcBef>
                <a:spcPts val="541"/>
              </a:spcBef>
              <a:spcAft>
                <a:spcPts val="0"/>
              </a:spcAft>
              <a:buFont typeface="Arial" panose="020B0604020202020204" pitchFamily="34" charset="0"/>
              <a:buChar char="•"/>
            </a:pPr>
            <a:endParaRPr lang="en-GB" sz="1804" b="0" i="0" u="none" strike="noStrik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endParaRPr>
          </a:p>
          <a:p>
            <a:pPr marL="800100" lvl="1" indent="-342900" algn="just" rtl="1">
              <a:spcBef>
                <a:spcPts val="541"/>
              </a:spcBef>
              <a:spcAft>
                <a:spcPts val="0"/>
              </a:spcAft>
              <a:buFont typeface="Arial" panose="020B0604020202020204" pitchFamily="34" charset="0"/>
              <a:buChar char="•"/>
            </a:pPr>
            <a:r>
              <a:rPr lang="ar-JO" sz="1804" b="0" i="0" u="none" strike="noStrik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ما هي الفوائد؟</a:t>
            </a:r>
          </a:p>
          <a:p>
            <a:pPr marL="800100" lvl="1" indent="-342900" algn="just" rtl="1">
              <a:spcBef>
                <a:spcPts val="541"/>
              </a:spcBef>
              <a:spcAft>
                <a:spcPts val="0"/>
              </a:spcAft>
              <a:buFont typeface="Arial" panose="020B0604020202020204" pitchFamily="34" charset="0"/>
              <a:buChar char="•"/>
            </a:pPr>
            <a:endParaRPr lang="en-GB" sz="1804" b="0" i="0" u="none" strike="noStrik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endParaRPr>
          </a:p>
          <a:p>
            <a:pPr marL="800100" lvl="1" indent="-342900" algn="just" rtl="1">
              <a:spcBef>
                <a:spcPts val="541"/>
              </a:spcBef>
              <a:spcAft>
                <a:spcPts val="0"/>
              </a:spcAft>
              <a:buFont typeface="Arial" panose="020B0604020202020204" pitchFamily="34" charset="0"/>
              <a:buChar char="•"/>
            </a:pPr>
            <a:r>
              <a:rPr lang="ar-JO" sz="1804" b="0" i="0" u="none" strike="noStrik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ما هي التحديات التي واجهوها؟</a:t>
            </a:r>
          </a:p>
          <a:p>
            <a:pPr marL="800100" lvl="1" indent="-342900" algn="just" rtl="1">
              <a:spcBef>
                <a:spcPts val="541"/>
              </a:spcBef>
              <a:spcAft>
                <a:spcPts val="0"/>
              </a:spcAft>
              <a:buFont typeface="Arial" panose="020B0604020202020204" pitchFamily="34" charset="0"/>
              <a:buChar char="•"/>
            </a:pPr>
            <a:endParaRPr lang="en-GB" sz="1804" b="1" i="0" u="none" strike="noStrik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endParaRPr>
          </a:p>
          <a:p>
            <a:pPr marL="342900" lvl="0" indent="-342900" algn="just" rtl="1">
              <a:spcBef>
                <a:spcPts val="541"/>
              </a:spcBef>
              <a:spcAft>
                <a:spcPts val="0"/>
              </a:spcAft>
              <a:buFont typeface="Arial" panose="020B0604020202020204" pitchFamily="34" charset="0"/>
              <a:buChar char="•"/>
            </a:pPr>
            <a:r>
              <a:rPr lang="ar-JO" sz="1804" b="1" i="0" u="none" strike="noStrik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اطلب </a:t>
            </a:r>
            <a:r>
              <a:rPr lang="ar-JO" sz="1804" b="0" i="0" u="none" strike="noStrik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من المشاركين مشاركة سبب اعتقادهم أننا بحاجة إلى آليات التغذية الراجعة في الاستجابات.</a:t>
            </a:r>
          </a:p>
          <a:p>
            <a:pPr marL="342900" lvl="0" indent="-342900" algn="just" rtl="1">
              <a:spcBef>
                <a:spcPts val="541"/>
              </a:spcBef>
              <a:spcAft>
                <a:spcPts val="0"/>
              </a:spcAft>
              <a:buFont typeface="Arial" panose="020B0604020202020204" pitchFamily="34" charset="0"/>
              <a:buChar char="•"/>
            </a:pPr>
            <a:endParaRPr lang="en-GB" sz="1804" b="0" i="0" u="none" strike="noStrik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endParaRPr>
          </a:p>
          <a:p>
            <a:pPr marL="0" lvl="0" indent="0" algn="just" rtl="1">
              <a:spcBef>
                <a:spcPts val="541"/>
              </a:spcBef>
              <a:spcAft>
                <a:spcPts val="0"/>
              </a:spcAft>
              <a:buFont typeface="Arial" panose="020B0604020202020204" pitchFamily="34" charset="0"/>
              <a:buNone/>
            </a:pPr>
            <a:r>
              <a:rPr lang="ar-JO" sz="1804" b="1" i="0" u="none" strike="noStrik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فيما يلي بعض الأمثلة المقتبسة من الدليل الخاص بالمشاركة المجتمعية والمساءلة، والتي يمكن استبدالها بأمثلة أخرى من الجمعية الوطنية أو منطقتك.</a:t>
            </a:r>
          </a:p>
          <a:p>
            <a:pPr marL="0" lvl="0" indent="0" algn="just" rtl="1">
              <a:spcBef>
                <a:spcPts val="541"/>
              </a:spcBef>
              <a:spcAft>
                <a:spcPts val="0"/>
              </a:spcAft>
              <a:buFont typeface="Arial" panose="020B0604020202020204" pitchFamily="34" charset="0"/>
              <a:buNone/>
            </a:pPr>
            <a:endParaRPr lang="en-GB" sz="1804" b="1"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0" lvl="0" indent="0" algn="just" rtl="1">
              <a:spcBef>
                <a:spcPts val="541"/>
              </a:spcBef>
              <a:spcAft>
                <a:spcPts val="0"/>
              </a:spcAft>
              <a:buFont typeface="Arial" panose="020B0604020202020204" pitchFamily="34" charset="0"/>
              <a:buNone/>
            </a:pPr>
            <a:r>
              <a:rPr lang="ar-JO" sz="1804" b="1"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أنشأ الصليب الأحمر في جزر البهاما خطا ساخنا للاستجابة للأعاصير</a:t>
            </a:r>
          </a:p>
          <a:p>
            <a:pPr marL="0" lvl="0" indent="0" algn="just" rtl="1">
              <a:spcBef>
                <a:spcPts val="541"/>
              </a:spcBef>
              <a:spcAft>
                <a:spcPts val="0"/>
              </a:spcAft>
              <a:buFont typeface="Arial" panose="020B0604020202020204" pitchFamily="34" charset="0"/>
              <a:buNone/>
            </a:pPr>
            <a:endParaRPr lang="en-GB" sz="1804" b="1"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0" lvl="0" indent="0" algn="just" rtl="1">
              <a:spcBef>
                <a:spcPts val="541"/>
              </a:spcBef>
              <a:spcAft>
                <a:spcPts val="0"/>
              </a:spcAft>
              <a:buFont typeface="Arial" panose="020B0604020202020204" pitchFamily="34" charset="0"/>
              <a:buNone/>
            </a:pPr>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أنشأت جمعية الصليب الأحمر لجزر البهاما، بدعم من الاتحاد الدولي لجمعيات الصليب الأحمر والهلال الأحمر، خطاً هاتفياً ساخناً مجانياً ومجهولاً وسرياً للاستجابة للملاحظات والإنطباعات كجزء من الإستجابة لإعصار دوريان، حيث كان الخط الساخن متوفرًا من الساعة 9:30 صباحًا حتى 4:00 مساءً، من يوم الاثنين وحتى الجمعة بإدارة ثلاثة موظفين باللغتين الإنجليزية والكريولية، وفي بداية الأمر، تم إنشاء الخط الساخن للاستجابة للمسائل المتعلقة ببطاقات الفيزا المدفوعة مسبقًا الموزعة كجزء من الإستجابة للأعاصير وتم تشغيله عبر العديد من الهواتف المحمولة، التي يحتفظ بها موظفو الجمعية والاتحاد الدولي لجمعيات الصليب الأحمر والهلال الأحمر، ومع ذلك، أثبت الخط شعبيته لدرجة أنه تمت ترقيته إلى خط ساخن مجاني يمكنه استقبال العديد من المكالمات في وقت واحد لضمان عدم ترك أي مكالمة دون إجابة، وكان الهدف من هذا الخط هو حل المشكلات خلال المكالمة وتم اتخاذ عدة تدابير لدعم ذلك، تشمل تدريب جميع مشغلي الخط الساخن ووضع إجراءات تشغيلية موحدة وتزويد موظفي الخط بإحاطات وعروض من موظفي البرنامج وإعداد وتحديث الأسئلة والإجابات المتكررة بانتظام، ولضمان تتبع جميع التعليقات وتحليلها، جربت الجمعية عدة طرق مختلفة لتوثيق الملاحظات، بما في ذلك برنامج إكسل وكوبو تول بوكس، لكنها وجدت أخيرًا أن نموذج جمع الملاحظات الرقمي يعمل بشكل أفضل لأنه سمح بتسجيل كافة الملاحظات في مكان واحد، بغض النظر عن القناة المستخدمة، كما وتشمل الممارسات الجيدة الأخرى إنشاء مسارات إحالة داخلية وخارجية واضحة للملاحظات والإنطباعات التي لا يمكن الرد عليها على الفور وقواعد بيانات منفصلة لتخزين الملاحظات والإنطباعات الحساسة، والتي يتم التعامل معها بعد ذلك بواسطة موظفي الحماية والنوع الاجتماعي والإدماج، ويتم تحليل جميع الملاحظات والإنطباعات ومشاركتها على قاعدة بيانات، والتي يمكن أيضًا للجمهور أن يراها، ويجري تبادل تقارير التغذية الراجعة داخليا ومناقشتها في إجتماعات التنسيق، ويتم عقد مناقشات للمتابعة في إجتماعات المجتمع ومن خلال حلقات النقاش المركزة.</a:t>
            </a:r>
          </a:p>
          <a:p>
            <a:pPr marL="0" lvl="0" indent="0" algn="just" rtl="1">
              <a:spcBef>
                <a:spcPts val="541"/>
              </a:spcBef>
              <a:spcAft>
                <a:spcPts val="0"/>
              </a:spcAft>
              <a:buFont typeface="Arial" panose="020B0604020202020204" pitchFamily="34" charset="0"/>
              <a:buNone/>
            </a:pPr>
            <a:endParaRPr lang="en-GB"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0" lvl="0" indent="0" algn="just" rtl="1">
              <a:spcBef>
                <a:spcPts val="541"/>
              </a:spcBef>
              <a:spcAft>
                <a:spcPts val="0"/>
              </a:spcAft>
              <a:buFont typeface="Arial" panose="020B0604020202020204" pitchFamily="34" charset="0"/>
              <a:buNone/>
            </a:pPr>
            <a:r>
              <a:rPr lang="ar-JO" sz="1804" b="1"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استطلاعات التصور حول لقاح كوفيد – 19</a:t>
            </a:r>
          </a:p>
          <a:p>
            <a:pPr marL="0" lvl="0" indent="0" algn="just" rtl="1">
              <a:spcBef>
                <a:spcPts val="541"/>
              </a:spcBef>
              <a:spcAft>
                <a:spcPts val="0"/>
              </a:spcAft>
              <a:buFont typeface="Arial" panose="020B0604020202020204" pitchFamily="34" charset="0"/>
              <a:buNone/>
            </a:pPr>
            <a:endParaRPr lang="en-GB" sz="1804" b="1"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0" lvl="0" indent="0" algn="just" rtl="1">
              <a:spcBef>
                <a:spcPts val="541"/>
              </a:spcBef>
              <a:spcAft>
                <a:spcPts val="0"/>
              </a:spcAft>
              <a:buFont typeface="Arial" panose="020B0604020202020204" pitchFamily="34" charset="0"/>
              <a:buNone/>
            </a:pPr>
            <a:r>
              <a:rPr lang="ar-JO" sz="2000" b="0" dirty="0">
                <a:latin typeface="Calibri" panose="020F0502020204030204" pitchFamily="34" charset="0"/>
                <a:ea typeface="Calibri" panose="020F0502020204030204" pitchFamily="34" charset="0"/>
                <a:cs typeface="Calibri" panose="020F0502020204030204" pitchFamily="34" charset="0"/>
                <a:sym typeface="Calibri"/>
              </a:rPr>
              <a:t>أجرت الجمعيات الوطنية والإتحاد الدولي لجمعيات الصليب الأحمر والهلال الأحمر حول العالم استطلاعات تصور المجتمع حول كوفيد-19 لفهم معرفة المجتمعات وأسئلتهم وتفضيلاتهم في التواصل بشأنه والقاحات المضادة له، حيث يوجه هذه الفهم و هذه الرؤى النهج الصحي ويبني الثقة في اللقاحات حيث يستجيب نهجنا وتواصلنا المتعلق بالمخاطر للمخاوف الحقيقية في المجتمع.</a:t>
            </a:r>
          </a:p>
          <a:p>
            <a:pPr marL="0" lvl="0" indent="0" algn="just" rtl="1">
              <a:spcBef>
                <a:spcPts val="541"/>
              </a:spcBef>
              <a:spcAft>
                <a:spcPts val="0"/>
              </a:spcAft>
              <a:buFont typeface="Arial" panose="020B0604020202020204" pitchFamily="34" charset="0"/>
              <a:buNone/>
            </a:pPr>
            <a:endParaRPr lang="en-GB" sz="1804" b="0" i="0" u="none" strike="noStrik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endParaRPr>
          </a:p>
          <a:p>
            <a:pPr marL="0" lvl="0" indent="0" algn="just" rtl="1">
              <a:spcBef>
                <a:spcPts val="541"/>
              </a:spcBef>
              <a:spcAft>
                <a:spcPts val="0"/>
              </a:spcAft>
              <a:buFont typeface="Arial" panose="020B0604020202020204" pitchFamily="34" charset="0"/>
              <a:buNone/>
            </a:pPr>
            <a:r>
              <a:rPr lang="ar-JO" sz="1804" b="1" i="0" u="none" strike="noStrik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يساعد مكتب المساعدة في توزيع مواد الإغاثة في إثيوبيا</a:t>
            </a:r>
          </a:p>
          <a:p>
            <a:pPr marL="0" lvl="0" indent="0" algn="just" rtl="1">
              <a:spcBef>
                <a:spcPts val="541"/>
              </a:spcBef>
              <a:spcAft>
                <a:spcPts val="0"/>
              </a:spcAft>
              <a:buFont typeface="Arial" panose="020B0604020202020204" pitchFamily="34" charset="0"/>
              <a:buNone/>
            </a:pPr>
            <a:endParaRPr lang="en-GB" sz="1804" b="1" i="0" u="none" strike="noStrik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endParaRPr>
          </a:p>
          <a:p>
            <a:pPr marL="0" lvl="0" indent="0" algn="just" rtl="1">
              <a:spcBef>
                <a:spcPts val="541"/>
              </a:spcBef>
              <a:spcAft>
                <a:spcPts val="0"/>
              </a:spcAft>
              <a:buFont typeface="Arial" panose="020B0604020202020204" pitchFamily="34" charset="0"/>
              <a:buNone/>
            </a:pPr>
            <a:r>
              <a:rPr lang="ar-JO" sz="1804" b="0" i="0" u="none" strike="noStrik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إستخدمت جمعية الصليب الأحمر الإثيوبية، بدعم من الصليب الأحمر الكندي، إستجابة للجفاف لتجربة نهج جديدة في إدارة التغذية الراجعة المحتمعية، وأضافت الجمعية الوطنية مكتبًا لإستقبال الملاحظات والإنطباعات إلى خطط التوزيع الخاصة بها، حيث تم إبلاغ أعضاء المجتمع عن المكتب قبل إجراء عمليات التوزيع، وتم تدريب المتطوعين على كيفية جمع الملاحظات والإنطباعات والأسئلة والشكاوى والإستجابة لها وكيفية تسجيلها  حتى يمكن تحليلها في ما بعد، كما وتم وضع نظام أيضًا لمتابعة المشكلات خلال زيارات الرصد الميدانية الشهرية، حيث كانت الشكوى الشائعة هي أن الدعم المقدم كان غير كاف، لذا أُستخدمت جمعية الصليب الأحمر الإثيوبية هذا الملاحظات والإنطباعات لتبرير زيادة كمية المساعدات المقدمة لكل منزل، واستغلت الجمعية الوطنية أيضًا الفرصة لشرح معايير الإختيار مرة أخرى والقيود المتعلقة بالتمويل التي واجهتها.</a:t>
            </a:r>
            <a:endParaRPr lang="en-GB" sz="1804" b="0" i="0" u="none" strike="noStrik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endParaRPr>
          </a:p>
          <a:p>
            <a:pPr marL="0" lvl="0" indent="0" algn="just" rtl="1">
              <a:spcBef>
                <a:spcPts val="541"/>
              </a:spcBef>
              <a:spcAft>
                <a:spcPts val="0"/>
              </a:spcAft>
              <a:buNone/>
            </a:pPr>
            <a:endParaRPr dirty="0">
              <a:latin typeface="Calibri" panose="020F0502020204030204" pitchFamily="34" charset="0"/>
              <a:ea typeface="Calibri" panose="020F0502020204030204" pitchFamily="34" charset="0"/>
              <a:cs typeface="Calibri" panose="020F0502020204030204" pitchFamily="34" charset="0"/>
            </a:endParaRPr>
          </a:p>
        </p:txBody>
      </p:sp>
      <p:sp>
        <p:nvSpPr>
          <p:cNvPr id="319" name="Google Shape;319;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base" latinLnBrk="0" hangingPunct="1">
              <a:lnSpc>
                <a:spcPct val="100000"/>
              </a:lnSpc>
              <a:spcBef>
                <a:spcPts val="0"/>
              </a:spcBef>
              <a:spcAft>
                <a:spcPts val="0"/>
              </a:spcAft>
              <a:buClrTx/>
              <a:buSzTx/>
              <a:buFontTx/>
              <a:buNone/>
              <a:tabLst/>
              <a:defRPr/>
            </a:pPr>
            <a:fld id="{00000000-1234-1234-1234-123412341234}" type="slidenum">
              <a:rPr kumimoji="0" lang="en-GB" sz="1200" b="0" i="0" u="none" strike="noStrike" kern="1200" cap="none" spc="0" normalizeH="0" baseline="0" noProof="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ts val="0"/>
                </a:spcBef>
                <a:spcAft>
                  <a:spcPts val="0"/>
                </a:spcAft>
                <a:buClrTx/>
                <a:buSzTx/>
                <a:buFontTx/>
                <a:buNone/>
                <a:tabLst/>
                <a:defRPr/>
              </a:pPr>
              <a:t>85</a:t>
            </a:fld>
            <a:endParaRPr kumimoji="0"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6"/>
        <p:cNvGrpSpPr/>
        <p:nvPr/>
      </p:nvGrpSpPr>
      <p:grpSpPr>
        <a:xfrm>
          <a:off x="0" y="0"/>
          <a:ext cx="0" cy="0"/>
          <a:chOff x="0" y="0"/>
          <a:chExt cx="0" cy="0"/>
        </a:xfrm>
      </p:grpSpPr>
      <p:sp>
        <p:nvSpPr>
          <p:cNvPr id="347" name="Google Shape;347;p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just" rtl="1">
              <a:spcBef>
                <a:spcPts val="542"/>
              </a:spcBef>
              <a:spcAft>
                <a:spcPts val="0"/>
              </a:spcAft>
              <a:buNone/>
            </a:pPr>
            <a:r>
              <a:rPr lang="ar-JO" b="1" dirty="0">
                <a:latin typeface="Calibri" panose="020F0502020204030204" pitchFamily="34" charset="0"/>
                <a:ea typeface="Calibri" panose="020F0502020204030204" pitchFamily="34" charset="0"/>
                <a:cs typeface="Calibri" panose="020F0502020204030204" pitchFamily="34" charset="0"/>
              </a:rPr>
              <a:t>ملاحظات الميسرين - شريحة إختيارية، من المهم إظهارها إذا كنت تستخدم سيناريو الوباء.</a:t>
            </a:r>
          </a:p>
          <a:p>
            <a:pPr marL="0" lvl="0" indent="0" algn="just" rtl="1">
              <a:spcBef>
                <a:spcPts val="542"/>
              </a:spcBef>
              <a:spcAft>
                <a:spcPts val="0"/>
              </a:spcAft>
              <a:buNone/>
            </a:pPr>
            <a:endParaRPr lang="en-GB" dirty="0">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1" fontAlgn="auto" latinLnBrk="0" hangingPunct="1">
              <a:lnSpc>
                <a:spcPct val="100000"/>
              </a:lnSpc>
              <a:spcBef>
                <a:spcPts val="542"/>
              </a:spcBef>
              <a:spcAft>
                <a:spcPts val="0"/>
              </a:spcAft>
              <a:buClr>
                <a:srgbClr val="000000"/>
              </a:buClr>
              <a:buSzPts val="1400"/>
              <a:buFontTx/>
              <a:buChar char="-"/>
              <a:tabLst/>
              <a:defRPr/>
            </a:pPr>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هناك طريقتان رئيسيتان لجمع التغذية الراجعة المجتمعية، من خلال نظام تفاعلي حيث يأتي الأشخاص إلينا عندما يكون لديهم ملاحظات وإنطباعات لمشاركتها ( كالخط الساخن على سبيل المثال)، أو نظام إستباقي، حيث نسعى بنشاط لطلب الملاحظات والإنطباعات من الأشخاص ( كحلقات النقاش المركزة).</a:t>
            </a:r>
          </a:p>
          <a:p>
            <a:pPr marL="342900" marR="0" lvl="0" indent="-342900" algn="just" defTabSz="914400" rtl="1" eaLnBrk="1" fontAlgn="auto" latinLnBrk="0" hangingPunct="1">
              <a:lnSpc>
                <a:spcPct val="100000"/>
              </a:lnSpc>
              <a:spcBef>
                <a:spcPts val="542"/>
              </a:spcBef>
              <a:spcAft>
                <a:spcPts val="0"/>
              </a:spcAft>
              <a:buClr>
                <a:srgbClr val="000000"/>
              </a:buClr>
              <a:buSzPts val="1400"/>
              <a:buFontTx/>
              <a:buChar char="-"/>
              <a:tabLst/>
              <a:defRPr/>
            </a:pPr>
            <a:endParaRPr lang="en-GB"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342900" marR="0" lvl="0" indent="-342900" algn="just" defTabSz="914400" rtl="1" eaLnBrk="1" fontAlgn="auto" latinLnBrk="0" hangingPunct="1">
              <a:lnSpc>
                <a:spcPct val="100000"/>
              </a:lnSpc>
              <a:spcBef>
                <a:spcPts val="542"/>
              </a:spcBef>
              <a:spcAft>
                <a:spcPts val="0"/>
              </a:spcAft>
              <a:buClr>
                <a:srgbClr val="000000"/>
              </a:buClr>
              <a:buSzPts val="1400"/>
              <a:buFontTx/>
              <a:buChar char="-"/>
              <a:tabLst/>
              <a:defRPr/>
            </a:pPr>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هناك إيجابيات وسلبيات لكلا النوعين من الآليات، ولكن لا يمكن إنكار فائدتهما، وتستخدم آلية التغذية الراجعة المثلى من الإسأليب الاستباقية والتفاعلية.</a:t>
            </a:r>
          </a:p>
          <a:p>
            <a:pPr marL="342900" marR="0" lvl="0" indent="-342900" algn="just" defTabSz="914400" rtl="1" eaLnBrk="1" fontAlgn="auto" latinLnBrk="0" hangingPunct="1">
              <a:lnSpc>
                <a:spcPct val="100000"/>
              </a:lnSpc>
              <a:spcBef>
                <a:spcPts val="542"/>
              </a:spcBef>
              <a:spcAft>
                <a:spcPts val="0"/>
              </a:spcAft>
              <a:buClr>
                <a:srgbClr val="000000"/>
              </a:buClr>
              <a:buSzPts val="1400"/>
              <a:buFontTx/>
              <a:buChar char="-"/>
              <a:tabLst/>
              <a:defRPr/>
            </a:pPr>
            <a:endParaRPr lang="en-GB"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0" lvl="0" indent="0" algn="just" rtl="1">
              <a:spcBef>
                <a:spcPts val="542"/>
              </a:spcBef>
              <a:spcAft>
                <a:spcPts val="0"/>
              </a:spcAft>
              <a:buNone/>
            </a:pPr>
            <a:r>
              <a:rPr lang="ar-JO" sz="1804" b="1"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النظام التفاعلي</a:t>
            </a:r>
          </a:p>
          <a:p>
            <a:pPr marL="0" lvl="0" indent="0" algn="just" rtl="1">
              <a:spcBef>
                <a:spcPts val="542"/>
              </a:spcBef>
              <a:spcAft>
                <a:spcPts val="0"/>
              </a:spcAft>
              <a:buNone/>
            </a:pPr>
            <a:endParaRPr lang="en-GB" sz="1804" b="1"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342900" lvl="0" indent="-342900" algn="just" rtl="1">
              <a:spcBef>
                <a:spcPts val="542"/>
              </a:spcBef>
              <a:spcAft>
                <a:spcPts val="0"/>
              </a:spcAft>
              <a:buFont typeface="Arial" panose="020B0604020202020204" pitchFamily="34" charset="0"/>
              <a:buChar char="•"/>
            </a:pPr>
            <a:r>
              <a:rPr lang="ar-JO" dirty="0">
                <a:latin typeface="Calibri" panose="020F0502020204030204" pitchFamily="34" charset="0"/>
                <a:ea typeface="Calibri" panose="020F0502020204030204" pitchFamily="34" charset="0"/>
                <a:cs typeface="Calibri" panose="020F0502020204030204" pitchFamily="34" charset="0"/>
              </a:rPr>
              <a:t>يتصل بنا الأشخاص عندما يكون لديهم بعض الملاحظات والإنطباعات التي يرغبون في مشاركتها.</a:t>
            </a:r>
          </a:p>
          <a:p>
            <a:pPr marL="342900" lvl="0" indent="-342900" algn="just" rtl="1">
              <a:spcBef>
                <a:spcPts val="542"/>
              </a:spcBef>
              <a:spcAft>
                <a:spcPts val="0"/>
              </a:spcAft>
              <a:buFont typeface="Arial" panose="020B0604020202020204" pitchFamily="34" charset="0"/>
              <a:buChar char="•"/>
            </a:pPr>
            <a:endParaRPr lang="en-GB" dirty="0">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spcBef>
                <a:spcPts val="542"/>
              </a:spcBef>
              <a:spcAft>
                <a:spcPts val="0"/>
              </a:spcAft>
              <a:buFont typeface="Arial" panose="020B0604020202020204" pitchFamily="34" charset="0"/>
              <a:buChar char="•"/>
            </a:pPr>
            <a:r>
              <a:rPr lang="ar-JO" dirty="0">
                <a:latin typeface="Calibri" panose="020F0502020204030204" pitchFamily="34" charset="0"/>
                <a:ea typeface="Calibri" panose="020F0502020204030204" pitchFamily="34" charset="0"/>
                <a:cs typeface="Calibri" panose="020F0502020204030204" pitchFamily="34" charset="0"/>
              </a:rPr>
              <a:t>أمثلة على القنوات المستخدمة في هذا النظام:</a:t>
            </a:r>
          </a:p>
          <a:p>
            <a:pPr marL="342900" lvl="0" indent="-342900" algn="just" rtl="1">
              <a:spcBef>
                <a:spcPts val="542"/>
              </a:spcBef>
              <a:spcAft>
                <a:spcPts val="0"/>
              </a:spcAft>
              <a:buFont typeface="Arial" panose="020B0604020202020204" pitchFamily="34" charset="0"/>
              <a:buChar char="•"/>
            </a:pPr>
            <a:endParaRPr lang="en-GB" dirty="0">
              <a:latin typeface="Calibri" panose="020F0502020204030204" pitchFamily="34" charset="0"/>
              <a:ea typeface="Calibri" panose="020F0502020204030204" pitchFamily="34" charset="0"/>
              <a:cs typeface="Calibri" panose="020F0502020204030204" pitchFamily="34" charset="0"/>
            </a:endParaRPr>
          </a:p>
          <a:p>
            <a:pPr marL="800100" lvl="1" indent="-342900" algn="just" rtl="1">
              <a:spcBef>
                <a:spcPts val="542"/>
              </a:spcBef>
              <a:spcAft>
                <a:spcPts val="0"/>
              </a:spcAft>
              <a:buFont typeface="Arial" panose="020B0604020202020204" pitchFamily="34" charset="0"/>
              <a:buChar char="•"/>
            </a:pPr>
            <a:r>
              <a:rPr lang="ar-JO" dirty="0">
                <a:latin typeface="Calibri" panose="020F0502020204030204" pitchFamily="34" charset="0"/>
                <a:ea typeface="Calibri" panose="020F0502020204030204" pitchFamily="34" charset="0"/>
                <a:cs typeface="Calibri" panose="020F0502020204030204" pitchFamily="34" charset="0"/>
              </a:rPr>
              <a:t>الخط الساخن.</a:t>
            </a:r>
            <a:endParaRPr lang="en-GB" dirty="0">
              <a:latin typeface="Calibri" panose="020F0502020204030204" pitchFamily="34" charset="0"/>
              <a:ea typeface="Calibri" panose="020F0502020204030204" pitchFamily="34" charset="0"/>
              <a:cs typeface="Calibri" panose="020F0502020204030204" pitchFamily="34" charset="0"/>
            </a:endParaRPr>
          </a:p>
          <a:p>
            <a:pPr marL="800100" lvl="1" indent="-342900" algn="just" rtl="1">
              <a:spcBef>
                <a:spcPts val="542"/>
              </a:spcBef>
              <a:spcAft>
                <a:spcPts val="0"/>
              </a:spcAft>
              <a:buFont typeface="Arial" panose="020B0604020202020204" pitchFamily="34" charset="0"/>
              <a:buChar char="•"/>
            </a:pPr>
            <a:r>
              <a:rPr lang="ar-JO" dirty="0">
                <a:latin typeface="Calibri" panose="020F0502020204030204" pitchFamily="34" charset="0"/>
                <a:ea typeface="Calibri" panose="020F0502020204030204" pitchFamily="34" charset="0"/>
                <a:cs typeface="Calibri" panose="020F0502020204030204" pitchFamily="34" charset="0"/>
              </a:rPr>
              <a:t>مكاتب المساعدة.</a:t>
            </a:r>
            <a:endParaRPr lang="en-GB" dirty="0">
              <a:latin typeface="Calibri" panose="020F0502020204030204" pitchFamily="34" charset="0"/>
              <a:ea typeface="Calibri" panose="020F0502020204030204" pitchFamily="34" charset="0"/>
              <a:cs typeface="Calibri" panose="020F0502020204030204" pitchFamily="34" charset="0"/>
            </a:endParaRPr>
          </a:p>
          <a:p>
            <a:pPr marL="800100" lvl="1" indent="-342900" algn="just" rtl="1">
              <a:spcBef>
                <a:spcPts val="542"/>
              </a:spcBef>
              <a:spcAft>
                <a:spcPts val="0"/>
              </a:spcAft>
              <a:buFont typeface="Arial" panose="020B0604020202020204" pitchFamily="34" charset="0"/>
              <a:buChar char="•"/>
            </a:pPr>
            <a:r>
              <a:rPr lang="ar-JO" dirty="0">
                <a:latin typeface="Calibri" panose="020F0502020204030204" pitchFamily="34" charset="0"/>
                <a:ea typeface="Calibri" panose="020F0502020204030204" pitchFamily="34" charset="0"/>
                <a:cs typeface="Calibri" panose="020F0502020204030204" pitchFamily="34" charset="0"/>
              </a:rPr>
              <a:t>صناديق الإقتراحات.</a:t>
            </a:r>
          </a:p>
          <a:p>
            <a:pPr marL="800100" lvl="1" indent="-342900" algn="just" rtl="1">
              <a:spcBef>
                <a:spcPts val="542"/>
              </a:spcBef>
              <a:spcAft>
                <a:spcPts val="0"/>
              </a:spcAft>
              <a:buFont typeface="Arial" panose="020B0604020202020204" pitchFamily="34" charset="0"/>
              <a:buChar char="•"/>
            </a:pPr>
            <a:endParaRPr lang="en-GB" dirty="0">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spcBef>
                <a:spcPts val="542"/>
              </a:spcBef>
              <a:spcAft>
                <a:spcPts val="0"/>
              </a:spcAft>
              <a:buFont typeface="Arial" panose="020B0604020202020204" pitchFamily="34" charset="0"/>
              <a:buChar char="•"/>
            </a:pPr>
            <a:r>
              <a:rPr lang="ar-JO" dirty="0">
                <a:latin typeface="Calibri" panose="020F0502020204030204" pitchFamily="34" charset="0"/>
                <a:ea typeface="Calibri" panose="020F0502020204030204" pitchFamily="34" charset="0"/>
                <a:cs typeface="Calibri" panose="020F0502020204030204" pitchFamily="34" charset="0"/>
              </a:rPr>
              <a:t>الإيجابيات:</a:t>
            </a:r>
          </a:p>
          <a:p>
            <a:pPr marL="342900" lvl="0" indent="-342900" algn="just" rtl="1">
              <a:spcBef>
                <a:spcPts val="542"/>
              </a:spcBef>
              <a:spcAft>
                <a:spcPts val="0"/>
              </a:spcAft>
              <a:buFont typeface="Arial" panose="020B0604020202020204" pitchFamily="34" charset="0"/>
              <a:buChar char="•"/>
            </a:pPr>
            <a:endParaRPr lang="en-GB" dirty="0">
              <a:latin typeface="Calibri" panose="020F0502020204030204" pitchFamily="34" charset="0"/>
              <a:ea typeface="Calibri" panose="020F0502020204030204" pitchFamily="34" charset="0"/>
              <a:cs typeface="Calibri" panose="020F0502020204030204" pitchFamily="34" charset="0"/>
            </a:endParaRPr>
          </a:p>
          <a:p>
            <a:pPr marL="800100" lvl="1" indent="-342900" algn="just" rtl="1">
              <a:spcBef>
                <a:spcPts val="542"/>
              </a:spcBef>
              <a:spcAft>
                <a:spcPts val="0"/>
              </a:spcAft>
              <a:buFont typeface="Arial" panose="020B0604020202020204" pitchFamily="34" charset="0"/>
              <a:buChar char="•"/>
            </a:pPr>
            <a:r>
              <a:rPr lang="ar-JO" dirty="0">
                <a:latin typeface="Calibri" panose="020F0502020204030204" pitchFamily="34" charset="0"/>
                <a:ea typeface="Calibri" panose="020F0502020204030204" pitchFamily="34" charset="0"/>
                <a:cs typeface="Calibri" panose="020F0502020204030204" pitchFamily="34" charset="0"/>
              </a:rPr>
              <a:t>تكون متاحة عندما يحتاج الأشخاص لإستخدامها - لذا إذا كان لديهم سؤال على سبيل المثال، يمكنهم التواصل معنا بدلاً من انتظار طرحه عليهم.</a:t>
            </a:r>
          </a:p>
          <a:p>
            <a:pPr marL="800100" lvl="1" indent="-342900" algn="just" rtl="1">
              <a:spcBef>
                <a:spcPts val="542"/>
              </a:spcBef>
              <a:spcAft>
                <a:spcPts val="0"/>
              </a:spcAft>
              <a:buFont typeface="Arial" panose="020B0604020202020204" pitchFamily="34" charset="0"/>
              <a:buChar char="•"/>
            </a:pPr>
            <a:endParaRPr lang="en-GB" dirty="0">
              <a:latin typeface="Calibri" panose="020F0502020204030204" pitchFamily="34" charset="0"/>
              <a:ea typeface="Calibri" panose="020F0502020204030204" pitchFamily="34" charset="0"/>
              <a:cs typeface="Calibri" panose="020F0502020204030204" pitchFamily="34" charset="0"/>
            </a:endParaRPr>
          </a:p>
          <a:p>
            <a:pPr marL="800100" lvl="1" indent="-342900" algn="just" rtl="1">
              <a:spcBef>
                <a:spcPts val="542"/>
              </a:spcBef>
              <a:spcAft>
                <a:spcPts val="0"/>
              </a:spcAft>
              <a:buFont typeface="Arial" panose="020B0604020202020204" pitchFamily="34" charset="0"/>
              <a:buChar char="•"/>
            </a:pPr>
            <a:r>
              <a:rPr lang="ar-JO" dirty="0">
                <a:latin typeface="Calibri" panose="020F0502020204030204" pitchFamily="34" charset="0"/>
                <a:ea typeface="Calibri" panose="020F0502020204030204" pitchFamily="34" charset="0"/>
                <a:cs typeface="Calibri" panose="020F0502020204030204" pitchFamily="34" charset="0"/>
              </a:rPr>
              <a:t>يمكنها جمع الملاحظات والإنطباعات المتعلقة بأي موضوع - يتمتع الأشخاص بحرية مشاركة أي نوع من الملاحظات حول أي مشكلة أو موضوع، وليس فقط ما نسألهم عنه.</a:t>
            </a:r>
          </a:p>
          <a:p>
            <a:pPr marL="800100" lvl="1" indent="-342900" algn="just" rtl="1">
              <a:spcBef>
                <a:spcPts val="542"/>
              </a:spcBef>
              <a:spcAft>
                <a:spcPts val="0"/>
              </a:spcAft>
              <a:buFont typeface="Arial" panose="020B0604020202020204" pitchFamily="34" charset="0"/>
              <a:buChar char="•"/>
            </a:pPr>
            <a:endParaRPr lang="en-GB" dirty="0">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spcBef>
                <a:spcPts val="542"/>
              </a:spcBef>
              <a:spcAft>
                <a:spcPts val="0"/>
              </a:spcAft>
              <a:buFont typeface="Arial" panose="020B0604020202020204" pitchFamily="34" charset="0"/>
              <a:buChar char="•"/>
            </a:pPr>
            <a:r>
              <a:rPr lang="ar-JO" dirty="0">
                <a:latin typeface="Calibri" panose="020F0502020204030204" pitchFamily="34" charset="0"/>
                <a:ea typeface="Calibri" panose="020F0502020204030204" pitchFamily="34" charset="0"/>
                <a:cs typeface="Calibri" panose="020F0502020204030204" pitchFamily="34" charset="0"/>
              </a:rPr>
              <a:t>السلبيات:</a:t>
            </a:r>
          </a:p>
          <a:p>
            <a:pPr marL="342900" lvl="0" indent="-342900" algn="just" rtl="1">
              <a:spcBef>
                <a:spcPts val="542"/>
              </a:spcBef>
              <a:spcAft>
                <a:spcPts val="0"/>
              </a:spcAft>
              <a:buFont typeface="Arial" panose="020B0604020202020204" pitchFamily="34" charset="0"/>
              <a:buChar char="•"/>
            </a:pPr>
            <a:endParaRPr lang="en-GB" dirty="0">
              <a:latin typeface="Calibri" panose="020F0502020204030204" pitchFamily="34" charset="0"/>
              <a:ea typeface="Calibri" panose="020F0502020204030204" pitchFamily="34" charset="0"/>
              <a:cs typeface="Calibri" panose="020F0502020204030204" pitchFamily="34" charset="0"/>
            </a:endParaRPr>
          </a:p>
          <a:p>
            <a:pPr marL="800100" lvl="1" indent="-342900" algn="just" rtl="1">
              <a:spcBef>
                <a:spcPts val="542"/>
              </a:spcBef>
              <a:spcAft>
                <a:spcPts val="0"/>
              </a:spcAft>
              <a:buFont typeface="Arial" panose="020B0604020202020204" pitchFamily="34" charset="0"/>
              <a:buChar char="•"/>
            </a:pPr>
            <a:r>
              <a:rPr lang="ar-JO" dirty="0">
                <a:latin typeface="Calibri" panose="020F0502020204030204" pitchFamily="34" charset="0"/>
                <a:ea typeface="Calibri" panose="020F0502020204030204" pitchFamily="34" charset="0"/>
                <a:cs typeface="Calibri" panose="020F0502020204030204" pitchFamily="34" charset="0"/>
              </a:rPr>
              <a:t>إذا لم يستخدم الناس النظام، فلن نتمكن من الحصول على أي ملاحظات - فهو يعتمد في الأساس على تواصل الأشخاص معنا.</a:t>
            </a:r>
          </a:p>
          <a:p>
            <a:pPr marL="800100" lvl="1" indent="-342900" algn="just" rtl="1">
              <a:spcBef>
                <a:spcPts val="542"/>
              </a:spcBef>
              <a:spcAft>
                <a:spcPts val="0"/>
              </a:spcAft>
              <a:buFont typeface="Arial" panose="020B0604020202020204" pitchFamily="34" charset="0"/>
              <a:buChar char="•"/>
            </a:pPr>
            <a:endParaRPr lang="en-GB" dirty="0">
              <a:latin typeface="Calibri" panose="020F0502020204030204" pitchFamily="34" charset="0"/>
              <a:ea typeface="Calibri" panose="020F0502020204030204" pitchFamily="34" charset="0"/>
              <a:cs typeface="Calibri" panose="020F0502020204030204" pitchFamily="34" charset="0"/>
            </a:endParaRPr>
          </a:p>
          <a:p>
            <a:pPr marL="800100" lvl="1" indent="-342900" algn="just" rtl="1">
              <a:spcBef>
                <a:spcPts val="542"/>
              </a:spcBef>
              <a:spcAft>
                <a:spcPts val="0"/>
              </a:spcAft>
              <a:buFont typeface="Arial" panose="020B0604020202020204" pitchFamily="34" charset="0"/>
              <a:buChar char="•"/>
            </a:pPr>
            <a:r>
              <a:rPr lang="ar-JO" dirty="0">
                <a:latin typeface="Calibri" panose="020F0502020204030204" pitchFamily="34" charset="0"/>
                <a:ea typeface="Calibri" panose="020F0502020204030204" pitchFamily="34" charset="0"/>
                <a:cs typeface="Calibri" panose="020F0502020204030204" pitchFamily="34" charset="0"/>
              </a:rPr>
              <a:t>هذا يعني أنه يجب الإعلان عنها جيدًا حتى يعرف الأشخاص عنها وكيفية إستخدامها.</a:t>
            </a:r>
          </a:p>
          <a:p>
            <a:pPr marL="800100" lvl="1" indent="-342900" algn="just" rtl="1">
              <a:spcBef>
                <a:spcPts val="542"/>
              </a:spcBef>
              <a:spcAft>
                <a:spcPts val="0"/>
              </a:spcAft>
              <a:buFont typeface="Arial" panose="020B0604020202020204" pitchFamily="34" charset="0"/>
              <a:buChar char="•"/>
            </a:pPr>
            <a:endParaRPr lang="en-GB" dirty="0">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spcBef>
                <a:spcPts val="542"/>
              </a:spcBef>
              <a:spcAft>
                <a:spcPts val="0"/>
              </a:spcAft>
              <a:buFont typeface="Arial" panose="020B0604020202020204" pitchFamily="34" charset="0"/>
              <a:buChar char="•"/>
            </a:pPr>
            <a:r>
              <a:rPr lang="ar-JO" dirty="0">
                <a:latin typeface="Calibri" panose="020F0502020204030204" pitchFamily="34" charset="0"/>
                <a:ea typeface="Calibri" panose="020F0502020204030204" pitchFamily="34" charset="0"/>
                <a:cs typeface="Calibri" panose="020F0502020204030204" pitchFamily="34" charset="0"/>
              </a:rPr>
              <a:t>الهدف الأنسب لإستخدامها:</a:t>
            </a:r>
          </a:p>
          <a:p>
            <a:pPr marL="342900" lvl="0" indent="-342900" algn="just" rtl="1">
              <a:spcBef>
                <a:spcPts val="542"/>
              </a:spcBef>
              <a:spcAft>
                <a:spcPts val="0"/>
              </a:spcAft>
              <a:buFont typeface="Arial" panose="020B0604020202020204" pitchFamily="34" charset="0"/>
              <a:buChar char="•"/>
            </a:pPr>
            <a:endParaRPr lang="en-GB" dirty="0">
              <a:latin typeface="Calibri" panose="020F0502020204030204" pitchFamily="34" charset="0"/>
              <a:ea typeface="Calibri" panose="020F0502020204030204" pitchFamily="34" charset="0"/>
              <a:cs typeface="Calibri" panose="020F0502020204030204" pitchFamily="34" charset="0"/>
            </a:endParaRPr>
          </a:p>
          <a:p>
            <a:pPr marL="800100" lvl="1" indent="-342900" algn="just" rtl="1">
              <a:spcBef>
                <a:spcPts val="542"/>
              </a:spcBef>
              <a:spcAft>
                <a:spcPts val="0"/>
              </a:spcAft>
              <a:buFont typeface="Arial" panose="020B0604020202020204" pitchFamily="34" charset="0"/>
              <a:buChar char="•"/>
            </a:pPr>
            <a:r>
              <a:rPr lang="ar-JO" dirty="0">
                <a:latin typeface="Calibri" panose="020F0502020204030204" pitchFamily="34" charset="0"/>
                <a:ea typeface="Calibri" panose="020F0502020204030204" pitchFamily="34" charset="0"/>
                <a:cs typeface="Calibri" panose="020F0502020204030204" pitchFamily="34" charset="0"/>
              </a:rPr>
              <a:t>حل المشكلات في الوقت المناسب (كالمشكلات المتعلقة بالتحويلات النقدية).</a:t>
            </a:r>
          </a:p>
          <a:p>
            <a:pPr marL="800100" lvl="1" indent="-342900" algn="just" rtl="1">
              <a:spcBef>
                <a:spcPts val="542"/>
              </a:spcBef>
              <a:spcAft>
                <a:spcPts val="0"/>
              </a:spcAft>
              <a:buFont typeface="Arial" panose="020B0604020202020204" pitchFamily="34" charset="0"/>
              <a:buChar char="•"/>
            </a:pPr>
            <a:endParaRPr lang="en-GB" dirty="0">
              <a:latin typeface="Calibri" panose="020F0502020204030204" pitchFamily="34" charset="0"/>
              <a:ea typeface="Calibri" panose="020F0502020204030204" pitchFamily="34" charset="0"/>
              <a:cs typeface="Calibri" panose="020F0502020204030204" pitchFamily="34" charset="0"/>
            </a:endParaRPr>
          </a:p>
          <a:p>
            <a:pPr marL="800100" lvl="1" indent="-342900" algn="just" rtl="1">
              <a:spcBef>
                <a:spcPts val="542"/>
              </a:spcBef>
              <a:spcAft>
                <a:spcPts val="0"/>
              </a:spcAft>
              <a:buFont typeface="Arial" panose="020B0604020202020204" pitchFamily="34" charset="0"/>
              <a:buChar char="•"/>
            </a:pPr>
            <a:r>
              <a:rPr lang="ar-JO" dirty="0">
                <a:latin typeface="Calibri" panose="020F0502020204030204" pitchFamily="34" charset="0"/>
                <a:ea typeface="Calibri" panose="020F0502020204030204" pitchFamily="34" charset="0"/>
                <a:cs typeface="Calibri" panose="020F0502020204030204" pitchFamily="34" charset="0"/>
              </a:rPr>
              <a:t>توفير المعلومات اللازمة.</a:t>
            </a:r>
          </a:p>
          <a:p>
            <a:pPr marL="800100" lvl="1" indent="-342900" algn="just" rtl="1">
              <a:spcBef>
                <a:spcPts val="542"/>
              </a:spcBef>
              <a:spcAft>
                <a:spcPts val="0"/>
              </a:spcAft>
              <a:buFont typeface="Arial" panose="020B0604020202020204" pitchFamily="34" charset="0"/>
              <a:buChar char="•"/>
            </a:pPr>
            <a:endParaRPr lang="en-GB" dirty="0">
              <a:latin typeface="Calibri" panose="020F0502020204030204" pitchFamily="34" charset="0"/>
              <a:ea typeface="Calibri" panose="020F0502020204030204" pitchFamily="34" charset="0"/>
              <a:cs typeface="Calibri" panose="020F0502020204030204" pitchFamily="34" charset="0"/>
            </a:endParaRPr>
          </a:p>
          <a:p>
            <a:pPr marL="800100" lvl="1" indent="-342900" algn="just" rtl="1">
              <a:spcBef>
                <a:spcPts val="542"/>
              </a:spcBef>
              <a:spcAft>
                <a:spcPts val="0"/>
              </a:spcAft>
              <a:buFont typeface="Arial" panose="020B0604020202020204" pitchFamily="34" charset="0"/>
              <a:buChar char="•"/>
            </a:pPr>
            <a:r>
              <a:rPr lang="ar-JO" dirty="0">
                <a:latin typeface="Calibri" panose="020F0502020204030204" pitchFamily="34" charset="0"/>
                <a:ea typeface="Calibri" panose="020F0502020204030204" pitchFamily="34" charset="0"/>
                <a:cs typeface="Calibri" panose="020F0502020204030204" pitchFamily="34" charset="0"/>
              </a:rPr>
              <a:t>الحاجة إلى التعامل السري مع الملاحظات والإنطباعات الحساسة.</a:t>
            </a:r>
          </a:p>
          <a:p>
            <a:pPr marL="800100" lvl="1" indent="-342900" algn="just" rtl="1">
              <a:spcBef>
                <a:spcPts val="542"/>
              </a:spcBef>
              <a:spcAft>
                <a:spcPts val="0"/>
              </a:spcAft>
              <a:buFont typeface="Arial" panose="020B0604020202020204" pitchFamily="34" charset="0"/>
              <a:buChar char="•"/>
            </a:pPr>
            <a:endParaRPr lang="en-GB" dirty="0">
              <a:latin typeface="Calibri" panose="020F0502020204030204" pitchFamily="34" charset="0"/>
              <a:ea typeface="Calibri" panose="020F0502020204030204" pitchFamily="34" charset="0"/>
              <a:cs typeface="Calibri" panose="020F0502020204030204" pitchFamily="34" charset="0"/>
            </a:endParaRPr>
          </a:p>
          <a:p>
            <a:pPr marL="800100" lvl="1" indent="-342900" algn="just" rtl="1">
              <a:spcBef>
                <a:spcPts val="542"/>
              </a:spcBef>
              <a:spcAft>
                <a:spcPts val="0"/>
              </a:spcAft>
              <a:buFont typeface="Arial" panose="020B0604020202020204" pitchFamily="34" charset="0"/>
              <a:buChar char="•"/>
            </a:pPr>
            <a:r>
              <a:rPr lang="ar-JO" dirty="0">
                <a:latin typeface="Calibri" panose="020F0502020204030204" pitchFamily="34" charset="0"/>
                <a:ea typeface="Calibri" panose="020F0502020204030204" pitchFamily="34" charset="0"/>
                <a:cs typeface="Calibri" panose="020F0502020204030204" pitchFamily="34" charset="0"/>
              </a:rPr>
              <a:t>في حال أرادت الجمعية الوطنية إنشاء آلية دائمة للتغذية الراجعة لتغطية كافة البرامج والعمليات والأنشطة.</a:t>
            </a:r>
            <a:endParaRPr lang="en-GB" dirty="0">
              <a:latin typeface="Calibri" panose="020F0502020204030204" pitchFamily="34" charset="0"/>
              <a:ea typeface="Calibri" panose="020F0502020204030204" pitchFamily="34" charset="0"/>
              <a:cs typeface="Calibri" panose="020F0502020204030204" pitchFamily="34" charset="0"/>
            </a:endParaRPr>
          </a:p>
          <a:p>
            <a:pPr marL="800100" lvl="1" indent="-342900" algn="just" rtl="1">
              <a:spcBef>
                <a:spcPts val="542"/>
              </a:spcBef>
              <a:spcAft>
                <a:spcPts val="0"/>
              </a:spcAft>
              <a:buFont typeface="Arial" panose="020B0604020202020204" pitchFamily="34" charset="0"/>
              <a:buChar char="•"/>
            </a:pPr>
            <a:endParaRPr lang="en-GB" dirty="0">
              <a:latin typeface="Calibri" panose="020F0502020204030204" pitchFamily="34" charset="0"/>
              <a:ea typeface="Calibri" panose="020F0502020204030204" pitchFamily="34" charset="0"/>
              <a:cs typeface="Calibri" panose="020F0502020204030204" pitchFamily="34" charset="0"/>
            </a:endParaRPr>
          </a:p>
          <a:p>
            <a:pPr marL="0" lvl="0" indent="0" algn="just" rtl="1">
              <a:spcBef>
                <a:spcPts val="542"/>
              </a:spcBef>
              <a:spcAft>
                <a:spcPts val="0"/>
              </a:spcAft>
              <a:buFont typeface="Arial" panose="020B0604020202020204" pitchFamily="34" charset="0"/>
              <a:buNone/>
            </a:pPr>
            <a:r>
              <a:rPr lang="ar-JO" b="1" dirty="0">
                <a:latin typeface="Calibri" panose="020F0502020204030204" pitchFamily="34" charset="0"/>
                <a:ea typeface="Calibri" panose="020F0502020204030204" pitchFamily="34" charset="0"/>
                <a:cs typeface="Calibri" panose="020F0502020204030204" pitchFamily="34" charset="0"/>
              </a:rPr>
              <a:t>النظام الاستباقي</a:t>
            </a:r>
          </a:p>
          <a:p>
            <a:pPr marL="0" lvl="0" indent="0" algn="just" rtl="1">
              <a:spcBef>
                <a:spcPts val="542"/>
              </a:spcBef>
              <a:spcAft>
                <a:spcPts val="0"/>
              </a:spcAft>
              <a:buFont typeface="Arial" panose="020B0604020202020204" pitchFamily="34" charset="0"/>
              <a:buNone/>
            </a:pPr>
            <a:endParaRPr lang="en-GB" b="1" dirty="0">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spcBef>
                <a:spcPts val="542"/>
              </a:spcBef>
              <a:spcAft>
                <a:spcPts val="0"/>
              </a:spcAft>
              <a:buFont typeface="Arial" panose="020B0604020202020204" pitchFamily="34" charset="0"/>
              <a:buChar char="•"/>
            </a:pPr>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نسعى بنشاط لطلب الملاحظات والإنطباعات عن طريق طرح الأسئلة.</a:t>
            </a:r>
          </a:p>
          <a:p>
            <a:pPr marL="342900" lvl="0" indent="-342900" algn="just" rtl="1">
              <a:spcBef>
                <a:spcPts val="542"/>
              </a:spcBef>
              <a:spcAft>
                <a:spcPts val="0"/>
              </a:spcAft>
              <a:buFont typeface="Arial" panose="020B0604020202020204" pitchFamily="34" charset="0"/>
              <a:buChar char="•"/>
            </a:pPr>
            <a:endParaRPr lang="en-GB"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342900" lvl="0" indent="-342900" algn="just" rtl="1">
              <a:spcBef>
                <a:spcPts val="542"/>
              </a:spcBef>
              <a:spcAft>
                <a:spcPts val="0"/>
              </a:spcAft>
              <a:buFont typeface="Arial" panose="020B0604020202020204" pitchFamily="34" charset="0"/>
              <a:buChar char="•"/>
            </a:pPr>
            <a:r>
              <a:rPr lang="ar-JO" dirty="0">
                <a:latin typeface="Calibri" panose="020F0502020204030204" pitchFamily="34" charset="0"/>
                <a:ea typeface="Calibri" panose="020F0502020204030204" pitchFamily="34" charset="0"/>
                <a:cs typeface="Calibri" panose="020F0502020204030204" pitchFamily="34" charset="0"/>
              </a:rPr>
              <a:t>أمثلة على القنوات المستخدمة في هذا النظام:</a:t>
            </a:r>
          </a:p>
          <a:p>
            <a:pPr marL="342900" lvl="0" indent="-342900" algn="just" rtl="1">
              <a:spcBef>
                <a:spcPts val="542"/>
              </a:spcBef>
              <a:spcAft>
                <a:spcPts val="0"/>
              </a:spcAft>
              <a:buFont typeface="Arial" panose="020B0604020202020204" pitchFamily="34" charset="0"/>
              <a:buChar char="•"/>
            </a:pPr>
            <a:endParaRPr lang="en-GB" b="0" dirty="0">
              <a:effectLst/>
              <a:latin typeface="Calibri" panose="020F0502020204030204" pitchFamily="34" charset="0"/>
              <a:ea typeface="Calibri" panose="020F0502020204030204" pitchFamily="34" charset="0"/>
              <a:cs typeface="Calibri" panose="020F0502020204030204" pitchFamily="34" charset="0"/>
            </a:endParaRPr>
          </a:p>
          <a:p>
            <a:pPr marL="800100" marR="0" lvl="1" indent="-342900" algn="just" rtl="1" fontAlgn="base">
              <a:lnSpc>
                <a:spcPct val="100000"/>
              </a:lnSpc>
              <a:spcBef>
                <a:spcPts val="542"/>
              </a:spcBef>
              <a:spcAft>
                <a:spcPts val="0"/>
              </a:spcAft>
              <a:buClr>
                <a:srgbClr val="000000"/>
              </a:buClr>
              <a:buSzPts val="1400"/>
              <a:buFont typeface="Arial" panose="020B0604020202020204" pitchFamily="34" charset="0"/>
              <a:buChar char="•"/>
            </a:pPr>
            <a:r>
              <a:rPr lang="ar-JO" sz="1804" b="0" i="0" u="none" strike="noStrike" cap="non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حلقات النقاش المركزة.</a:t>
            </a:r>
          </a:p>
          <a:p>
            <a:pPr marL="800100" marR="0" lvl="1" indent="-342900" algn="just" rtl="1" fontAlgn="base">
              <a:lnSpc>
                <a:spcPct val="100000"/>
              </a:lnSpc>
              <a:spcBef>
                <a:spcPts val="542"/>
              </a:spcBef>
              <a:spcAft>
                <a:spcPts val="0"/>
              </a:spcAft>
              <a:buClr>
                <a:srgbClr val="000000"/>
              </a:buClr>
              <a:buSzPts val="1400"/>
              <a:buFont typeface="Arial" panose="020B0604020202020204" pitchFamily="34" charset="0"/>
              <a:buChar char="•"/>
            </a:pPr>
            <a:endParaRPr lang="en-GB" sz="1804" b="0" i="0" u="none" strike="noStrike" cap="non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endParaRPr>
          </a:p>
          <a:p>
            <a:pPr marL="800100" marR="0" lvl="1" indent="-342900" algn="just" rtl="1" fontAlgn="base">
              <a:lnSpc>
                <a:spcPct val="100000"/>
              </a:lnSpc>
              <a:spcBef>
                <a:spcPts val="542"/>
              </a:spcBef>
              <a:spcAft>
                <a:spcPts val="0"/>
              </a:spcAft>
              <a:buClr>
                <a:srgbClr val="000000"/>
              </a:buClr>
              <a:buSzPts val="1400"/>
              <a:buFont typeface="Arial" panose="020B0604020202020204" pitchFamily="34" charset="0"/>
              <a:buChar char="•"/>
            </a:pPr>
            <a:r>
              <a:rPr lang="ar-JO" sz="1804" b="0" i="0" u="none" strike="noStrike" cap="non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إستطلاعات التصور.</a:t>
            </a:r>
          </a:p>
          <a:p>
            <a:pPr marL="800100" marR="0" lvl="1" indent="-342900" algn="just" rtl="1" fontAlgn="base">
              <a:lnSpc>
                <a:spcPct val="100000"/>
              </a:lnSpc>
              <a:spcBef>
                <a:spcPts val="542"/>
              </a:spcBef>
              <a:spcAft>
                <a:spcPts val="0"/>
              </a:spcAft>
              <a:buClr>
                <a:srgbClr val="000000"/>
              </a:buClr>
              <a:buSzPts val="1400"/>
              <a:buFont typeface="Arial" panose="020B0604020202020204" pitchFamily="34" charset="0"/>
              <a:buChar char="•"/>
            </a:pPr>
            <a:endParaRPr lang="en-GB" sz="1804" b="0" i="0" u="none" strike="noStrike" cap="non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endParaRPr>
          </a:p>
          <a:p>
            <a:pPr marL="800100" marR="0" lvl="1" indent="-342900" algn="just" rtl="1" fontAlgn="base">
              <a:lnSpc>
                <a:spcPct val="100000"/>
              </a:lnSpc>
              <a:spcBef>
                <a:spcPts val="542"/>
              </a:spcBef>
              <a:spcAft>
                <a:spcPts val="0"/>
              </a:spcAft>
              <a:buClr>
                <a:srgbClr val="000000"/>
              </a:buClr>
              <a:buSzPts val="1400"/>
              <a:buFont typeface="Arial" panose="020B0604020202020204" pitchFamily="34" charset="0"/>
              <a:buChar char="•"/>
            </a:pPr>
            <a:r>
              <a:rPr lang="ar-JO" sz="1804" b="0" i="0" u="none" strike="noStrike" cap="non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مقابلة مقدمي المعلومات الرئيسيين.</a:t>
            </a:r>
          </a:p>
          <a:p>
            <a:pPr marL="800100" marR="0" lvl="1" indent="-342900" algn="just" rtl="1" fontAlgn="base">
              <a:lnSpc>
                <a:spcPct val="100000"/>
              </a:lnSpc>
              <a:spcBef>
                <a:spcPts val="542"/>
              </a:spcBef>
              <a:spcAft>
                <a:spcPts val="0"/>
              </a:spcAft>
              <a:buClr>
                <a:srgbClr val="000000"/>
              </a:buClr>
              <a:buSzPts val="1400"/>
              <a:buFont typeface="Arial" panose="020B0604020202020204" pitchFamily="34" charset="0"/>
              <a:buChar char="•"/>
            </a:pPr>
            <a:endParaRPr lang="en-GB" sz="1804" b="0" i="0" u="none" strike="noStrike" cap="non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endParaRPr>
          </a:p>
          <a:p>
            <a:pPr marL="342900" marR="0" lvl="0" indent="-342900" algn="just" rtl="1" fontAlgn="base">
              <a:lnSpc>
                <a:spcPct val="100000"/>
              </a:lnSpc>
              <a:spcBef>
                <a:spcPts val="542"/>
              </a:spcBef>
              <a:spcAft>
                <a:spcPts val="0"/>
              </a:spcAft>
              <a:buClr>
                <a:srgbClr val="000000"/>
              </a:buClr>
              <a:buSzPts val="1400"/>
              <a:buFont typeface="Arial" panose="020B0604020202020204" pitchFamily="34" charset="0"/>
              <a:buChar char="•"/>
            </a:pPr>
            <a:r>
              <a:rPr lang="ar-JO" sz="1804" b="1"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من المهم أن نلاحظ - </a:t>
            </a:r>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أن معظم القنوات المرتبطة بكلا النظامين يمكن إستخدامها لجمع الملاحظات تفاعليًا أو إستباقيًا، فعلى سبيل المثال: يمكن لمراكز الاتصال أن تستقبل المكالمات ولكنها أيضًا يمكن أن تجري إستطلاعات هاتفية، ويمكن إستخدام زيارات المنازل لطرح أسئلة معينة، ولكنها تستخدم أيضًا لتسجيل الملاحظات التي لم يتم طلبها.</a:t>
            </a:r>
          </a:p>
          <a:p>
            <a:pPr marL="342900" marR="0" lvl="0" indent="-342900" algn="just" rtl="1" fontAlgn="base">
              <a:lnSpc>
                <a:spcPct val="100000"/>
              </a:lnSpc>
              <a:spcBef>
                <a:spcPts val="542"/>
              </a:spcBef>
              <a:spcAft>
                <a:spcPts val="0"/>
              </a:spcAft>
              <a:buClr>
                <a:srgbClr val="000000"/>
              </a:buClr>
              <a:buSzPts val="1400"/>
              <a:buFont typeface="Arial" panose="020B0604020202020204" pitchFamily="34" charset="0"/>
              <a:buChar char="•"/>
            </a:pPr>
            <a:endParaRPr lang="en-GB"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342900" marR="0" lvl="0" indent="-342900" algn="just" rtl="1" fontAlgn="base">
              <a:lnSpc>
                <a:spcPct val="100000"/>
              </a:lnSpc>
              <a:spcBef>
                <a:spcPts val="542"/>
              </a:spcBef>
              <a:spcAft>
                <a:spcPts val="0"/>
              </a:spcAft>
              <a:buClr>
                <a:srgbClr val="000000"/>
              </a:buClr>
              <a:buSzPts val="1400"/>
              <a:buFont typeface="Arial" panose="020B0604020202020204" pitchFamily="34" charset="0"/>
              <a:buChar char="•"/>
            </a:pPr>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الإيجابيات:</a:t>
            </a:r>
          </a:p>
          <a:p>
            <a:pPr marL="342900" marR="0" lvl="0" indent="-342900" algn="just" rtl="1" fontAlgn="base">
              <a:lnSpc>
                <a:spcPct val="100000"/>
              </a:lnSpc>
              <a:spcBef>
                <a:spcPts val="542"/>
              </a:spcBef>
              <a:spcAft>
                <a:spcPts val="0"/>
              </a:spcAft>
              <a:buClr>
                <a:srgbClr val="000000"/>
              </a:buClr>
              <a:buSzPts val="1400"/>
              <a:buFont typeface="Arial" panose="020B0604020202020204" pitchFamily="34" charset="0"/>
              <a:buChar char="•"/>
            </a:pPr>
            <a:endParaRPr lang="en-GB"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800100" marR="0" lvl="1" indent="-342900" algn="just" rtl="1" fontAlgn="base">
              <a:lnSpc>
                <a:spcPct val="100000"/>
              </a:lnSpc>
              <a:spcBef>
                <a:spcPts val="542"/>
              </a:spcBef>
              <a:spcAft>
                <a:spcPts val="0"/>
              </a:spcAft>
              <a:buClr>
                <a:srgbClr val="000000"/>
              </a:buClr>
              <a:buSzPts val="1400"/>
              <a:buFont typeface="Arial" panose="020B0604020202020204" pitchFamily="34" charset="0"/>
              <a:buChar char="•"/>
            </a:pPr>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يمكنها جمع الملاحظات والإنطباعات حول مواضيع معينة - لذلك يمكن إستخدامها لمعرفة ما يفكر فيه الأشخاص حول المرض والفيضانات والجمعية الوطنية. </a:t>
            </a:r>
          </a:p>
          <a:p>
            <a:pPr marL="800100" marR="0" lvl="1" indent="-342900" algn="just" rtl="1" fontAlgn="base">
              <a:lnSpc>
                <a:spcPct val="100000"/>
              </a:lnSpc>
              <a:spcBef>
                <a:spcPts val="542"/>
              </a:spcBef>
              <a:spcAft>
                <a:spcPts val="0"/>
              </a:spcAft>
              <a:buClr>
                <a:srgbClr val="000000"/>
              </a:buClr>
              <a:buSzPts val="1400"/>
              <a:buFont typeface="Arial" panose="020B0604020202020204" pitchFamily="34" charset="0"/>
              <a:buChar char="•"/>
            </a:pPr>
            <a:endParaRPr lang="en-GB"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800100" marR="0" lvl="1" indent="-342900" algn="just" rtl="1" fontAlgn="base">
              <a:lnSpc>
                <a:spcPct val="100000"/>
              </a:lnSpc>
              <a:spcBef>
                <a:spcPts val="542"/>
              </a:spcBef>
              <a:spcAft>
                <a:spcPts val="0"/>
              </a:spcAft>
              <a:buClr>
                <a:srgbClr val="000000"/>
              </a:buClr>
              <a:buSzPts val="1400"/>
              <a:buFont typeface="Arial" panose="020B0604020202020204" pitchFamily="34" charset="0"/>
              <a:buChar char="•"/>
            </a:pPr>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قد لا يأتي الأشخاص لتقديم ملاحظاتهم من تلقاء أنفسهم - قد لا يشعر بعض الأشخاص أو بعض الثقافات بالراحة عند مشاركة الملاحظات ما لم يتم طلب ذلك منهم مباشرة.</a:t>
            </a:r>
          </a:p>
          <a:p>
            <a:pPr marL="800100" marR="0" lvl="1" indent="-342900" algn="just" rtl="1" fontAlgn="base">
              <a:lnSpc>
                <a:spcPct val="100000"/>
              </a:lnSpc>
              <a:spcBef>
                <a:spcPts val="542"/>
              </a:spcBef>
              <a:spcAft>
                <a:spcPts val="0"/>
              </a:spcAft>
              <a:buClr>
                <a:srgbClr val="000000"/>
              </a:buClr>
              <a:buSzPts val="1400"/>
              <a:buFont typeface="Arial" panose="020B0604020202020204" pitchFamily="34" charset="0"/>
              <a:buChar char="•"/>
            </a:pPr>
            <a:endParaRPr lang="en-GB" sz="1804" b="0" i="1"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342900" marR="0" lvl="0" indent="-342900" algn="just" rtl="1" fontAlgn="base">
              <a:lnSpc>
                <a:spcPct val="100000"/>
              </a:lnSpc>
              <a:spcBef>
                <a:spcPts val="542"/>
              </a:spcBef>
              <a:spcAft>
                <a:spcPts val="0"/>
              </a:spcAft>
              <a:buClr>
                <a:srgbClr val="000000"/>
              </a:buClr>
              <a:buSzPts val="1400"/>
              <a:buFont typeface="Arial" panose="020B0604020202020204" pitchFamily="34" charset="0"/>
              <a:buChar char="•"/>
            </a:pPr>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السلبيات:</a:t>
            </a:r>
          </a:p>
          <a:p>
            <a:pPr marL="342900" marR="0" lvl="0" indent="-342900" algn="just" rtl="1" fontAlgn="base">
              <a:lnSpc>
                <a:spcPct val="100000"/>
              </a:lnSpc>
              <a:spcBef>
                <a:spcPts val="542"/>
              </a:spcBef>
              <a:spcAft>
                <a:spcPts val="0"/>
              </a:spcAft>
              <a:buClr>
                <a:srgbClr val="000000"/>
              </a:buClr>
              <a:buSzPts val="1400"/>
              <a:buFont typeface="Arial" panose="020B0604020202020204" pitchFamily="34" charset="0"/>
              <a:buChar char="•"/>
            </a:pPr>
            <a:endParaRPr lang="en-GB"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800100" marR="0" lvl="1" indent="-342900" algn="just" rtl="1" fontAlgn="base">
              <a:lnSpc>
                <a:spcPct val="100000"/>
              </a:lnSpc>
              <a:spcBef>
                <a:spcPts val="542"/>
              </a:spcBef>
              <a:spcAft>
                <a:spcPts val="0"/>
              </a:spcAft>
              <a:buClr>
                <a:srgbClr val="000000"/>
              </a:buClr>
              <a:buSzPts val="1400"/>
              <a:buFont typeface="Arial" panose="020B0604020202020204" pitchFamily="34" charset="0"/>
              <a:buChar char="•"/>
            </a:pPr>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قد تفوتك بعض الملاحظات والإنطباعات المتعلقة بموضوعات أخرى عند طرح أسئلة محددة  - كما في حالة طرحنا أسئلة حول كوفيد-19 فقط ورغبة الأشخاص في مشاركة تجاربهم حول تلقي التحويلات المالية.</a:t>
            </a:r>
          </a:p>
          <a:p>
            <a:pPr marL="800100" marR="0" lvl="1" indent="-342900" algn="just" rtl="1" fontAlgn="base">
              <a:lnSpc>
                <a:spcPct val="100000"/>
              </a:lnSpc>
              <a:spcBef>
                <a:spcPts val="542"/>
              </a:spcBef>
              <a:spcAft>
                <a:spcPts val="0"/>
              </a:spcAft>
              <a:buClr>
                <a:srgbClr val="000000"/>
              </a:buClr>
              <a:buSzPts val="1400"/>
              <a:buFont typeface="Arial" panose="020B0604020202020204" pitchFamily="34" charset="0"/>
              <a:buChar char="•"/>
            </a:pPr>
            <a:endParaRPr lang="en-GB"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800100" marR="0" lvl="1" indent="-342900" algn="just" rtl="1" fontAlgn="base">
              <a:lnSpc>
                <a:spcPct val="100000"/>
              </a:lnSpc>
              <a:spcBef>
                <a:spcPts val="542"/>
              </a:spcBef>
              <a:spcAft>
                <a:spcPts val="0"/>
              </a:spcAft>
              <a:buClr>
                <a:srgbClr val="000000"/>
              </a:buClr>
              <a:buSzPts val="1400"/>
              <a:buFont typeface="Arial" panose="020B0604020202020204" pitchFamily="34" charset="0"/>
              <a:buChar char="•"/>
            </a:pPr>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قد لا يتمكن الأشخاص من الإبلاغ عن المشكلات عندما يحتاجون إلى ذلك - على سبيل المثال، إذا شهدوا فسادًا أو كان لديهم سؤال عاجل حول حقوقهم وكيفية الوصول إلى الدعم، يتعين عليهم الانتظار حتى نأتي لسؤالهم، ولا يمكنهم التواصل معنا في ذلك الوقت.</a:t>
            </a:r>
          </a:p>
          <a:p>
            <a:pPr marL="800100" marR="0" lvl="1" indent="-342900" algn="just" rtl="1" fontAlgn="base">
              <a:lnSpc>
                <a:spcPct val="100000"/>
              </a:lnSpc>
              <a:spcBef>
                <a:spcPts val="542"/>
              </a:spcBef>
              <a:spcAft>
                <a:spcPts val="0"/>
              </a:spcAft>
              <a:buClr>
                <a:srgbClr val="000000"/>
              </a:buClr>
              <a:buSzPts val="1400"/>
              <a:buFont typeface="Arial" panose="020B0604020202020204" pitchFamily="34" charset="0"/>
              <a:buChar char="•"/>
            </a:pPr>
            <a:endParaRPr lang="en-GB"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342900" lvl="0" indent="-342900" algn="just" rtl="1">
              <a:spcBef>
                <a:spcPts val="542"/>
              </a:spcBef>
              <a:spcAft>
                <a:spcPts val="0"/>
              </a:spcAft>
              <a:buFont typeface="Arial" panose="020B0604020202020204" pitchFamily="34" charset="0"/>
              <a:buChar char="•"/>
            </a:pPr>
            <a:r>
              <a:rPr lang="ar-JO" dirty="0">
                <a:latin typeface="Calibri" panose="020F0502020204030204" pitchFamily="34" charset="0"/>
                <a:ea typeface="Calibri" panose="020F0502020204030204" pitchFamily="34" charset="0"/>
                <a:cs typeface="Calibri" panose="020F0502020204030204" pitchFamily="34" charset="0"/>
              </a:rPr>
              <a:t>الهدف الأنسب لإستخدامها:</a:t>
            </a:r>
          </a:p>
          <a:p>
            <a:pPr marL="342900" marR="0" lvl="0" indent="-342900" algn="just" rtl="1" fontAlgn="base">
              <a:lnSpc>
                <a:spcPct val="100000"/>
              </a:lnSpc>
              <a:spcBef>
                <a:spcPts val="542"/>
              </a:spcBef>
              <a:spcAft>
                <a:spcPts val="0"/>
              </a:spcAft>
              <a:buClr>
                <a:srgbClr val="000000"/>
              </a:buClr>
              <a:buSzPts val="1400"/>
              <a:buFont typeface="Arial" panose="020B0604020202020204" pitchFamily="34" charset="0"/>
              <a:buChar char="•"/>
            </a:pPr>
            <a:endParaRPr lang="en-GB"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800100" marR="0" lvl="1" indent="-342900" algn="just" rtl="1" fontAlgn="base">
              <a:lnSpc>
                <a:spcPct val="100000"/>
              </a:lnSpc>
              <a:spcBef>
                <a:spcPts val="542"/>
              </a:spcBef>
              <a:spcAft>
                <a:spcPts val="0"/>
              </a:spcAft>
              <a:buClr>
                <a:srgbClr val="000000"/>
              </a:buClr>
              <a:buSzPts val="1400"/>
              <a:buFont typeface="Arial" panose="020B0604020202020204" pitchFamily="34" charset="0"/>
              <a:buChar char="•"/>
            </a:pPr>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فهم المجتمع - فهم المعتقدات والآراء والقيم - على سبيل المثال تتبع ما معتقدات الأشخاص حول فايروس الإيبولا.</a:t>
            </a:r>
          </a:p>
          <a:p>
            <a:pPr marL="800100" marR="0" lvl="1" indent="-342900" algn="just" rtl="1" fontAlgn="base">
              <a:lnSpc>
                <a:spcPct val="100000"/>
              </a:lnSpc>
              <a:spcBef>
                <a:spcPts val="542"/>
              </a:spcBef>
              <a:spcAft>
                <a:spcPts val="0"/>
              </a:spcAft>
              <a:buClr>
                <a:srgbClr val="000000"/>
              </a:buClr>
              <a:buSzPts val="1400"/>
              <a:buFont typeface="Arial" panose="020B0604020202020204" pitchFamily="34" charset="0"/>
              <a:buChar char="•"/>
            </a:pPr>
            <a:endParaRPr lang="en-GB"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800100" marR="0" lvl="1" indent="-342900" algn="just" rtl="1" fontAlgn="base">
              <a:lnSpc>
                <a:spcPct val="100000"/>
              </a:lnSpc>
              <a:spcBef>
                <a:spcPts val="542"/>
              </a:spcBef>
              <a:spcAft>
                <a:spcPts val="0"/>
              </a:spcAft>
              <a:buClr>
                <a:srgbClr val="000000"/>
              </a:buClr>
              <a:buSzPts val="1400"/>
              <a:buFont typeface="Arial" panose="020B0604020202020204" pitchFamily="34" charset="0"/>
              <a:buChar char="•"/>
            </a:pPr>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رصد المقاييس الرئيسية - كالرضا عن خدماتنا.</a:t>
            </a:r>
          </a:p>
          <a:p>
            <a:pPr marL="800100" marR="0" lvl="1" indent="-342900" algn="just" rtl="1" fontAlgn="base">
              <a:lnSpc>
                <a:spcPct val="100000"/>
              </a:lnSpc>
              <a:spcBef>
                <a:spcPts val="542"/>
              </a:spcBef>
              <a:spcAft>
                <a:spcPts val="0"/>
              </a:spcAft>
              <a:buClr>
                <a:srgbClr val="000000"/>
              </a:buClr>
              <a:buSzPts val="1400"/>
              <a:buFont typeface="Arial" panose="020B0604020202020204" pitchFamily="34" charset="0"/>
              <a:buChar char="•"/>
            </a:pPr>
            <a:endParaRPr lang="en-GB"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800100" marR="0" lvl="1" indent="-342900" algn="just" rtl="1" fontAlgn="base">
              <a:lnSpc>
                <a:spcPct val="100000"/>
              </a:lnSpc>
              <a:spcBef>
                <a:spcPts val="542"/>
              </a:spcBef>
              <a:spcAft>
                <a:spcPts val="0"/>
              </a:spcAft>
              <a:buClr>
                <a:srgbClr val="000000"/>
              </a:buClr>
              <a:buSzPts val="1400"/>
              <a:buFont typeface="Arial" panose="020B0604020202020204" pitchFamily="34" charset="0"/>
              <a:buChar char="•"/>
            </a:pPr>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عندما يكون وجود نظام رسمي دائم مثل الخط الساخن أو صندوق الاقتراحات غير ممكن - يتعين علينا التأكد من زيارة المجتمعات بانتظام لطلب ملاحظاتهم وانطباعاتهم، وهذا يعني أننا ما زلنا نستمع إليهم.</a:t>
            </a:r>
            <a:endParaRPr lang="en-GB" dirty="0">
              <a:latin typeface="Calibri" panose="020F0502020204030204" pitchFamily="34" charset="0"/>
              <a:ea typeface="Calibri" panose="020F0502020204030204" pitchFamily="34" charset="0"/>
              <a:cs typeface="Calibri" panose="020F0502020204030204" pitchFamily="34" charset="0"/>
            </a:endParaRPr>
          </a:p>
          <a:p>
            <a:pPr marL="0" lvl="0" indent="0" algn="just" rtl="1">
              <a:spcBef>
                <a:spcPts val="542"/>
              </a:spcBef>
              <a:spcAft>
                <a:spcPts val="0"/>
              </a:spcAft>
              <a:buNone/>
            </a:pPr>
            <a:endParaRPr lang="en-GB" dirty="0">
              <a:latin typeface="Calibri" panose="020F0502020204030204" pitchFamily="34" charset="0"/>
              <a:ea typeface="Calibri" panose="020F0502020204030204" pitchFamily="34" charset="0"/>
              <a:cs typeface="Calibri" panose="020F0502020204030204" pitchFamily="34" charset="0"/>
            </a:endParaRPr>
          </a:p>
          <a:p>
            <a:pPr marL="0" lvl="0" indent="0" algn="just" rtl="1">
              <a:spcBef>
                <a:spcPts val="542"/>
              </a:spcBef>
              <a:spcAft>
                <a:spcPts val="0"/>
              </a:spcAft>
              <a:buNone/>
            </a:pPr>
            <a:endParaRPr lang="en-GB" dirty="0">
              <a:latin typeface="Calibri" panose="020F0502020204030204" pitchFamily="34" charset="0"/>
              <a:ea typeface="Calibri" panose="020F0502020204030204" pitchFamily="34" charset="0"/>
              <a:cs typeface="Calibri" panose="020F0502020204030204" pitchFamily="34" charset="0"/>
            </a:endParaRPr>
          </a:p>
          <a:p>
            <a:pPr marL="0" lvl="0" indent="0" algn="just" rtl="1">
              <a:spcBef>
                <a:spcPts val="542"/>
              </a:spcBef>
              <a:spcAft>
                <a:spcPts val="0"/>
              </a:spcAft>
              <a:buNone/>
            </a:pPr>
            <a:endParaRPr dirty="0">
              <a:latin typeface="Calibri" panose="020F0502020204030204" pitchFamily="34" charset="0"/>
              <a:ea typeface="Calibri" panose="020F0502020204030204" pitchFamily="34" charset="0"/>
              <a:cs typeface="Calibri" panose="020F0502020204030204" pitchFamily="34" charset="0"/>
            </a:endParaRPr>
          </a:p>
        </p:txBody>
      </p:sp>
      <p:sp>
        <p:nvSpPr>
          <p:cNvPr id="348" name="Google Shape;348;p8: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4"/>
        <p:cNvGrpSpPr/>
        <p:nvPr/>
      </p:nvGrpSpPr>
      <p:grpSpPr>
        <a:xfrm>
          <a:off x="0" y="0"/>
          <a:ext cx="0" cy="0"/>
          <a:chOff x="0" y="0"/>
          <a:chExt cx="0" cy="0"/>
        </a:xfrm>
      </p:grpSpPr>
      <p:sp>
        <p:nvSpPr>
          <p:cNvPr id="675" name="Google Shape;675;p22: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76" name="Google Shape;676;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r" rtl="1">
              <a:lnSpc>
                <a:spcPct val="100000"/>
              </a:lnSpc>
              <a:spcBef>
                <a:spcPts val="0"/>
              </a:spcBef>
              <a:spcAft>
                <a:spcPts val="0"/>
              </a:spcAft>
              <a:buSzPts val="1400"/>
              <a:buNone/>
            </a:pPr>
            <a:r>
              <a:rPr lang="ar-JO" b="1" dirty="0">
                <a:latin typeface="Calibri" panose="020F0502020204030204" pitchFamily="34" charset="0"/>
                <a:ea typeface="Calibri" panose="020F0502020204030204" pitchFamily="34" charset="0"/>
                <a:cs typeface="Calibri" panose="020F0502020204030204" pitchFamily="34" charset="0"/>
              </a:rPr>
              <a:t>ملاحظات الميسرين – صندوق الدردشة أو شفهياً.</a:t>
            </a:r>
            <a:endParaRPr lang="en-GB" b="1" dirty="0">
              <a:latin typeface="Calibri" panose="020F0502020204030204" pitchFamily="34" charset="0"/>
              <a:ea typeface="Calibri" panose="020F0502020204030204" pitchFamily="34" charset="0"/>
              <a:cs typeface="Calibri" panose="020F0502020204030204" pitchFamily="34" charset="0"/>
            </a:endParaRPr>
          </a:p>
          <a:p>
            <a:pPr marL="0" lvl="0" indent="0" algn="l" rtl="0">
              <a:lnSpc>
                <a:spcPct val="100000"/>
              </a:lnSpc>
              <a:spcBef>
                <a:spcPts val="0"/>
              </a:spcBef>
              <a:spcAft>
                <a:spcPts val="0"/>
              </a:spcAft>
              <a:buSzPts val="1400"/>
              <a:buNone/>
            </a:pPr>
            <a:endParaRPr dirty="0">
              <a:latin typeface="Calibri" panose="020F0502020204030204" pitchFamily="34" charset="0"/>
              <a:ea typeface="Calibri" panose="020F0502020204030204" pitchFamily="34" charset="0"/>
              <a:cs typeface="Calibri" panose="020F0502020204030204" pitchFamily="34" charset="0"/>
            </a:endParaRPr>
          </a:p>
          <a:p>
            <a:pPr marL="285750" marR="0" lvl="0" indent="-285750" algn="just" defTabSz="914400" rtl="1"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ar-JO" sz="1800" b="1" dirty="0">
                <a:latin typeface="Calibri" panose="020F0502020204030204" pitchFamily="34" charset="0"/>
                <a:ea typeface="Calibri" panose="020F0502020204030204" pitchFamily="34" charset="0"/>
                <a:cs typeface="Calibri" panose="020F0502020204030204" pitchFamily="34" charset="0"/>
                <a:sym typeface="Calibri"/>
              </a:rPr>
              <a:t>قبل</a:t>
            </a:r>
            <a:r>
              <a:rPr lang="ar-JO" sz="1800" b="0" dirty="0">
                <a:latin typeface="Calibri" panose="020F0502020204030204" pitchFamily="34" charset="0"/>
                <a:ea typeface="Calibri" panose="020F0502020204030204" pitchFamily="34" charset="0"/>
                <a:cs typeface="Calibri" panose="020F0502020204030204" pitchFamily="34" charset="0"/>
                <a:sym typeface="Calibri"/>
              </a:rPr>
              <a:t> عرض التعريف، استفسر عما إذا كان بإمكان أي شخص شرح ما تعنيه المشاركة المجتمعية والمساءلة في سياق عمله أو قطاعه، عن طريق الكتابة في صندوق الدردشة أو المشاركة الصوتية.</a:t>
            </a:r>
          </a:p>
          <a:p>
            <a:pPr marL="285750" marR="0" lvl="0" indent="-285750" algn="r" defTabSz="914400" rtl="1"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endParaRPr lang="en-GB" sz="1800" b="0" dirty="0">
              <a:latin typeface="Calibri" panose="020F0502020204030204" pitchFamily="34" charset="0"/>
              <a:ea typeface="Calibri" panose="020F0502020204030204" pitchFamily="34" charset="0"/>
              <a:cs typeface="Calibri" panose="020F0502020204030204" pitchFamily="34" charset="0"/>
              <a:sym typeface="Calibri"/>
            </a:endParaRPr>
          </a:p>
          <a:p>
            <a:pPr marL="285750" marR="0" lvl="0" indent="-285750" algn="just" defTabSz="914400" rtl="1"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ar-JO" dirty="0">
                <a:latin typeface="Calibri" panose="020F0502020204030204" pitchFamily="34" charset="0"/>
                <a:ea typeface="Calibri" panose="020F0502020204030204" pitchFamily="34" charset="0"/>
                <a:cs typeface="Calibri" panose="020F0502020204030204" pitchFamily="34" charset="0"/>
              </a:rPr>
              <a:t>أظهر الرسم البياني على الشريحة، والذي يقدم النُهج الأربعة الأساسية للمشاركة المجتمعية والمساءلة، وكيف يمكن أن تساعدنا في تحمل المسؤولية تجاه الأشخاص الذين نساعدهم.</a:t>
            </a:r>
          </a:p>
          <a:p>
            <a:pPr marL="285750" marR="0" lvl="0" indent="-28575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endParaRPr lang="en-GB" dirty="0">
              <a:latin typeface="Calibri" panose="020F0502020204030204" pitchFamily="34" charset="0"/>
              <a:ea typeface="Calibri" panose="020F0502020204030204" pitchFamily="34" charset="0"/>
              <a:cs typeface="Calibri" panose="020F0502020204030204" pitchFamily="34" charset="0"/>
            </a:endParaRPr>
          </a:p>
          <a:p>
            <a:pPr marL="285750" marR="0" lvl="0" indent="-285750" algn="r" defTabSz="914400" rtl="1"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ar-JO" dirty="0">
                <a:latin typeface="Calibri" panose="020F0502020204030204" pitchFamily="34" charset="0"/>
                <a:ea typeface="Calibri" panose="020F0502020204030204" pitchFamily="34" charset="0"/>
                <a:cs typeface="Calibri" panose="020F0502020204030204" pitchFamily="34" charset="0"/>
              </a:rPr>
              <a:t>أحرص على قراءة التعريف الكامل للمشاركة المجتمعية والمساءلة والموجود في الدليل: </a:t>
            </a:r>
          </a:p>
          <a:p>
            <a:pPr marL="1030517" marR="0" lvl="1" indent="-342900" algn="just" defTabSz="914400" rtl="1"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المشاركة المجتمعية والمساءلة هما نهج عمل يعترف بأن جميع أفراد المجتمع شركاء متساوون، حيث تقوم احتياجاتهم المتنوعة وأولوياتهم وتفضيلاتهم بتوجيه كل ما نقوم به، ونحقق ذلك من خلال تضمين المشاركة المجتمعية الهادفة والتواصل المفتوح والصادق وآليات الاستماع والإستجابة للتغذية الراجعة في برامجنا وعملياتنا، حيث تخبرنا الأدلة والتجارب والفطرة السليمة إنه عندما نقوم بإشراك المجتمعات بشكل حقيقي يمكنهم لعب دور فعّال ونشط في تصميم وإدارة البرامج والعمليات، وبالتالي ستكون النتائج أكثر فعالية واستدامة وجودةً.</a:t>
            </a:r>
          </a:p>
          <a:p>
            <a:pPr marL="0" marR="0" lvl="0" indent="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None/>
              <a:tabLst/>
              <a:defRPr/>
            </a:pPr>
            <a:endParaRPr lang="en-GB"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742950" marR="0" lvl="1" indent="-285750" algn="r" defTabSz="914400" rtl="1"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وضّح ما يلي</a:t>
            </a:r>
            <a:r>
              <a:rPr lang="en-GB"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a:t>
            </a:r>
          </a:p>
          <a:p>
            <a:pPr marL="1200150" marR="0" lvl="2" indent="-285750" algn="just" defTabSz="914400" rtl="1"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ar-JO" sz="2000" b="1"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تعني المشاركة </a:t>
            </a:r>
            <a:r>
              <a:rPr lang="ar-JO" sz="20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اتخاذ القرارات بالتنسيق مع المجتمع حول كيفية تصميم وإدارة وتنفيذ البرامج والعمليات، وتقديم الدعم، في الحالات الممكنة، للمجتمعات لتقديم وتشكيل حلولهم وتعديلاتهم وفقًا لشروطهم الخاصة.</a:t>
            </a:r>
          </a:p>
          <a:p>
            <a:pPr marL="1200150" marR="0" lvl="2" indent="-285750" algn="just" defTabSz="914400" rtl="1"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endParaRPr lang="en-GB" sz="2000" b="0" dirty="0">
              <a:latin typeface="Calibri" panose="020F0502020204030204" pitchFamily="34" charset="0"/>
              <a:ea typeface="Calibri" panose="020F0502020204030204" pitchFamily="34" charset="0"/>
              <a:cs typeface="Calibri" panose="020F0502020204030204" pitchFamily="34" charset="0"/>
              <a:sym typeface="Calibri"/>
            </a:endParaRPr>
          </a:p>
          <a:p>
            <a:pPr marL="1200150" marR="0" lvl="2" indent="-285750" algn="just" defTabSz="914400" rtl="1"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ar-JO" sz="2000" b="1"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يدور التواصل المفتوح والصادق والمنتظم </a:t>
            </a:r>
            <a:r>
              <a:rPr lang="ar-JO" sz="2000" b="0"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حول ضمان فهم المجتمعات لمن نحن وما الذي نقوم به في مجتمعهم، وتزويدهم بالمعلومات التي يحتاجونها لاتخاذ القرارات والإجراءات اللازمة لحماية وتحسين حياتهم ومجتمعهم وصحتهم.</a:t>
            </a:r>
          </a:p>
          <a:p>
            <a:pPr marL="1200150" marR="0" lvl="2" indent="-28575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endParaRPr lang="en-GB" sz="2000" b="0" dirty="0">
              <a:latin typeface="Calibri" panose="020F0502020204030204" pitchFamily="34" charset="0"/>
              <a:ea typeface="Calibri" panose="020F0502020204030204" pitchFamily="34" charset="0"/>
              <a:cs typeface="Calibri" panose="020F0502020204030204" pitchFamily="34" charset="0"/>
              <a:sym typeface="Calibri"/>
            </a:endParaRPr>
          </a:p>
          <a:p>
            <a:pPr marL="1200150" marR="0" lvl="2" indent="-285750" algn="just" defTabSz="914400" rtl="1"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ar-JO" sz="2000" b="0" dirty="0">
                <a:latin typeface="Calibri" panose="020F0502020204030204" pitchFamily="34" charset="0"/>
                <a:ea typeface="Calibri" panose="020F0502020204030204" pitchFamily="34" charset="0"/>
                <a:cs typeface="Calibri" panose="020F0502020204030204" pitchFamily="34" charset="0"/>
                <a:sym typeface="Calibri"/>
              </a:rPr>
              <a:t>تدعمنا </a:t>
            </a:r>
            <a:r>
              <a:rPr lang="ar-JO" sz="2000" b="1" dirty="0">
                <a:latin typeface="Calibri" panose="020F0502020204030204" pitchFamily="34" charset="0"/>
                <a:ea typeface="Calibri" panose="020F0502020204030204" pitchFamily="34" charset="0"/>
                <a:cs typeface="Calibri" panose="020F0502020204030204" pitchFamily="34" charset="0"/>
                <a:sym typeface="Calibri"/>
              </a:rPr>
              <a:t>آليات التغذية الراجعة</a:t>
            </a:r>
            <a:r>
              <a:rPr lang="ar-JO" sz="2000" b="0" dirty="0">
                <a:latin typeface="Calibri" panose="020F0502020204030204" pitchFamily="34" charset="0"/>
                <a:ea typeface="Calibri" panose="020F0502020204030204" pitchFamily="34" charset="0"/>
                <a:cs typeface="Calibri" panose="020F0502020204030204" pitchFamily="34" charset="0"/>
                <a:sym typeface="Calibri"/>
              </a:rPr>
              <a:t> في تلقي وتحليل والإستجابة والتصرف بناءً على أسئلة المجتمع والشكاوى والطلبات والإقتراحات والمعتقدات والشائعات والثناء، ومن الممكن أن يكون ذلك متعلقًا بالخدمات والدعم الذي نقدمه، أو المعتقدات حول موضوع أو قضية معينة تتعلق بعملنا (على سبيل المثال مصدر قلق للصحة العامة)، أو حول تصرف وسلوك موظفينا ومتطوعينا.</a:t>
            </a:r>
          </a:p>
          <a:p>
            <a:pPr marL="1200150" marR="0" lvl="2" indent="-28575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endParaRPr lang="en-GB" sz="20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1200150" marR="0" lvl="2" indent="-285750" algn="just" defTabSz="914400" rtl="1"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ar-JO" sz="20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يتعلق </a:t>
            </a:r>
            <a:r>
              <a:rPr lang="ar-JO" sz="2000" b="1"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الفهم المجتمعي </a:t>
            </a:r>
            <a:r>
              <a:rPr lang="ar-JO" sz="20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بضمان فهمنا للمجتمعات التي نتعامل معها، بما في ذلك الوضع الذي يعيشون فيه واحتياجاتهم وأولوياتهم وآرائهم وقدراتهم - والتأثيرات الاجتماعية والثقافية والسياسية والاقتصادية والبيئية الأوسع التي تؤثر في حياتهم.</a:t>
            </a:r>
          </a:p>
          <a:p>
            <a:pPr marL="1200150" marR="0" lvl="2" indent="-285750" algn="just" defTabSz="914400" rtl="1"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endParaRPr lang="en-GB" sz="2000" b="0" dirty="0">
              <a:latin typeface="Calibri" panose="020F0502020204030204" pitchFamily="34" charset="0"/>
              <a:ea typeface="Calibri" panose="020F0502020204030204" pitchFamily="34" charset="0"/>
              <a:cs typeface="Calibri" panose="020F0502020204030204" pitchFamily="34" charset="0"/>
            </a:endParaRPr>
          </a:p>
          <a:p>
            <a:pPr marL="1200150" marR="0" lvl="2" indent="-285750" algn="just" defTabSz="914400" rtl="1"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ar-JO" sz="2000" b="0" dirty="0">
                <a:latin typeface="Calibri" panose="020F0502020204030204" pitchFamily="34" charset="0"/>
                <a:ea typeface="Calibri" panose="020F0502020204030204" pitchFamily="34" charset="0"/>
                <a:cs typeface="Calibri" panose="020F0502020204030204" pitchFamily="34" charset="0"/>
                <a:sym typeface="Calibri"/>
              </a:rPr>
              <a:t>تساعدنا هذه النُهوج الأساسية الأربعة للمشاركة المجتمعية </a:t>
            </a:r>
            <a:r>
              <a:rPr lang="ar-JO" sz="2000" b="1" dirty="0">
                <a:latin typeface="Calibri" panose="020F0502020204030204" pitchFamily="34" charset="0"/>
                <a:ea typeface="Calibri" panose="020F0502020204030204" pitchFamily="34" charset="0"/>
                <a:cs typeface="Calibri" panose="020F0502020204030204" pitchFamily="34" charset="0"/>
                <a:sym typeface="Calibri"/>
              </a:rPr>
              <a:t>مجتمعةً</a:t>
            </a:r>
            <a:r>
              <a:rPr lang="ar-JO" sz="2000" b="0" dirty="0">
                <a:latin typeface="Calibri" panose="020F0502020204030204" pitchFamily="34" charset="0"/>
                <a:ea typeface="Calibri" panose="020F0502020204030204" pitchFamily="34" charset="0"/>
                <a:cs typeface="Calibri" panose="020F0502020204030204" pitchFamily="34" charset="0"/>
                <a:sym typeface="Calibri"/>
              </a:rPr>
              <a:t> على ضمان ما يأتي:</a:t>
            </a:r>
          </a:p>
          <a:p>
            <a:pPr marL="1200150" marR="0" lvl="2" indent="-285750" algn="just" defTabSz="914400" rtl="1"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endParaRPr lang="ar-JO" sz="2000" b="0" dirty="0">
              <a:latin typeface="Calibri" panose="020F0502020204030204" pitchFamily="34" charset="0"/>
              <a:ea typeface="Calibri" panose="020F0502020204030204" pitchFamily="34" charset="0"/>
              <a:cs typeface="Calibri" panose="020F0502020204030204" pitchFamily="34" charset="0"/>
              <a:sym typeface="Calibri"/>
            </a:endParaRPr>
          </a:p>
          <a:p>
            <a:pPr marL="1200150" marR="0" lvl="2" indent="-285750" algn="just" defTabSz="914400" rtl="1"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ar-JO" dirty="0">
                <a:latin typeface="Calibri" panose="020F0502020204030204" pitchFamily="34" charset="0"/>
                <a:ea typeface="Calibri" panose="020F0502020204030204" pitchFamily="34" charset="0"/>
                <a:cs typeface="Calibri" panose="020F0502020204030204" pitchFamily="34" charset="0"/>
              </a:rPr>
              <a:t>الدعم الذي نقدمه مهم ومفيد ويتم تقديمه في الوقت المناسب ويتماشى مع احتياجات الأشخاص.</a:t>
            </a:r>
          </a:p>
          <a:p>
            <a:pPr marL="1200150" marR="0" lvl="2" indent="-285750" algn="just" defTabSz="914400" rtl="1"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endParaRPr lang="ar-JO" dirty="0">
              <a:latin typeface="Calibri" panose="020F0502020204030204" pitchFamily="34" charset="0"/>
              <a:ea typeface="Calibri" panose="020F0502020204030204" pitchFamily="34" charset="0"/>
              <a:cs typeface="Calibri" panose="020F0502020204030204" pitchFamily="34" charset="0"/>
            </a:endParaRPr>
          </a:p>
          <a:p>
            <a:pPr marL="1200150" marR="0" lvl="2" indent="-285750" algn="just" defTabSz="914400" rtl="1"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ar-JO" dirty="0">
                <a:latin typeface="Calibri" panose="020F0502020204030204" pitchFamily="34" charset="0"/>
                <a:ea typeface="Calibri" panose="020F0502020204030204" pitchFamily="34" charset="0"/>
                <a:cs typeface="Calibri" panose="020F0502020204030204" pitchFamily="34" charset="0"/>
              </a:rPr>
              <a:t>تتحكم المجتمعات ببرامجنا وعملياتنا وتمتلكها.</a:t>
            </a:r>
          </a:p>
          <a:p>
            <a:pPr marL="1200150" marR="0" lvl="2" indent="-285750" algn="just" defTabSz="914400" rtl="1"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endParaRPr lang="ar-JO" dirty="0">
              <a:latin typeface="Calibri" panose="020F0502020204030204" pitchFamily="34" charset="0"/>
              <a:ea typeface="Calibri" panose="020F0502020204030204" pitchFamily="34" charset="0"/>
              <a:cs typeface="Calibri" panose="020F0502020204030204" pitchFamily="34" charset="0"/>
            </a:endParaRPr>
          </a:p>
          <a:p>
            <a:pPr marL="1200150" marR="0" lvl="2" indent="-285750" algn="just" defTabSz="914400" rtl="1"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ar-JO" dirty="0">
                <a:latin typeface="Calibri" panose="020F0502020204030204" pitchFamily="34" charset="0"/>
                <a:ea typeface="Calibri" panose="020F0502020204030204" pitchFamily="34" charset="0"/>
                <a:cs typeface="Calibri" panose="020F0502020204030204" pitchFamily="34" charset="0"/>
              </a:rPr>
              <a:t>أننا نعامل أفراد المجتمع بكرامة واحترام، مع اعتبارهم شركاء متساوين يمتلكون معرفة وقدرات قيمة.</a:t>
            </a:r>
          </a:p>
          <a:p>
            <a:pPr marL="1200150" marR="0" lvl="2" indent="-285750" algn="just" defTabSz="914400" rtl="1"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endParaRPr lang="ar-JO" dirty="0">
              <a:latin typeface="Calibri" panose="020F0502020204030204" pitchFamily="34" charset="0"/>
              <a:ea typeface="Calibri" panose="020F0502020204030204" pitchFamily="34" charset="0"/>
              <a:cs typeface="Calibri" panose="020F0502020204030204" pitchFamily="34" charset="0"/>
            </a:endParaRPr>
          </a:p>
          <a:p>
            <a:pPr marL="1200150" marR="0" lvl="2" indent="-285750" algn="just" defTabSz="914400" rtl="1"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ar-JO" dirty="0">
                <a:latin typeface="Calibri" panose="020F0502020204030204" pitchFamily="34" charset="0"/>
                <a:ea typeface="Calibri" panose="020F0502020204030204" pitchFamily="34" charset="0"/>
                <a:cs typeface="Calibri" panose="020F0502020204030204" pitchFamily="34" charset="0"/>
              </a:rPr>
              <a:t>ليس لتدخلاتنا أي عواقب سلبية -  كالإضرار بالأسواق المحلية نتيجة لتوزيع المساعدات أو تأجيج التوترات بين مختلف المجموعات. </a:t>
            </a:r>
          </a:p>
          <a:p>
            <a:pPr marL="1200150" marR="0" lvl="2" indent="-285750" algn="just" defTabSz="914400" rtl="1"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endParaRPr lang="en-GB" sz="2000" b="0" dirty="0">
              <a:latin typeface="Calibri" panose="020F0502020204030204" pitchFamily="34" charset="0"/>
              <a:ea typeface="Calibri" panose="020F0502020204030204" pitchFamily="34" charset="0"/>
              <a:cs typeface="Calibri" panose="020F0502020204030204" pitchFamily="34" charset="0"/>
              <a:sym typeface="Calibri"/>
            </a:endParaRPr>
          </a:p>
          <a:p>
            <a:pPr marL="0" lvl="0" indent="0" algn="just" rtl="1">
              <a:lnSpc>
                <a:spcPct val="100000"/>
              </a:lnSpc>
              <a:spcBef>
                <a:spcPts val="1000"/>
              </a:spcBef>
              <a:spcAft>
                <a:spcPts val="0"/>
              </a:spcAft>
              <a:buClr>
                <a:schemeClr val="dk1"/>
              </a:buClr>
              <a:buSzPts val="2000"/>
              <a:buFont typeface="Arial"/>
              <a:buNone/>
            </a:pPr>
            <a:r>
              <a:rPr lang="ar-JO" sz="2000" b="1" dirty="0">
                <a:latin typeface="Calibri" panose="020F0502020204030204" pitchFamily="34" charset="0"/>
                <a:ea typeface="Calibri" panose="020F0502020204030204" pitchFamily="34" charset="0"/>
                <a:cs typeface="Calibri" panose="020F0502020204030204" pitchFamily="34" charset="0"/>
                <a:sym typeface="Calibri"/>
              </a:rPr>
              <a:t>ملاحظة مهمة يجب تسليط الضوء عليها هي أن الهلال الأحمر والصليب الأحمر كانت قد أُنشأت لمساعدة المجتمعات، لذا إذا لم نلبِ احتياجات وتفضيلات وأولويات المجتمع، فإننا لا نقوم بمهمتنا على أكمل وجه.</a:t>
            </a:r>
          </a:p>
          <a:p>
            <a:pPr marL="342900" lvl="0" indent="-228282" algn="l" rtl="0">
              <a:lnSpc>
                <a:spcPct val="100000"/>
              </a:lnSpc>
              <a:spcBef>
                <a:spcPts val="542"/>
              </a:spcBef>
              <a:spcAft>
                <a:spcPts val="0"/>
              </a:spcAft>
              <a:buClr>
                <a:schemeClr val="dk1"/>
              </a:buClr>
              <a:buSzPts val="1805"/>
              <a:buFont typeface="Arial"/>
              <a:buNone/>
            </a:pPr>
            <a:endParaRPr dirty="0">
              <a:latin typeface="Calibri" panose="020F0502020204030204" pitchFamily="34" charset="0"/>
              <a:ea typeface="Calibri" panose="020F0502020204030204" pitchFamily="34" charset="0"/>
              <a:cs typeface="Calibri" panose="020F0502020204030204" pitchFamily="34" charset="0"/>
            </a:endParaRPr>
          </a:p>
        </p:txBody>
      </p:sp>
      <p:sp>
        <p:nvSpPr>
          <p:cNvPr id="677" name="Google Shape;677;p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8</a:t>
            </a:fld>
            <a:endParaRPr/>
          </a:p>
        </p:txBody>
      </p:sp>
    </p:spTree>
    <p:extLst>
      <p:ext uri="{BB962C8B-B14F-4D97-AF65-F5344CB8AC3E}">
        <p14:creationId xmlns:p14="http://schemas.microsoft.com/office/powerpoint/2010/main" val="3939806878"/>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spcBef>
                <a:spcPct val="50000"/>
              </a:spcBef>
            </a:pPr>
            <a:r>
              <a:rPr lang="ar-JO" sz="1800" b="1" dirty="0">
                <a:latin typeface="Calibri" panose="020F0502020204030204" pitchFamily="34" charset="0"/>
                <a:ea typeface="Calibri" panose="020F0502020204030204" pitchFamily="34" charset="0"/>
                <a:cs typeface="Calibri" panose="020F0502020204030204" pitchFamily="34" charset="0"/>
              </a:rPr>
              <a:t>ملاحظات الميسرين</a:t>
            </a:r>
            <a:endParaRPr lang="en-GB" sz="1800" b="1" dirty="0">
              <a:latin typeface="Calibri" panose="020F0502020204030204" pitchFamily="34" charset="0"/>
              <a:ea typeface="Calibri" panose="020F0502020204030204" pitchFamily="34" charset="0"/>
              <a:cs typeface="Calibri" panose="020F0502020204030204" pitchFamily="34" charset="0"/>
            </a:endParaRPr>
          </a:p>
          <a:p>
            <a:pPr algn="just" rtl="1">
              <a:spcBef>
                <a:spcPct val="50000"/>
              </a:spcBef>
            </a:pPr>
            <a:endParaRPr lang="en-US" sz="1800" dirty="0">
              <a:latin typeface="Calibri" panose="020F0502020204030204" pitchFamily="34" charset="0"/>
              <a:ea typeface="Calibri" panose="020F0502020204030204" pitchFamily="34" charset="0"/>
              <a:cs typeface="Calibri" panose="020F0502020204030204" pitchFamily="34" charset="0"/>
            </a:endParaRPr>
          </a:p>
          <a:p>
            <a:pPr algn="just" rtl="1"/>
            <a:r>
              <a:rPr lang="ar-JO" sz="20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إجراء المشاركة المجتمعية والمسائلة رقم 9: الإستماع للتغذية الراجعة المجتمعية لتوجيه عملية الإستجابة.</a:t>
            </a:r>
            <a:endPar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تعتبر التغذية الراجعة المجتمعية أمرًا بالغ الأهمية لفهم ما إذا كانت العملية تلبي احتياجات الأشخاص أو إن كانت بحاجة إلى بعض التحسينات.</a:t>
            </a: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30000"/>
              </a:spcBef>
              <a:spcAft>
                <a:spcPct val="0"/>
              </a:spcAft>
              <a:buClrTx/>
              <a:buSzTx/>
              <a:buFontTx/>
              <a:buNone/>
              <a:tabLst/>
              <a:defRP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يطبق بشكله الأساسي عند محدودية القدرة والموقت والموارد</a:t>
            </a:r>
          </a:p>
          <a:p>
            <a:pPr marL="0" marR="0" lvl="0" indent="0" algn="just" defTabSz="914400" rtl="1" eaLnBrk="0" fontAlgn="base" latinLnBrk="0" hangingPunct="0">
              <a:lnSpc>
                <a:spcPct val="100000"/>
              </a:lnSpc>
              <a:spcBef>
                <a:spcPct val="30000"/>
              </a:spcBef>
              <a:spcAft>
                <a:spcPct val="0"/>
              </a:spcAft>
              <a:buClrTx/>
              <a:buSzTx/>
              <a:buFontTx/>
              <a:buNone/>
              <a:tabLst/>
              <a:defRP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إعداد آلية بسيطة للتغذية الراجعة المجتمعية والحفاظ عليها.</a:t>
            </a:r>
          </a:p>
          <a:p>
            <a:pPr marL="342900" indent="-342900" algn="just" rtl="1">
              <a:buFont typeface="Arial" panose="020B0604020202020204" pitchFamily="34" charset="0"/>
              <a:buChar char="•"/>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marR="0" lvl="1"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سيكون لدى أفراد المجتمع أسئلة ومخاوف واقتراحات، سواء كانت آلية التغذية الراجعة الرسمية موجودة أم لا، لذلك من المهم أن يكون هناك طريقة لإدارة هذه التعليقات وإلا قد يؤدي ذلك إلى الإحباط وفقدان الثقة.</a:t>
            </a:r>
          </a:p>
          <a:p>
            <a:pPr marL="1030517" marR="0" lvl="1"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marR="0" lvl="1"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تم تضمين المزيد عن كيفية القيام بذلك في الشرائح التالية.</a:t>
            </a: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تحقق من تلبية العملية لإحتياجات الأشخاص وأنها تصل إلى الأكثر عرضة للخطر منهم.</a:t>
            </a:r>
          </a:p>
          <a:p>
            <a:pPr marL="342900" indent="-342900" algn="just" rtl="1">
              <a:buFont typeface="Arial" panose="020B0604020202020204" pitchFamily="34" charset="0"/>
              <a:buChar char="•"/>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تحقق استباقيًا مما إذا كانت العملية تلبي احتياجات الناس، ومن وصولها إلى الفئات الأكثر عرضة للخطر ومن أن الدعم يُقدم على النحو الصحيح، حيث يمكن جمع هذه المعلومات من خلال عمليات الرصد الرسمية أو بشكل غير رسمي من خلال إجتماعات المجتمع أو إجتماعات مع الممثلين أو حلقات النقاش المركزة مع مختلف المجموعات.</a:t>
            </a:r>
          </a:p>
          <a:p>
            <a:pPr marL="1030517" lvl="1"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رصد العمليات بحثا عن أي نتائج سلبية غير مقصودة</a:t>
            </a:r>
          </a:p>
          <a:p>
            <a:pPr marL="34290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رصد التأثير الذي تحدثه الإستجابة في المجتمع الأوسع لضمان عدم وجود عواقب سلبية غير مقصودة يمكن أن تلحق الضرر بالأشخاص، كتعريض الفئات المهمشة للخطر من خلال عمليات معايير الإختيار أو زعزعة إستقرار الأسواق المحلية من خلال توزيع الأغذية.</a:t>
            </a:r>
          </a:p>
          <a:p>
            <a:pPr marL="687617" lvl="1" indent="0" algn="just" rtl="1">
              <a:buFont typeface="Arial" panose="020B0604020202020204" pitchFamily="34" charset="0"/>
              <a:buNone/>
            </a:pPr>
            <a:r>
              <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p>
          <a:p>
            <a:pPr marL="34290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التصرف وفقًا للملاحظات والإنطباعات ورصد البيانات وإستخدامها لتوجيه الإستجابة</a:t>
            </a:r>
          </a:p>
          <a:p>
            <a:pPr marL="34290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مناقشة التغذية الراجعة المجتمعية ورصد البيانات كبند دائم في الأجندة الخاصة بإجتماعات الموظفين والمتطوعين والإدارة، مع توفير الوقت الكافي لمناقشة كيفية تعديل العملية للعمل بناءً على القضايا التي يثيرها المجتمع.</a:t>
            </a: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687617" lvl="1" indent="0" algn="just" rtl="1">
              <a:buFont typeface="Arial" panose="020B0604020202020204" pitchFamily="34" charset="0"/>
              <a:buNone/>
            </a:pPr>
            <a:r>
              <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p>
          <a:p>
            <a:pPr algn="just" rtl="1"/>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يطبق بشكله المتقدم عند توفر المزيد من القدرة والوقت والموارد</a:t>
            </a: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مراجعة وتحسين آلية التغذية الراجعة.</a:t>
            </a:r>
          </a:p>
          <a:p>
            <a:pPr marL="34290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اعمل على إجراء حلقات نقاش مركزة لجمع الملاحظات والإنطباعات حول إمكانة الوصول إلى آلية التغذية الراجعة ومدى ثقة مختلف المجموعات فيها، كما وعليك مناقشة كيفية تحسين الآلية، من خلال إضافة قنوات إضافية أو تحسين أوقات الإستجابة، على سبيل المثال، كما وعليك مراجعة كيفية التعامل داخليًا مع الملاحظات والإنطباعات ومناقشة كيفية تحسين إستخدام هذه الملاحظات في إجتماعات التنسيق.</a:t>
            </a:r>
          </a:p>
          <a:p>
            <a:pPr algn="just" rtl="1"/>
            <a:r>
              <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p>
          <a:p>
            <a:pPr marL="34290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التعاون مع الشركاء الخارجيين حول الملاحظات والإنطباعات</a:t>
            </a:r>
          </a:p>
          <a:p>
            <a:pPr marL="34290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شارك رؤى التغذية الراجعة والتقارير و/أو الملاحظات والإنطباعات غير الحساسة مع أصحاب المصلحة الآخرين في المجالات الإنسانية الأخرى عبر البريد الإلكتروني أو في إجتماعات التنسيق، وأحرص على كسب التأييد في إجتماعات التنسيق أو الإجتماعات الثنائية، عند الحاجة، لإتخاذ إجراءات جماعية لمعالجة المشكلات الأوسع نطاقًا التي تم طرحها في التغذية الراجعة المجتمعية.</a:t>
            </a: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p>
          <a:p>
            <a:pPr marL="34290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رصد فعالية نُهج المشاركة المجتمعية.</a:t>
            </a:r>
          </a:p>
          <a:p>
            <a:pPr marL="34290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تحقق من عمل نُهج المشاركة المجتمعية المستخدمة بشكل جيد، وإذا كانت كافة الفئات في المجتمع راضية عن جودة المعلومات ومستوى المشاركة والتأثير الذي لديهم على العملية - مع إجراء التغييرات عند الحاجة.</a:t>
            </a:r>
          </a:p>
          <a:p>
            <a:pPr marL="1030517" lvl="1" indent="-342900" algn="just" rtl="1">
              <a:buFont typeface="Arial" panose="020B0604020202020204" pitchFamily="34" charset="0"/>
              <a:buChar char="•"/>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جمع دراسات الحالة المتعلقة بكيفية إستخدام ملاحظات المجتمع وانطباعاته.</a:t>
            </a:r>
          </a:p>
          <a:p>
            <a:pPr marL="34290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أحصل على بعض الأمثلة المتعلقة بالوقت الذي تم فيه تعديل البرامج وتحسن تأثيرها بفعل التغذية الراجعة المجتمعية.</a:t>
            </a: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endParaRPr lang="en-US" b="0"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endParaRPr lang="en-US" dirty="0">
              <a:latin typeface="Calibri" panose="020F0502020204030204" pitchFamily="34" charset="0"/>
              <a:ea typeface="Calibri" panose="020F0502020204030204" pitchFamily="34" charset="0"/>
              <a:cs typeface="Calibri" panose="020F0502020204030204" pitchFamily="34" charset="0"/>
            </a:endParaRPr>
          </a:p>
          <a:p>
            <a:pPr marL="0" indent="0" algn="just" rtl="1">
              <a:buFont typeface="Arial" panose="020B0604020202020204" pitchFamily="34" charset="0"/>
              <a:buNone/>
            </a:pPr>
            <a:endParaRPr lang="en-US"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endParaRPr lang="en-US"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87</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2552151133"/>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2"/>
        <p:cNvGrpSpPr/>
        <p:nvPr/>
      </p:nvGrpSpPr>
      <p:grpSpPr>
        <a:xfrm>
          <a:off x="0" y="0"/>
          <a:ext cx="0" cy="0"/>
          <a:chOff x="0" y="0"/>
          <a:chExt cx="0" cy="0"/>
        </a:xfrm>
      </p:grpSpPr>
      <p:sp>
        <p:nvSpPr>
          <p:cNvPr id="393" name="Google Shape;393;p12: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4" name="Google Shape;394;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just" rtl="1">
              <a:spcBef>
                <a:spcPts val="0"/>
              </a:spcBef>
              <a:spcAft>
                <a:spcPts val="0"/>
              </a:spcAft>
              <a:buNone/>
            </a:pPr>
            <a:r>
              <a:rPr lang="ar-JO" b="1" dirty="0">
                <a:latin typeface="Calibri" panose="020F0502020204030204" pitchFamily="34" charset="0"/>
                <a:ea typeface="Calibri" panose="020F0502020204030204" pitchFamily="34" charset="0"/>
                <a:cs typeface="Calibri" panose="020F0502020204030204" pitchFamily="34" charset="0"/>
              </a:rPr>
              <a:t>ملاحظات الميسرين  - يرجى مراجعة الملاحظات المنفصلة المتعلقة بخطوات التغذية الراجعة والمتوفرة عبر الإنترنت </a:t>
            </a: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just" rtl="1">
              <a:spcBef>
                <a:spcPts val="542"/>
              </a:spcBef>
              <a:spcAft>
                <a:spcPts val="0"/>
              </a:spcAft>
              <a:buNone/>
            </a:pPr>
            <a:endParaRPr lang="en-GB" b="1" dirty="0">
              <a:latin typeface="Calibri" panose="020F0502020204030204" pitchFamily="34" charset="0"/>
              <a:ea typeface="Calibri" panose="020F0502020204030204" pitchFamily="34" charset="0"/>
              <a:cs typeface="Calibri" panose="020F0502020204030204" pitchFamily="34" charset="0"/>
            </a:endParaRPr>
          </a:p>
        </p:txBody>
      </p:sp>
      <p:sp>
        <p:nvSpPr>
          <p:cNvPr id="395" name="Google Shape;395;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88</a:t>
            </a:fld>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just" rtl="1"/>
            <a:r>
              <a:rPr lang="ar-JO" b="1" dirty="0">
                <a:latin typeface="Calibri" panose="020F0502020204030204" pitchFamily="34" charset="0"/>
                <a:ea typeface="Calibri" panose="020F0502020204030204" pitchFamily="34" charset="0"/>
                <a:cs typeface="Calibri" panose="020F0502020204030204" pitchFamily="34" charset="0"/>
              </a:rPr>
              <a:t>ملاحظات الميسرين – شفهياً</a:t>
            </a:r>
            <a:endParaRPr lang="en-GB" b="1" dirty="0">
              <a:latin typeface="Calibri" panose="020F0502020204030204" pitchFamily="34" charset="0"/>
              <a:ea typeface="Calibri" panose="020F0502020204030204" pitchFamily="34" charset="0"/>
              <a:cs typeface="Calibri" panose="020F0502020204030204" pitchFamily="34" charset="0"/>
            </a:endParaRPr>
          </a:p>
          <a:p>
            <a:pPr algn="just" rtl="1"/>
            <a:endParaRPr lang="en-GB" b="0" dirty="0">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ar-JO" sz="1804" b="0" kern="0" dirty="0">
                <a:solidFill>
                  <a:schemeClr val="dk1"/>
                </a:solidFill>
                <a:effectLst/>
                <a:latin typeface="Calibri" panose="020F0502020204030204" pitchFamily="34" charset="0"/>
                <a:ea typeface="Calibri" panose="020F0502020204030204" pitchFamily="34" charset="0"/>
                <a:cs typeface="Calibri" panose="020F0502020204030204" pitchFamily="34" charset="0"/>
              </a:rPr>
              <a:t>عليك توضيح أن الخطوات 1-6 هي خطوات إعداد آلية التغذية الراجعة والخطوات 7-13 هي الخطوات أو الدورة المستمرة لتشغيل آلية التغذية الراجعة.</a:t>
            </a:r>
          </a:p>
          <a:p>
            <a:pPr marL="342900" marR="0" lvl="0" indent="-342900" algn="just"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endParaRPr lang="en-GB" sz="1804" b="1" kern="0" dirty="0">
              <a:solidFill>
                <a:schemeClr val="dk1"/>
              </a:solidFill>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ar-JO" b="0" dirty="0">
                <a:latin typeface="Calibri" panose="020F0502020204030204" pitchFamily="34" charset="0"/>
                <a:ea typeface="Calibri" panose="020F0502020204030204" pitchFamily="34" charset="0"/>
                <a:cs typeface="Calibri" panose="020F0502020204030204" pitchFamily="34" charset="0"/>
              </a:rPr>
              <a:t>إسأل المشاركين عما إذا كانوا يوافقون على محتويات هذه الشريحة.</a:t>
            </a:r>
          </a:p>
          <a:p>
            <a:pPr marL="342900" marR="0" lvl="0" indent="-342900" algn="just"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endParaRPr lang="en-GB" b="0" dirty="0">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ar-JO" b="0" dirty="0">
                <a:latin typeface="Calibri" panose="020F0502020204030204" pitchFamily="34" charset="0"/>
                <a:ea typeface="Calibri" panose="020F0502020204030204" pitchFamily="34" charset="0"/>
                <a:cs typeface="Calibri" panose="020F0502020204030204" pitchFamily="34" charset="0"/>
              </a:rPr>
              <a:t>إسأل عما إذا كان لدى أي شخص أي شيء مختلف واستخدم التفسير أدناه لشرح سبب وجود الخطوات بهذا الترتيب.</a:t>
            </a:r>
          </a:p>
          <a:p>
            <a:pPr marL="342900" marR="0" lvl="0" indent="-342900" algn="just"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endParaRPr lang="en-GB" sz="1804" b="1" kern="0" dirty="0">
              <a:solidFill>
                <a:schemeClr val="dk1"/>
              </a:solidFill>
              <a:effectLst/>
              <a:latin typeface="Calibri" panose="020F0502020204030204" pitchFamily="34" charset="0"/>
              <a:ea typeface="Calibri" panose="020F0502020204030204" pitchFamily="34" charset="0"/>
              <a:cs typeface="Calibri" panose="020F0502020204030204" pitchFamily="34" charset="0"/>
            </a:endParaRPr>
          </a:p>
          <a:p>
            <a:pPr marL="457200" marR="0" lvl="0" indent="-457200" algn="just" defTabSz="914400" rtl="1" eaLnBrk="1" fontAlgn="auto" latinLnBrk="0" hangingPunct="1">
              <a:lnSpc>
                <a:spcPct val="100000"/>
              </a:lnSpc>
              <a:spcBef>
                <a:spcPts val="0"/>
              </a:spcBef>
              <a:spcAft>
                <a:spcPts val="0"/>
              </a:spcAft>
              <a:buClr>
                <a:srgbClr val="000000"/>
              </a:buClr>
              <a:buSzPts val="1400"/>
              <a:buFont typeface="+mj-lt"/>
              <a:buAutoNum type="arabicPeriod"/>
              <a:tabLst/>
              <a:defRP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الحصول على تأييد الإدارة والموظفين ودعمهم.</a:t>
            </a:r>
          </a:p>
          <a:p>
            <a:pPr marL="0" marR="0" lvl="0" indent="0" algn="just"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endPar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تتطلب آلية التغذية الراجعة وقت وتمويل والتزام الفريق لإجراء التغييرات استنادًا إلى ما يقوله المجتمع، لذا من المهم أن يُركز الجميع ليفهموا أدوارهم.</a:t>
            </a:r>
          </a:p>
          <a:p>
            <a:pPr marL="0" marR="0" lvl="0" indent="0" algn="just"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marR="0" lvl="0" indent="-457200" algn="just" defTabSz="914400" rtl="1" eaLnBrk="1" fontAlgn="auto" latinLnBrk="0" hangingPunct="1">
              <a:lnSpc>
                <a:spcPct val="100000"/>
              </a:lnSpc>
              <a:spcBef>
                <a:spcPts val="0"/>
              </a:spcBef>
              <a:spcAft>
                <a:spcPts val="0"/>
              </a:spcAft>
              <a:buClr>
                <a:srgbClr val="000000"/>
              </a:buClr>
              <a:buSzPts val="1400"/>
              <a:buFont typeface="+mj-lt"/>
              <a:buAutoNum type="arabicPeriod" startAt="2"/>
              <a:tabLst/>
              <a:defRP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ناقش آلية التغذية الراجعة مع المجتمعات. </a:t>
            </a:r>
          </a:p>
          <a:p>
            <a:pPr marL="0" marR="0" lvl="0" indent="0" algn="just"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من المهم جدًا إشراك المجتمعات في التخطيط لآلية التغذية الراجعة، وإلا فإنك تخاطر بإعداد أمر قد لا يعمل بشكل جيد أو لا يحظى بثقة المجتمع أو لا يمكن إستخدامه من قبل كافة المجموعات في المجتمع.</a:t>
            </a:r>
          </a:p>
          <a:p>
            <a:pPr marL="0" marR="0" lvl="0" indent="0" algn="just"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marR="0" lvl="0" indent="-457200" algn="just" defTabSz="914400" rtl="1" eaLnBrk="1" fontAlgn="auto" latinLnBrk="0" hangingPunct="1">
              <a:lnSpc>
                <a:spcPct val="100000"/>
              </a:lnSpc>
              <a:spcBef>
                <a:spcPts val="0"/>
              </a:spcBef>
              <a:spcAft>
                <a:spcPts val="0"/>
              </a:spcAft>
              <a:buClr>
                <a:srgbClr val="000000"/>
              </a:buClr>
              <a:buSzPts val="1400"/>
              <a:buFont typeface="+mj-lt"/>
              <a:buAutoNum type="arabicPeriod" startAt="3"/>
              <a:tabLst/>
              <a:defRP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تخطيط آلية التغذية الراجعة. </a:t>
            </a:r>
          </a:p>
          <a:p>
            <a:pPr marL="0" marR="0" lvl="0" indent="0" algn="just"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تخطيط الكيفية التي سيتم بها جمع الملاحظات والإنطباعات والإستجابة لها وتحليلها والعمل بناءً عليها والرجوع إليها إذا لزم الأمر، وما الذي يجب أن يكون موجودًا لإدارة ذلك بنجاح.</a:t>
            </a:r>
          </a:p>
          <a:p>
            <a:pPr marL="0" marR="0" lvl="0" indent="0" algn="just"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marR="0" lvl="0" indent="-457200" algn="just"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AutoNum type="arabicPeriod" startAt="4"/>
              <a:tabLst/>
              <a:defRP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مناقشة آلية التغذية الراجعة مع المجتمعات (مرة أخرى)</a:t>
            </a:r>
          </a:p>
          <a:p>
            <a:pPr marL="0" marR="0" lvl="0" indent="0" algn="just"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زيارة المجتمعات مرة أخرى للتحقق من أن آلية التغذية الراجعة المخطط لها تلبي توقعات الأشخاص وأنهم سيشعرون بالراحة في إستخدامها.</a:t>
            </a: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marR="0" lvl="0" indent="-457200" algn="just"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AutoNum type="arabicPeriod" startAt="5"/>
              <a:tabLst/>
              <a:defRP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تدريب الموظفين والمتطوعين </a:t>
            </a:r>
          </a:p>
          <a:p>
            <a:pPr marL="0" marR="0" lvl="0" indent="0" algn="just"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من المهم أن يفهم كل من يشارك في آلية التغذية الراجعة كيفية عملها وما هو دورهم ، حتى تعمل بسلاسة.</a:t>
            </a:r>
          </a:p>
          <a:p>
            <a:pPr marL="0" marR="0" lvl="0" indent="0" algn="just"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marR="0" lvl="0" indent="-457200" algn="just"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AutoNum type="arabicPeriod" startAt="6"/>
              <a:tabLst/>
              <a:defRP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الإعلان عن آلية التغذية الراجعة</a:t>
            </a:r>
          </a:p>
          <a:p>
            <a:pPr marL="0" marR="0" lvl="0" indent="0" algn="just"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endPar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r>
              <a:rPr lang="ar-JO"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تحتاج المجتمعات إلى معرفة أن آلية التغذية الراجعة موجودة وكيفية الوصول إليها.</a:t>
            </a:r>
          </a:p>
          <a:p>
            <a:pPr marL="0" marR="0" lvl="0" indent="0" algn="just"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marR="0" lvl="0" indent="-457200" algn="just"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AutoNum type="arabicPeriod" startAt="7"/>
              <a:tabLst/>
              <a:defRP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البدء في جمع وتسجيل الملاحظات والإنطباعات. </a:t>
            </a:r>
          </a:p>
          <a:p>
            <a:pPr marL="0" marR="0" lvl="0" indent="0" algn="just"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endPar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الآن وبعد ان أصبحت آلية التغذية الراجعة معروفة في المجتمعات وبعد توفير التدريب اللازم لفرقك، يمكنك البدء في جمع وتسجيل الملاحظات والإنطباعات من المجتمع.</a:t>
            </a:r>
          </a:p>
          <a:p>
            <a:pPr marL="0" marR="0" lvl="0" indent="0" algn="just"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marR="0" lvl="0" indent="-457200" algn="just"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AutoNum type="arabicPeriod" startAt="8"/>
              <a:tabLst/>
              <a:defRP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الإجابة على الملاحظات والإنطباعات والإستجابة لها.</a:t>
            </a:r>
          </a:p>
          <a:p>
            <a:pPr marL="0" marR="0" lvl="0" indent="0" algn="just"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30000"/>
              </a:spcBef>
              <a:spcAft>
                <a:spcPct val="0"/>
              </a:spcAft>
              <a:buClrTx/>
              <a:buSzTx/>
              <a:buFont typeface="Arial" panose="020B0604020202020204" pitchFamily="34" charset="0"/>
              <a:buNone/>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يجب الإستجابة للملاحظات والإنطباعات مباشرة، إن أمكن ذلك، ويمكن للتدريب ودليل الأسئلة الأكثر تكرارًا مساعدة المتطوعين على إجابة الأسئلة الشائعة على الفور، ويجب تسجيل الأسئلة التي لا يمكن الإجابة عنها بشكل فوري والإستجابة لها في وقت لاحق - لا تختلق الإجابات، كما ويجب مناقشة المشكلات التي تتطلب تغييرًا أو إجراءً في إجتماعات الفريق - يرجى مراجعة الخطوة رقم 10، كما ويرجى ملاحظة أن وقت الإستجابة سيعتمد على السياق لكنه لن يتجاوز فترة الأسبوعين، ويجب الرجوع إلى الملاحظات والإنطباعات الحسساسة والتعامل معها على الفور. </a:t>
            </a:r>
          </a:p>
          <a:p>
            <a:pPr marL="0" marR="0" lvl="0" indent="0" algn="just" defTabSz="914400" rtl="1" eaLnBrk="0" fontAlgn="base" latinLnBrk="0" hangingPunct="0">
              <a:lnSpc>
                <a:spcPct val="100000"/>
              </a:lnSpc>
              <a:spcBef>
                <a:spcPct val="30000"/>
              </a:spcBef>
              <a:spcAft>
                <a:spcPct val="0"/>
              </a:spcAft>
              <a:buClrTx/>
              <a:buSzTx/>
              <a:buFont typeface="Arial" panose="020B0604020202020204" pitchFamily="34" charset="0"/>
              <a:buNone/>
              <a:tabLst/>
              <a:defRP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marR="0" lvl="0" indent="-457200" algn="just" defTabSz="914400" rtl="1" eaLnBrk="0" fontAlgn="base" latinLnBrk="0" hangingPunct="0">
              <a:lnSpc>
                <a:spcPct val="100000"/>
              </a:lnSpc>
              <a:spcBef>
                <a:spcPct val="30000"/>
              </a:spcBef>
              <a:spcAft>
                <a:spcPct val="0"/>
              </a:spcAft>
              <a:buClrTx/>
              <a:buSzTx/>
              <a:buFont typeface="Arial" panose="020B0604020202020204" pitchFamily="34" charset="0"/>
              <a:buAutoNum type="arabicPeriod" startAt="9"/>
              <a:tabLst/>
              <a:defRP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تحليل الملاحظات والإنطباعات ومشاركتها داخليًا</a:t>
            </a:r>
          </a:p>
          <a:p>
            <a:pPr marL="0" marR="0" lvl="0" indent="0" algn="just" defTabSz="914400" rtl="1" eaLnBrk="0" fontAlgn="base" latinLnBrk="0" hangingPunct="0">
              <a:lnSpc>
                <a:spcPct val="100000"/>
              </a:lnSpc>
              <a:spcBef>
                <a:spcPct val="30000"/>
              </a:spcBef>
              <a:spcAft>
                <a:spcPct val="0"/>
              </a:spcAft>
              <a:buClrTx/>
              <a:buSzTx/>
              <a:buFont typeface="Arial" panose="020B0604020202020204" pitchFamily="34" charset="0"/>
              <a:buNone/>
              <a:tabLst/>
              <a:defRPr/>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30000"/>
              </a:spcBef>
              <a:spcAft>
                <a:spcPct val="0"/>
              </a:spcAft>
              <a:buClrTx/>
              <a:buSzTx/>
              <a:buFont typeface="Arial" panose="020B0604020202020204" pitchFamily="34" charset="0"/>
              <a:buNone/>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يجب تحليل التغذية الراجعة بانتظام - من الأفضل أن يتم ذلك مرة واحدة في الأسبوع إن أمكن، ويجب تسجيل جميع الملاحظات والإنطباعات، بغض النظر عن كيفية تلقيها (مثل، وجاهيًا أو من خلال المتطوعين أو عبر الخط الساخن)، في نفس المكان حتى يمكن تحليلها بانتظام لمعرفة الاتجاهات، على سبيل المثال، إدمج جميع الملاحظات والإنطباعات في قاعدة بيانات واحدة، مثل إكسل، حيث يمكنك ترميز مختلف أنواع الملاحظات والإنطباعات وتتبع الاستجابات والإجراءات، كما ويجب تخزين ومعالجة الملاحظات والإنطباعات الحساسة بشكل منفصل، إضافةً إلى مشاركة التحديثات المتعلقة بالتغذية الراجعة المجتمعية  بانتظام مع فريق العمليات بأكمله، بما في ذلك المتطوعين.</a:t>
            </a:r>
          </a:p>
          <a:p>
            <a:pPr marL="0" marR="0" lvl="0" indent="0" algn="just" defTabSz="914400" rtl="1" eaLnBrk="0" fontAlgn="base" latinLnBrk="0" hangingPunct="0">
              <a:lnSpc>
                <a:spcPct val="100000"/>
              </a:lnSpc>
              <a:spcBef>
                <a:spcPct val="30000"/>
              </a:spcBef>
              <a:spcAft>
                <a:spcPct val="0"/>
              </a:spcAft>
              <a:buClrTx/>
              <a:buSzTx/>
              <a:buFont typeface="Arial" panose="020B0604020202020204" pitchFamily="34" charset="0"/>
              <a:buNone/>
              <a:tabLst/>
              <a:defRPr/>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marR="0" lvl="0" indent="-457200" algn="just" defTabSz="914400" rtl="1" eaLnBrk="0" fontAlgn="base" latinLnBrk="0" hangingPunct="0">
              <a:lnSpc>
                <a:spcPct val="100000"/>
              </a:lnSpc>
              <a:spcBef>
                <a:spcPct val="30000"/>
              </a:spcBef>
              <a:spcAft>
                <a:spcPct val="0"/>
              </a:spcAft>
              <a:buClrTx/>
              <a:buSzTx/>
              <a:buFont typeface="Arial" panose="020B0604020202020204" pitchFamily="34" charset="0"/>
              <a:buAutoNum type="arabicPeriod" startAt="10"/>
              <a:tabLst/>
              <a:defRP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ناقش كيفية التصرف بناءً على الملاحظات والإنطباعات وإستخدامها لإحداث التحسينات.</a:t>
            </a:r>
          </a:p>
          <a:p>
            <a:pPr marL="0" marR="0" lvl="0" indent="0" algn="just" defTabSz="914400" rtl="1" eaLnBrk="0" fontAlgn="base" latinLnBrk="0" hangingPunct="0">
              <a:lnSpc>
                <a:spcPct val="100000"/>
              </a:lnSpc>
              <a:spcBef>
                <a:spcPct val="30000"/>
              </a:spcBef>
              <a:spcAft>
                <a:spcPct val="0"/>
              </a:spcAft>
              <a:buClrTx/>
              <a:buSzTx/>
              <a:buFont typeface="Arial" panose="020B0604020202020204" pitchFamily="34" charset="0"/>
              <a:buNone/>
              <a:tabLst/>
              <a:defRPr/>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30000"/>
              </a:spcBef>
              <a:spcAft>
                <a:spcPct val="0"/>
              </a:spcAft>
              <a:buClrTx/>
              <a:buSzTx/>
              <a:buFont typeface="Arial" panose="020B0604020202020204" pitchFamily="34" charset="0"/>
              <a:buNone/>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اجعل من الملاحظات والإنطباعات نقطة ثابتة في الأجندة الخاصة بإجتماعات العمليات مع إتاحة الوقت الكافي لعرض اتجاهاتها وتحديد كيفية التعامل معها، كما ويجب النظر إلى التغذية الراجعة المجتمعية كجزء من عملية الرصد وتتم مراجعتها جنبًا إلى جنب مع بيانات الرصد الأخرى وتضمينها في تقارير الحالة.</a:t>
            </a:r>
          </a:p>
          <a:p>
            <a:pPr marL="0" marR="0" lvl="0" indent="0" algn="just" defTabSz="914400" rtl="1" eaLnBrk="0" fontAlgn="base" latinLnBrk="0" hangingPunct="0">
              <a:lnSpc>
                <a:spcPct val="100000"/>
              </a:lnSpc>
              <a:spcBef>
                <a:spcPct val="30000"/>
              </a:spcBef>
              <a:spcAft>
                <a:spcPct val="0"/>
              </a:spcAft>
              <a:buClrTx/>
              <a:buSzTx/>
              <a:buFont typeface="Arial" panose="020B0604020202020204" pitchFamily="34" charset="0"/>
              <a:buNone/>
              <a:tabLst/>
              <a:defRPr/>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marR="0" lvl="0" indent="-457200" algn="just" defTabSz="914400" rtl="1" eaLnBrk="0" fontAlgn="base" latinLnBrk="0" hangingPunct="0">
              <a:lnSpc>
                <a:spcPct val="100000"/>
              </a:lnSpc>
              <a:spcBef>
                <a:spcPct val="30000"/>
              </a:spcBef>
              <a:spcAft>
                <a:spcPct val="0"/>
              </a:spcAft>
              <a:buClrTx/>
              <a:buSzTx/>
              <a:buFont typeface="Arial" panose="020B0604020202020204" pitchFamily="34" charset="0"/>
              <a:buAutoNum type="arabicPeriod" startAt="11"/>
              <a:tabLst/>
              <a:defRP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إحالة المشكلة ومشاركة الملاحظات والإنطباعات مع الشركاء</a:t>
            </a:r>
          </a:p>
          <a:p>
            <a:pPr marL="0" marR="0" lvl="0" indent="0" algn="just" defTabSz="914400" rtl="1" eaLnBrk="0" fontAlgn="base" latinLnBrk="0" hangingPunct="0">
              <a:lnSpc>
                <a:spcPct val="100000"/>
              </a:lnSpc>
              <a:spcBef>
                <a:spcPct val="30000"/>
              </a:spcBef>
              <a:spcAft>
                <a:spcPct val="0"/>
              </a:spcAft>
              <a:buClrTx/>
              <a:buSzTx/>
              <a:buFont typeface="Arial" panose="020B0604020202020204" pitchFamily="34" charset="0"/>
              <a:buNone/>
              <a:tabLst/>
              <a:defRPr/>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30000"/>
              </a:spcBef>
              <a:spcAft>
                <a:spcPct val="0"/>
              </a:spcAft>
              <a:buClrTx/>
              <a:buSzTx/>
              <a:buFont typeface="Arial" panose="020B0604020202020204" pitchFamily="34" charset="0"/>
              <a:buNone/>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إحالة التعليقات التي تتجاوز نطاق الجمعية الوطنية أو التي تهم الوكالات أو المنظمات الأخرى. عن طريق مشاركة الملاحظات والإنطباعات في إجتماعات التنسيق الخارجية، على سبيل المثال، أو رسم خرائط لآليات التغذية الراجعة أو جهات التنسيق التابعة للمنظمات الأخرى.</a:t>
            </a:r>
          </a:p>
          <a:p>
            <a:pPr marL="0" marR="0" lvl="0" indent="0" algn="just" defTabSz="914400" rtl="1" eaLnBrk="0" fontAlgn="base" latinLnBrk="0" hangingPunct="0">
              <a:lnSpc>
                <a:spcPct val="100000"/>
              </a:lnSpc>
              <a:spcBef>
                <a:spcPct val="30000"/>
              </a:spcBef>
              <a:spcAft>
                <a:spcPct val="0"/>
              </a:spcAft>
              <a:buClrTx/>
              <a:buSzTx/>
              <a:buFont typeface="Arial" panose="020B0604020202020204" pitchFamily="34" charset="0"/>
              <a:buNone/>
              <a:tabLst/>
              <a:defRPr/>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marR="0" lvl="0" indent="-457200" algn="just" defTabSz="914400" rtl="1" eaLnBrk="0" fontAlgn="base" latinLnBrk="0" hangingPunct="0">
              <a:lnSpc>
                <a:spcPct val="100000"/>
              </a:lnSpc>
              <a:spcBef>
                <a:spcPct val="30000"/>
              </a:spcBef>
              <a:spcAft>
                <a:spcPct val="0"/>
              </a:spcAft>
              <a:buClrTx/>
              <a:buSzTx/>
              <a:buFont typeface="Arial" panose="020B0604020202020204" pitchFamily="34" charset="0"/>
              <a:buAutoNum type="arabicPeriod" startAt="12"/>
              <a:tabLst/>
              <a:defRP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إطلاع المجتمع على الإجراءات المتخذة. </a:t>
            </a:r>
          </a:p>
          <a:p>
            <a:pPr marL="0" marR="0" lvl="0" indent="0" algn="just" defTabSz="914400" rtl="1" eaLnBrk="0" fontAlgn="base" latinLnBrk="0" hangingPunct="0">
              <a:lnSpc>
                <a:spcPct val="100000"/>
              </a:lnSpc>
              <a:spcBef>
                <a:spcPct val="30000"/>
              </a:spcBef>
              <a:spcAft>
                <a:spcPct val="0"/>
              </a:spcAft>
              <a:buClrTx/>
              <a:buSzTx/>
              <a:buFont typeface="Arial" panose="020B0604020202020204" pitchFamily="34" charset="0"/>
              <a:buNone/>
              <a:tabLst/>
              <a:defRPr/>
            </a:pPr>
            <a:endPar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30000"/>
              </a:spcBef>
              <a:spcAft>
                <a:spcPct val="0"/>
              </a:spcAft>
              <a:buClrTx/>
              <a:buSzTx/>
              <a:buFont typeface="Arial" panose="020B0604020202020204" pitchFamily="34" charset="0"/>
              <a:buNone/>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إن اتخاذ الإجراء هو أفضل استجابة لأنه يوضح أننا استمعنا للمجتمع - ولكن ومع ذلك أخبر الأشخاص بالإجراء الذي تم اتخاذه لتعزيز الثقة في آلية التغذية الراجعة.</a:t>
            </a:r>
          </a:p>
          <a:p>
            <a:pPr marL="0" marR="0" lvl="0" indent="0" algn="just" defTabSz="914400" rtl="1" eaLnBrk="0" fontAlgn="base" latinLnBrk="0" hangingPunct="0">
              <a:lnSpc>
                <a:spcPct val="100000"/>
              </a:lnSpc>
              <a:spcBef>
                <a:spcPct val="30000"/>
              </a:spcBef>
              <a:spcAft>
                <a:spcPct val="0"/>
              </a:spcAft>
              <a:buClrTx/>
              <a:buSzTx/>
              <a:buFont typeface="Arial" panose="020B0604020202020204" pitchFamily="34" charset="0"/>
              <a:buNone/>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إذا لم يكن من الممكن التصرف بناءً على الملاحظات والإنطباعات، فمن المهم إخبار الأشخاص بذلك وشرح سبب عدم إمكانية فعل أي شيء وإلا سيفقدون الثقة في الإستجابة.</a:t>
            </a:r>
          </a:p>
          <a:p>
            <a:pPr marL="0" marR="0" lvl="0" indent="0" algn="just" defTabSz="914400" rtl="1" eaLnBrk="0" fontAlgn="base" latinLnBrk="0" hangingPunct="0">
              <a:lnSpc>
                <a:spcPct val="100000"/>
              </a:lnSpc>
              <a:spcBef>
                <a:spcPct val="30000"/>
              </a:spcBef>
              <a:spcAft>
                <a:spcPct val="0"/>
              </a:spcAft>
              <a:buClrTx/>
              <a:buSzTx/>
              <a:buFont typeface="Arial" panose="020B0604020202020204" pitchFamily="34" charset="0"/>
              <a:buNone/>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تعتمد طريقة تقديم الردود والتحديثات على تفضيلات المجتمع ونوعية الملاحظات والإنطباعات وقدرة الإستجابة، فعلى سبيل المثال: يمكن الإجابة بشكل مباشر على الأسئلة الخاصة أو الشكاوى التي قدمها فرد معين، بينما يمكن الإستجابة للقضايا التي أثيرت من قبل مجموعة كبيرة من الناس في الإجتماعات عامة أو عبر الواح الملاحظات، وفيما يتعلق بالملاحظات الحساسة، يجب الرد عليها بشكل سري ومن قبل خبير متخصص.</a:t>
            </a:r>
          </a:p>
          <a:p>
            <a:pPr marL="0" marR="0" lvl="0" indent="0" algn="just" defTabSz="914400" rtl="1" eaLnBrk="0" fontAlgn="base" latinLnBrk="0" hangingPunct="0">
              <a:lnSpc>
                <a:spcPct val="100000"/>
              </a:lnSpc>
              <a:spcBef>
                <a:spcPct val="30000"/>
              </a:spcBef>
              <a:spcAft>
                <a:spcPct val="0"/>
              </a:spcAft>
              <a:buClrTx/>
              <a:buSzTx/>
              <a:buFont typeface="Arial" panose="020B0604020202020204" pitchFamily="34" charset="0"/>
              <a:buNone/>
              <a:tabLst/>
              <a:defRPr/>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marR="0" lvl="0" indent="-457200" algn="just" defTabSz="914400" rtl="1" eaLnBrk="0" fontAlgn="base" latinLnBrk="0" hangingPunct="0">
              <a:lnSpc>
                <a:spcPct val="100000"/>
              </a:lnSpc>
              <a:spcBef>
                <a:spcPct val="30000"/>
              </a:spcBef>
              <a:spcAft>
                <a:spcPct val="0"/>
              </a:spcAft>
              <a:buClrTx/>
              <a:buSzTx/>
              <a:buFont typeface="Arial" panose="020B0604020202020204" pitchFamily="34" charset="0"/>
              <a:buAutoNum type="arabicPeriod" startAt="13"/>
              <a:tabLst/>
              <a:defRP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تحقق من عمل آلية التغذية الراجعة.</a:t>
            </a:r>
          </a:p>
          <a:p>
            <a:pPr marL="0" marR="0" lvl="0" indent="0" algn="just" defTabSz="914400" rtl="1" eaLnBrk="0" fontAlgn="base" latinLnBrk="0" hangingPunct="0">
              <a:lnSpc>
                <a:spcPct val="100000"/>
              </a:lnSpc>
              <a:spcBef>
                <a:spcPct val="30000"/>
              </a:spcBef>
              <a:spcAft>
                <a:spcPct val="0"/>
              </a:spcAft>
              <a:buClrTx/>
              <a:buSzTx/>
              <a:buFont typeface="Arial" panose="020B0604020202020204" pitchFamily="34" charset="0"/>
              <a:buNone/>
              <a:tabLst/>
              <a:defRPr/>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30000"/>
              </a:spcBef>
              <a:spcAft>
                <a:spcPct val="0"/>
              </a:spcAft>
              <a:buClrTx/>
              <a:buSzTx/>
              <a:buFont typeface="Arial" panose="020B0604020202020204" pitchFamily="34" charset="0"/>
              <a:buNone/>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قم بإجراء فحوصات منتظمة للتأكد من عمل آلية التغذية الراجعة، وأن الأشخاص ما زالوا يشعرون بالراحة عند إستخدامها.</a:t>
            </a: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30000"/>
              </a:spcBef>
              <a:spcAft>
                <a:spcPct val="0"/>
              </a:spcAft>
              <a:buClrTx/>
              <a:buSzTx/>
              <a:buFontTx/>
              <a:buNone/>
              <a:tabLst/>
              <a:defRP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endParaRPr lang="en-GB" b="0" dirty="0">
              <a:latin typeface="Calibri" panose="020F0502020204030204" pitchFamily="34" charset="0"/>
              <a:ea typeface="Calibri" panose="020F0502020204030204" pitchFamily="34" charset="0"/>
              <a:cs typeface="Calibri" panose="020F0502020204030204" pitchFamily="34" charset="0"/>
            </a:endParaRPr>
          </a:p>
          <a:p>
            <a:pPr algn="just" rtl="1"/>
            <a:endParaRPr lang="en-GB"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89</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3284071489"/>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r>
              <a:rPr lang="ar-JO" b="1" dirty="0">
                <a:latin typeface="Calibri" panose="020F0502020204030204" pitchFamily="34" charset="0"/>
                <a:ea typeface="Calibri" panose="020F0502020204030204" pitchFamily="34" charset="0"/>
                <a:cs typeface="Calibri" panose="020F0502020204030204" pitchFamily="34" charset="0"/>
              </a:rPr>
              <a:t>ملاحظات الميسرين</a:t>
            </a:r>
            <a:endParaRPr lang="en-GB" b="1"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endParaRPr lang="en-GB" b="1"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b="0" dirty="0">
                <a:latin typeface="Calibri" panose="020F0502020204030204" pitchFamily="34" charset="0"/>
                <a:ea typeface="Calibri" panose="020F0502020204030204" pitchFamily="34" charset="0"/>
                <a:cs typeface="Calibri" panose="020F0502020204030204" pitchFamily="34" charset="0"/>
              </a:rPr>
              <a:t>من الجيد إستخدام آلية استباقية للتغذية الراجعة في حالات الوباء لأنها تسمح لنا بمتابعة التصورات حول الوباء والإستجابة - نحتاج إلى رصد معتقدات الأشخاص ومخاوفهم وأسئلتهم واقتراحاتهم استباقيًا حتى نتمكن من إستخدامها لتوجيه أفعالنا</a:t>
            </a:r>
          </a:p>
          <a:p>
            <a:pPr marL="342900" indent="-342900" algn="just" rtl="1">
              <a:buFont typeface="Arial" panose="020B0604020202020204" pitchFamily="34" charset="0"/>
              <a:buChar char="•"/>
            </a:pPr>
            <a:endParaRPr lang="en-GB" b="0"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b="0" dirty="0">
                <a:latin typeface="Calibri" panose="020F0502020204030204" pitchFamily="34" charset="0"/>
                <a:ea typeface="Calibri" panose="020F0502020204030204" pitchFamily="34" charset="0"/>
                <a:cs typeface="Calibri" panose="020F0502020204030204" pitchFamily="34" charset="0"/>
              </a:rPr>
              <a:t>تُسهل آليات التغذية الراجعة الإستباقية علينا عملية تحديد الشائعات والمعلومات المضللة بسرعة أكبر والتي قد تنتشر بسرعة كبيرة إذا لم يتم التعامل معها لتحد من التدخلات الصحية، على سبيل المثال، حدت الشائعات والمعلومات المضللة المتعلقة بلقاح الكوفيد - 19 من إستعداد الناس للتطعيم.</a:t>
            </a:r>
          </a:p>
          <a:p>
            <a:pPr marL="342900" indent="-342900" algn="just" rtl="1">
              <a:buFont typeface="Arial" panose="020B0604020202020204" pitchFamily="34" charset="0"/>
              <a:buChar char="•"/>
            </a:pPr>
            <a:endParaRPr lang="en-GB" b="0"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b="0" dirty="0">
                <a:latin typeface="Calibri" panose="020F0502020204030204" pitchFamily="34" charset="0"/>
                <a:ea typeface="Calibri" panose="020F0502020204030204" pitchFamily="34" charset="0"/>
                <a:cs typeface="Calibri" panose="020F0502020204030204" pitchFamily="34" charset="0"/>
              </a:rPr>
              <a:t>ومع ذلك، فإن متابعة التصورات وحدها لا تكفي  - نحتاج أيضًا إلى أن نسعى بنشاط لنظهر للمجتمعات أننا نستمع إلى ملاحظاتهم وانطباعاتهم ونتصرف بناءً عليها، وإلا فإننا نخاطر بفقدان ثقتهم.</a:t>
            </a:r>
          </a:p>
          <a:p>
            <a:pPr algn="just" rtl="1"/>
            <a:endParaRPr lang="en-GB" dirty="0">
              <a:latin typeface="Calibri" panose="020F0502020204030204" pitchFamily="34" charset="0"/>
              <a:ea typeface="Calibri" panose="020F0502020204030204" pitchFamily="34" charset="0"/>
              <a:cs typeface="Calibri" panose="020F0502020204030204" pitchFamily="34" charset="0"/>
            </a:endParaRPr>
          </a:p>
          <a:p>
            <a:pPr algn="just" rtl="1"/>
            <a:r>
              <a:rPr lang="ar-JO" b="1" dirty="0">
                <a:latin typeface="Calibri" panose="020F0502020204030204" pitchFamily="34" charset="0"/>
                <a:ea typeface="Calibri" panose="020F0502020204030204" pitchFamily="34" charset="0"/>
                <a:cs typeface="Calibri" panose="020F0502020204030204" pitchFamily="34" charset="0"/>
              </a:rPr>
              <a:t>مثال مأخوذ من الدليل الخاص بالمشاركة المجتمعية والمساءلة - يمكن استبداله بمثال آخر من الجمعية الوطنية أو منطقتك.</a:t>
            </a:r>
          </a:p>
          <a:p>
            <a:pPr algn="just" rtl="1"/>
            <a:endParaRPr lang="en-GB" b="1" dirty="0">
              <a:latin typeface="Calibri" panose="020F0502020204030204" pitchFamily="34" charset="0"/>
              <a:ea typeface="Calibri" panose="020F0502020204030204" pitchFamily="34" charset="0"/>
              <a:cs typeface="Calibri" panose="020F0502020204030204" pitchFamily="34" charset="0"/>
            </a:endParaRPr>
          </a:p>
          <a:p>
            <a:pPr algn="just" rtl="1"/>
            <a:r>
              <a:rPr lang="ar-JO" sz="1804" b="1"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آلية التغذية الراجعة المجتمعية للإستجابة لفايروس للإيبولا في جمهورية الكونغو الديمقراطية، إفريقيا.</a:t>
            </a:r>
          </a:p>
          <a:p>
            <a:pPr algn="just" rtl="1"/>
            <a:endParaRPr lang="en-GB"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algn="just" rtl="1"/>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أنشأ الصليب الأحمر لجمهورية الكونغو الديمقراطية والإتحاد الدولي لجمعيات الصليب الأحمر والهلال الأحمر، بدعم من مراكز السيطرة على الأمراض والوقاية الأمريكية، نظامًا لجمع وتحليل التغذية الراجعة المجتمعية المتعلقة بعملية فايروس الإيبولا في شرق الكونغو، وتمكن المتطوعون من خلال الزيارات المنزلية والإجتماعات المجتمعية، من التعرف على المخاوف والشائعات والأسئلة بإستخدام النماذج الورقية، كما وتم ترميز بيانات التغذية الراجعة وتحليلها محليًا ومشاركتها مع لجان تبليغ المخاطر التي تقودها الحكومة المحلية وقادة إستجابة الإيبولا وكذلك الشركاء الإقليميين والعالميين، لتبليغ المناقشات والقرارات الإستراتيجية، وبحلول نهاية الإستجابة للإيبولا، تم جمع أكثر من مليون تعليق من قبل أكثر من 800 متطوع من الصليب الأحمر، حيث ساعدت بيانات التغذية الراجعة في عملية الصليب الأحمر على الإستجابة لمخاوف المجتمع وبناء الثقة والقبول للتدخلات الصحية.</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90</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3168191691"/>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3"/>
        <p:cNvGrpSpPr/>
        <p:nvPr/>
      </p:nvGrpSpPr>
      <p:grpSpPr>
        <a:xfrm>
          <a:off x="0" y="0"/>
          <a:ext cx="0" cy="0"/>
          <a:chOff x="0" y="0"/>
          <a:chExt cx="0" cy="0"/>
        </a:xfrm>
      </p:grpSpPr>
      <p:sp>
        <p:nvSpPr>
          <p:cNvPr id="484" name="Google Shape;484;p23:notes"/>
          <p:cNvSpPr>
            <a:spLocks noGrp="1" noRot="1" noChangeAspect="1"/>
          </p:cNvSpPr>
          <p:nvPr>
            <p:ph type="sldImg" idx="2"/>
          </p:nvPr>
        </p:nvSpPr>
        <p:spPr>
          <a:xfrm>
            <a:off x="358775" y="1241425"/>
            <a:ext cx="5951538"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85" name="Google Shape;485;p23:notes"/>
          <p:cNvSpPr txBox="1">
            <a:spLocks noGrp="1"/>
          </p:cNvSpPr>
          <p:nvPr>
            <p:ph type="body" idx="1"/>
          </p:nvPr>
        </p:nvSpPr>
        <p:spPr>
          <a:xfrm>
            <a:off x="666909" y="4777194"/>
            <a:ext cx="5335270" cy="3908614"/>
          </a:xfrm>
          <a:prstGeom prst="rect">
            <a:avLst/>
          </a:prstGeom>
          <a:noFill/>
          <a:ln>
            <a:noFill/>
          </a:ln>
        </p:spPr>
        <p:txBody>
          <a:bodyPr spcFirstLastPara="1" wrap="square" lIns="91425" tIns="45700" rIns="91425" bIns="45700" anchor="t" anchorCtr="0">
            <a:noAutofit/>
          </a:bodyPr>
          <a:lstStyle/>
          <a:p>
            <a:pPr marL="0" lvl="0" indent="0" algn="just" rtl="1">
              <a:spcBef>
                <a:spcPts val="0"/>
              </a:spcBef>
              <a:spcAft>
                <a:spcPts val="0"/>
              </a:spcAft>
              <a:buNone/>
            </a:pPr>
            <a:r>
              <a:rPr lang="ar-JO" sz="1800" b="1" dirty="0">
                <a:latin typeface="Calibri" panose="020F0502020204030204" pitchFamily="34" charset="0"/>
                <a:ea typeface="Calibri" panose="020F0502020204030204" pitchFamily="34" charset="0"/>
                <a:cs typeface="Calibri" panose="020F0502020204030204" pitchFamily="34" charset="0"/>
                <a:sym typeface="Calibri"/>
              </a:rPr>
              <a:t>ملاحظات الميسرين</a:t>
            </a:r>
            <a:endParaRPr lang="en-GB" sz="1800" b="1" dirty="0">
              <a:latin typeface="Calibri" panose="020F0502020204030204" pitchFamily="34" charset="0"/>
              <a:ea typeface="Calibri" panose="020F0502020204030204" pitchFamily="34" charset="0"/>
              <a:cs typeface="Calibri" panose="020F0502020204030204" pitchFamily="34" charset="0"/>
              <a:sym typeface="Calibri"/>
            </a:endParaRPr>
          </a:p>
          <a:p>
            <a:pPr marL="0" lvl="0" indent="0" algn="just" rtl="1">
              <a:spcBef>
                <a:spcPts val="900"/>
              </a:spcBef>
              <a:spcAft>
                <a:spcPts val="0"/>
              </a:spcAft>
              <a:buNone/>
            </a:pPr>
            <a:endParaRPr sz="1800" dirty="0">
              <a:latin typeface="Calibri" panose="020F0502020204030204" pitchFamily="34" charset="0"/>
              <a:ea typeface="Calibri" panose="020F0502020204030204" pitchFamily="34" charset="0"/>
              <a:cs typeface="Calibri" panose="020F0502020204030204" pitchFamily="34" charset="0"/>
            </a:endParaRPr>
          </a:p>
          <a:p>
            <a:pPr marL="0" lvl="0" indent="0" algn="just" rtl="1">
              <a:spcBef>
                <a:spcPts val="900"/>
              </a:spcBef>
              <a:spcAft>
                <a:spcPts val="0"/>
              </a:spcAft>
              <a:buNone/>
            </a:pPr>
            <a:r>
              <a:rPr lang="ar-JO" sz="1800" b="1" dirty="0">
                <a:latin typeface="Calibri" panose="020F0502020204030204" pitchFamily="34" charset="0"/>
                <a:ea typeface="Calibri" panose="020F0502020204030204" pitchFamily="34" charset="0"/>
                <a:cs typeface="Calibri" panose="020F0502020204030204" pitchFamily="34" charset="0"/>
              </a:rPr>
              <a:t>مثال مأخوذ من الدليل الخاص بالحركة والمشاركة المجتمعية والمساءلة حول كيفية تصرف استجابة الإيبولا بناءً على بعض الملاحظات والإنطباعات التي تم جمعها من خلال آلية التغذية الراجعة، ويمكن استبدال هذا المثال بأمثلة من الجمعية الوطنية أو منطقتك.</a:t>
            </a:r>
          </a:p>
          <a:p>
            <a:pPr marL="0" lvl="0" indent="0" algn="just" rtl="1">
              <a:spcBef>
                <a:spcPts val="900"/>
              </a:spcBef>
              <a:spcAft>
                <a:spcPts val="0"/>
              </a:spcAft>
              <a:buNone/>
            </a:pPr>
            <a:endParaRPr lang="en-GB" sz="1800" dirty="0">
              <a:latin typeface="Calibri" panose="020F0502020204030204" pitchFamily="34" charset="0"/>
              <a:ea typeface="Calibri" panose="020F0502020204030204" pitchFamily="34" charset="0"/>
              <a:cs typeface="Calibri" panose="020F0502020204030204" pitchFamily="34" charset="0"/>
            </a:endParaRPr>
          </a:p>
          <a:p>
            <a:pPr marL="0" lvl="0" indent="0" algn="just" rtl="1">
              <a:spcBef>
                <a:spcPts val="900"/>
              </a:spcBef>
              <a:spcAft>
                <a:spcPts val="0"/>
              </a:spcAft>
              <a:buNone/>
            </a:pPr>
            <a:r>
              <a:rPr lang="ar-JO" sz="1800" b="1" dirty="0">
                <a:latin typeface="Calibri" panose="020F0502020204030204" pitchFamily="34" charset="0"/>
                <a:ea typeface="Calibri" panose="020F0502020204030204" pitchFamily="34" charset="0"/>
                <a:cs typeface="Calibri" panose="020F0502020204030204" pitchFamily="34" charset="0"/>
              </a:rPr>
              <a:t>الإنتقال إلى إستخدام أكياس الجثث الشفافة في الإيبولا</a:t>
            </a:r>
          </a:p>
          <a:p>
            <a:pPr marL="0" lvl="0" indent="0" algn="just" rtl="1">
              <a:spcBef>
                <a:spcPts val="900"/>
              </a:spcBef>
              <a:spcAft>
                <a:spcPts val="0"/>
              </a:spcAft>
              <a:buNone/>
            </a:pPr>
            <a:endParaRPr lang="en-GB" sz="1800" b="1" dirty="0">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30000"/>
              </a:spcBef>
              <a:spcAft>
                <a:spcPct val="0"/>
              </a:spcAft>
              <a:buClrTx/>
              <a:buSzTx/>
              <a:buFontTx/>
              <a:buNone/>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أظهرت التغذية الراجعة التي تم جمعها من خلال آلية التغذية الراجعة (التي تم مناقشتها في وقت سابق من هذه الجلسة) وجود عدد كبير من الملاحظات والإنطباعات والأسئلة السلبية حول عملية الدفن الآمن والكريم، حيث تضمنت المعتقدات ظن الأشخاص بأن أفراد العائلة الذين توفوا بسبب الإيبولا كانت تؤخذ أعضائهم، وتملئ أكياس الجثث بالصخور أو التراب بدلاً من ذلك – وكانت هذه المعتقدات تتأصل جزئيا بسبب عدم قدرة أفراد المجتمع على رؤية أحبائهم داخل أكياس الجثث، حيث ناقش فريق عمليات الصليب الأحمر الخاصة بالإستجابة لفيروس الإيبولا ما يمكنهم فعله لمعالجة هذا المعتقد وتوصلوا إلى فكرة إستخدام أكياس للجثث بها نوافذ شفافة لتوفير تأكيد بصري لأفراد العائلة بأن أحبائهم لا يزالون داخل الأكياس، وساعد ذلك في بناء الثقة والقبول بعملية الدفن الآمن والكريم، وخفض من الهجمات التي تتعرض لها فرق الدفن.</a:t>
            </a:r>
          </a:p>
          <a:p>
            <a:pPr marL="0" algn="just" rtl="1"/>
            <a:endParaRPr lang="en-GB" sz="1805" b="0" i="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30000"/>
              </a:spcBef>
              <a:spcAft>
                <a:spcPct val="0"/>
              </a:spcAft>
              <a:buClrTx/>
              <a:buSzTx/>
              <a:buFontTx/>
              <a:buNone/>
              <a:tabLst/>
              <a:defRPr/>
            </a:pPr>
            <a:r>
              <a:rPr lang="ar-JO" sz="18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تمت معالجة المخاوف المتعلقة بعملية الدفن الآمن والكريم أيضًا من خلال أنشطة التبليغ عن المخاطر والمشاركة المجتمعية الإضافية، بما في ذلك تقديم عروض توضيحية لعملية الدفن الآمن والكريم في المجتمعات، وشرح عملية الدفن وأهميتها في الحد من انتشار العدوى بين الأشخاص، والبرامج الإذاعية التي ناقشت الموضوع على المحطات المحلية وباللغات المحلية، ونتيجة لذلك، انخفض معدل رفض الدفن الآمن والكريم من قبل الصليب الأحمر من 79% في بداية الإستجابة إلى 8%.</a:t>
            </a:r>
          </a:p>
          <a:p>
            <a:pPr marL="0" algn="just" rtl="1"/>
            <a:endParaRPr lang="en-GB" sz="1805" b="0" i="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lvl="0" indent="0" algn="just" rtl="1">
              <a:spcBef>
                <a:spcPts val="900"/>
              </a:spcBef>
              <a:spcAft>
                <a:spcPts val="0"/>
              </a:spcAft>
              <a:buNone/>
            </a:pPr>
            <a:r>
              <a:rPr lang="ar-JO" sz="1800" b="1" dirty="0">
                <a:latin typeface="Calibri" panose="020F0502020204030204" pitchFamily="34" charset="0"/>
                <a:ea typeface="Calibri" panose="020F0502020204030204" pitchFamily="34" charset="0"/>
                <a:cs typeface="Calibri" panose="020F0502020204030204" pitchFamily="34" charset="0"/>
              </a:rPr>
              <a:t>- إسأل عما إذا كان لدى أي شخص مثال يمكنه مشاركته حول كيفية إستخدام الملاحظات والإنطباعات لتحسين عملية الإستجابة ؟</a:t>
            </a:r>
            <a:endParaRPr lang="en-GB" sz="1800" b="1" dirty="0">
              <a:latin typeface="Calibri" panose="020F0502020204030204" pitchFamily="34" charset="0"/>
              <a:ea typeface="Calibri" panose="020F0502020204030204" pitchFamily="34" charset="0"/>
              <a:cs typeface="Calibri" panose="020F0502020204030204" pitchFamily="34" charset="0"/>
            </a:endParaRPr>
          </a:p>
        </p:txBody>
      </p:sp>
      <p:sp>
        <p:nvSpPr>
          <p:cNvPr id="486" name="Google Shape;486;p23:notes"/>
          <p:cNvSpPr txBox="1">
            <a:spLocks noGrp="1"/>
          </p:cNvSpPr>
          <p:nvPr>
            <p:ph type="sldNum" idx="12"/>
          </p:nvPr>
        </p:nvSpPr>
        <p:spPr>
          <a:xfrm>
            <a:off x="3777607" y="9428584"/>
            <a:ext cx="2889938" cy="498055"/>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base" latinLnBrk="0" hangingPunct="1">
              <a:lnSpc>
                <a:spcPct val="100000"/>
              </a:lnSpc>
              <a:spcBef>
                <a:spcPts val="0"/>
              </a:spcBef>
              <a:spcAft>
                <a:spcPts val="0"/>
              </a:spcAft>
              <a:buClrTx/>
              <a:buSzTx/>
              <a:buFontTx/>
              <a:buNone/>
              <a:tabLst/>
              <a:defRPr/>
            </a:pPr>
            <a:fld id="{00000000-1234-1234-1234-123412341234}" type="slidenum">
              <a:rPr kumimoji="0" lang="en-GB" sz="1200" b="0" i="0" u="none" strike="noStrike" kern="1200" cap="none" spc="0" normalizeH="0" baseline="0" noProof="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ts val="0"/>
                </a:spcBef>
                <a:spcAft>
                  <a:spcPts val="0"/>
                </a:spcAft>
                <a:buClrTx/>
                <a:buSzTx/>
                <a:buFontTx/>
                <a:buNone/>
                <a:tabLst/>
                <a:defRPr/>
              </a:pPr>
              <a:t>91</a:t>
            </a:fld>
            <a:endParaRPr kumimoji="0"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2532386610"/>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spcBef>
                <a:spcPct val="50000"/>
              </a:spcBef>
            </a:pPr>
            <a:r>
              <a:rPr lang="ar-JO" sz="1800" b="1" dirty="0">
                <a:latin typeface="Calibri" panose="020F0502020204030204" pitchFamily="34" charset="0"/>
                <a:ea typeface="Calibri" panose="020F0502020204030204" pitchFamily="34" charset="0"/>
                <a:cs typeface="Calibri" panose="020F0502020204030204" pitchFamily="34" charset="0"/>
              </a:rPr>
              <a:t>ملاحظات الميسرين</a:t>
            </a:r>
            <a:endParaRPr lang="en-GB" sz="1800" b="1" dirty="0">
              <a:latin typeface="Calibri" panose="020F0502020204030204" pitchFamily="34" charset="0"/>
              <a:ea typeface="Calibri" panose="020F0502020204030204" pitchFamily="34" charset="0"/>
              <a:cs typeface="Calibri" panose="020F0502020204030204" pitchFamily="34" charset="0"/>
            </a:endParaRPr>
          </a:p>
          <a:p>
            <a:pPr algn="just" rtl="1">
              <a:spcBef>
                <a:spcPct val="50000"/>
              </a:spcBef>
            </a:pPr>
            <a:endParaRPr lang="en-GB" sz="1800" b="1" dirty="0">
              <a:latin typeface="Calibri" panose="020F0502020204030204" pitchFamily="34" charset="0"/>
              <a:ea typeface="Calibri" panose="020F0502020204030204" pitchFamily="34" charset="0"/>
              <a:cs typeface="Calibri" panose="020F0502020204030204" pitchFamily="34" charset="0"/>
            </a:endParaRPr>
          </a:p>
          <a:p>
            <a:pPr marL="285750" indent="-285750" algn="just" rtl="1">
              <a:spcBef>
                <a:spcPct val="50000"/>
              </a:spcBef>
              <a:buFont typeface="Arial" panose="020B0604020202020204" pitchFamily="34" charset="0"/>
              <a:buChar char="•"/>
            </a:pPr>
            <a:r>
              <a:rPr lang="ar-JO" sz="1800" b="0" dirty="0">
                <a:latin typeface="Calibri" panose="020F0502020204030204" pitchFamily="34" charset="0"/>
                <a:ea typeface="Calibri" panose="020F0502020204030204" pitchFamily="34" charset="0"/>
                <a:cs typeface="Calibri" panose="020F0502020204030204" pitchFamily="34" charset="0"/>
              </a:rPr>
              <a:t>هذه بعض من أكثر أدوات المشاركة المجتمعية والمساءلة فائدة التي يمكن أن تساعدك على تطبيق الإجراء 9 بشكله الأساسي والإستماع إلى التغذية الراجعة المجتمعية واستخدامها لتوجيه الإستجابة</a:t>
            </a:r>
          </a:p>
          <a:p>
            <a:pPr marL="285750" indent="-285750" algn="just" rtl="1">
              <a:spcBef>
                <a:spcPct val="50000"/>
              </a:spcBef>
              <a:buFont typeface="Arial" panose="020B0604020202020204" pitchFamily="34" charset="0"/>
              <a:buChar char="•"/>
            </a:pPr>
            <a:endParaRPr lang="en-GB" sz="1800"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30000"/>
              </a:spcBef>
              <a:spcAft>
                <a:spcPct val="0"/>
              </a:spcAft>
              <a:buClrTx/>
              <a:buSzTx/>
              <a:buFontTx/>
              <a:buNone/>
              <a:tabLst/>
              <a:defRPr/>
            </a:pPr>
            <a:r>
              <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15 </a:t>
            </a:r>
            <a:r>
              <a:rPr lang="ar-JO" sz="2000" b="1" dirty="0">
                <a:solidFill>
                  <a:schemeClr val="accent1">
                    <a:lumMod val="90000"/>
                    <a:lumOff val="10000"/>
                  </a:schemeClr>
                </a:solidFill>
                <a:effectLst/>
                <a:latin typeface="Calibri" panose="020F0502020204030204" pitchFamily="34" charset="0"/>
                <a:ea typeface="Calibri" panose="020F0502020204030204" pitchFamily="34" charset="0"/>
                <a:cs typeface="Calibri" panose="020F0502020204030204" pitchFamily="34" charset="0"/>
              </a:rPr>
              <a:t>مجموعة أدوات التغذية الراجعة </a:t>
            </a:r>
            <a:endPar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endPar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30000"/>
              </a:spcBef>
              <a:spcAft>
                <a:spcPct val="0"/>
              </a:spcAft>
              <a:buClrTx/>
              <a:buSzTx/>
              <a:buFontTx/>
              <a:buNone/>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توفر الإرشادات والأدوات اللازمة لإستخدام التغذية الراجعة المجتمعية بشكل منهجي لتحسين البرامج والعمليات والعمل بشكل أوسع، وتشمل الخطوات الأولى لإعداد الآلية الأساسية للتغذية الراجعة، بالإضافة إلى إرشادات حول كيفية إجراء استطلاعات لآراء المجتمع وكيفية تحليل الملاحظات والإنطباعات النوعية، وكيفية التعامل مع الحساس منها كما وتضمن التعامل مع كافة الملاحظات بمسؤولية.</a:t>
            </a: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16 </a:t>
            </a:r>
            <a:r>
              <a:rPr lang="ar-JO" sz="2000" b="1" dirty="0">
                <a:solidFill>
                  <a:schemeClr val="accent1">
                    <a:lumMod val="90000"/>
                    <a:lumOff val="10000"/>
                  </a:schemeClr>
                </a:solidFill>
                <a:effectLst/>
                <a:latin typeface="Calibri" panose="020F0502020204030204" pitchFamily="34" charset="0"/>
                <a:ea typeface="Calibri" panose="020F0502020204030204" pitchFamily="34" charset="0"/>
                <a:cs typeface="Calibri" panose="020F0502020204030204" pitchFamily="34" charset="0"/>
              </a:rPr>
              <a:t>دليل حلقات النقاش المركزة</a:t>
            </a:r>
            <a:endParaRPr lang="en-US" sz="2000" b="1" dirty="0">
              <a:solidFill>
                <a:schemeClr val="accent1">
                  <a:lumMod val="90000"/>
                  <a:lumOff val="10000"/>
                </a:schemeClr>
              </a:solidFill>
              <a:latin typeface="Calibri" panose="020F0502020204030204" pitchFamily="34" charset="0"/>
              <a:ea typeface="Calibri" panose="020F0502020204030204" pitchFamily="34" charset="0"/>
              <a:cs typeface="Calibri" panose="020F0502020204030204" pitchFamily="34" charset="0"/>
            </a:endParaRPr>
          </a:p>
          <a:p>
            <a:pPr algn="just" rtl="1"/>
            <a:endPar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endPar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30000"/>
              </a:spcBef>
              <a:spcAft>
                <a:spcPct val="0"/>
              </a:spcAft>
              <a:buClrTx/>
              <a:buSzTx/>
              <a:buFontTx/>
              <a:buNone/>
              <a:tabLst/>
              <a:defRPr/>
            </a:pPr>
            <a:r>
              <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توفر الإرشادات المتعلقة بإجراء حلقات نقاش مركزة وفعالة، بما في ذلك التنظيم والأدوار والمسؤوليات، إضافةً إلى الأسئلة التي يجب طرحها للمساعدة في تخطيط ورصد نُهج المشاركة المجتمعية.</a:t>
            </a: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indent="-457200" algn="just" rtl="1">
              <a:buAutoNum type="arabicPlain" startAt="24"/>
            </a:pPr>
            <a:r>
              <a:rPr lang="ar-JO" sz="2000" b="1" dirty="0">
                <a:solidFill>
                  <a:srgbClr val="00316D"/>
                </a:solidFill>
                <a:effectLst/>
                <a:latin typeface="Calibri" panose="020F0502020204030204" pitchFamily="34" charset="0"/>
                <a:ea typeface="Calibri" panose="020F0502020204030204" pitchFamily="34" charset="0"/>
                <a:cs typeface="Calibri" panose="020F0502020204030204" pitchFamily="34" charset="0"/>
              </a:rPr>
              <a:t>نموذج دراسة حالة بشأن المشاركة المجتمعية والمساءلة (في حالات الطوارئ)</a:t>
            </a:r>
            <a:endParaRPr lang="en-US" sz="2000" b="1" dirty="0">
              <a:solidFill>
                <a:srgbClr val="00316D"/>
              </a:solidFill>
              <a:latin typeface="Calibri" panose="020F0502020204030204" pitchFamily="34" charset="0"/>
              <a:ea typeface="Calibri" panose="020F0502020204030204" pitchFamily="34" charset="0"/>
              <a:cs typeface="Calibri" panose="020F0502020204030204" pitchFamily="34" charset="0"/>
            </a:endParaRPr>
          </a:p>
          <a:p>
            <a:pPr algn="just" rtl="1"/>
            <a:endPar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30000"/>
              </a:spcBef>
              <a:spcAft>
                <a:spcPct val="0"/>
              </a:spcAft>
              <a:buClrTx/>
              <a:buSzTx/>
              <a:buFontTx/>
              <a:buNone/>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إرشادات حول الإجراءات العملية التي يجب على الموظفين من قطاعات مختلفة إتخاذها لضمان مستوى جيد من المشاركة في مختلف مراحل الإستجابة لحالات اللطوارئ، حيث تساعد هذه القوائم في تحديد أي ثغرات أو المجالات التي يمكن فيها تعزيز مشاركة المجتمع.</a:t>
            </a:r>
          </a:p>
          <a:p>
            <a:pPr algn="just" rtl="1"/>
            <a:endParaRPr lang="en-US"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marR="0" lvl="0" indent="-457200" algn="just" defTabSz="914400" rtl="1" eaLnBrk="0" fontAlgn="base" latinLnBrk="0" hangingPunct="0">
              <a:lnSpc>
                <a:spcPct val="100000"/>
              </a:lnSpc>
              <a:spcBef>
                <a:spcPct val="50000"/>
              </a:spcBef>
              <a:spcAft>
                <a:spcPct val="0"/>
              </a:spcAft>
              <a:buClrTx/>
              <a:buSzTx/>
              <a:buFontTx/>
              <a:buAutoNum type="arabicPlain" startAt="7"/>
              <a:tabLst/>
              <a:defRP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رصد وتقدير المشاركة المجتمعية والمساءلة</a:t>
            </a:r>
          </a:p>
          <a:p>
            <a:pPr marL="0" marR="0" lvl="0" indent="0" algn="just" defTabSz="914400" rtl="1" eaLnBrk="0" fontAlgn="base" latinLnBrk="0" hangingPunct="0">
              <a:lnSpc>
                <a:spcPct val="100000"/>
              </a:lnSpc>
              <a:spcBef>
                <a:spcPct val="50000"/>
              </a:spcBef>
              <a:spcAft>
                <a:spcPct val="0"/>
              </a:spcAft>
              <a:buClrTx/>
              <a:buSzTx/>
              <a:buFontTx/>
              <a:buNone/>
              <a:tabLst/>
              <a:defRPr/>
            </a:pPr>
            <a:endPar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50000"/>
              </a:spcBef>
              <a:spcAft>
                <a:spcPct val="0"/>
              </a:spcAft>
              <a:buClrTx/>
              <a:buSzTx/>
              <a:buFontTx/>
              <a:buNone/>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أداة رصد وتقييم شاملة للمشاركة المجتمعية والمساءلة والتي تتضمن مؤشرات وأسئلة ووسائل التحقق والأهداف المقترحة لرصد المشاركة المجتمعية والمساءلة على المستوى المؤسسي وضمن البرامج وعمليات الطوارئ، كما وتحتوي كل ورقة على المؤشرات ذات الأولوية ومجموعة أوسع من الخيارات لإستخدامها في حال لزم الامر، هناك أيضًا ورقة تحتوي على مؤشرات للإتحاد الدولي لجمعيات الصليب الأحمر والهلال الأحمر، واللجنة الدولية للصليب الأحمر وجمعيات الصليب الأحمر والهلال الأحمر الوطنية الشريكة لرصد مستويات المشاركة المجتمعية والمساءلة ضمن تلك المنظمات وجودة الدعم المقدم في مجال المشاركة المجتمعية والمساءلة للجمعيات الوطنية والمؤشرات العالمية لقياس التقدم المحرز بالنسبة للحد الأدنى من إلتزامات المشاركة المجتمعية والمساءلة، وهناك أيضًا ورقة تحتوي على أسئلة وخيارات إجابات للإستطلاعات الأساسية والتقييمات.</a:t>
            </a:r>
          </a:p>
          <a:p>
            <a:pPr marL="0" marR="0" lvl="0" indent="0" algn="just" defTabSz="914400" rtl="1" eaLnBrk="0" fontAlgn="base" latinLnBrk="0" hangingPunct="0">
              <a:lnSpc>
                <a:spcPct val="100000"/>
              </a:lnSpc>
              <a:spcBef>
                <a:spcPct val="50000"/>
              </a:spcBef>
              <a:spcAft>
                <a:spcPct val="0"/>
              </a:spcAft>
              <a:buClrTx/>
              <a:buSzTx/>
              <a:buFontTx/>
              <a:buNone/>
              <a:tabLst/>
              <a:defRPr/>
            </a:pPr>
            <a:endParaRPr lang="en-GB" dirty="0">
              <a:effectLst/>
              <a:latin typeface="Calibri" panose="020F0502020204030204" pitchFamily="34" charset="0"/>
              <a:ea typeface="Calibri" panose="020F0502020204030204" pitchFamily="34" charset="0"/>
              <a:cs typeface="Calibri" panose="020F0502020204030204" pitchFamily="34" charset="0"/>
            </a:endParaRP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indent="-457200" algn="just" rtl="1">
              <a:buAutoNum type="arabicPlain" startAt="12"/>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نموذج دراسة حالة بشأن المشاركة المجتمعية والمساءلة</a:t>
            </a:r>
          </a:p>
          <a:p>
            <a:pPr algn="just"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توفر نموذج وإرشادات لكتابة دراسة حالة خاصة بالمشاركة المجتمعية والمساءلة لتوثيق النُهُج أو الأنشطة المنفذة فيها وتأثيرها وأي دروس مستفادة.</a:t>
            </a: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92</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2115587642"/>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3"/>
        <p:cNvGrpSpPr/>
        <p:nvPr/>
      </p:nvGrpSpPr>
      <p:grpSpPr>
        <a:xfrm>
          <a:off x="0" y="0"/>
          <a:ext cx="0" cy="0"/>
          <a:chOff x="0" y="0"/>
          <a:chExt cx="0" cy="0"/>
        </a:xfrm>
      </p:grpSpPr>
      <p:sp>
        <p:nvSpPr>
          <p:cNvPr id="444" name="Google Shape;444;p19:notes"/>
          <p:cNvSpPr>
            <a:spLocks noGrp="1" noRot="1" noChangeAspect="1"/>
          </p:cNvSpPr>
          <p:nvPr>
            <p:ph type="sldImg" idx="2"/>
          </p:nvPr>
        </p:nvSpPr>
        <p:spPr>
          <a:xfrm>
            <a:off x="358775" y="1241425"/>
            <a:ext cx="5951538"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45" name="Google Shape;445;p19:notes"/>
          <p:cNvSpPr txBox="1">
            <a:spLocks noGrp="1"/>
          </p:cNvSpPr>
          <p:nvPr>
            <p:ph type="body" idx="1"/>
          </p:nvPr>
        </p:nvSpPr>
        <p:spPr>
          <a:xfrm>
            <a:off x="666909" y="4777194"/>
            <a:ext cx="5335270" cy="3908614"/>
          </a:xfrm>
          <a:prstGeom prst="rect">
            <a:avLst/>
          </a:prstGeom>
          <a:noFill/>
          <a:ln>
            <a:noFill/>
          </a:ln>
        </p:spPr>
        <p:txBody>
          <a:bodyPr spcFirstLastPara="1" wrap="square" lIns="91425" tIns="45700" rIns="91425" bIns="45700" anchor="t" anchorCtr="0">
            <a:noAutofit/>
          </a:bodyPr>
          <a:lstStyle/>
          <a:p>
            <a:pPr marL="0" lvl="0" indent="0" algn="just" rtl="1">
              <a:spcBef>
                <a:spcPts val="0"/>
              </a:spcBef>
              <a:spcAft>
                <a:spcPts val="0"/>
              </a:spcAft>
              <a:buNone/>
            </a:pPr>
            <a:r>
              <a:rPr lang="ar-JO" b="1" dirty="0">
                <a:latin typeface="Calibri" panose="020F0502020204030204" pitchFamily="34" charset="0"/>
                <a:ea typeface="Calibri" panose="020F0502020204030204" pitchFamily="34" charset="0"/>
                <a:cs typeface="Calibri" panose="020F0502020204030204" pitchFamily="34" charset="0"/>
              </a:rPr>
              <a:t>ملاحظات الميسرين – الغرف الجانبية</a:t>
            </a:r>
            <a:endParaRPr lang="en-GB" b="1" dirty="0">
              <a:latin typeface="Calibri" panose="020F0502020204030204" pitchFamily="34" charset="0"/>
              <a:ea typeface="Calibri" panose="020F0502020204030204" pitchFamily="34" charset="0"/>
              <a:cs typeface="Calibri" panose="020F0502020204030204" pitchFamily="34" charset="0"/>
            </a:endParaRPr>
          </a:p>
          <a:p>
            <a:pPr marL="0" lvl="0" indent="0" algn="just" rtl="1">
              <a:spcBef>
                <a:spcPts val="0"/>
              </a:spcBef>
              <a:spcAft>
                <a:spcPts val="0"/>
              </a:spcAft>
              <a:buNone/>
            </a:pPr>
            <a:endParaRPr lang="en-GB" b="1" dirty="0">
              <a:latin typeface="Calibri" panose="020F0502020204030204" pitchFamily="34" charset="0"/>
              <a:ea typeface="Calibri" panose="020F0502020204030204" pitchFamily="34" charset="0"/>
              <a:cs typeface="Calibri" panose="020F0502020204030204" pitchFamily="34" charset="0"/>
            </a:endParaRPr>
          </a:p>
          <a:p>
            <a:pPr marL="0" lvl="0" indent="0" algn="just" rtl="1">
              <a:spcBef>
                <a:spcPts val="0"/>
              </a:spcBef>
              <a:spcAft>
                <a:spcPts val="0"/>
              </a:spcAft>
              <a:buNone/>
            </a:pPr>
            <a:r>
              <a:rPr lang="ar-JO" b="1" dirty="0">
                <a:latin typeface="Calibri" panose="020F0502020204030204" pitchFamily="34" charset="0"/>
                <a:ea typeface="Calibri" panose="020F0502020204030204" pitchFamily="34" charset="0"/>
                <a:cs typeface="Calibri" panose="020F0502020204030204" pitchFamily="34" charset="0"/>
              </a:rPr>
              <a:t>راجع النشرة المنفصلة للمشاركين (للمهمة رقم 3) وملاحظات الميسرين للسيناريو الخاص بالمشاركة المجتمعية والمساءلة في حالات الطوارئ. </a:t>
            </a:r>
          </a:p>
          <a:p>
            <a:pPr marL="0" lvl="0" indent="0" algn="just" rtl="1">
              <a:spcBef>
                <a:spcPts val="0"/>
              </a:spcBef>
              <a:spcAft>
                <a:spcPts val="0"/>
              </a:spcAft>
              <a:buNone/>
            </a:pPr>
            <a:endParaRPr lang="en-GB" b="1" dirty="0">
              <a:latin typeface="Calibri" panose="020F0502020204030204" pitchFamily="34" charset="0"/>
              <a:ea typeface="Calibri" panose="020F0502020204030204" pitchFamily="34" charset="0"/>
              <a:cs typeface="Calibri" panose="020F0502020204030204" pitchFamily="34" charset="0"/>
            </a:endParaRPr>
          </a:p>
          <a:p>
            <a:pPr marL="0" lvl="0" indent="0" algn="just" rtl="1">
              <a:spcBef>
                <a:spcPts val="0"/>
              </a:spcBef>
              <a:spcAft>
                <a:spcPts val="0"/>
              </a:spcAft>
              <a:buNone/>
            </a:pPr>
            <a:r>
              <a:rPr lang="ar-JO" sz="2000" b="1"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عليك اختيار السيناريو الذي تريد إستخدامه - المشاركة المجتمعية والمساءلة في الأوبئة أو المشاركة المجتمعية والمساءلة في عملية نقل السكان.</a:t>
            </a:r>
          </a:p>
          <a:p>
            <a:pPr marL="0" lvl="0" indent="0" algn="just" rtl="1">
              <a:spcBef>
                <a:spcPts val="0"/>
              </a:spcBef>
              <a:spcAft>
                <a:spcPts val="0"/>
              </a:spcAft>
              <a:buNone/>
            </a:pPr>
            <a:endParaRPr lang="en-GB" sz="2000" b="1"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0" marR="0" lvl="0" indent="0" algn="just" defTabSz="914400" rtl="1" eaLnBrk="0" fontAlgn="base" latinLnBrk="0" hangingPunct="0">
              <a:lnSpc>
                <a:spcPct val="100000"/>
              </a:lnSpc>
              <a:spcBef>
                <a:spcPts val="0"/>
              </a:spcBef>
              <a:spcAft>
                <a:spcPts val="0"/>
              </a:spcAft>
              <a:buClrTx/>
              <a:buSzTx/>
              <a:buFontTx/>
              <a:buNone/>
              <a:tabLst/>
              <a:defRPr/>
            </a:pPr>
            <a:r>
              <a:rPr lang="ar-JO" sz="2000" b="1" dirty="0">
                <a:latin typeface="Calibri" panose="020F0502020204030204" pitchFamily="34" charset="0"/>
                <a:ea typeface="Calibri" panose="020F0502020204030204" pitchFamily="34" charset="0"/>
                <a:cs typeface="Calibri" panose="020F0502020204030204" pitchFamily="34" charset="0"/>
              </a:rPr>
              <a:t>خذ وقتًا لشرح المهام بوضوح للمشاركين في الجلسة العامة قبل تقسيمهم إلى مجموعات، وذكّرهم بالبناء على المعلومات السابقة التي يعرفونها عن أليكسا و والصليب الأحمر التابع لها والتي كانو قد حصلو عليها من برنامج السيناريو ومعلومات تقييمات الحالات الطارئة.</a:t>
            </a:r>
            <a:endParaRPr dirty="0">
              <a:latin typeface="Calibri" panose="020F0502020204030204" pitchFamily="34" charset="0"/>
              <a:ea typeface="Calibri" panose="020F0502020204030204" pitchFamily="34" charset="0"/>
              <a:cs typeface="Calibri" panose="020F0502020204030204" pitchFamily="34" charset="0"/>
            </a:endParaRPr>
          </a:p>
        </p:txBody>
      </p:sp>
      <p:sp>
        <p:nvSpPr>
          <p:cNvPr id="446" name="Google Shape;446;p19:notes"/>
          <p:cNvSpPr txBox="1">
            <a:spLocks noGrp="1"/>
          </p:cNvSpPr>
          <p:nvPr>
            <p:ph type="sldNum" idx="12"/>
          </p:nvPr>
        </p:nvSpPr>
        <p:spPr>
          <a:xfrm>
            <a:off x="3777607" y="9428584"/>
            <a:ext cx="2889938" cy="498055"/>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base" latinLnBrk="0" hangingPunct="1">
              <a:lnSpc>
                <a:spcPct val="100000"/>
              </a:lnSpc>
              <a:spcBef>
                <a:spcPts val="0"/>
              </a:spcBef>
              <a:spcAft>
                <a:spcPts val="0"/>
              </a:spcAft>
              <a:buClrTx/>
              <a:buSzTx/>
              <a:buFontTx/>
              <a:buNone/>
              <a:tabLst/>
              <a:defRPr/>
            </a:pPr>
            <a:fld id="{00000000-1234-1234-1234-123412341234}" type="slidenum">
              <a:rPr kumimoji="0" lang="en-GB" sz="1200" b="0" i="0" u="none" strike="noStrike" kern="1200" cap="none" spc="0" normalizeH="0" baseline="0" noProof="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ts val="0"/>
                </a:spcBef>
                <a:spcAft>
                  <a:spcPts val="0"/>
                </a:spcAft>
                <a:buClrTx/>
                <a:buSzTx/>
                <a:buFontTx/>
                <a:buNone/>
                <a:tabLst/>
                <a:defRPr/>
              </a:pPr>
              <a:t>94</a:t>
            </a:fld>
            <a:endParaRPr kumimoji="0"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2542016615"/>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95</a:t>
            </a:fld>
            <a:endParaRPr lang="en-US" altLang="ru-RU"/>
          </a:p>
        </p:txBody>
      </p:sp>
    </p:spTree>
    <p:extLst>
      <p:ext uri="{BB962C8B-B14F-4D97-AF65-F5344CB8AC3E}">
        <p14:creationId xmlns:p14="http://schemas.microsoft.com/office/powerpoint/2010/main" val="877927342"/>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spcBef>
                <a:spcPct val="50000"/>
              </a:spcBef>
            </a:pPr>
            <a:r>
              <a:rPr lang="ar-JO" sz="1600" b="1" dirty="0">
                <a:latin typeface="Calibri" panose="020F0502020204030204" pitchFamily="34" charset="0"/>
                <a:ea typeface="Calibri" panose="020F0502020204030204" pitchFamily="34" charset="0"/>
                <a:cs typeface="Calibri" panose="020F0502020204030204" pitchFamily="34" charset="0"/>
              </a:rPr>
              <a:t>ملاحظات الميسرين</a:t>
            </a:r>
            <a:endParaRPr lang="en-GB" sz="1600" b="1" dirty="0">
              <a:latin typeface="Calibri" panose="020F0502020204030204" pitchFamily="34" charset="0"/>
              <a:ea typeface="Calibri" panose="020F0502020204030204" pitchFamily="34" charset="0"/>
              <a:cs typeface="Calibri" panose="020F0502020204030204" pitchFamily="34" charset="0"/>
            </a:endParaRPr>
          </a:p>
          <a:p>
            <a:pPr algn="just" rtl="1">
              <a:spcBef>
                <a:spcPct val="50000"/>
              </a:spcBef>
            </a:pPr>
            <a:endParaRPr lang="en-US" sz="1600" dirty="0">
              <a:latin typeface="Calibri" panose="020F0502020204030204" pitchFamily="34" charset="0"/>
              <a:ea typeface="Calibri" panose="020F0502020204030204" pitchFamily="34" charset="0"/>
              <a:cs typeface="Calibri" panose="020F0502020204030204" pitchFamily="34" charset="0"/>
            </a:endParaRPr>
          </a:p>
          <a:p>
            <a:pPr algn="just" rtl="1"/>
            <a:r>
              <a:rPr lang="ar-JO" sz="18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الإجراء الأساسي رقم 10 للمشاركة المجتمعية والمساءلة في حالات الطوارئ : إشراك المجتمع في عملية التقييم.</a:t>
            </a:r>
          </a:p>
          <a:p>
            <a:pPr algn="just"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يجب ان يكون أفراد المجتمع المحلي مصدرا رئيسيا للمعلومات في التقييم، فإذا لم تساعدهم العملية على التعافي، فهذا يعني أنها لم تنجح، بغض النظر عن كمية المساعدات التي تم توزيعها.</a:t>
            </a:r>
          </a:p>
          <a:p>
            <a:pPr algn="just" rtl="1"/>
            <a:r>
              <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p>
          <a:p>
            <a:pPr algn="just" rtl="1"/>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يطبق بشكله الاساسي عند محدودية القدرة والوقت والموارد.</a:t>
            </a:r>
          </a:p>
          <a:p>
            <a:pPr algn="just"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إسأل أفراد المجتمع عن رأيهم في العملية</a:t>
            </a:r>
          </a:p>
          <a:p>
            <a:pPr marL="34290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إستفسر من مجموعة متنوعة من أفراد المجتمع إذاما كانوا راضين عن توقيت ونوعية وفعالية الدعم المقدم وطريقة تقديمه، وما الذي يمكن تحسينه للعمليات المستقبلية، أحرص على إضافة هذه الأسئلة إلى إستطلاع التقييم، وفي حال عدم وجود تقييم مخطط له، يمكنك طرح الاسئلة من خلال مقابلة مقدمي المعلومات الرئيسيين أو حلقات النقاش المركزة أو إجتماعات المجتمع.</a:t>
            </a:r>
          </a:p>
          <a:p>
            <a:pPr algn="just" rtl="1"/>
            <a:r>
              <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p>
          <a:p>
            <a:pPr marL="34290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مشاركة نتائج التقييم داخليًا</a:t>
            </a:r>
          </a:p>
          <a:p>
            <a:pPr marL="34290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شارك نتائج التقييم مع الزملاء حتى يستفيد الآخرون من الدروس المستفادة وتجنب تكرار الأخطاء، من خلال تقديم ورش عمل حول الدروس المستفادة، على سبيل المثال، أو بإرسال نتائج التقييم إلى الزملاء عبر البريد الإلكتروني. </a:t>
            </a:r>
          </a:p>
          <a:p>
            <a:pPr algn="just" rtl="1"/>
            <a:r>
              <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p>
          <a:p>
            <a:pPr algn="just" rtl="1"/>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يطبق بشكله المتقدم عند توفر المزيد من الوقت والقدرة والموارد</a:t>
            </a:r>
          </a:p>
          <a:p>
            <a:pPr algn="just"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إشراك المجتمعات في عملية التقييم.</a:t>
            </a:r>
          </a:p>
          <a:p>
            <a:pPr marL="34290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إسأل ممثلي المجتمع وأفراده عن أفضل طريقة لإجراء التقييم.</a:t>
            </a:r>
          </a:p>
          <a:p>
            <a:pPr marL="687617" lvl="1" indent="0" algn="just" rtl="1">
              <a:buFont typeface="Arial" panose="020B0604020202020204" pitchFamily="34" charset="0"/>
              <a:buNone/>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تنظيم تقييم يقوده المجتمع</a:t>
            </a:r>
          </a:p>
          <a:p>
            <a:pPr marL="34290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يجب تمكين المجتمع من قيادة وإجراء التقييم بشكل مستقل.</a:t>
            </a:r>
          </a:p>
          <a:p>
            <a:pPr algn="just" rtl="1"/>
            <a:r>
              <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p>
          <a:p>
            <a:pPr marL="34290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مناقشة نتائج التقييم مع المجتمعات</a:t>
            </a:r>
          </a:p>
          <a:p>
            <a:pPr marL="34290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ارجع إلى المجتمعات وناقش معهم نتائج التقييم والخطوات التالية من خلال عقد إجتماعات أو ورش عمل على سبيل المثال.</a:t>
            </a:r>
          </a:p>
          <a:p>
            <a:pPr algn="just" rtl="1"/>
            <a:r>
              <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p>
          <a:p>
            <a:pPr marL="34290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مناقشة نتائج التقييم ومشاركتها مع الشركاء الخارجيين</a:t>
            </a:r>
          </a:p>
          <a:p>
            <a:pPr marL="34290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شارك نتائج التقييم مع الشركاء الخارجيين لضمان إستفادة الآخرين من الدروس المعطاة وتجنب تكرار الأخطاء.</a:t>
            </a:r>
            <a:endParaRPr lang="en-GB"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96</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715650971"/>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spcBef>
                <a:spcPct val="50000"/>
              </a:spcBef>
            </a:pPr>
            <a:r>
              <a:rPr lang="ar-JO" sz="1800" b="1" dirty="0">
                <a:latin typeface="Calibri" panose="020F0502020204030204" pitchFamily="34" charset="0"/>
                <a:ea typeface="Calibri" panose="020F0502020204030204" pitchFamily="34" charset="0"/>
                <a:cs typeface="Calibri" panose="020F0502020204030204" pitchFamily="34" charset="0"/>
              </a:rPr>
              <a:t>ملاحظات الميسرين</a:t>
            </a:r>
            <a:endParaRPr lang="en-GB" sz="1800" b="1" dirty="0">
              <a:latin typeface="Calibri" panose="020F0502020204030204" pitchFamily="34" charset="0"/>
              <a:ea typeface="Calibri" panose="020F0502020204030204" pitchFamily="34" charset="0"/>
              <a:cs typeface="Calibri" panose="020F0502020204030204" pitchFamily="34" charset="0"/>
            </a:endParaRPr>
          </a:p>
          <a:p>
            <a:pPr algn="just" rtl="1">
              <a:spcBef>
                <a:spcPct val="50000"/>
              </a:spcBef>
            </a:pPr>
            <a:endParaRPr lang="en-GB" sz="1800" b="1" dirty="0">
              <a:latin typeface="Calibri" panose="020F0502020204030204" pitchFamily="34" charset="0"/>
              <a:ea typeface="Calibri" panose="020F0502020204030204" pitchFamily="34" charset="0"/>
              <a:cs typeface="Calibri" panose="020F0502020204030204" pitchFamily="34" charset="0"/>
            </a:endParaRPr>
          </a:p>
          <a:p>
            <a:pPr marL="285750" indent="-285750" algn="just" rtl="1">
              <a:spcBef>
                <a:spcPct val="50000"/>
              </a:spcBef>
              <a:buFont typeface="Arial" panose="020B0604020202020204" pitchFamily="34" charset="0"/>
              <a:buChar char="•"/>
            </a:pPr>
            <a:r>
              <a:rPr lang="ar-JO" sz="1800" b="1" dirty="0">
                <a:latin typeface="Calibri" panose="020F0502020204030204" pitchFamily="34" charset="0"/>
                <a:ea typeface="Calibri" panose="020F0502020204030204" pitchFamily="34" charset="0"/>
                <a:cs typeface="Calibri" panose="020F0502020204030204" pitchFamily="34" charset="0"/>
              </a:rPr>
              <a:t>قبل عرض المحتوى على الشريحة، إسأل المشاركين عما إذا كان بإمكانهم اقتراح أسئلة أو مواضيع يجب طرحها في نهاية العملية لقياس مدى مساءلة الإستجابة أمام المجتمعات.</a:t>
            </a:r>
          </a:p>
          <a:p>
            <a:pPr marL="285750" indent="-285750" algn="just" rtl="1">
              <a:spcBef>
                <a:spcPct val="50000"/>
              </a:spcBef>
              <a:buFont typeface="Arial" panose="020B0604020202020204" pitchFamily="34" charset="0"/>
              <a:buChar char="•"/>
            </a:pPr>
            <a:endParaRPr lang="en-US" sz="1800" dirty="0">
              <a:latin typeface="Calibri" panose="020F0502020204030204" pitchFamily="34" charset="0"/>
              <a:ea typeface="Calibri" panose="020F0502020204030204" pitchFamily="34" charset="0"/>
              <a:cs typeface="Calibri" panose="020F0502020204030204" pitchFamily="34" charset="0"/>
            </a:endParaRPr>
          </a:p>
          <a:p>
            <a:pPr marL="285750" indent="-285750" algn="just" rtl="1">
              <a:spcBef>
                <a:spcPct val="50000"/>
              </a:spcBef>
              <a:buFont typeface="Arial" panose="020B0604020202020204" pitchFamily="34" charset="0"/>
              <a:buChar char="•"/>
            </a:pPr>
            <a:r>
              <a:rPr lang="ar-JO" sz="1800" dirty="0">
                <a:latin typeface="Calibri" panose="020F0502020204030204" pitchFamily="34" charset="0"/>
                <a:ea typeface="Calibri" panose="020F0502020204030204" pitchFamily="34" charset="0"/>
                <a:cs typeface="Calibri" panose="020F0502020204030204" pitchFamily="34" charset="0"/>
              </a:rPr>
              <a:t>هذه هي الموضوعات الرئيسية التي يجب السؤال عنها:</a:t>
            </a:r>
          </a:p>
          <a:p>
            <a:pPr marL="285750" indent="-285750" algn="just" rtl="1">
              <a:spcBef>
                <a:spcPct val="50000"/>
              </a:spcBef>
              <a:buFont typeface="Arial" panose="020B0604020202020204" pitchFamily="34" charset="0"/>
              <a:buChar char="•"/>
            </a:pPr>
            <a:endParaRPr lang="en-US" sz="1800" dirty="0">
              <a:latin typeface="Calibri" panose="020F0502020204030204" pitchFamily="34" charset="0"/>
              <a:ea typeface="Calibri" panose="020F0502020204030204" pitchFamily="34" charset="0"/>
              <a:cs typeface="Calibri" panose="020F0502020204030204" pitchFamily="34" charset="0"/>
            </a:endParaRPr>
          </a:p>
          <a:p>
            <a:pPr marL="973367" lvl="1" indent="-285750" algn="just" rtl="1">
              <a:spcBef>
                <a:spcPct val="50000"/>
              </a:spcBef>
              <a:buFont typeface="Arial" panose="020B0604020202020204" pitchFamily="34" charset="0"/>
              <a:buChar char="•"/>
            </a:pPr>
            <a:r>
              <a:rPr lang="ar-JO" sz="1800" b="1" dirty="0">
                <a:latin typeface="Calibri" panose="020F0502020204030204" pitchFamily="34" charset="0"/>
                <a:ea typeface="Calibri" panose="020F0502020204030204" pitchFamily="34" charset="0"/>
                <a:cs typeface="Calibri" panose="020F0502020204030204" pitchFamily="34" charset="0"/>
              </a:rPr>
              <a:t>الملاءمة – </a:t>
            </a:r>
            <a:r>
              <a:rPr lang="ar-JO" sz="1800" b="0" dirty="0">
                <a:latin typeface="Calibri" panose="020F0502020204030204" pitchFamily="34" charset="0"/>
                <a:ea typeface="Calibri" panose="020F0502020204030204" pitchFamily="34" charset="0"/>
                <a:cs typeface="Calibri" panose="020F0502020204030204" pitchFamily="34" charset="0"/>
              </a:rPr>
              <a:t>هل لبى الدعم الذي قدمناه الاحتياجات الرئيسية للأشخاص؟</a:t>
            </a:r>
          </a:p>
          <a:p>
            <a:pPr marL="973367" lvl="1" indent="-285750" algn="just" rtl="1">
              <a:spcBef>
                <a:spcPct val="50000"/>
              </a:spcBef>
              <a:buFont typeface="Arial" panose="020B0604020202020204" pitchFamily="34" charset="0"/>
              <a:buChar char="•"/>
            </a:pPr>
            <a:endParaRPr lang="en-US" sz="1800" dirty="0">
              <a:latin typeface="Calibri" panose="020F0502020204030204" pitchFamily="34" charset="0"/>
              <a:ea typeface="Calibri" panose="020F0502020204030204" pitchFamily="34" charset="0"/>
              <a:cs typeface="Calibri" panose="020F0502020204030204" pitchFamily="34" charset="0"/>
            </a:endParaRPr>
          </a:p>
          <a:p>
            <a:pPr marL="973367" lvl="1" indent="-285750" algn="just" rtl="1">
              <a:spcBef>
                <a:spcPct val="50000"/>
              </a:spcBef>
              <a:buFont typeface="Arial" panose="020B0604020202020204" pitchFamily="34" charset="0"/>
              <a:buChar char="•"/>
            </a:pPr>
            <a:r>
              <a:rPr lang="ar-JO" sz="1800" b="1" dirty="0">
                <a:latin typeface="Calibri" panose="020F0502020204030204" pitchFamily="34" charset="0"/>
                <a:ea typeface="Calibri" panose="020F0502020204030204" pitchFamily="34" charset="0"/>
                <a:cs typeface="Calibri" panose="020F0502020204030204" pitchFamily="34" charset="0"/>
              </a:rPr>
              <a:t>الإنصاف – </a:t>
            </a:r>
            <a:r>
              <a:rPr lang="ar-JO" sz="1800" b="0" dirty="0">
                <a:latin typeface="Calibri" panose="020F0502020204030204" pitchFamily="34" charset="0"/>
                <a:ea typeface="Calibri" panose="020F0502020204030204" pitchFamily="34" charset="0"/>
                <a:cs typeface="Calibri" panose="020F0502020204030204" pitchFamily="34" charset="0"/>
              </a:rPr>
              <a:t>هل تم تقديم الدعم للأشخاص الذين هم في أمس الحاجة إليه؟ هل ساعدنا الفئات الأكثر ضعفًا؟</a:t>
            </a:r>
          </a:p>
          <a:p>
            <a:pPr marL="973367" lvl="1" indent="-285750" algn="just" rtl="1">
              <a:spcBef>
                <a:spcPct val="50000"/>
              </a:spcBef>
              <a:buFont typeface="Arial" panose="020B0604020202020204" pitchFamily="34" charset="0"/>
              <a:buChar char="•"/>
            </a:pPr>
            <a:endParaRPr lang="en-US" sz="1800" dirty="0">
              <a:latin typeface="Calibri" panose="020F0502020204030204" pitchFamily="34" charset="0"/>
              <a:ea typeface="Calibri" panose="020F0502020204030204" pitchFamily="34" charset="0"/>
              <a:cs typeface="Calibri" panose="020F0502020204030204" pitchFamily="34" charset="0"/>
            </a:endParaRPr>
          </a:p>
          <a:p>
            <a:pPr marL="973367" lvl="1" indent="-285750" algn="just" rtl="1">
              <a:spcBef>
                <a:spcPct val="50000"/>
              </a:spcBef>
              <a:buFont typeface="Arial" panose="020B0604020202020204" pitchFamily="34" charset="0"/>
              <a:buChar char="•"/>
            </a:pPr>
            <a:r>
              <a:rPr lang="ar-JO" sz="1800" b="1" dirty="0">
                <a:latin typeface="Calibri" panose="020F0502020204030204" pitchFamily="34" charset="0"/>
                <a:ea typeface="Calibri" panose="020F0502020204030204" pitchFamily="34" charset="0"/>
                <a:cs typeface="Calibri" panose="020F0502020204030204" pitchFamily="34" charset="0"/>
              </a:rPr>
              <a:t>التوقيت – </a:t>
            </a:r>
            <a:r>
              <a:rPr lang="ar-JO" sz="1800" b="0" dirty="0">
                <a:latin typeface="Calibri" panose="020F0502020204030204" pitchFamily="34" charset="0"/>
                <a:ea typeface="Calibri" panose="020F0502020204030204" pitchFamily="34" charset="0"/>
                <a:cs typeface="Calibri" panose="020F0502020204030204" pitchFamily="34" charset="0"/>
              </a:rPr>
              <a:t>هل تم تقديم المساعدات في الوقت المناسب؟ عند إحتياج الأشخاص لها؟</a:t>
            </a:r>
            <a:endParaRPr lang="ar-JO" sz="1800" dirty="0">
              <a:latin typeface="Calibri" panose="020F0502020204030204" pitchFamily="34" charset="0"/>
              <a:ea typeface="Calibri" panose="020F0502020204030204" pitchFamily="34" charset="0"/>
              <a:cs typeface="Calibri" panose="020F0502020204030204" pitchFamily="34" charset="0"/>
            </a:endParaRPr>
          </a:p>
          <a:p>
            <a:pPr marL="973367" lvl="1" indent="-285750" algn="just" rtl="1">
              <a:spcBef>
                <a:spcPct val="50000"/>
              </a:spcBef>
              <a:buFont typeface="Arial" panose="020B0604020202020204" pitchFamily="34" charset="0"/>
              <a:buChar char="•"/>
            </a:pPr>
            <a:endParaRPr lang="en-US" sz="1800" dirty="0">
              <a:latin typeface="Calibri" panose="020F0502020204030204" pitchFamily="34" charset="0"/>
              <a:ea typeface="Calibri" panose="020F0502020204030204" pitchFamily="34" charset="0"/>
              <a:cs typeface="Calibri" panose="020F0502020204030204" pitchFamily="34" charset="0"/>
            </a:endParaRPr>
          </a:p>
          <a:p>
            <a:pPr marL="973367" lvl="1" indent="-285750" algn="just" rtl="1">
              <a:spcBef>
                <a:spcPct val="50000"/>
              </a:spcBef>
              <a:buFont typeface="Arial" panose="020B0604020202020204" pitchFamily="34" charset="0"/>
              <a:buChar char="•"/>
            </a:pPr>
            <a:r>
              <a:rPr lang="ar-JO" sz="1800" b="1" dirty="0">
                <a:latin typeface="Calibri" panose="020F0502020204030204" pitchFamily="34" charset="0"/>
                <a:ea typeface="Calibri" panose="020F0502020204030204" pitchFamily="34" charset="0"/>
                <a:cs typeface="Calibri" panose="020F0502020204030204" pitchFamily="34" charset="0"/>
              </a:rPr>
              <a:t>السلوكيات – </a:t>
            </a:r>
            <a:r>
              <a:rPr lang="ar-JO" sz="1800" b="0" dirty="0">
                <a:latin typeface="Calibri" panose="020F0502020204030204" pitchFamily="34" charset="0"/>
                <a:ea typeface="Calibri" panose="020F0502020204030204" pitchFamily="34" charset="0"/>
                <a:cs typeface="Calibri" panose="020F0502020204030204" pitchFamily="34" charset="0"/>
              </a:rPr>
              <a:t>هل إلتزم الموظفون والمتطوعون بمعاملة الأشاص باحترام وكرامة؟ هل كان هناك أي وقت شعر فيه الأشخاص بعدم الرضا عن الطريقة التي تمت معاملتهم بها؟</a:t>
            </a:r>
            <a:endParaRPr lang="ar-JO" sz="1800" dirty="0">
              <a:latin typeface="Calibri" panose="020F0502020204030204" pitchFamily="34" charset="0"/>
              <a:ea typeface="Calibri" panose="020F0502020204030204" pitchFamily="34" charset="0"/>
              <a:cs typeface="Calibri" panose="020F0502020204030204" pitchFamily="34" charset="0"/>
            </a:endParaRPr>
          </a:p>
          <a:p>
            <a:pPr marL="973367" lvl="1" indent="-285750" algn="just" rtl="1">
              <a:spcBef>
                <a:spcPct val="50000"/>
              </a:spcBef>
              <a:buFont typeface="Arial" panose="020B0604020202020204" pitchFamily="34" charset="0"/>
              <a:buChar char="•"/>
            </a:pPr>
            <a:endParaRPr lang="en-US" sz="1800" dirty="0">
              <a:latin typeface="Calibri" panose="020F0502020204030204" pitchFamily="34" charset="0"/>
              <a:ea typeface="Calibri" panose="020F0502020204030204" pitchFamily="34" charset="0"/>
              <a:cs typeface="Calibri" panose="020F0502020204030204" pitchFamily="34" charset="0"/>
            </a:endParaRPr>
          </a:p>
          <a:p>
            <a:pPr marL="973367" lvl="1" indent="-285750" algn="just" rtl="1">
              <a:spcAft>
                <a:spcPts val="1800"/>
              </a:spcAft>
              <a:buFont typeface="Arial" panose="020B0604020202020204" pitchFamily="34" charset="0"/>
              <a:buChar char="•"/>
            </a:pPr>
            <a:r>
              <a:rPr lang="ar-JO" sz="1800" b="1" dirty="0">
                <a:latin typeface="Calibri" panose="020F0502020204030204" pitchFamily="34" charset="0"/>
                <a:ea typeface="Calibri" panose="020F0502020204030204" pitchFamily="34" charset="0"/>
                <a:cs typeface="Calibri" panose="020F0502020204030204" pitchFamily="34" charset="0"/>
              </a:rPr>
              <a:t>التواصل - </a:t>
            </a:r>
            <a:r>
              <a:rPr lang="ar-JO" sz="1800" b="0" dirty="0">
                <a:latin typeface="Calibri" panose="020F0502020204030204" pitchFamily="34" charset="0"/>
                <a:ea typeface="Calibri" panose="020F0502020204030204" pitchFamily="34" charset="0"/>
                <a:cs typeface="Calibri" panose="020F0502020204030204" pitchFamily="34" charset="0"/>
              </a:rPr>
              <a:t>هل تم إبلاغ الناس بخطط وأنشطة الإستجابة؟ هل فهموا كيف تم اتخاذ القرارات بشأن من تلقى الدعم ومن لم يتلقى؟</a:t>
            </a:r>
          </a:p>
          <a:p>
            <a:pPr marL="973367" lvl="1" indent="-285750" algn="just" rtl="1">
              <a:spcAft>
                <a:spcPts val="1800"/>
              </a:spcAft>
              <a:buFont typeface="Arial" panose="020B0604020202020204" pitchFamily="34" charset="0"/>
              <a:buChar char="•"/>
            </a:pPr>
            <a:endParaRPr lang="en-GB" sz="1800" dirty="0">
              <a:latin typeface="Calibri" panose="020F0502020204030204" pitchFamily="34" charset="0"/>
              <a:ea typeface="Calibri" panose="020F0502020204030204" pitchFamily="34" charset="0"/>
              <a:cs typeface="Calibri" panose="020F0502020204030204" pitchFamily="34" charset="0"/>
            </a:endParaRPr>
          </a:p>
          <a:p>
            <a:pPr marL="973367" marR="0" lvl="1" indent="-285750" algn="just" defTabSz="914400" rtl="1" eaLnBrk="0" fontAlgn="base" latinLnBrk="0" hangingPunct="0">
              <a:lnSpc>
                <a:spcPct val="100000"/>
              </a:lnSpc>
              <a:spcBef>
                <a:spcPct val="30000"/>
              </a:spcBef>
              <a:spcAft>
                <a:spcPts val="1800"/>
              </a:spcAft>
              <a:buClrTx/>
              <a:buSzTx/>
              <a:buFont typeface="Arial" panose="020B0604020202020204" pitchFamily="34" charset="0"/>
              <a:buChar char="•"/>
              <a:tabLst/>
              <a:defRPr/>
            </a:pPr>
            <a:r>
              <a:rPr lang="ar-JO" sz="1800" b="1" dirty="0">
                <a:latin typeface="Calibri" panose="020F0502020204030204" pitchFamily="34" charset="0"/>
                <a:ea typeface="Calibri" panose="020F0502020204030204" pitchFamily="34" charset="0"/>
                <a:cs typeface="Calibri" panose="020F0502020204030204" pitchFamily="34" charset="0"/>
              </a:rPr>
              <a:t>الإشراك - </a:t>
            </a:r>
            <a:r>
              <a:rPr lang="ar-JO" sz="1800" b="0" dirty="0">
                <a:latin typeface="Calibri" panose="020F0502020204030204" pitchFamily="34" charset="0"/>
                <a:ea typeface="Calibri" panose="020F0502020204030204" pitchFamily="34" charset="0"/>
                <a:cs typeface="Calibri" panose="020F0502020204030204" pitchFamily="34" charset="0"/>
              </a:rPr>
              <a:t>هل تم أخذ رأي الأشخاص في الإعتبار عند تقديم الدعم؟ هل تم سؤال الأشخاص عن إحتياجاتهم خلال التقييمات؟ هل شعر الأشخاص بأنهم قادرون على المشاركة في إتخاذ القرارات بشأن كيفية تقديم البرنامج/العملية؟</a:t>
            </a:r>
          </a:p>
          <a:p>
            <a:pPr marL="973367" marR="0" lvl="1" indent="-285750" algn="just" defTabSz="914400" rtl="1" eaLnBrk="0" fontAlgn="base" latinLnBrk="0" hangingPunct="0">
              <a:lnSpc>
                <a:spcPct val="100000"/>
              </a:lnSpc>
              <a:spcBef>
                <a:spcPct val="30000"/>
              </a:spcBef>
              <a:spcAft>
                <a:spcPts val="1800"/>
              </a:spcAft>
              <a:buClrTx/>
              <a:buSzTx/>
              <a:buFont typeface="Arial" panose="020B0604020202020204" pitchFamily="34" charset="0"/>
              <a:buChar char="•"/>
              <a:tabLst/>
              <a:defRPr/>
            </a:pPr>
            <a:endParaRPr lang="en-GB" sz="1805" b="0" i="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973367" marR="0" lvl="1" indent="-285750" algn="just" defTabSz="914400" rtl="1" eaLnBrk="0" fontAlgn="base" latinLnBrk="0" hangingPunct="0">
              <a:lnSpc>
                <a:spcPct val="100000"/>
              </a:lnSpc>
              <a:spcBef>
                <a:spcPct val="30000"/>
              </a:spcBef>
              <a:spcAft>
                <a:spcPts val="1800"/>
              </a:spcAft>
              <a:buClrTx/>
              <a:buSzTx/>
              <a:buFont typeface="Arial" panose="020B0604020202020204" pitchFamily="34" charset="0"/>
              <a:buChar char="•"/>
              <a:tabLst/>
              <a:defRPr/>
            </a:pPr>
            <a:r>
              <a:rPr lang="ar-JO" sz="1800" b="1" dirty="0">
                <a:latin typeface="Calibri" panose="020F0502020204030204" pitchFamily="34" charset="0"/>
                <a:ea typeface="Calibri" panose="020F0502020204030204" pitchFamily="34" charset="0"/>
                <a:cs typeface="Calibri" panose="020F0502020204030204" pitchFamily="34" charset="0"/>
              </a:rPr>
              <a:t>التغذية الراجعة - </a:t>
            </a:r>
            <a:r>
              <a:rPr lang="ar-JO" sz="1800" b="0" dirty="0">
                <a:latin typeface="Calibri" panose="020F0502020204030204" pitchFamily="34" charset="0"/>
                <a:ea typeface="Calibri" panose="020F0502020204030204" pitchFamily="34" charset="0"/>
                <a:cs typeface="Calibri" panose="020F0502020204030204" pitchFamily="34" charset="0"/>
              </a:rPr>
              <a:t>هل عرف الأشخاص كيفية مشاركة ملاحظاتهم وانطباعاتهم أو تقديم الشكاوى؟ هل تمت الإستجابة لملاحظاتهم ؟ هل يشعرون أن الإستجابة تمت وفقًا لملاحظاتهم؟ هل كانوا سيشعرون بالأمان بإستخدام آلية التغذية الراجعة للإبلاغ عن الملاحظات والإنطباعات الحساسة؟</a:t>
            </a:r>
          </a:p>
          <a:p>
            <a:pPr marL="973367" marR="0" lvl="1" indent="-285750" algn="just" defTabSz="914400" rtl="1" eaLnBrk="0" fontAlgn="base" latinLnBrk="0" hangingPunct="0">
              <a:lnSpc>
                <a:spcPct val="100000"/>
              </a:lnSpc>
              <a:spcBef>
                <a:spcPct val="30000"/>
              </a:spcBef>
              <a:spcAft>
                <a:spcPts val="1800"/>
              </a:spcAft>
              <a:buClrTx/>
              <a:buSzTx/>
              <a:buFont typeface="Arial" panose="020B0604020202020204" pitchFamily="34" charset="0"/>
              <a:buChar char="•"/>
              <a:tabLst/>
              <a:defRPr/>
            </a:pPr>
            <a:endParaRPr lang="en-GB" sz="1800" dirty="0">
              <a:latin typeface="Calibri" panose="020F0502020204030204" pitchFamily="34" charset="0"/>
              <a:ea typeface="Calibri" panose="020F0502020204030204" pitchFamily="34" charset="0"/>
              <a:cs typeface="Calibri" panose="020F0502020204030204" pitchFamily="34" charset="0"/>
            </a:endParaRPr>
          </a:p>
          <a:p>
            <a:pPr marL="973367" marR="0" lvl="1" indent="-285750" algn="just" defTabSz="914400" rtl="1" eaLnBrk="0" fontAlgn="base" latinLnBrk="0" hangingPunct="0">
              <a:lnSpc>
                <a:spcPct val="100000"/>
              </a:lnSpc>
              <a:spcBef>
                <a:spcPct val="30000"/>
              </a:spcBef>
              <a:spcAft>
                <a:spcPts val="1800"/>
              </a:spcAft>
              <a:buClrTx/>
              <a:buSzTx/>
              <a:buFont typeface="Arial" panose="020B0604020202020204" pitchFamily="34" charset="0"/>
              <a:buChar char="•"/>
              <a:tabLst/>
              <a:defRPr/>
            </a:pPr>
            <a:r>
              <a:rPr lang="ar-JO" sz="1800" b="1" dirty="0">
                <a:latin typeface="Calibri" panose="020F0502020204030204" pitchFamily="34" charset="0"/>
                <a:ea typeface="Calibri" panose="020F0502020204030204" pitchFamily="34" charset="0"/>
                <a:cs typeface="Calibri" panose="020F0502020204030204" pitchFamily="34" charset="0"/>
              </a:rPr>
              <a:t>تبليغ المخاطر والمشاركة المجتمعية - </a:t>
            </a:r>
            <a:r>
              <a:rPr lang="ar-JO" sz="1800" b="0" dirty="0">
                <a:latin typeface="Calibri" panose="020F0502020204030204" pitchFamily="34" charset="0"/>
                <a:ea typeface="Calibri" panose="020F0502020204030204" pitchFamily="34" charset="0"/>
                <a:cs typeface="Calibri" panose="020F0502020204030204" pitchFamily="34" charset="0"/>
              </a:rPr>
              <a:t>تحقق من نفس الموضوعات الواردة أعلاه، الملاءمة  والتوقيت والإنصاف وما إلى ذلك، واعمل على تضمين بعض الأسئلة حول ما إذا كان الناس يشعرون أنه تم إبلاغهم بشكل جيد عن المخاطر، وما هي المعلومات التي تلقوها، وكيف؟ وكذلك، مستوى الثقة في المعلومات وما إذا كانوا قد اتبعوا النصائح المقدمة؟ هل طُلب من الأشخاص بشكل إستباقي إبداء رأيهم بشأن المخاطر (أي وجود آلية استباقية للتغذية الراجعة)؟</a:t>
            </a:r>
          </a:p>
          <a:p>
            <a:pPr marL="973367" lvl="1" indent="-285750" algn="just" rtl="1">
              <a:spcBef>
                <a:spcPct val="50000"/>
              </a:spcBef>
              <a:buFont typeface="Arial" panose="020B0604020202020204" pitchFamily="34" charset="0"/>
              <a:buChar char="•"/>
            </a:pPr>
            <a:endParaRPr lang="en-US" sz="1800" dirty="0">
              <a:latin typeface="Calibri" panose="020F0502020204030204" pitchFamily="34" charset="0"/>
              <a:ea typeface="Calibri" panose="020F0502020204030204" pitchFamily="34" charset="0"/>
              <a:cs typeface="Calibri" panose="020F0502020204030204" pitchFamily="34" charset="0"/>
            </a:endParaRPr>
          </a:p>
          <a:p>
            <a:pPr marL="973367" lvl="1" indent="-285750" algn="just" rtl="1">
              <a:spcBef>
                <a:spcPct val="50000"/>
              </a:spcBef>
              <a:buFont typeface="Arial" panose="020B0604020202020204" pitchFamily="34" charset="0"/>
              <a:buChar char="•"/>
            </a:pPr>
            <a:endParaRPr lang="en-US" sz="1800" dirty="0">
              <a:latin typeface="Calibri" panose="020F0502020204030204" pitchFamily="34" charset="0"/>
              <a:ea typeface="Calibri" panose="020F0502020204030204" pitchFamily="34" charset="0"/>
              <a:cs typeface="Calibri" panose="020F0502020204030204" pitchFamily="34" charset="0"/>
            </a:endParaRPr>
          </a:p>
          <a:p>
            <a:pPr marL="973367" lvl="1" indent="-285750" algn="just" rtl="1">
              <a:spcBef>
                <a:spcPct val="50000"/>
              </a:spcBef>
              <a:buFont typeface="Arial" panose="020B0604020202020204" pitchFamily="34" charset="0"/>
              <a:buChar char="•"/>
            </a:pPr>
            <a:endParaRPr lang="en-US" sz="1800" dirty="0">
              <a:latin typeface="Calibri" panose="020F0502020204030204" pitchFamily="34" charset="0"/>
              <a:ea typeface="Calibri" panose="020F0502020204030204" pitchFamily="34" charset="0"/>
              <a:cs typeface="Calibri" panose="020F0502020204030204" pitchFamily="34" charset="0"/>
            </a:endParaRPr>
          </a:p>
          <a:p>
            <a:pPr algn="just" rtl="1">
              <a:spcBef>
                <a:spcPct val="50000"/>
              </a:spcBef>
            </a:pPr>
            <a:endParaRPr lang="en-US" sz="1800" dirty="0">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973367" lvl="1" indent="-285750" algn="just" rtl="1">
              <a:spcBef>
                <a:spcPct val="50000"/>
              </a:spcBef>
              <a:buFont typeface="Arial" panose="020B0604020202020204" pitchFamily="34" charset="0"/>
              <a:buChar char="•"/>
            </a:pPr>
            <a:endParaRPr lang="en-US" sz="1800" dirty="0">
              <a:latin typeface="Calibri" panose="020F0502020204030204" pitchFamily="34" charset="0"/>
              <a:ea typeface="Calibri" panose="020F0502020204030204" pitchFamily="34" charset="0"/>
              <a:cs typeface="Calibri" panose="020F0502020204030204" pitchFamily="34" charset="0"/>
            </a:endParaRPr>
          </a:p>
          <a:p>
            <a:pPr marL="973367" lvl="1" indent="-285750" algn="just" rtl="1">
              <a:spcBef>
                <a:spcPct val="50000"/>
              </a:spcBef>
              <a:buFont typeface="Arial" panose="020B0604020202020204" pitchFamily="34" charset="0"/>
              <a:buChar char="•"/>
            </a:pPr>
            <a:endParaRPr lang="en-US" sz="1800" dirty="0">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endParaRPr lang="en-US" b="0"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endParaRPr lang="en-US" dirty="0">
              <a:latin typeface="Calibri" panose="020F0502020204030204" pitchFamily="34" charset="0"/>
              <a:ea typeface="Calibri" panose="020F0502020204030204" pitchFamily="34" charset="0"/>
              <a:cs typeface="Calibri" panose="020F0502020204030204" pitchFamily="34" charset="0"/>
            </a:endParaRPr>
          </a:p>
          <a:p>
            <a:pPr marL="0" indent="0" algn="just" rtl="1">
              <a:buFont typeface="Arial" panose="020B0604020202020204" pitchFamily="34" charset="0"/>
              <a:buNone/>
            </a:pPr>
            <a:endParaRPr lang="en-US"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endParaRPr lang="en-US"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97</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20981469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just" defTabSz="914378" rtl="1" eaLnBrk="1" fontAlgn="auto" latinLnBrk="0" hangingPunct="1">
              <a:lnSpc>
                <a:spcPct val="100000"/>
              </a:lnSpc>
              <a:spcBef>
                <a:spcPts val="0"/>
              </a:spcBef>
              <a:spcAft>
                <a:spcPts val="0"/>
              </a:spcAft>
              <a:buClrTx/>
              <a:buSzTx/>
              <a:buFontTx/>
              <a:buNone/>
              <a:tabLst/>
              <a:defRPr/>
            </a:pPr>
            <a:endParaRPr kumimoji="0" lang="en-CH" sz="2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378" rtl="1" eaLnBrk="1" fontAlgn="auto" latinLnBrk="0" hangingPunct="1">
              <a:lnSpc>
                <a:spcPct val="100000"/>
              </a:lnSpc>
              <a:spcBef>
                <a:spcPts val="0"/>
              </a:spcBef>
              <a:spcAft>
                <a:spcPts val="0"/>
              </a:spcAft>
              <a:buClrTx/>
              <a:buSzTx/>
              <a:buFontTx/>
              <a:buNone/>
              <a:tabLst/>
              <a:defRPr/>
            </a:pPr>
            <a:endParaRPr kumimoji="0" lang="en-CH" sz="2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378" rtl="1" eaLnBrk="1" fontAlgn="auto" latinLnBrk="0" hangingPunct="1">
              <a:lnSpc>
                <a:spcPct val="100000"/>
              </a:lnSpc>
              <a:spcBef>
                <a:spcPts val="0"/>
              </a:spcBef>
              <a:spcAft>
                <a:spcPts val="0"/>
              </a:spcAft>
              <a:buClrTx/>
              <a:buSzTx/>
              <a:buFontTx/>
              <a:buNone/>
              <a:tabLst/>
              <a:defRPr/>
            </a:pPr>
            <a:r>
              <a:rPr kumimoji="0" lang="ar-JO" sz="2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تشمل المشاركة المجتمعية </a:t>
            </a:r>
            <a:r>
              <a:rPr kumimoji="0" lang="ar-JO" sz="24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نُهج وطرق </a:t>
            </a:r>
            <a:r>
              <a:rPr kumimoji="0" lang="ar-JO" sz="2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متعددة للعمل </a:t>
            </a:r>
            <a:r>
              <a:rPr kumimoji="0" lang="ar-JO" sz="24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بشكل تعاوني </a:t>
            </a:r>
            <a:r>
              <a:rPr kumimoji="0" lang="ar-JO" sz="2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مع الأشخاص والمجتمعات.</a:t>
            </a:r>
          </a:p>
          <a:p>
            <a:pPr marL="0" marR="0" lvl="0" indent="0" algn="just" defTabSz="914378" rtl="1" eaLnBrk="1" fontAlgn="auto" latinLnBrk="0" hangingPunct="1">
              <a:lnSpc>
                <a:spcPct val="100000"/>
              </a:lnSpc>
              <a:spcBef>
                <a:spcPts val="0"/>
              </a:spcBef>
              <a:spcAft>
                <a:spcPts val="0"/>
              </a:spcAft>
              <a:buClrTx/>
              <a:buSzTx/>
              <a:buFontTx/>
              <a:buNone/>
              <a:tabLst/>
              <a:defRPr/>
            </a:pPr>
            <a:endParaRPr kumimoji="0" lang="ar-JO" sz="2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378" rtl="1" eaLnBrk="1" fontAlgn="auto" latinLnBrk="0" hangingPunct="1">
              <a:lnSpc>
                <a:spcPct val="100000"/>
              </a:lnSpc>
              <a:spcBef>
                <a:spcPts val="0"/>
              </a:spcBef>
              <a:spcAft>
                <a:spcPts val="0"/>
              </a:spcAft>
              <a:buClrTx/>
              <a:buSzTx/>
              <a:buFontTx/>
              <a:buNone/>
              <a:tabLst/>
              <a:defRPr/>
            </a:pPr>
            <a:r>
              <a:rPr kumimoji="0" lang="ar-JO" sz="2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تعتبر ايضًا عملية تفاعلية تدمج </a:t>
            </a:r>
            <a:r>
              <a:rPr kumimoji="0" lang="ar-JO" sz="24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المشاركة</a:t>
            </a:r>
            <a:r>
              <a:rPr kumimoji="0" lang="ar-JO" sz="2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 الهادفة، </a:t>
            </a:r>
            <a:r>
              <a:rPr kumimoji="0" lang="ar-JO" sz="24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والتواصل</a:t>
            </a:r>
            <a:r>
              <a:rPr kumimoji="0" lang="ar-JO" sz="2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 المفتوح والصادق، وآليات للاستماع والتصرف وفقًا </a:t>
            </a:r>
            <a:r>
              <a:rPr kumimoji="0" lang="ar-JO" sz="24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للملاحظات والإنطباعات</a:t>
            </a:r>
            <a:r>
              <a:rPr kumimoji="0" lang="ar-JO" sz="2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 الواردة.</a:t>
            </a:r>
          </a:p>
          <a:p>
            <a:pPr marL="0" marR="0" lvl="0" indent="0" algn="just" defTabSz="914378" rtl="1" eaLnBrk="1" fontAlgn="auto" latinLnBrk="0" hangingPunct="1">
              <a:lnSpc>
                <a:spcPct val="100000"/>
              </a:lnSpc>
              <a:spcBef>
                <a:spcPts val="0"/>
              </a:spcBef>
              <a:spcAft>
                <a:spcPts val="0"/>
              </a:spcAft>
              <a:buClrTx/>
              <a:buSzTx/>
              <a:buFontTx/>
              <a:buNone/>
              <a:tabLst/>
              <a:defRPr/>
            </a:pPr>
            <a:r>
              <a:rPr kumimoji="0" lang="ar-JO" sz="2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وتعمل أيضًا على تعزيز التفاعل المجتمعي لدعم النتائج الصحية والإنسانية والتنموية.</a:t>
            </a:r>
          </a:p>
          <a:p>
            <a:pPr marL="0" marR="0" lvl="0" indent="0" algn="just" defTabSz="914378" rtl="1" eaLnBrk="1" fontAlgn="auto" latinLnBrk="0" hangingPunct="1">
              <a:lnSpc>
                <a:spcPct val="100000"/>
              </a:lnSpc>
              <a:spcBef>
                <a:spcPts val="0"/>
              </a:spcBef>
              <a:spcAft>
                <a:spcPts val="0"/>
              </a:spcAft>
              <a:buClrTx/>
              <a:buSzTx/>
              <a:buFontTx/>
              <a:buNone/>
              <a:tabLst/>
              <a:defRPr/>
            </a:pPr>
            <a:endParaRPr kumimoji="0" lang="en-CH" sz="2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endParaRPr>
          </a:p>
          <a:p>
            <a:pPr marL="342866" marR="0" lvl="0" indent="-342866" algn="just" defTabSz="914309" rtl="1" eaLnBrk="0" fontAlgn="base" latinLnBrk="0" hangingPunct="0">
              <a:lnSpc>
                <a:spcPts val="3380"/>
              </a:lnSpc>
              <a:spcBef>
                <a:spcPct val="0"/>
              </a:spcBef>
              <a:spcAft>
                <a:spcPts val="600"/>
              </a:spcAft>
              <a:buClr>
                <a:srgbClr val="FF0000"/>
              </a:buClr>
              <a:buSzTx/>
              <a:buFont typeface="Arial" panose="020B0604020202020204" pitchFamily="34" charset="0"/>
              <a:buChar char="•"/>
              <a:tabLst/>
              <a:defRPr/>
            </a:pPr>
            <a:r>
              <a:rPr kumimoji="0" lang="ar-JO" sz="2400" b="1" i="0" u="none" strike="noStrike" kern="1200" cap="none" spc="0" normalizeH="0" baseline="0" noProof="0" dirty="0">
                <a:ln>
                  <a:noFill/>
                </a:ln>
                <a:solidFill>
                  <a:srgbClr val="3F3F3F"/>
                </a:solidFill>
                <a:effectLst/>
                <a:uLnTx/>
                <a:uFillTx/>
                <a:latin typeface="Calibri" panose="020F0502020204030204" pitchFamily="34" charset="0"/>
                <a:ea typeface="Calibri" panose="020F0502020204030204" pitchFamily="34" charset="0"/>
                <a:cs typeface="Calibri" panose="020F0502020204030204" pitchFamily="34" charset="0"/>
              </a:rPr>
              <a:t>كيف يتم ذلك؟</a:t>
            </a:r>
            <a:endParaRPr kumimoji="0" lang="en-US" sz="2400" b="1" i="0" u="none" strike="noStrike" kern="1200" cap="none" spc="0" normalizeH="0" baseline="0" noProof="0" dirty="0">
              <a:ln>
                <a:noFill/>
              </a:ln>
              <a:solidFill>
                <a:srgbClr val="3F3F3F"/>
              </a:solidFill>
              <a:effectLst/>
              <a:uLnTx/>
              <a:uFillTx/>
              <a:latin typeface="Calibri" panose="020F0502020204030204" pitchFamily="34" charset="0"/>
              <a:ea typeface="Calibri" panose="020F0502020204030204" pitchFamily="34" charset="0"/>
              <a:cs typeface="Calibri" panose="020F0502020204030204" pitchFamily="34" charset="0"/>
            </a:endParaRPr>
          </a:p>
          <a:p>
            <a:pPr marL="1144703" marR="0" lvl="1" indent="-457155" algn="just" defTabSz="914309" rtl="1" eaLnBrk="0" fontAlgn="base" latinLnBrk="0" hangingPunct="0">
              <a:lnSpc>
                <a:spcPts val="3380"/>
              </a:lnSpc>
              <a:spcBef>
                <a:spcPct val="0"/>
              </a:spcBef>
              <a:spcAft>
                <a:spcPts val="600"/>
              </a:spcAft>
              <a:buClr>
                <a:srgbClr val="FF0000"/>
              </a:buClr>
              <a:buSzTx/>
              <a:buFont typeface="+mj-lt"/>
              <a:buAutoNum type="arabicPeriod"/>
              <a:tabLst/>
              <a:defRPr/>
            </a:pPr>
            <a:r>
              <a:rPr kumimoji="0" lang="ar-JO" sz="2000" b="0" i="0" u="none" strike="noStrike" kern="1200" cap="none" spc="0" normalizeH="0" baseline="0" noProof="0" dirty="0">
                <a:ln>
                  <a:noFill/>
                </a:ln>
                <a:solidFill>
                  <a:srgbClr val="3F3F3F"/>
                </a:solidFill>
                <a:effectLst/>
                <a:uLnTx/>
                <a:uFillTx/>
                <a:latin typeface="Calibri" panose="020F0502020204030204" pitchFamily="34" charset="0"/>
                <a:ea typeface="Calibri" panose="020F0502020204030204" pitchFamily="34" charset="0"/>
                <a:cs typeface="Calibri" panose="020F0502020204030204" pitchFamily="34" charset="0"/>
              </a:rPr>
              <a:t>من خلال فهم السياق والتحديات التي تواجه تطبيق إجراءات الوقاية والقدرات المحلية. </a:t>
            </a:r>
            <a:endParaRPr kumimoji="0" lang="en-US" sz="2000" b="0" i="0" u="none" strike="noStrike" kern="1200" cap="none" spc="0" normalizeH="0" baseline="0" noProof="0" dirty="0">
              <a:ln>
                <a:noFill/>
              </a:ln>
              <a:solidFill>
                <a:srgbClr val="3F3F3F"/>
              </a:solidFill>
              <a:effectLst/>
              <a:uLnTx/>
              <a:uFillTx/>
              <a:latin typeface="Calibri" panose="020F0502020204030204" pitchFamily="34" charset="0"/>
              <a:ea typeface="Calibri" panose="020F0502020204030204" pitchFamily="34" charset="0"/>
              <a:cs typeface="Calibri" panose="020F0502020204030204" pitchFamily="34" charset="0"/>
            </a:endParaRPr>
          </a:p>
          <a:p>
            <a:pPr marL="1144703" marR="0" lvl="1" indent="-457155" algn="just" defTabSz="914309" rtl="1" eaLnBrk="0" fontAlgn="base" latinLnBrk="0" hangingPunct="0">
              <a:lnSpc>
                <a:spcPts val="3380"/>
              </a:lnSpc>
              <a:spcBef>
                <a:spcPct val="0"/>
              </a:spcBef>
              <a:spcAft>
                <a:spcPts val="600"/>
              </a:spcAft>
              <a:buClr>
                <a:srgbClr val="FF0000"/>
              </a:buClr>
              <a:buSzTx/>
              <a:buFont typeface="+mj-lt"/>
              <a:buAutoNum type="arabicPeriod"/>
              <a:tabLst/>
              <a:defRPr/>
            </a:pPr>
            <a:r>
              <a:rPr kumimoji="0" lang="ar-JO" sz="2000" b="0" i="0" u="none" strike="noStrike" kern="1200" cap="none" spc="0" normalizeH="0" baseline="0" noProof="0" dirty="0">
                <a:ln>
                  <a:noFill/>
                </a:ln>
                <a:solidFill>
                  <a:srgbClr val="3F3F3F"/>
                </a:solidFill>
                <a:effectLst/>
                <a:uLnTx/>
                <a:uFillTx/>
                <a:latin typeface="Calibri" panose="020F0502020204030204" pitchFamily="34" charset="0"/>
                <a:ea typeface="Calibri" panose="020F0502020204030204" pitchFamily="34" charset="0"/>
                <a:cs typeface="Calibri" panose="020F0502020204030204" pitchFamily="34" charset="0"/>
              </a:rPr>
              <a:t>إشراك قادة المجتمع والمجموعات لتحديد وتخطيط وتنفيذ الحلول المحلية. </a:t>
            </a:r>
            <a:endParaRPr kumimoji="0" lang="en-US" sz="2000" b="0" i="0" u="none" strike="noStrike" kern="1200" cap="none" spc="0" normalizeH="0" baseline="0" noProof="0" dirty="0">
              <a:ln>
                <a:noFill/>
              </a:ln>
              <a:solidFill>
                <a:srgbClr val="3F3F3F"/>
              </a:solidFill>
              <a:effectLst/>
              <a:uLnTx/>
              <a:uFillTx/>
              <a:latin typeface="Calibri" panose="020F0502020204030204" pitchFamily="34" charset="0"/>
              <a:ea typeface="Calibri" panose="020F0502020204030204" pitchFamily="34" charset="0"/>
              <a:cs typeface="Calibri" panose="020F0502020204030204" pitchFamily="34" charset="0"/>
            </a:endParaRPr>
          </a:p>
          <a:p>
            <a:pPr marL="1144703" marR="0" lvl="1" indent="-457155" algn="just" defTabSz="914309" rtl="1" eaLnBrk="0" fontAlgn="base" latinLnBrk="0" hangingPunct="0">
              <a:lnSpc>
                <a:spcPts val="3380"/>
              </a:lnSpc>
              <a:spcBef>
                <a:spcPct val="0"/>
              </a:spcBef>
              <a:spcAft>
                <a:spcPts val="600"/>
              </a:spcAft>
              <a:buClr>
                <a:srgbClr val="FF0000"/>
              </a:buClr>
              <a:buSzTx/>
              <a:buFont typeface="+mj-lt"/>
              <a:buAutoNum type="arabicPeriod"/>
              <a:tabLst/>
              <a:defRPr/>
            </a:pPr>
            <a:r>
              <a:rPr kumimoji="0" lang="ar-JO" sz="2000" b="0" i="0" u="none" strike="noStrike" kern="1200" cap="none" spc="0" normalizeH="0" baseline="0" noProof="0" dirty="0">
                <a:ln>
                  <a:noFill/>
                </a:ln>
                <a:solidFill>
                  <a:srgbClr val="3F3F3F"/>
                </a:solidFill>
                <a:effectLst/>
                <a:uLnTx/>
                <a:uFillTx/>
                <a:latin typeface="Calibri" panose="020F0502020204030204" pitchFamily="34" charset="0"/>
                <a:ea typeface="Calibri" panose="020F0502020204030204" pitchFamily="34" charset="0"/>
                <a:cs typeface="Calibri" panose="020F0502020204030204" pitchFamily="34" charset="0"/>
              </a:rPr>
              <a:t>الإتفاق على الأدوار والسؤوليات. </a:t>
            </a:r>
            <a:endParaRPr kumimoji="0" lang="en-US" sz="2000" b="0" i="0" u="none" strike="noStrike" kern="1200" cap="none" spc="0" normalizeH="0" baseline="0" noProof="0" dirty="0">
              <a:ln>
                <a:noFill/>
              </a:ln>
              <a:solidFill>
                <a:srgbClr val="3F3F3F"/>
              </a:solidFill>
              <a:effectLst/>
              <a:uLnTx/>
              <a:uFillTx/>
              <a:latin typeface="Calibri" panose="020F0502020204030204" pitchFamily="34" charset="0"/>
              <a:ea typeface="Calibri" panose="020F0502020204030204" pitchFamily="34" charset="0"/>
              <a:cs typeface="Calibri" panose="020F0502020204030204" pitchFamily="34" charset="0"/>
            </a:endParaRPr>
          </a:p>
          <a:p>
            <a:pPr marL="1144703" marR="0" lvl="1" indent="-457155" algn="just" defTabSz="914309" rtl="1" eaLnBrk="0" fontAlgn="base" latinLnBrk="0" hangingPunct="0">
              <a:lnSpc>
                <a:spcPts val="3380"/>
              </a:lnSpc>
              <a:spcBef>
                <a:spcPct val="0"/>
              </a:spcBef>
              <a:spcAft>
                <a:spcPts val="600"/>
              </a:spcAft>
              <a:buClr>
                <a:srgbClr val="FF0000"/>
              </a:buClr>
              <a:buSzTx/>
              <a:buFont typeface="+mj-lt"/>
              <a:buAutoNum type="arabicPeriod"/>
              <a:tabLst/>
              <a:defRPr/>
            </a:pPr>
            <a:r>
              <a:rPr kumimoji="0" lang="ar-JO" sz="2000" b="0" i="0" u="none" strike="noStrike" kern="1200" cap="none" spc="0" normalizeH="0" baseline="0" noProof="0" dirty="0">
                <a:ln>
                  <a:noFill/>
                </a:ln>
                <a:solidFill>
                  <a:srgbClr val="3F3F3F"/>
                </a:solidFill>
                <a:effectLst/>
                <a:uLnTx/>
                <a:uFillTx/>
                <a:latin typeface="Calibri" panose="020F0502020204030204" pitchFamily="34" charset="0"/>
                <a:ea typeface="Calibri" panose="020F0502020204030204" pitchFamily="34" charset="0"/>
                <a:cs typeface="Calibri" panose="020F0502020204030204" pitchFamily="34" charset="0"/>
              </a:rPr>
              <a:t>توفير التدريب والدعم والتمويل و</a:t>
            </a:r>
            <a:r>
              <a:rPr kumimoji="0" lang="en-US" sz="2000" b="0" i="0" u="none" strike="noStrike" kern="1200" cap="none" spc="0" normalizeH="0" baseline="0" noProof="0" dirty="0">
                <a:ln>
                  <a:noFill/>
                </a:ln>
                <a:solidFill>
                  <a:srgbClr val="3F3F3F"/>
                </a:solidFill>
                <a:effectLst/>
                <a:uLnTx/>
                <a:uFillTx/>
                <a:latin typeface="Calibri" panose="020F0502020204030204" pitchFamily="34" charset="0"/>
                <a:ea typeface="Calibri" panose="020F0502020204030204" pitchFamily="34" charset="0"/>
                <a:cs typeface="Calibri" panose="020F0502020204030204" pitchFamily="34" charset="0"/>
              </a:rPr>
              <a:t>/</a:t>
            </a:r>
            <a:r>
              <a:rPr kumimoji="0" lang="ar-JO" sz="2000" b="0" i="0" u="none" strike="noStrike" kern="1200" cap="none" spc="0" normalizeH="0" baseline="0" noProof="0" dirty="0">
                <a:ln>
                  <a:noFill/>
                </a:ln>
                <a:solidFill>
                  <a:srgbClr val="3F3F3F"/>
                </a:solidFill>
                <a:effectLst/>
                <a:uLnTx/>
                <a:uFillTx/>
                <a:latin typeface="Calibri" panose="020F0502020204030204" pitchFamily="34" charset="0"/>
                <a:ea typeface="Calibri" panose="020F0502020204030204" pitchFamily="34" charset="0"/>
                <a:cs typeface="Calibri" panose="020F0502020204030204" pitchFamily="34" charset="0"/>
              </a:rPr>
              <a:t>أو المواد اللازمة. </a:t>
            </a:r>
            <a:endParaRPr kumimoji="0" lang="en-US" sz="2000" b="0" i="0" u="none" strike="noStrike" kern="1200" cap="none" spc="0" normalizeH="0" baseline="0" noProof="0" dirty="0">
              <a:ln>
                <a:noFill/>
              </a:ln>
              <a:solidFill>
                <a:srgbClr val="3F3F3F"/>
              </a:solidFill>
              <a:effectLst/>
              <a:uLnTx/>
              <a:uFillTx/>
              <a:latin typeface="Calibri" panose="020F0502020204030204" pitchFamily="34" charset="0"/>
              <a:ea typeface="Calibri" panose="020F0502020204030204" pitchFamily="34" charset="0"/>
              <a:cs typeface="Calibri" panose="020F0502020204030204" pitchFamily="34" charset="0"/>
            </a:endParaRPr>
          </a:p>
          <a:p>
            <a:pPr marL="1144703" marR="0" lvl="1" indent="-457155" algn="just" defTabSz="914309" rtl="1" eaLnBrk="0" fontAlgn="base" latinLnBrk="0" hangingPunct="0">
              <a:lnSpc>
                <a:spcPts val="3380"/>
              </a:lnSpc>
              <a:spcBef>
                <a:spcPct val="0"/>
              </a:spcBef>
              <a:spcAft>
                <a:spcPts val="600"/>
              </a:spcAft>
              <a:buClr>
                <a:srgbClr val="FF0000"/>
              </a:buClr>
              <a:buSzTx/>
              <a:buFont typeface="+mj-lt"/>
              <a:buAutoNum type="arabicPeriod"/>
              <a:tabLst/>
              <a:defRPr/>
            </a:pPr>
            <a:r>
              <a:rPr kumimoji="0" lang="ar-JO" sz="2000" b="0" i="0" u="none" strike="noStrike" kern="1200" cap="none" spc="0" normalizeH="0" baseline="0" noProof="0" dirty="0">
                <a:ln>
                  <a:noFill/>
                </a:ln>
                <a:solidFill>
                  <a:srgbClr val="3F3F3F"/>
                </a:solidFill>
                <a:effectLst/>
                <a:uLnTx/>
                <a:uFillTx/>
                <a:latin typeface="Calibri" panose="020F0502020204030204" pitchFamily="34" charset="0"/>
                <a:ea typeface="Calibri" panose="020F0502020204030204" pitchFamily="34" charset="0"/>
                <a:cs typeface="Calibri" panose="020F0502020204030204" pitchFamily="34" charset="0"/>
              </a:rPr>
              <a:t>دعم المجموعات المجتمعية لتبليغ ورصد وتحسين الحلول التي يجري تنفيذها. </a:t>
            </a:r>
            <a:endParaRPr kumimoji="0" lang="en-US" sz="2000" b="0" i="0" u="none" strike="noStrike" kern="1200" cap="none" spc="0" normalizeH="0" baseline="0" noProof="0" dirty="0">
              <a:ln>
                <a:noFill/>
              </a:ln>
              <a:solidFill>
                <a:srgbClr val="3F3F3F"/>
              </a:solidFill>
              <a:effectLst/>
              <a:uLnTx/>
              <a:uFillTx/>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378" rtl="1" eaLnBrk="1" fontAlgn="auto" latinLnBrk="0" hangingPunct="1">
              <a:lnSpc>
                <a:spcPct val="100000"/>
              </a:lnSpc>
              <a:spcBef>
                <a:spcPts val="0"/>
              </a:spcBef>
              <a:spcAft>
                <a:spcPts val="0"/>
              </a:spcAft>
              <a:buClrTx/>
              <a:buSzTx/>
              <a:buFontTx/>
              <a:buNone/>
              <a:tabLst/>
              <a:defRPr/>
            </a:pPr>
            <a:endParaRPr kumimoji="0" lang="fr-FR" sz="2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endParaRPr>
          </a:p>
          <a:p>
            <a:pPr algn="just" rtl="1"/>
            <a:endParaRPr lang="en-CH"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9</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1554694342"/>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JO" b="1" dirty="0"/>
              <a:t>ملاحظات الميسرين</a:t>
            </a:r>
            <a:endParaRPr lang="en-GB" b="1" baseline="0" dirty="0"/>
          </a:p>
          <a:p>
            <a:endParaRPr lang="en-GB" baseline="0" dirty="0"/>
          </a:p>
          <a:p>
            <a:pPr marL="342900" indent="-342900" algn="r" rtl="1">
              <a:buFont typeface="Arial" panose="020B0604020202020204" pitchFamily="34" charset="0"/>
              <a:buChar char="•"/>
            </a:pPr>
            <a:r>
              <a:rPr lang="ar-JO" baseline="0" dirty="0"/>
              <a:t>مقطع فيديو مدته ثلاث دقائق يعرض تقييمًا مصورًا للإستجابة لزلزال نيبال</a:t>
            </a:r>
          </a:p>
          <a:p>
            <a:pPr marL="342900" indent="-342900">
              <a:buFont typeface="Arial" panose="020B0604020202020204" pitchFamily="34" charset="0"/>
              <a:buChar char="•"/>
            </a:pPr>
            <a:endParaRPr lang="en-GB" baseline="0" dirty="0"/>
          </a:p>
          <a:p>
            <a:pPr marL="342900" indent="-342900" algn="r" rtl="1">
              <a:buFont typeface="Arial" panose="020B0604020202020204" pitchFamily="34" charset="0"/>
              <a:buChar char="•"/>
            </a:pPr>
            <a:r>
              <a:rPr lang="ar-JO" baseline="0" dirty="0"/>
              <a:t>يُظهر طريقة مثيرة للإهتمام لجمع الملاحظات والإنطباعات من المجتمعات وكيف يمكن الحصول على رؤى قيمة من المجتمع حول كيفية سير الإستجابة من خلال طرح أسئلة مفتوحة وبسيطة.</a:t>
            </a:r>
          </a:p>
          <a:p>
            <a:pPr marL="342900" indent="-342900">
              <a:buFont typeface="Arial" panose="020B0604020202020204" pitchFamily="34" charset="0"/>
              <a:buChar char="•"/>
            </a:pPr>
            <a:endParaRPr lang="en-GB" baseline="0" dirty="0"/>
          </a:p>
          <a:p>
            <a:pPr marL="342900" indent="-342900" algn="r" rtl="1">
              <a:buFont typeface="Arial" panose="020B0604020202020204" pitchFamily="34" charset="0"/>
              <a:buChar char="•"/>
            </a:pPr>
            <a:r>
              <a:rPr lang="ar-JO" baseline="0" dirty="0"/>
              <a:t>يمكنك أيضًا تضمين هذا الفيديو في الشرائح بمجرد تنزيله</a:t>
            </a:r>
            <a:endParaRPr lang="en-GB" baseline="0"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ADB13165-C323-594B-A761-369AC4CD210A}" type="slidenum">
              <a:rPr kumimoji="0" lang="en-GB"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98</a:t>
            </a:fld>
            <a:endParaRPr kumimoji="0" lang="en-GB"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3499380772"/>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spcBef>
                <a:spcPct val="50000"/>
              </a:spcBef>
            </a:pPr>
            <a:r>
              <a:rPr lang="ar-JO" sz="1800" b="1" dirty="0">
                <a:latin typeface="Calibri" panose="020F0502020204030204" pitchFamily="34" charset="0"/>
                <a:ea typeface="Calibri" panose="020F0502020204030204" pitchFamily="34" charset="0"/>
                <a:cs typeface="Calibri" panose="020F0502020204030204" pitchFamily="34" charset="0"/>
              </a:rPr>
              <a:t>ملاحظات الميسرين</a:t>
            </a:r>
            <a:endParaRPr lang="en-GB" sz="1800" b="1" dirty="0">
              <a:latin typeface="Calibri" panose="020F0502020204030204" pitchFamily="34" charset="0"/>
              <a:ea typeface="Calibri" panose="020F0502020204030204" pitchFamily="34" charset="0"/>
              <a:cs typeface="Calibri" panose="020F0502020204030204" pitchFamily="34" charset="0"/>
            </a:endParaRPr>
          </a:p>
          <a:p>
            <a:pPr algn="r" rtl="1">
              <a:spcBef>
                <a:spcPct val="50000"/>
              </a:spcBef>
            </a:pPr>
            <a:endParaRPr lang="en-GB" sz="1800" b="1" dirty="0">
              <a:latin typeface="Calibri" panose="020F0502020204030204" pitchFamily="34" charset="0"/>
              <a:ea typeface="Calibri" panose="020F0502020204030204" pitchFamily="34" charset="0"/>
              <a:cs typeface="Calibri" panose="020F0502020204030204" pitchFamily="34" charset="0"/>
            </a:endParaRPr>
          </a:p>
          <a:p>
            <a:pPr marL="285750" indent="-285750" algn="r" rtl="1">
              <a:spcBef>
                <a:spcPct val="50000"/>
              </a:spcBef>
              <a:buFont typeface="Arial" panose="020B0604020202020204" pitchFamily="34" charset="0"/>
              <a:buChar char="•"/>
            </a:pPr>
            <a:r>
              <a:rPr lang="ar-JO" sz="1800" b="0" dirty="0">
                <a:latin typeface="Calibri" panose="020F0502020204030204" pitchFamily="34" charset="0"/>
                <a:ea typeface="Calibri" panose="020F0502020204030204" pitchFamily="34" charset="0"/>
                <a:cs typeface="Calibri" panose="020F0502020204030204" pitchFamily="34" charset="0"/>
              </a:rPr>
              <a:t>هذه بعض من أكثر أدوات المشاركة المجتمعية والمساءلة فائدة والتي يمكنها أن تساعدك على تطبيق الإجراء الاساسي رقم 10 وإشراك المجتمع في التقييم.</a:t>
            </a:r>
          </a:p>
          <a:p>
            <a:pPr marL="285750" indent="-285750" algn="r" rtl="1">
              <a:spcBef>
                <a:spcPct val="50000"/>
              </a:spcBef>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indent="-457200" algn="just" rtl="1">
              <a:buAutoNum type="arabicPlain" startAt="16"/>
            </a:pPr>
            <a:r>
              <a:rPr lang="ar-JO" sz="2000" b="1" dirty="0">
                <a:solidFill>
                  <a:schemeClr val="accent1">
                    <a:lumMod val="90000"/>
                    <a:lumOff val="10000"/>
                  </a:schemeClr>
                </a:solidFill>
                <a:effectLst/>
                <a:latin typeface="Calibri" panose="020F0502020204030204" pitchFamily="34" charset="0"/>
                <a:ea typeface="Calibri" panose="020F0502020204030204" pitchFamily="34" charset="0"/>
                <a:cs typeface="Calibri" panose="020F0502020204030204" pitchFamily="34" charset="0"/>
              </a:rPr>
              <a:t>دليل حلقات النقاش المركزة</a:t>
            </a:r>
            <a:endParaRPr lang="en-US" sz="2000" b="1" dirty="0">
              <a:solidFill>
                <a:schemeClr val="accent1">
                  <a:lumMod val="90000"/>
                  <a:lumOff val="10000"/>
                </a:schemeClr>
              </a:solidFill>
              <a:latin typeface="Calibri" panose="020F0502020204030204" pitchFamily="34" charset="0"/>
              <a:ea typeface="Calibri" panose="020F0502020204030204" pitchFamily="34" charset="0"/>
              <a:cs typeface="Calibri" panose="020F0502020204030204" pitchFamily="34" charset="0"/>
            </a:endParaRPr>
          </a:p>
          <a:p>
            <a:pPr algn="r"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30000"/>
              </a:spcBef>
              <a:spcAft>
                <a:spcPct val="0"/>
              </a:spcAft>
              <a:buClrTx/>
              <a:buSzTx/>
              <a:buFontTx/>
              <a:buNone/>
              <a:tabLst/>
              <a:defRPr/>
            </a:pPr>
            <a:r>
              <a:rPr lang="ar-JO" sz="18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توفر الإرشادات المتعلقة بإجراء حلقات نقاش مركزة وفعالة، بما في ذلك التنظيم والأدوار والمسؤوليات، إضافةً إلى الأسئلة التي يجب طرحها للمساعدة في تخطيط ورصد نُهج المشاركة المجتمعية.</a:t>
            </a:r>
          </a:p>
          <a:p>
            <a:pPr algn="r"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indent="-457200" algn="r" rtl="1">
              <a:buAutoNum type="arabicPlain" startAt="7"/>
            </a:pPr>
            <a:r>
              <a:rPr lang="ar-JO" sz="2000" b="1" dirty="0">
                <a:solidFill>
                  <a:schemeClr val="accent1">
                    <a:lumMod val="90000"/>
                    <a:lumOff val="10000"/>
                  </a:schemeClr>
                </a:solidFill>
                <a:effectLst/>
                <a:latin typeface="Calibri" panose="020F0502020204030204" pitchFamily="34" charset="0"/>
                <a:ea typeface="Calibri" panose="020F0502020204030204" pitchFamily="34" charset="0"/>
                <a:cs typeface="Calibri" panose="020F0502020204030204" pitchFamily="34" charset="0"/>
              </a:rPr>
              <a:t>رصد وتقدير المشاركة المجتمعية والمساءلة</a:t>
            </a:r>
          </a:p>
          <a:p>
            <a:pPr marL="0" indent="0" algn="r" rtl="1">
              <a:buNone/>
            </a:pPr>
            <a:endParaRPr lang="en-US" sz="2000" b="1" dirty="0">
              <a:solidFill>
                <a:schemeClr val="accent1">
                  <a:lumMod val="90000"/>
                  <a:lumOff val="10000"/>
                </a:schemeClr>
              </a:solidFill>
              <a:latin typeface="Calibri" panose="020F0502020204030204" pitchFamily="34" charset="0"/>
              <a:ea typeface="Calibri" panose="020F0502020204030204" pitchFamily="34" charset="0"/>
              <a:cs typeface="Calibri" panose="020F0502020204030204" pitchFamily="34" charset="0"/>
            </a:endParaRPr>
          </a:p>
          <a:p>
            <a:pPr marL="0" marR="0" lvl="0" indent="0" algn="r" defTabSz="914400" rtl="1" eaLnBrk="0" fontAlgn="base" latinLnBrk="0" hangingPunct="0">
              <a:lnSpc>
                <a:spcPct val="100000"/>
              </a:lnSpc>
              <a:spcBef>
                <a:spcPct val="50000"/>
              </a:spcBef>
              <a:spcAft>
                <a:spcPct val="0"/>
              </a:spcAft>
              <a:buClrTx/>
              <a:buSzTx/>
              <a:buFontTx/>
              <a:buNone/>
              <a:tabLst/>
              <a:defRPr/>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50000"/>
              </a:spcBef>
              <a:spcAft>
                <a:spcPct val="0"/>
              </a:spcAft>
              <a:buClrTx/>
              <a:buSzTx/>
              <a:buFontTx/>
              <a:buNone/>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أداة رصد وتقييم شاملة للمشاركة المجتمعية والمساءلة والتي تتضمن مؤشرات وأسئلة ووسائل التحقق والأهداف المقترحة لرصد المشاركة المجتمعية والمساءلة على المستوى المؤسسي وضمن البرامج وعمليات الطوارئ، كما وتحتوي كل ورقة على المؤشرات ذات الأولوية ومجموعة أوسع من الخيارات لإستخدامها في حال لزم الأمر، هناك أيضًا ورقة تحتوي على مؤشرات للإتحاد الدولي لجمعيات الصليب الأحمر والهلال الأحمر، واللجنة الدولية للصليب الأحمر وجمعيات الصليب الأحمر والهلال الأحمر الوطنية الشريكة لرصد مستويات المشاركة المجتمعية والمساءلة ضمن تلك المنظمات وجودة الدعم المقدم في مجال المشاركة المجتمعية والمساءلة للجمعيات الوطنية والمؤشرات العالمية لقياس التقدم المحرز بالنسبة للحد الأدنى من التزامات المشاركة المجتمعية والمساءلة، وهناك أيضًا ورقة تحتوي على أسئلة وخيارات إجابات للاستطلاعات الأساسية والتقييمات.</a:t>
            </a:r>
          </a:p>
          <a:p>
            <a:pPr algn="r"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r"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99</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1559641840"/>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101</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2475056797"/>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102</a:t>
            </a:fld>
            <a:endParaRPr lang="en-US" altLang="ru-RU"/>
          </a:p>
        </p:txBody>
      </p:sp>
    </p:spTree>
    <p:extLst>
      <p:ext uri="{BB962C8B-B14F-4D97-AF65-F5344CB8AC3E}">
        <p14:creationId xmlns:p14="http://schemas.microsoft.com/office/powerpoint/2010/main" val="2421222505"/>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2"/>
        <p:cNvGrpSpPr/>
        <p:nvPr/>
      </p:nvGrpSpPr>
      <p:grpSpPr>
        <a:xfrm>
          <a:off x="0" y="0"/>
          <a:ext cx="0" cy="0"/>
          <a:chOff x="0" y="0"/>
          <a:chExt cx="0" cy="0"/>
        </a:xfrm>
      </p:grpSpPr>
      <p:sp>
        <p:nvSpPr>
          <p:cNvPr id="393" name="Google Shape;393;p12: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4" name="Google Shape;394;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just" rtl="1">
              <a:spcBef>
                <a:spcPts val="0"/>
              </a:spcBef>
              <a:spcAft>
                <a:spcPts val="0"/>
              </a:spcAft>
              <a:buNone/>
            </a:pPr>
            <a:r>
              <a:rPr lang="ar-JO" b="1" dirty="0">
                <a:latin typeface="Calibri" panose="020F0502020204030204" pitchFamily="34" charset="0"/>
                <a:ea typeface="Calibri" panose="020F0502020204030204" pitchFamily="34" charset="0"/>
                <a:cs typeface="Calibri" panose="020F0502020204030204" pitchFamily="34" charset="0"/>
              </a:rPr>
              <a:t>ملاحظات الميسرين</a:t>
            </a:r>
            <a:endParaRPr lang="en-GB" b="1" dirty="0">
              <a:latin typeface="Calibri" panose="020F0502020204030204" pitchFamily="34" charset="0"/>
              <a:ea typeface="Calibri" panose="020F0502020204030204" pitchFamily="34" charset="0"/>
              <a:cs typeface="Calibri" panose="020F0502020204030204" pitchFamily="34" charset="0"/>
            </a:endParaRPr>
          </a:p>
          <a:p>
            <a:pPr marL="0" indent="0" algn="just" rtl="1">
              <a:lnSpc>
                <a:spcPct val="80000"/>
              </a:lnSpc>
              <a:buNone/>
            </a:pPr>
            <a:endParaRPr lang="en-GB" sz="2000" dirty="0">
              <a:latin typeface="Calibri" panose="020F0502020204030204" pitchFamily="34" charset="0"/>
              <a:ea typeface="Calibri" panose="020F0502020204030204" pitchFamily="34" charset="0"/>
              <a:cs typeface="Calibri" panose="020F0502020204030204" pitchFamily="34" charset="0"/>
            </a:endParaRPr>
          </a:p>
          <a:p>
            <a:pPr marL="171450" marR="0" indent="-171450" algn="just" defTabSz="914400" rtl="1" eaLnBrk="0" fontAlgn="base" latinLnBrk="0" hangingPunct="0">
              <a:lnSpc>
                <a:spcPct val="100000"/>
              </a:lnSpc>
              <a:spcBef>
                <a:spcPct val="30000"/>
              </a:spcBef>
              <a:spcAft>
                <a:spcPct val="0"/>
              </a:spcAft>
              <a:buClrTx/>
              <a:buSzTx/>
              <a:buFont typeface="Arial"/>
              <a:buChar char="•"/>
              <a:tabLst/>
              <a:defRPr/>
            </a:pPr>
            <a:r>
              <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يهدف هذا النشاط إلى دفع المشاركين للتفكير في دورهم ومسؤوليتهم تجاه المشاركة المجتمعية والمساءلة، وما الذي سيقومون بتغييره نتيجة لهذا التدريب حين يعودون إلى أماكن عملهم.</a:t>
            </a:r>
          </a:p>
          <a:p>
            <a:pPr marL="171450" marR="0" indent="-171450" algn="just" defTabSz="914400" rtl="1" eaLnBrk="0" fontAlgn="base" latinLnBrk="0" hangingPunct="0">
              <a:lnSpc>
                <a:spcPct val="100000"/>
              </a:lnSpc>
              <a:spcBef>
                <a:spcPct val="30000"/>
              </a:spcBef>
              <a:spcAft>
                <a:spcPct val="0"/>
              </a:spcAft>
              <a:buClrTx/>
              <a:buSzTx/>
              <a:buFont typeface="Arial"/>
              <a:buChar char="•"/>
              <a:tabLst/>
              <a:defRPr/>
            </a:pPr>
            <a:endPar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71450" marR="0" indent="-171450" algn="just" defTabSz="914400" rtl="1" eaLnBrk="0" fontAlgn="base" latinLnBrk="0" hangingPunct="0">
              <a:lnSpc>
                <a:spcPct val="100000"/>
              </a:lnSpc>
              <a:spcBef>
                <a:spcPct val="30000"/>
              </a:spcBef>
              <a:spcAft>
                <a:spcPct val="0"/>
              </a:spcAft>
              <a:buClrTx/>
              <a:buSzTx/>
              <a:buFont typeface="Arial"/>
              <a:buChar char="•"/>
              <a:tabLst/>
              <a:defRPr/>
            </a:pPr>
            <a:r>
              <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من الأفضل منح المشاركين 10-15 دقيقة لهذا التمرين، حسب الوقت المتاح.</a:t>
            </a:r>
          </a:p>
          <a:p>
            <a:pPr marL="171450" marR="0" indent="-171450" algn="just" defTabSz="914400" rtl="1" eaLnBrk="0" fontAlgn="base" latinLnBrk="0" hangingPunct="0">
              <a:lnSpc>
                <a:spcPct val="100000"/>
              </a:lnSpc>
              <a:spcBef>
                <a:spcPct val="30000"/>
              </a:spcBef>
              <a:spcAft>
                <a:spcPct val="0"/>
              </a:spcAft>
              <a:buClrTx/>
              <a:buSzTx/>
              <a:buFont typeface="Arial"/>
              <a:buChar char="•"/>
              <a:tabLst/>
              <a:defRPr/>
            </a:pPr>
            <a:endPar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71450" marR="0" indent="-171450" algn="just" defTabSz="914400" rtl="1" eaLnBrk="0" fontAlgn="base" latinLnBrk="0" hangingPunct="0">
              <a:lnSpc>
                <a:spcPct val="100000"/>
              </a:lnSpc>
              <a:spcBef>
                <a:spcPct val="30000"/>
              </a:spcBef>
              <a:spcAft>
                <a:spcPct val="0"/>
              </a:spcAft>
              <a:buClrTx/>
              <a:buSzTx/>
              <a:buFont typeface="Arial"/>
              <a:buChar char="•"/>
              <a:tabLst/>
              <a:defRPr/>
            </a:pPr>
            <a:r>
              <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يمكن إجراء التمرين فرديًا أو جماعيًا، أي كل المشاركين من قسم واحد أو منظمة أو العاملين على نفس البرنامج.</a:t>
            </a:r>
          </a:p>
          <a:p>
            <a:pPr marL="171450" marR="0" indent="-171450" algn="just" defTabSz="914400" rtl="1" eaLnBrk="0" fontAlgn="base" latinLnBrk="0" hangingPunct="0">
              <a:lnSpc>
                <a:spcPct val="100000"/>
              </a:lnSpc>
              <a:spcBef>
                <a:spcPct val="30000"/>
              </a:spcBef>
              <a:spcAft>
                <a:spcPct val="0"/>
              </a:spcAft>
              <a:buClrTx/>
              <a:buSzTx/>
              <a:buFont typeface="Arial"/>
              <a:buChar char="•"/>
              <a:tabLst/>
              <a:defRPr/>
            </a:pPr>
            <a:endPar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71450" marR="0" indent="-171450" algn="just" defTabSz="914400" rtl="1" eaLnBrk="0" fontAlgn="base" latinLnBrk="0" hangingPunct="0">
              <a:lnSpc>
                <a:spcPct val="100000"/>
              </a:lnSpc>
              <a:spcBef>
                <a:spcPct val="30000"/>
              </a:spcBef>
              <a:spcAft>
                <a:spcPct val="0"/>
              </a:spcAft>
              <a:buClrTx/>
              <a:buSzTx/>
              <a:buFont typeface="Arial"/>
              <a:buChar char="•"/>
              <a:tabLst/>
              <a:defRPr/>
            </a:pPr>
            <a:r>
              <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يمكنهم إستخدام نموذج خطة المشاركة المجتمعية والمساءلة (الموجود في ملف التمارين الجماعية) أو بإستخدام ورقة وقلم.</a:t>
            </a:r>
          </a:p>
          <a:p>
            <a:pPr marL="171450" marR="0" indent="-171450" algn="just" defTabSz="914400" rtl="1" eaLnBrk="0" fontAlgn="base" latinLnBrk="0" hangingPunct="0">
              <a:lnSpc>
                <a:spcPct val="100000"/>
              </a:lnSpc>
              <a:spcBef>
                <a:spcPct val="30000"/>
              </a:spcBef>
              <a:spcAft>
                <a:spcPct val="0"/>
              </a:spcAft>
              <a:buClrTx/>
              <a:buSzTx/>
              <a:buFont typeface="Arial"/>
              <a:buChar char="•"/>
              <a:tabLst/>
              <a:defRPr/>
            </a:pPr>
            <a:endPar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71450" marR="0" indent="-171450" algn="just" defTabSz="914400" rtl="1" eaLnBrk="0" fontAlgn="base" latinLnBrk="0" hangingPunct="0">
              <a:lnSpc>
                <a:spcPct val="100000"/>
              </a:lnSpc>
              <a:spcBef>
                <a:spcPct val="30000"/>
              </a:spcBef>
              <a:spcAft>
                <a:spcPct val="0"/>
              </a:spcAft>
              <a:buClrTx/>
              <a:buSzTx/>
              <a:buFont typeface="Arial"/>
              <a:buChar char="•"/>
              <a:tabLst/>
              <a:defRPr/>
            </a:pPr>
            <a:r>
              <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أطلب منهم أخذ صور لخططهم أو حفظ مستند بصيغة ملف وورد ومن ثم مشاركته عبر صندوق الدردشة ليتمكن الآخرون من الإطلاع عليه – ويمكنهم أيضًا وضع على مكتبهم الخاص.</a:t>
            </a:r>
          </a:p>
          <a:p>
            <a:pPr marL="171450" marR="0" indent="-171450" algn="just" defTabSz="914400" rtl="1" eaLnBrk="0" fontAlgn="base" latinLnBrk="0" hangingPunct="0">
              <a:lnSpc>
                <a:spcPct val="100000"/>
              </a:lnSpc>
              <a:spcBef>
                <a:spcPct val="30000"/>
              </a:spcBef>
              <a:spcAft>
                <a:spcPct val="0"/>
              </a:spcAft>
              <a:buClrTx/>
              <a:buSzTx/>
              <a:buFont typeface="Arial"/>
              <a:buChar char="•"/>
              <a:tabLst/>
              <a:defRPr/>
            </a:pPr>
            <a:endPar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71450" marR="0" indent="-171450" algn="just" defTabSz="914400" rtl="1" eaLnBrk="0" fontAlgn="base" latinLnBrk="0" hangingPunct="0">
              <a:lnSpc>
                <a:spcPct val="100000"/>
              </a:lnSpc>
              <a:spcBef>
                <a:spcPct val="30000"/>
              </a:spcBef>
              <a:spcAft>
                <a:spcPct val="0"/>
              </a:spcAft>
              <a:buClrTx/>
              <a:buSzTx/>
              <a:buFont typeface="Arial"/>
              <a:buChar char="•"/>
              <a:tabLst/>
              <a:defRPr/>
            </a:pPr>
            <a:r>
              <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وينبغي للميسرين الإحتفاظ بنسخة من الخطط كسجل لما يمكن متابعته ودعمه بعد التدريب، </a:t>
            </a:r>
            <a:r>
              <a:rPr lang="ar-JO" sz="20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ثم أعمل على تحميل الصور والخطة بينما لا يزال المشاركون على منصة زوم وإلا قد لا تتمكن من الوصول إليها لاحقًا.</a:t>
            </a:r>
          </a:p>
          <a:p>
            <a:pPr marL="171450" marR="0" indent="-171450" algn="just" defTabSz="914400" rtl="1" eaLnBrk="0" fontAlgn="base" latinLnBrk="0" hangingPunct="0">
              <a:lnSpc>
                <a:spcPct val="100000"/>
              </a:lnSpc>
              <a:spcBef>
                <a:spcPct val="30000"/>
              </a:spcBef>
              <a:spcAft>
                <a:spcPct val="0"/>
              </a:spcAft>
              <a:buClrTx/>
              <a:buSzTx/>
              <a:buFont typeface="Arial"/>
              <a:buChar char="•"/>
              <a:tabLst/>
              <a:defRPr/>
            </a:pPr>
            <a:endPar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71450" marR="0" indent="-171450" algn="just" defTabSz="914400" rtl="1" eaLnBrk="0" fontAlgn="base" latinLnBrk="0" hangingPunct="0">
              <a:lnSpc>
                <a:spcPct val="100000"/>
              </a:lnSpc>
              <a:spcBef>
                <a:spcPct val="30000"/>
              </a:spcBef>
              <a:spcAft>
                <a:spcPct val="0"/>
              </a:spcAft>
              <a:buClrTx/>
              <a:buSzTx/>
              <a:buFont typeface="Arial"/>
              <a:buChar char="•"/>
              <a:tabLst/>
              <a:defRPr/>
            </a:pPr>
            <a:r>
              <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هناك أيضًا خيار تحديده كواجب منزلي إذا كان مناسبًا، من خلال الطلب من المشاركين تقديم خطة للمشاركة المجتمعية والمساءلة خلال الأسابيع القادمة.</a:t>
            </a:r>
          </a:p>
          <a:p>
            <a:pPr marL="171450" marR="0" indent="-171450" algn="just" defTabSz="914400" rtl="1" eaLnBrk="0" fontAlgn="base" latinLnBrk="0" hangingPunct="0">
              <a:lnSpc>
                <a:spcPct val="100000"/>
              </a:lnSpc>
              <a:spcBef>
                <a:spcPct val="30000"/>
              </a:spcBef>
              <a:spcAft>
                <a:spcPct val="0"/>
              </a:spcAft>
              <a:buClrTx/>
              <a:buSzTx/>
              <a:buFont typeface="Arial"/>
              <a:buChar char="•"/>
              <a:tabLst/>
              <a:defRPr/>
            </a:pPr>
            <a:endPar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71450" marR="0" indent="-171450" algn="just" defTabSz="914400" rtl="1" eaLnBrk="0" fontAlgn="base" latinLnBrk="0" hangingPunct="0">
              <a:lnSpc>
                <a:spcPct val="100000"/>
              </a:lnSpc>
              <a:spcBef>
                <a:spcPct val="30000"/>
              </a:spcBef>
              <a:spcAft>
                <a:spcPct val="0"/>
              </a:spcAft>
              <a:buClrTx/>
              <a:buSzTx/>
              <a:buFont typeface="Arial"/>
              <a:buChar char="•"/>
              <a:tabLst/>
              <a:defRPr/>
            </a:pPr>
            <a:r>
              <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بديل أقصر وأبسط إذا كان الوقت محدودًا هو إستخدام لوحات جامبورد وطلب من المشاركين كتابة ثلاثة أشياء سيقومون بتغييرها بعد التدريب في صناديق الملاحظات.</a:t>
            </a:r>
            <a:endParaRPr dirty="0">
              <a:latin typeface="Calibri" panose="020F0502020204030204" pitchFamily="34" charset="0"/>
              <a:ea typeface="Calibri" panose="020F0502020204030204" pitchFamily="34" charset="0"/>
              <a:cs typeface="Calibri" panose="020F0502020204030204" pitchFamily="34" charset="0"/>
            </a:endParaRPr>
          </a:p>
        </p:txBody>
      </p:sp>
      <p:sp>
        <p:nvSpPr>
          <p:cNvPr id="395" name="Google Shape;395;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103</a:t>
            </a:fld>
            <a:endParaRPr/>
          </a:p>
        </p:txBody>
      </p:sp>
    </p:spTree>
    <p:extLst>
      <p:ext uri="{BB962C8B-B14F-4D97-AF65-F5344CB8AC3E}">
        <p14:creationId xmlns:p14="http://schemas.microsoft.com/office/powerpoint/2010/main" val="4223380112"/>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2"/>
        <p:cNvGrpSpPr/>
        <p:nvPr/>
      </p:nvGrpSpPr>
      <p:grpSpPr>
        <a:xfrm>
          <a:off x="0" y="0"/>
          <a:ext cx="0" cy="0"/>
          <a:chOff x="0" y="0"/>
          <a:chExt cx="0" cy="0"/>
        </a:xfrm>
      </p:grpSpPr>
      <p:sp>
        <p:nvSpPr>
          <p:cNvPr id="393" name="Google Shape;393;p12: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4" name="Google Shape;394;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just" rtl="1">
              <a:spcBef>
                <a:spcPts val="0"/>
              </a:spcBef>
              <a:spcAft>
                <a:spcPts val="0"/>
              </a:spcAft>
              <a:buNone/>
            </a:pPr>
            <a:r>
              <a:rPr lang="ar-JO" b="1" dirty="0">
                <a:latin typeface="Calibri" panose="020F0502020204030204" pitchFamily="34" charset="0"/>
                <a:ea typeface="Calibri" panose="020F0502020204030204" pitchFamily="34" charset="0"/>
                <a:cs typeface="Calibri" panose="020F0502020204030204" pitchFamily="34" charset="0"/>
              </a:rPr>
              <a:t>ملاحظات الميسرين</a:t>
            </a:r>
            <a:endParaRPr lang="en-GB" b="1" dirty="0">
              <a:latin typeface="Calibri" panose="020F0502020204030204" pitchFamily="34" charset="0"/>
              <a:ea typeface="Calibri" panose="020F0502020204030204" pitchFamily="34" charset="0"/>
              <a:cs typeface="Calibri" panose="020F0502020204030204" pitchFamily="34" charset="0"/>
            </a:endParaRPr>
          </a:p>
          <a:p>
            <a:pPr marL="571500" indent="-342900" algn="just" rtl="1">
              <a:buFont typeface="Arial" panose="020B0604020202020204" pitchFamily="34" charset="0"/>
              <a:buChar char="•"/>
            </a:pPr>
            <a:endParaRPr lang="en-GB" sz="1804" b="1"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342900" lvl="0" indent="-342900" algn="just" rtl="1">
              <a:spcBef>
                <a:spcPts val="0"/>
              </a:spcBef>
              <a:spcAft>
                <a:spcPts val="0"/>
              </a:spcAft>
              <a:buFontTx/>
              <a:buChar char="-"/>
            </a:pPr>
            <a:r>
              <a:rPr lang="ar-JO" dirty="0">
                <a:latin typeface="Calibri" panose="020F0502020204030204" pitchFamily="34" charset="0"/>
                <a:ea typeface="Calibri" panose="020F0502020204030204" pitchFamily="34" charset="0"/>
                <a:cs typeface="Calibri" panose="020F0502020204030204" pitchFamily="34" charset="0"/>
              </a:rPr>
              <a:t>أجب عن أسئلة المشاركين المعلقة.</a:t>
            </a:r>
            <a:endParaRPr lang="en-GB" dirty="0">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spcBef>
                <a:spcPts val="0"/>
              </a:spcBef>
              <a:spcAft>
                <a:spcPts val="0"/>
              </a:spcAft>
              <a:buFontTx/>
              <a:buChar char="-"/>
            </a:pPr>
            <a:endParaRPr lang="en-GB" dirty="0">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spcBef>
                <a:spcPts val="0"/>
              </a:spcBef>
              <a:spcAft>
                <a:spcPts val="0"/>
              </a:spcAft>
              <a:buFontTx/>
              <a:buChar char="-"/>
            </a:pPr>
            <a:r>
              <a:rPr lang="ar-JO" dirty="0">
                <a:latin typeface="Calibri" panose="020F0502020204030204" pitchFamily="34" charset="0"/>
                <a:ea typeface="Calibri" panose="020F0502020204030204" pitchFamily="34" charset="0"/>
                <a:cs typeface="Calibri" panose="020F0502020204030204" pitchFamily="34" charset="0"/>
              </a:rPr>
              <a:t>توزيع الاختبار اللاحق، سواء ورقيًا أو إلكترونيًا، وأوضح أنه ليس لإختبارهم، ولكن لإختبار مدى جودة أدائنا كمدربين.</a:t>
            </a:r>
          </a:p>
          <a:p>
            <a:pPr marL="342900" lvl="0" indent="-342900" algn="just" rtl="1">
              <a:spcBef>
                <a:spcPts val="0"/>
              </a:spcBef>
              <a:spcAft>
                <a:spcPts val="0"/>
              </a:spcAft>
              <a:buFontTx/>
              <a:buChar char="-"/>
            </a:pPr>
            <a:endParaRPr lang="en-GB" dirty="0">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spcBef>
                <a:spcPts val="0"/>
              </a:spcBef>
              <a:spcAft>
                <a:spcPts val="0"/>
              </a:spcAft>
              <a:buFontTx/>
              <a:buChar char="-"/>
            </a:pPr>
            <a:r>
              <a:rPr lang="ar-JO" dirty="0">
                <a:latin typeface="Calibri" panose="020F0502020204030204" pitchFamily="34" charset="0"/>
                <a:ea typeface="Calibri" panose="020F0502020204030204" pitchFamily="34" charset="0"/>
                <a:cs typeface="Calibri" panose="020F0502020204030204" pitchFamily="34" charset="0"/>
              </a:rPr>
              <a:t>توزيع نموذج تقييم التدريب ووضح ان ذلك يوفر لنا ملاحظات مهمة حول ما نحتاج إلى تحسينه لجعل التدريب أكثر فعالية.</a:t>
            </a:r>
          </a:p>
          <a:p>
            <a:pPr marL="342900" lvl="0" indent="-342900" algn="just" rtl="1">
              <a:spcBef>
                <a:spcPts val="0"/>
              </a:spcBef>
              <a:spcAft>
                <a:spcPts val="0"/>
              </a:spcAft>
              <a:buFontTx/>
              <a:buChar char="-"/>
            </a:pPr>
            <a:endParaRPr lang="en-GB" dirty="0">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spcBef>
                <a:spcPts val="0"/>
              </a:spcBef>
              <a:spcAft>
                <a:spcPts val="0"/>
              </a:spcAft>
              <a:buFontTx/>
              <a:buChar char="-"/>
            </a:pPr>
            <a:r>
              <a:rPr lang="ar-JO" dirty="0">
                <a:latin typeface="Calibri" panose="020F0502020204030204" pitchFamily="34" charset="0"/>
                <a:ea typeface="Calibri" panose="020F0502020204030204" pitchFamily="34" charset="0"/>
                <a:cs typeface="Calibri" panose="020F0502020204030204" pitchFamily="34" charset="0"/>
              </a:rPr>
              <a:t>تسليم الشهادات وإلقاء أي خطابات ختامية.</a:t>
            </a:r>
            <a:endParaRPr dirty="0">
              <a:latin typeface="Calibri" panose="020F0502020204030204" pitchFamily="34" charset="0"/>
              <a:ea typeface="Calibri" panose="020F0502020204030204" pitchFamily="34" charset="0"/>
              <a:cs typeface="Calibri" panose="020F0502020204030204" pitchFamily="34" charset="0"/>
            </a:endParaRPr>
          </a:p>
        </p:txBody>
      </p:sp>
      <p:sp>
        <p:nvSpPr>
          <p:cNvPr id="395" name="Google Shape;395;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104</a:t>
            </a:fld>
            <a:endParaRPr/>
          </a:p>
        </p:txBody>
      </p:sp>
    </p:spTree>
    <p:extLst>
      <p:ext uri="{BB962C8B-B14F-4D97-AF65-F5344CB8AC3E}">
        <p14:creationId xmlns:p14="http://schemas.microsoft.com/office/powerpoint/2010/main" val="2961921049"/>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4"/>
        <p:cNvGrpSpPr/>
        <p:nvPr/>
      </p:nvGrpSpPr>
      <p:grpSpPr>
        <a:xfrm>
          <a:off x="0" y="0"/>
          <a:ext cx="0" cy="0"/>
          <a:chOff x="0" y="0"/>
          <a:chExt cx="0" cy="0"/>
        </a:xfrm>
      </p:grpSpPr>
      <p:sp>
        <p:nvSpPr>
          <p:cNvPr id="495" name="Google Shape;495;p2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542"/>
              </a:spcBef>
              <a:spcAft>
                <a:spcPts val="0"/>
              </a:spcAft>
              <a:buNone/>
            </a:pPr>
            <a:endParaRPr dirty="0"/>
          </a:p>
        </p:txBody>
      </p:sp>
      <p:sp>
        <p:nvSpPr>
          <p:cNvPr id="496" name="Google Shape;496;p24: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4.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4.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4.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4.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1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1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1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5.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1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1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1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1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5.xml"/></Relationships>
</file>

<file path=ppt/slideLayouts/_rels/slideLayout1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13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13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13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13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14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14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5.xml"/></Relationships>
</file>

<file path=ppt/slideLayouts/_rels/slideLayout14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14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15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15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6.xml"/></Relationships>
</file>

<file path=ppt/slideLayouts/_rels/slideLayout15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6.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6.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6.xml"/></Relationships>
</file>

<file path=ppt/slideLayouts/_rels/slideLayout16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6.xml"/></Relationships>
</file>

<file path=ppt/slideLayouts/_rels/slideLayout16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6.xml"/></Relationships>
</file>

<file path=ppt/slideLayouts/_rels/slideLayout16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6.xml"/></Relationships>
</file>

<file path=ppt/slideLayouts/_rels/slideLayout16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6.xml"/></Relationships>
</file>

<file path=ppt/slideLayouts/_rels/slideLayout16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6.xml"/></Relationships>
</file>

<file path=ppt/slideLayouts/_rels/slideLayout16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6.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6.xml"/></Relationships>
</file>

<file path=ppt/slideLayouts/_rels/slideLayout17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6.xml"/></Relationships>
</file>

<file path=ppt/slideLayouts/_rels/slideLayout17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6.xml"/></Relationships>
</file>

<file path=ppt/slideLayouts/_rels/slideLayout17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6.xml"/></Relationships>
</file>

<file path=ppt/slideLayouts/_rels/slideLayout17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6.xml"/></Relationships>
</file>

<file path=ppt/slideLayouts/_rels/slideLayout17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6.xml"/></Relationships>
</file>

<file path=ppt/slideLayouts/_rels/slideLayout17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6.xml"/></Relationships>
</file>

<file path=ppt/slideLayouts/_rels/slideLayout17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6.xml"/></Relationships>
</file>

<file path=ppt/slideLayouts/_rels/slideLayout17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6.xml"/></Relationships>
</file>

<file path=ppt/slideLayouts/_rels/slideLayout17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6.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6.xml"/></Relationships>
</file>

<file path=ppt/slideLayouts/_rels/slideLayout18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6.xml"/></Relationships>
</file>

<file path=ppt/slideLayouts/_rels/slideLayout18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6.xml"/></Relationships>
</file>

<file path=ppt/slideLayouts/_rels/slideLayout18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6.xml"/></Relationships>
</file>

<file path=ppt/slideLayouts/_rels/slideLayout18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6.xml"/></Relationships>
</file>

<file path=ppt/slideLayouts/_rels/slideLayout18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6.xml"/></Relationships>
</file>

<file path=ppt/slideLayouts/_rels/slideLayout18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6.xml"/></Relationships>
</file>

<file path=ppt/slideLayouts/_rels/slideLayout18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6.xml"/></Relationships>
</file>

<file path=ppt/slideLayouts/_rels/slideLayout18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6.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9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19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19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19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7.xml"/></Relationships>
</file>

<file path=ppt/slideLayouts/_rels/slideLayout19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0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7.xml"/></Relationships>
</file>

<file path=ppt/slideLayouts/_rels/slideLayout20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7.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0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7.xml"/></Relationships>
</file>

<file path=ppt/slideLayouts/_rels/slideLayout20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7.xml"/></Relationships>
</file>

<file path=ppt/slideLayouts/_rels/slideLayout20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7.xml"/></Relationships>
</file>

<file path=ppt/slideLayouts/_rels/slideLayout20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9.png"/><Relationship Id="rId1" Type="http://schemas.openxmlformats.org/officeDocument/2006/relationships/slideMaster" Target="../slideMasters/slideMaster7.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7.xml"/></Relationships>
</file>

<file path=ppt/slideLayouts/_rels/slideLayout21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7.xml"/></Relationships>
</file>

<file path=ppt/slideLayouts/_rels/slideLayout21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7.xml"/></Relationships>
</file>

<file path=ppt/slideLayouts/_rels/slideLayout21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7.xml"/></Relationships>
</file>

<file path=ppt/slideLayouts/_rels/slideLayout21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7.xml"/></Relationships>
</file>

<file path=ppt/slideLayouts/_rels/slideLayout21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7.xml"/></Relationships>
</file>

<file path=ppt/slideLayouts/_rels/slideLayout21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7.xml"/></Relationships>
</file>

<file path=ppt/slideLayouts/_rels/slideLayout21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7.xml"/></Relationships>
</file>

<file path=ppt/slideLayouts/_rels/slideLayout21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7.xml"/></Relationships>
</file>

<file path=ppt/slideLayouts/_rels/slideLayout21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7.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7.xml"/></Relationships>
</file>

<file path=ppt/slideLayouts/_rels/slideLayout22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7.xml"/></Relationships>
</file>

<file path=ppt/slideLayouts/_rels/slideLayout22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7.xml"/></Relationships>
</file>

<file path=ppt/slideLayouts/_rels/slideLayout22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7.xml"/></Relationships>
</file>

<file path=ppt/slideLayouts/_rels/slideLayout22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7.xml"/></Relationships>
</file>

<file path=ppt/slideLayouts/_rels/slideLayout22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7.xml"/></Relationships>
</file>

<file path=ppt/slideLayouts/_rels/slideLayout22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7.xml"/></Relationships>
</file>

<file path=ppt/slideLayouts/_rels/slideLayout22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7.xml"/></Relationships>
</file>

<file path=ppt/slideLayouts/_rels/slideLayout22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7.xml"/></Relationships>
</file>

<file path=ppt/slideLayouts/_rels/slideLayout22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7.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4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4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9.png"/><Relationship Id="rId1" Type="http://schemas.openxmlformats.org/officeDocument/2006/relationships/slideMaster" Target="../slideMasters/slideMaster4.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4.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4.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4.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4.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4.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4.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4.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4.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4.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4.xml"/></Relationships>
</file>

<file path=ppt/slideLayouts/_rels/slideLayout9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4.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4.xml"/></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4.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7584282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0">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383056" y="338143"/>
            <a:ext cx="17521895" cy="9625008"/>
          </a:xfrm>
          <a:custGeom>
            <a:avLst/>
            <a:gdLst>
              <a:gd name="connsiteX0" fmla="*/ 11029406 w 17521894"/>
              <a:gd name="connsiteY0" fmla="*/ 8664710 h 9625007"/>
              <a:gd name="connsiteX1" fmla="*/ 12012778 w 17521894"/>
              <a:gd name="connsiteY1" fmla="*/ 8664710 h 9625007"/>
              <a:gd name="connsiteX2" fmla="*/ 12012778 w 17521894"/>
              <a:gd name="connsiteY2" fmla="*/ 9625007 h 9625007"/>
              <a:gd name="connsiteX3" fmla="*/ 11029406 w 17521894"/>
              <a:gd name="connsiteY3" fmla="*/ 9625007 h 9625007"/>
              <a:gd name="connsiteX4" fmla="*/ 7732871 w 17521894"/>
              <a:gd name="connsiteY4" fmla="*/ 8664710 h 9625007"/>
              <a:gd name="connsiteX5" fmla="*/ 8716243 w 17521894"/>
              <a:gd name="connsiteY5" fmla="*/ 8664710 h 9625007"/>
              <a:gd name="connsiteX6" fmla="*/ 8716243 w 17521894"/>
              <a:gd name="connsiteY6" fmla="*/ 9625007 h 9625007"/>
              <a:gd name="connsiteX7" fmla="*/ 7732871 w 17521894"/>
              <a:gd name="connsiteY7" fmla="*/ 9625007 h 9625007"/>
              <a:gd name="connsiteX8" fmla="*/ 3307702 w 17521894"/>
              <a:gd name="connsiteY8" fmla="*/ 8664710 h 9625007"/>
              <a:gd name="connsiteX9" fmla="*/ 4291075 w 17521894"/>
              <a:gd name="connsiteY9" fmla="*/ 8664710 h 9625007"/>
              <a:gd name="connsiteX10" fmla="*/ 4291075 w 17521894"/>
              <a:gd name="connsiteY10" fmla="*/ 9625007 h 9625007"/>
              <a:gd name="connsiteX11" fmla="*/ 3307702 w 17521894"/>
              <a:gd name="connsiteY11" fmla="*/ 9625007 h 9625007"/>
              <a:gd name="connsiteX12" fmla="*/ 22341 w 17521894"/>
              <a:gd name="connsiteY12" fmla="*/ 8664710 h 9625007"/>
              <a:gd name="connsiteX13" fmla="*/ 994541 w 17521894"/>
              <a:gd name="connsiteY13" fmla="*/ 8664710 h 9625007"/>
              <a:gd name="connsiteX14" fmla="*/ 994541 w 17521894"/>
              <a:gd name="connsiteY14" fmla="*/ 9625007 h 9625007"/>
              <a:gd name="connsiteX15" fmla="*/ 22341 w 17521894"/>
              <a:gd name="connsiteY15" fmla="*/ 9625007 h 9625007"/>
              <a:gd name="connsiteX16" fmla="*/ 16538522 w 17521894"/>
              <a:gd name="connsiteY16" fmla="*/ 8653670 h 9625007"/>
              <a:gd name="connsiteX17" fmla="*/ 17510722 w 17521894"/>
              <a:gd name="connsiteY17" fmla="*/ 8653670 h 9625007"/>
              <a:gd name="connsiteX18" fmla="*/ 17510722 w 17521894"/>
              <a:gd name="connsiteY18" fmla="*/ 9613967 h 9625007"/>
              <a:gd name="connsiteX19" fmla="*/ 16538522 w 17521894"/>
              <a:gd name="connsiteY19" fmla="*/ 9613967 h 9625007"/>
              <a:gd name="connsiteX20" fmla="*/ 15432232 w 17521894"/>
              <a:gd name="connsiteY20" fmla="*/ 8653670 h 9625007"/>
              <a:gd name="connsiteX21" fmla="*/ 16415604 w 17521894"/>
              <a:gd name="connsiteY21" fmla="*/ 8653670 h 9625007"/>
              <a:gd name="connsiteX22" fmla="*/ 16415604 w 17521894"/>
              <a:gd name="connsiteY22" fmla="*/ 9613967 h 9625007"/>
              <a:gd name="connsiteX23" fmla="*/ 15432232 w 17521894"/>
              <a:gd name="connsiteY23" fmla="*/ 9613967 h 9625007"/>
              <a:gd name="connsiteX24" fmla="*/ 14314763 w 17521894"/>
              <a:gd name="connsiteY24" fmla="*/ 8653670 h 9625007"/>
              <a:gd name="connsiteX25" fmla="*/ 15298135 w 17521894"/>
              <a:gd name="connsiteY25" fmla="*/ 8653670 h 9625007"/>
              <a:gd name="connsiteX26" fmla="*/ 15298135 w 17521894"/>
              <a:gd name="connsiteY26" fmla="*/ 9613967 h 9625007"/>
              <a:gd name="connsiteX27" fmla="*/ 14314763 w 17521894"/>
              <a:gd name="connsiteY27" fmla="*/ 9613967 h 9625007"/>
              <a:gd name="connsiteX28" fmla="*/ 13219644 w 17521894"/>
              <a:gd name="connsiteY28" fmla="*/ 8653670 h 9625007"/>
              <a:gd name="connsiteX29" fmla="*/ 14203016 w 17521894"/>
              <a:gd name="connsiteY29" fmla="*/ 8653670 h 9625007"/>
              <a:gd name="connsiteX30" fmla="*/ 14203016 w 17521894"/>
              <a:gd name="connsiteY30" fmla="*/ 9613967 h 9625007"/>
              <a:gd name="connsiteX31" fmla="*/ 13219644 w 17521894"/>
              <a:gd name="connsiteY31" fmla="*/ 9613967 h 9625007"/>
              <a:gd name="connsiteX32" fmla="*/ 12124526 w 17521894"/>
              <a:gd name="connsiteY32" fmla="*/ 8653670 h 9625007"/>
              <a:gd name="connsiteX33" fmla="*/ 13107898 w 17521894"/>
              <a:gd name="connsiteY33" fmla="*/ 8653670 h 9625007"/>
              <a:gd name="connsiteX34" fmla="*/ 13107898 w 17521894"/>
              <a:gd name="connsiteY34" fmla="*/ 9613967 h 9625007"/>
              <a:gd name="connsiteX35" fmla="*/ 12124526 w 17521894"/>
              <a:gd name="connsiteY35" fmla="*/ 9613967 h 9625007"/>
              <a:gd name="connsiteX36" fmla="*/ 9934287 w 17521894"/>
              <a:gd name="connsiteY36" fmla="*/ 8653670 h 9625007"/>
              <a:gd name="connsiteX37" fmla="*/ 10906488 w 17521894"/>
              <a:gd name="connsiteY37" fmla="*/ 8653670 h 9625007"/>
              <a:gd name="connsiteX38" fmla="*/ 10906488 w 17521894"/>
              <a:gd name="connsiteY38" fmla="*/ 9613967 h 9625007"/>
              <a:gd name="connsiteX39" fmla="*/ 9934287 w 17521894"/>
              <a:gd name="connsiteY39" fmla="*/ 9613967 h 9625007"/>
              <a:gd name="connsiteX40" fmla="*/ 8827991 w 17521894"/>
              <a:gd name="connsiteY40" fmla="*/ 8653670 h 9625007"/>
              <a:gd name="connsiteX41" fmla="*/ 9811363 w 17521894"/>
              <a:gd name="connsiteY41" fmla="*/ 8653670 h 9625007"/>
              <a:gd name="connsiteX42" fmla="*/ 9811363 w 17521894"/>
              <a:gd name="connsiteY42" fmla="*/ 9613967 h 9625007"/>
              <a:gd name="connsiteX43" fmla="*/ 8827991 w 17521894"/>
              <a:gd name="connsiteY43" fmla="*/ 9613967 h 9625007"/>
              <a:gd name="connsiteX44" fmla="*/ 6604234 w 17521894"/>
              <a:gd name="connsiteY44" fmla="*/ 8653670 h 9625007"/>
              <a:gd name="connsiteX45" fmla="*/ 7576436 w 17521894"/>
              <a:gd name="connsiteY45" fmla="*/ 8653670 h 9625007"/>
              <a:gd name="connsiteX46" fmla="*/ 7576436 w 17521894"/>
              <a:gd name="connsiteY46" fmla="*/ 9613967 h 9625007"/>
              <a:gd name="connsiteX47" fmla="*/ 6604234 w 17521894"/>
              <a:gd name="connsiteY47" fmla="*/ 9613967 h 9625007"/>
              <a:gd name="connsiteX48" fmla="*/ 5509117 w 17521894"/>
              <a:gd name="connsiteY48" fmla="*/ 8653670 h 9625007"/>
              <a:gd name="connsiteX49" fmla="*/ 6481318 w 17521894"/>
              <a:gd name="connsiteY49" fmla="*/ 8653670 h 9625007"/>
              <a:gd name="connsiteX50" fmla="*/ 6481318 w 17521894"/>
              <a:gd name="connsiteY50" fmla="*/ 9613967 h 9625007"/>
              <a:gd name="connsiteX51" fmla="*/ 5509117 w 17521894"/>
              <a:gd name="connsiteY51" fmla="*/ 9613967 h 9625007"/>
              <a:gd name="connsiteX52" fmla="*/ 4402819 w 17521894"/>
              <a:gd name="connsiteY52" fmla="*/ 8653670 h 9625007"/>
              <a:gd name="connsiteX53" fmla="*/ 5386192 w 17521894"/>
              <a:gd name="connsiteY53" fmla="*/ 8653670 h 9625007"/>
              <a:gd name="connsiteX54" fmla="*/ 5386192 w 17521894"/>
              <a:gd name="connsiteY54" fmla="*/ 9613967 h 9625007"/>
              <a:gd name="connsiteX55" fmla="*/ 4402819 w 17521894"/>
              <a:gd name="connsiteY55" fmla="*/ 9613967 h 9625007"/>
              <a:gd name="connsiteX56" fmla="*/ 2212579 w 17521894"/>
              <a:gd name="connsiteY56" fmla="*/ 8653670 h 9625007"/>
              <a:gd name="connsiteX57" fmla="*/ 3195951 w 17521894"/>
              <a:gd name="connsiteY57" fmla="*/ 8653670 h 9625007"/>
              <a:gd name="connsiteX58" fmla="*/ 3195951 w 17521894"/>
              <a:gd name="connsiteY58" fmla="*/ 9613967 h 9625007"/>
              <a:gd name="connsiteX59" fmla="*/ 2212579 w 17521894"/>
              <a:gd name="connsiteY59" fmla="*/ 9613967 h 9625007"/>
              <a:gd name="connsiteX60" fmla="*/ 1117460 w 17521894"/>
              <a:gd name="connsiteY60" fmla="*/ 8653670 h 9625007"/>
              <a:gd name="connsiteX61" fmla="*/ 2100832 w 17521894"/>
              <a:gd name="connsiteY61" fmla="*/ 8653670 h 9625007"/>
              <a:gd name="connsiteX62" fmla="*/ 2100832 w 17521894"/>
              <a:gd name="connsiteY62" fmla="*/ 9613967 h 9625007"/>
              <a:gd name="connsiteX63" fmla="*/ 1117460 w 17521894"/>
              <a:gd name="connsiteY63" fmla="*/ 9613967 h 9625007"/>
              <a:gd name="connsiteX64" fmla="*/ 15432232 w 17521894"/>
              <a:gd name="connsiteY64" fmla="*/ 7583002 h 9625007"/>
              <a:gd name="connsiteX65" fmla="*/ 16415604 w 17521894"/>
              <a:gd name="connsiteY65" fmla="*/ 7583002 h 9625007"/>
              <a:gd name="connsiteX66" fmla="*/ 16415604 w 17521894"/>
              <a:gd name="connsiteY66" fmla="*/ 8543299 h 9625007"/>
              <a:gd name="connsiteX67" fmla="*/ 15432232 w 17521894"/>
              <a:gd name="connsiteY67" fmla="*/ 8543299 h 9625007"/>
              <a:gd name="connsiteX68" fmla="*/ 13219644 w 17521894"/>
              <a:gd name="connsiteY68" fmla="*/ 7583002 h 9625007"/>
              <a:gd name="connsiteX69" fmla="*/ 14203016 w 17521894"/>
              <a:gd name="connsiteY69" fmla="*/ 7583002 h 9625007"/>
              <a:gd name="connsiteX70" fmla="*/ 14203016 w 17521894"/>
              <a:gd name="connsiteY70" fmla="*/ 8543299 h 9625007"/>
              <a:gd name="connsiteX71" fmla="*/ 13219644 w 17521894"/>
              <a:gd name="connsiteY71" fmla="*/ 8543299 h 9625007"/>
              <a:gd name="connsiteX72" fmla="*/ 5509118 w 17521894"/>
              <a:gd name="connsiteY72" fmla="*/ 7583002 h 9625007"/>
              <a:gd name="connsiteX73" fmla="*/ 6481320 w 17521894"/>
              <a:gd name="connsiteY73" fmla="*/ 7583002 h 9625007"/>
              <a:gd name="connsiteX74" fmla="*/ 6481320 w 17521894"/>
              <a:gd name="connsiteY74" fmla="*/ 8543299 h 9625007"/>
              <a:gd name="connsiteX75" fmla="*/ 5509118 w 17521894"/>
              <a:gd name="connsiteY75" fmla="*/ 8543299 h 9625007"/>
              <a:gd name="connsiteX76" fmla="*/ 16538522 w 17521894"/>
              <a:gd name="connsiteY76" fmla="*/ 7571960 h 9625007"/>
              <a:gd name="connsiteX77" fmla="*/ 17510722 w 17521894"/>
              <a:gd name="connsiteY77" fmla="*/ 7571960 h 9625007"/>
              <a:gd name="connsiteX78" fmla="*/ 17510722 w 17521894"/>
              <a:gd name="connsiteY78" fmla="*/ 8532257 h 9625007"/>
              <a:gd name="connsiteX79" fmla="*/ 16538522 w 17521894"/>
              <a:gd name="connsiteY79" fmla="*/ 8532257 h 9625007"/>
              <a:gd name="connsiteX80" fmla="*/ 14314763 w 17521894"/>
              <a:gd name="connsiteY80" fmla="*/ 7571960 h 9625007"/>
              <a:gd name="connsiteX81" fmla="*/ 15298135 w 17521894"/>
              <a:gd name="connsiteY81" fmla="*/ 7571960 h 9625007"/>
              <a:gd name="connsiteX82" fmla="*/ 15298135 w 17521894"/>
              <a:gd name="connsiteY82" fmla="*/ 8532257 h 9625007"/>
              <a:gd name="connsiteX83" fmla="*/ 14314763 w 17521894"/>
              <a:gd name="connsiteY83" fmla="*/ 8532257 h 9625007"/>
              <a:gd name="connsiteX84" fmla="*/ 12124526 w 17521894"/>
              <a:gd name="connsiteY84" fmla="*/ 7571960 h 9625007"/>
              <a:gd name="connsiteX85" fmla="*/ 13107898 w 17521894"/>
              <a:gd name="connsiteY85" fmla="*/ 7571960 h 9625007"/>
              <a:gd name="connsiteX86" fmla="*/ 13107898 w 17521894"/>
              <a:gd name="connsiteY86" fmla="*/ 8532257 h 9625007"/>
              <a:gd name="connsiteX87" fmla="*/ 12124526 w 17521894"/>
              <a:gd name="connsiteY87" fmla="*/ 8532257 h 9625007"/>
              <a:gd name="connsiteX88" fmla="*/ 11029406 w 17521894"/>
              <a:gd name="connsiteY88" fmla="*/ 7571960 h 9625007"/>
              <a:gd name="connsiteX89" fmla="*/ 12012778 w 17521894"/>
              <a:gd name="connsiteY89" fmla="*/ 7571960 h 9625007"/>
              <a:gd name="connsiteX90" fmla="*/ 12012778 w 17521894"/>
              <a:gd name="connsiteY90" fmla="*/ 8532257 h 9625007"/>
              <a:gd name="connsiteX91" fmla="*/ 11029406 w 17521894"/>
              <a:gd name="connsiteY91" fmla="*/ 8532257 h 9625007"/>
              <a:gd name="connsiteX92" fmla="*/ 9934287 w 17521894"/>
              <a:gd name="connsiteY92" fmla="*/ 7571960 h 9625007"/>
              <a:gd name="connsiteX93" fmla="*/ 10906488 w 17521894"/>
              <a:gd name="connsiteY93" fmla="*/ 7571960 h 9625007"/>
              <a:gd name="connsiteX94" fmla="*/ 10906488 w 17521894"/>
              <a:gd name="connsiteY94" fmla="*/ 8532257 h 9625007"/>
              <a:gd name="connsiteX95" fmla="*/ 9934287 w 17521894"/>
              <a:gd name="connsiteY95" fmla="*/ 8532257 h 9625007"/>
              <a:gd name="connsiteX96" fmla="*/ 8827991 w 17521894"/>
              <a:gd name="connsiteY96" fmla="*/ 7571960 h 9625007"/>
              <a:gd name="connsiteX97" fmla="*/ 9811363 w 17521894"/>
              <a:gd name="connsiteY97" fmla="*/ 7571960 h 9625007"/>
              <a:gd name="connsiteX98" fmla="*/ 9811363 w 17521894"/>
              <a:gd name="connsiteY98" fmla="*/ 8532257 h 9625007"/>
              <a:gd name="connsiteX99" fmla="*/ 8827991 w 17521894"/>
              <a:gd name="connsiteY99" fmla="*/ 8532257 h 9625007"/>
              <a:gd name="connsiteX100" fmla="*/ 7732872 w 17521894"/>
              <a:gd name="connsiteY100" fmla="*/ 7571960 h 9625007"/>
              <a:gd name="connsiteX101" fmla="*/ 8716243 w 17521894"/>
              <a:gd name="connsiteY101" fmla="*/ 7571960 h 9625007"/>
              <a:gd name="connsiteX102" fmla="*/ 8716243 w 17521894"/>
              <a:gd name="connsiteY102" fmla="*/ 8532257 h 9625007"/>
              <a:gd name="connsiteX103" fmla="*/ 7732872 w 17521894"/>
              <a:gd name="connsiteY103" fmla="*/ 8532257 h 9625007"/>
              <a:gd name="connsiteX104" fmla="*/ 6604242 w 17521894"/>
              <a:gd name="connsiteY104" fmla="*/ 7571960 h 9625007"/>
              <a:gd name="connsiteX105" fmla="*/ 7576440 w 17521894"/>
              <a:gd name="connsiteY105" fmla="*/ 7571960 h 9625007"/>
              <a:gd name="connsiteX106" fmla="*/ 7576440 w 17521894"/>
              <a:gd name="connsiteY106" fmla="*/ 8532257 h 9625007"/>
              <a:gd name="connsiteX107" fmla="*/ 6604242 w 17521894"/>
              <a:gd name="connsiteY107" fmla="*/ 8532257 h 9625007"/>
              <a:gd name="connsiteX108" fmla="*/ 4402819 w 17521894"/>
              <a:gd name="connsiteY108" fmla="*/ 7571960 h 9625007"/>
              <a:gd name="connsiteX109" fmla="*/ 5386192 w 17521894"/>
              <a:gd name="connsiteY109" fmla="*/ 7571960 h 9625007"/>
              <a:gd name="connsiteX110" fmla="*/ 5386192 w 17521894"/>
              <a:gd name="connsiteY110" fmla="*/ 8532257 h 9625007"/>
              <a:gd name="connsiteX111" fmla="*/ 4402819 w 17521894"/>
              <a:gd name="connsiteY111" fmla="*/ 8532257 h 9625007"/>
              <a:gd name="connsiteX112" fmla="*/ 3307702 w 17521894"/>
              <a:gd name="connsiteY112" fmla="*/ 7571960 h 9625007"/>
              <a:gd name="connsiteX113" fmla="*/ 4291075 w 17521894"/>
              <a:gd name="connsiteY113" fmla="*/ 7571960 h 9625007"/>
              <a:gd name="connsiteX114" fmla="*/ 4291075 w 17521894"/>
              <a:gd name="connsiteY114" fmla="*/ 8532257 h 9625007"/>
              <a:gd name="connsiteX115" fmla="*/ 3307702 w 17521894"/>
              <a:gd name="connsiteY115" fmla="*/ 8532257 h 9625007"/>
              <a:gd name="connsiteX116" fmla="*/ 2212585 w 17521894"/>
              <a:gd name="connsiteY116" fmla="*/ 7571960 h 9625007"/>
              <a:gd name="connsiteX117" fmla="*/ 3195957 w 17521894"/>
              <a:gd name="connsiteY117" fmla="*/ 7571960 h 9625007"/>
              <a:gd name="connsiteX118" fmla="*/ 3195957 w 17521894"/>
              <a:gd name="connsiteY118" fmla="*/ 8532257 h 9625007"/>
              <a:gd name="connsiteX119" fmla="*/ 2212585 w 17521894"/>
              <a:gd name="connsiteY119" fmla="*/ 8532257 h 9625007"/>
              <a:gd name="connsiteX120" fmla="*/ 1117465 w 17521894"/>
              <a:gd name="connsiteY120" fmla="*/ 7571960 h 9625007"/>
              <a:gd name="connsiteX121" fmla="*/ 2100838 w 17521894"/>
              <a:gd name="connsiteY121" fmla="*/ 7571960 h 9625007"/>
              <a:gd name="connsiteX122" fmla="*/ 2100838 w 17521894"/>
              <a:gd name="connsiteY122" fmla="*/ 8532257 h 9625007"/>
              <a:gd name="connsiteX123" fmla="*/ 1117465 w 17521894"/>
              <a:gd name="connsiteY123" fmla="*/ 8532257 h 9625007"/>
              <a:gd name="connsiteX124" fmla="*/ 22341 w 17521894"/>
              <a:gd name="connsiteY124" fmla="*/ 7571960 h 9625007"/>
              <a:gd name="connsiteX125" fmla="*/ 994542 w 17521894"/>
              <a:gd name="connsiteY125" fmla="*/ 7571960 h 9625007"/>
              <a:gd name="connsiteX126" fmla="*/ 994542 w 17521894"/>
              <a:gd name="connsiteY126" fmla="*/ 8532257 h 9625007"/>
              <a:gd name="connsiteX127" fmla="*/ 22341 w 17521894"/>
              <a:gd name="connsiteY127" fmla="*/ 8532257 h 9625007"/>
              <a:gd name="connsiteX128" fmla="*/ 12124526 w 17521894"/>
              <a:gd name="connsiteY128" fmla="*/ 3245137 h 9625007"/>
              <a:gd name="connsiteX129" fmla="*/ 13107898 w 17521894"/>
              <a:gd name="connsiteY129" fmla="*/ 3245137 h 9625007"/>
              <a:gd name="connsiteX130" fmla="*/ 13107898 w 17521894"/>
              <a:gd name="connsiteY130" fmla="*/ 4205420 h 9625007"/>
              <a:gd name="connsiteX131" fmla="*/ 12124526 w 17521894"/>
              <a:gd name="connsiteY131" fmla="*/ 4205420 h 9625007"/>
              <a:gd name="connsiteX132" fmla="*/ 4402839 w 17521894"/>
              <a:gd name="connsiteY132" fmla="*/ 3245137 h 9625007"/>
              <a:gd name="connsiteX133" fmla="*/ 5386215 w 17521894"/>
              <a:gd name="connsiteY133" fmla="*/ 3245137 h 9625007"/>
              <a:gd name="connsiteX134" fmla="*/ 5386215 w 17521894"/>
              <a:gd name="connsiteY134" fmla="*/ 4205420 h 9625007"/>
              <a:gd name="connsiteX135" fmla="*/ 4402839 w 17521894"/>
              <a:gd name="connsiteY135" fmla="*/ 4205420 h 9625007"/>
              <a:gd name="connsiteX136" fmla="*/ 8827991 w 17521894"/>
              <a:gd name="connsiteY136" fmla="*/ 3245132 h 9625007"/>
              <a:gd name="connsiteX137" fmla="*/ 9811363 w 17521894"/>
              <a:gd name="connsiteY137" fmla="*/ 3245132 h 9625007"/>
              <a:gd name="connsiteX138" fmla="*/ 9811363 w 17521894"/>
              <a:gd name="connsiteY138" fmla="*/ 4205420 h 9625007"/>
              <a:gd name="connsiteX139" fmla="*/ 8827991 w 17521894"/>
              <a:gd name="connsiteY139" fmla="*/ 4205420 h 9625007"/>
              <a:gd name="connsiteX140" fmla="*/ 1117470 w 17521894"/>
              <a:gd name="connsiteY140" fmla="*/ 3245132 h 9625007"/>
              <a:gd name="connsiteX141" fmla="*/ 2100843 w 17521894"/>
              <a:gd name="connsiteY141" fmla="*/ 3245132 h 9625007"/>
              <a:gd name="connsiteX142" fmla="*/ 2100843 w 17521894"/>
              <a:gd name="connsiteY142" fmla="*/ 4205420 h 9625007"/>
              <a:gd name="connsiteX143" fmla="*/ 1117470 w 17521894"/>
              <a:gd name="connsiteY143" fmla="*/ 4205420 h 9625007"/>
              <a:gd name="connsiteX144" fmla="*/ 2212592 w 17521894"/>
              <a:gd name="connsiteY144" fmla="*/ 3234100 h 9625007"/>
              <a:gd name="connsiteX145" fmla="*/ 3195965 w 17521894"/>
              <a:gd name="connsiteY145" fmla="*/ 3234100 h 9625007"/>
              <a:gd name="connsiteX146" fmla="*/ 3195965 w 17521894"/>
              <a:gd name="connsiteY146" fmla="*/ 4205420 h 9625007"/>
              <a:gd name="connsiteX147" fmla="*/ 2212592 w 17521894"/>
              <a:gd name="connsiteY147" fmla="*/ 4205420 h 9625007"/>
              <a:gd name="connsiteX148" fmla="*/ 13219644 w 17521894"/>
              <a:gd name="connsiteY148" fmla="*/ 3234099 h 9625007"/>
              <a:gd name="connsiteX149" fmla="*/ 14203016 w 17521894"/>
              <a:gd name="connsiteY149" fmla="*/ 3234099 h 9625007"/>
              <a:gd name="connsiteX150" fmla="*/ 14203016 w 17521894"/>
              <a:gd name="connsiteY150" fmla="*/ 4205420 h 9625007"/>
              <a:gd name="connsiteX151" fmla="*/ 13219644 w 17521894"/>
              <a:gd name="connsiteY151" fmla="*/ 4205420 h 9625007"/>
              <a:gd name="connsiteX152" fmla="*/ 9934287 w 17521894"/>
              <a:gd name="connsiteY152" fmla="*/ 3234099 h 9625007"/>
              <a:gd name="connsiteX153" fmla="*/ 10906488 w 17521894"/>
              <a:gd name="connsiteY153" fmla="*/ 3234099 h 9625007"/>
              <a:gd name="connsiteX154" fmla="*/ 10906488 w 17521894"/>
              <a:gd name="connsiteY154" fmla="*/ 4205420 h 9625007"/>
              <a:gd name="connsiteX155" fmla="*/ 9934287 w 17521894"/>
              <a:gd name="connsiteY155" fmla="*/ 4205420 h 9625007"/>
              <a:gd name="connsiteX156" fmla="*/ 5509130 w 17521894"/>
              <a:gd name="connsiteY156" fmla="*/ 3234099 h 9625007"/>
              <a:gd name="connsiteX157" fmla="*/ 6481328 w 17521894"/>
              <a:gd name="connsiteY157" fmla="*/ 3234099 h 9625007"/>
              <a:gd name="connsiteX158" fmla="*/ 6481328 w 17521894"/>
              <a:gd name="connsiteY158" fmla="*/ 4205420 h 9625007"/>
              <a:gd name="connsiteX159" fmla="*/ 5509130 w 17521894"/>
              <a:gd name="connsiteY159" fmla="*/ 4205420 h 9625007"/>
              <a:gd name="connsiteX160" fmla="*/ 15432232 w 17521894"/>
              <a:gd name="connsiteY160" fmla="*/ 3234098 h 9625007"/>
              <a:gd name="connsiteX161" fmla="*/ 16415604 w 17521894"/>
              <a:gd name="connsiteY161" fmla="*/ 3234098 h 9625007"/>
              <a:gd name="connsiteX162" fmla="*/ 16415604 w 17521894"/>
              <a:gd name="connsiteY162" fmla="*/ 4205420 h 9625007"/>
              <a:gd name="connsiteX163" fmla="*/ 15432232 w 17521894"/>
              <a:gd name="connsiteY163" fmla="*/ 4205420 h 9625007"/>
              <a:gd name="connsiteX164" fmla="*/ 22350 w 17521894"/>
              <a:gd name="connsiteY164" fmla="*/ 3234097 h 9625007"/>
              <a:gd name="connsiteX165" fmla="*/ 994550 w 17521894"/>
              <a:gd name="connsiteY165" fmla="*/ 3234097 h 9625007"/>
              <a:gd name="connsiteX166" fmla="*/ 994550 w 17521894"/>
              <a:gd name="connsiteY166" fmla="*/ 4205420 h 9625007"/>
              <a:gd name="connsiteX167" fmla="*/ 22350 w 17521894"/>
              <a:gd name="connsiteY167" fmla="*/ 4205420 h 9625007"/>
              <a:gd name="connsiteX168" fmla="*/ 11029406 w 17521894"/>
              <a:gd name="connsiteY168" fmla="*/ 3234096 h 9625007"/>
              <a:gd name="connsiteX169" fmla="*/ 12012778 w 17521894"/>
              <a:gd name="connsiteY169" fmla="*/ 3234096 h 9625007"/>
              <a:gd name="connsiteX170" fmla="*/ 12012778 w 17521894"/>
              <a:gd name="connsiteY170" fmla="*/ 4205420 h 9625007"/>
              <a:gd name="connsiteX171" fmla="*/ 11029406 w 17521894"/>
              <a:gd name="connsiteY171" fmla="*/ 4205420 h 9625007"/>
              <a:gd name="connsiteX172" fmla="*/ 7732881 w 17521894"/>
              <a:gd name="connsiteY172" fmla="*/ 3234096 h 9625007"/>
              <a:gd name="connsiteX173" fmla="*/ 8716243 w 17521894"/>
              <a:gd name="connsiteY173" fmla="*/ 3234096 h 9625007"/>
              <a:gd name="connsiteX174" fmla="*/ 8716243 w 17521894"/>
              <a:gd name="connsiteY174" fmla="*/ 4205420 h 9625007"/>
              <a:gd name="connsiteX175" fmla="*/ 7732881 w 17521894"/>
              <a:gd name="connsiteY175" fmla="*/ 4205420 h 9625007"/>
              <a:gd name="connsiteX176" fmla="*/ 3307705 w 17521894"/>
              <a:gd name="connsiteY176" fmla="*/ 3234096 h 9625007"/>
              <a:gd name="connsiteX177" fmla="*/ 4291078 w 17521894"/>
              <a:gd name="connsiteY177" fmla="*/ 3234096 h 9625007"/>
              <a:gd name="connsiteX178" fmla="*/ 4291078 w 17521894"/>
              <a:gd name="connsiteY178" fmla="*/ 4205420 h 9625007"/>
              <a:gd name="connsiteX179" fmla="*/ 3307705 w 17521894"/>
              <a:gd name="connsiteY179" fmla="*/ 4205420 h 9625007"/>
              <a:gd name="connsiteX180" fmla="*/ 16538522 w 17521894"/>
              <a:gd name="connsiteY180" fmla="*/ 3234095 h 9625007"/>
              <a:gd name="connsiteX181" fmla="*/ 17510722 w 17521894"/>
              <a:gd name="connsiteY181" fmla="*/ 3234095 h 9625007"/>
              <a:gd name="connsiteX182" fmla="*/ 17510722 w 17521894"/>
              <a:gd name="connsiteY182" fmla="*/ 4205420 h 9625007"/>
              <a:gd name="connsiteX183" fmla="*/ 16538522 w 17521894"/>
              <a:gd name="connsiteY183" fmla="*/ 4205420 h 9625007"/>
              <a:gd name="connsiteX184" fmla="*/ 14314763 w 17521894"/>
              <a:gd name="connsiteY184" fmla="*/ 3234095 h 9625007"/>
              <a:gd name="connsiteX185" fmla="*/ 15298135 w 17521894"/>
              <a:gd name="connsiteY185" fmla="*/ 3234095 h 9625007"/>
              <a:gd name="connsiteX186" fmla="*/ 15298135 w 17521894"/>
              <a:gd name="connsiteY186" fmla="*/ 4205420 h 9625007"/>
              <a:gd name="connsiteX187" fmla="*/ 14314763 w 17521894"/>
              <a:gd name="connsiteY187" fmla="*/ 4205420 h 9625007"/>
              <a:gd name="connsiteX188" fmla="*/ 6604243 w 17521894"/>
              <a:gd name="connsiteY188" fmla="*/ 3234095 h 9625007"/>
              <a:gd name="connsiteX189" fmla="*/ 7576442 w 17521894"/>
              <a:gd name="connsiteY189" fmla="*/ 3234095 h 9625007"/>
              <a:gd name="connsiteX190" fmla="*/ 7576442 w 17521894"/>
              <a:gd name="connsiteY190" fmla="*/ 4205420 h 9625007"/>
              <a:gd name="connsiteX191" fmla="*/ 6604243 w 17521894"/>
              <a:gd name="connsiteY191" fmla="*/ 4205420 h 9625007"/>
              <a:gd name="connsiteX192" fmla="*/ 7732898 w 17521894"/>
              <a:gd name="connsiteY192" fmla="*/ 2163430 h 9625007"/>
              <a:gd name="connsiteX193" fmla="*/ 8716243 w 17521894"/>
              <a:gd name="connsiteY193" fmla="*/ 2163430 h 9625007"/>
              <a:gd name="connsiteX194" fmla="*/ 8716243 w 17521894"/>
              <a:gd name="connsiteY194" fmla="*/ 3123724 h 9625007"/>
              <a:gd name="connsiteX195" fmla="*/ 7732898 w 17521894"/>
              <a:gd name="connsiteY195" fmla="*/ 3123724 h 9625007"/>
              <a:gd name="connsiteX196" fmla="*/ 22364 w 17521894"/>
              <a:gd name="connsiteY196" fmla="*/ 2163430 h 9625007"/>
              <a:gd name="connsiteX197" fmla="*/ 994564 w 17521894"/>
              <a:gd name="connsiteY197" fmla="*/ 2163430 h 9625007"/>
              <a:gd name="connsiteX198" fmla="*/ 994564 w 17521894"/>
              <a:gd name="connsiteY198" fmla="*/ 3123724 h 9625007"/>
              <a:gd name="connsiteX199" fmla="*/ 22364 w 17521894"/>
              <a:gd name="connsiteY199" fmla="*/ 3123724 h 9625007"/>
              <a:gd name="connsiteX200" fmla="*/ 12124526 w 17521894"/>
              <a:gd name="connsiteY200" fmla="*/ 2163429 h 9625007"/>
              <a:gd name="connsiteX201" fmla="*/ 13107898 w 17521894"/>
              <a:gd name="connsiteY201" fmla="*/ 2163429 h 9625007"/>
              <a:gd name="connsiteX202" fmla="*/ 13107898 w 17521894"/>
              <a:gd name="connsiteY202" fmla="*/ 3123723 h 9625007"/>
              <a:gd name="connsiteX203" fmla="*/ 12124526 w 17521894"/>
              <a:gd name="connsiteY203" fmla="*/ 3123723 h 9625007"/>
              <a:gd name="connsiteX204" fmla="*/ 9934287 w 17521894"/>
              <a:gd name="connsiteY204" fmla="*/ 2163429 h 9625007"/>
              <a:gd name="connsiteX205" fmla="*/ 10906488 w 17521894"/>
              <a:gd name="connsiteY205" fmla="*/ 2163429 h 9625007"/>
              <a:gd name="connsiteX206" fmla="*/ 10906488 w 17521894"/>
              <a:gd name="connsiteY206" fmla="*/ 3123724 h 9625007"/>
              <a:gd name="connsiteX207" fmla="*/ 9934287 w 17521894"/>
              <a:gd name="connsiteY207" fmla="*/ 3123724 h 9625007"/>
              <a:gd name="connsiteX208" fmla="*/ 4402840 w 17521894"/>
              <a:gd name="connsiteY208" fmla="*/ 2163429 h 9625007"/>
              <a:gd name="connsiteX209" fmla="*/ 5386215 w 17521894"/>
              <a:gd name="connsiteY209" fmla="*/ 2163429 h 9625007"/>
              <a:gd name="connsiteX210" fmla="*/ 5386215 w 17521894"/>
              <a:gd name="connsiteY210" fmla="*/ 3123723 h 9625007"/>
              <a:gd name="connsiteX211" fmla="*/ 4402840 w 17521894"/>
              <a:gd name="connsiteY211" fmla="*/ 3123723 h 9625007"/>
              <a:gd name="connsiteX212" fmla="*/ 2212602 w 17521894"/>
              <a:gd name="connsiteY212" fmla="*/ 2163429 h 9625007"/>
              <a:gd name="connsiteX213" fmla="*/ 3195974 w 17521894"/>
              <a:gd name="connsiteY213" fmla="*/ 2163429 h 9625007"/>
              <a:gd name="connsiteX214" fmla="*/ 3195974 w 17521894"/>
              <a:gd name="connsiteY214" fmla="*/ 3123724 h 9625007"/>
              <a:gd name="connsiteX215" fmla="*/ 2212602 w 17521894"/>
              <a:gd name="connsiteY215" fmla="*/ 3123724 h 9625007"/>
              <a:gd name="connsiteX216" fmla="*/ 15432232 w 17521894"/>
              <a:gd name="connsiteY216" fmla="*/ 2163428 h 9625007"/>
              <a:gd name="connsiteX217" fmla="*/ 16415604 w 17521894"/>
              <a:gd name="connsiteY217" fmla="*/ 2163428 h 9625007"/>
              <a:gd name="connsiteX218" fmla="*/ 16415604 w 17521894"/>
              <a:gd name="connsiteY218" fmla="*/ 3123722 h 9625007"/>
              <a:gd name="connsiteX219" fmla="*/ 15432232 w 17521894"/>
              <a:gd name="connsiteY219" fmla="*/ 3123722 h 9625007"/>
              <a:gd name="connsiteX220" fmla="*/ 13219644 w 17521894"/>
              <a:gd name="connsiteY220" fmla="*/ 2163428 h 9625007"/>
              <a:gd name="connsiteX221" fmla="*/ 14203016 w 17521894"/>
              <a:gd name="connsiteY221" fmla="*/ 2163428 h 9625007"/>
              <a:gd name="connsiteX222" fmla="*/ 14203016 w 17521894"/>
              <a:gd name="connsiteY222" fmla="*/ 3123722 h 9625007"/>
              <a:gd name="connsiteX223" fmla="*/ 13219644 w 17521894"/>
              <a:gd name="connsiteY223" fmla="*/ 3123722 h 9625007"/>
              <a:gd name="connsiteX224" fmla="*/ 11029406 w 17521894"/>
              <a:gd name="connsiteY224" fmla="*/ 2163428 h 9625007"/>
              <a:gd name="connsiteX225" fmla="*/ 12012778 w 17521894"/>
              <a:gd name="connsiteY225" fmla="*/ 2163428 h 9625007"/>
              <a:gd name="connsiteX226" fmla="*/ 12012778 w 17521894"/>
              <a:gd name="connsiteY226" fmla="*/ 3123722 h 9625007"/>
              <a:gd name="connsiteX227" fmla="*/ 11029406 w 17521894"/>
              <a:gd name="connsiteY227" fmla="*/ 3123722 h 9625007"/>
              <a:gd name="connsiteX228" fmla="*/ 6604257 w 17521894"/>
              <a:gd name="connsiteY228" fmla="*/ 2163428 h 9625007"/>
              <a:gd name="connsiteX229" fmla="*/ 7576456 w 17521894"/>
              <a:gd name="connsiteY229" fmla="*/ 2163428 h 9625007"/>
              <a:gd name="connsiteX230" fmla="*/ 7576456 w 17521894"/>
              <a:gd name="connsiteY230" fmla="*/ 3123722 h 9625007"/>
              <a:gd name="connsiteX231" fmla="*/ 6604257 w 17521894"/>
              <a:gd name="connsiteY231" fmla="*/ 3123722 h 9625007"/>
              <a:gd name="connsiteX232" fmla="*/ 5509136 w 17521894"/>
              <a:gd name="connsiteY232" fmla="*/ 2163428 h 9625007"/>
              <a:gd name="connsiteX233" fmla="*/ 6481338 w 17521894"/>
              <a:gd name="connsiteY233" fmla="*/ 2163428 h 9625007"/>
              <a:gd name="connsiteX234" fmla="*/ 6481338 w 17521894"/>
              <a:gd name="connsiteY234" fmla="*/ 3123722 h 9625007"/>
              <a:gd name="connsiteX235" fmla="*/ 5509136 w 17521894"/>
              <a:gd name="connsiteY235" fmla="*/ 3123722 h 9625007"/>
              <a:gd name="connsiteX236" fmla="*/ 3307717 w 17521894"/>
              <a:gd name="connsiteY236" fmla="*/ 2163428 h 9625007"/>
              <a:gd name="connsiteX237" fmla="*/ 4291092 w 17521894"/>
              <a:gd name="connsiteY237" fmla="*/ 2163428 h 9625007"/>
              <a:gd name="connsiteX238" fmla="*/ 4291092 w 17521894"/>
              <a:gd name="connsiteY238" fmla="*/ 3123722 h 9625007"/>
              <a:gd name="connsiteX239" fmla="*/ 3307717 w 17521894"/>
              <a:gd name="connsiteY239" fmla="*/ 3123722 h 9625007"/>
              <a:gd name="connsiteX240" fmla="*/ 16538522 w 17521894"/>
              <a:gd name="connsiteY240" fmla="*/ 2163427 h 9625007"/>
              <a:gd name="connsiteX241" fmla="*/ 17510722 w 17521894"/>
              <a:gd name="connsiteY241" fmla="*/ 2163427 h 9625007"/>
              <a:gd name="connsiteX242" fmla="*/ 17510722 w 17521894"/>
              <a:gd name="connsiteY242" fmla="*/ 3123722 h 9625007"/>
              <a:gd name="connsiteX243" fmla="*/ 16538522 w 17521894"/>
              <a:gd name="connsiteY243" fmla="*/ 3123722 h 9625007"/>
              <a:gd name="connsiteX244" fmla="*/ 14314763 w 17521894"/>
              <a:gd name="connsiteY244" fmla="*/ 2163427 h 9625007"/>
              <a:gd name="connsiteX245" fmla="*/ 15298135 w 17521894"/>
              <a:gd name="connsiteY245" fmla="*/ 2163427 h 9625007"/>
              <a:gd name="connsiteX246" fmla="*/ 15298135 w 17521894"/>
              <a:gd name="connsiteY246" fmla="*/ 3123722 h 9625007"/>
              <a:gd name="connsiteX247" fmla="*/ 14314763 w 17521894"/>
              <a:gd name="connsiteY247" fmla="*/ 3123722 h 9625007"/>
              <a:gd name="connsiteX248" fmla="*/ 8827991 w 17521894"/>
              <a:gd name="connsiteY248" fmla="*/ 2163424 h 9625007"/>
              <a:gd name="connsiteX249" fmla="*/ 9811363 w 17521894"/>
              <a:gd name="connsiteY249" fmla="*/ 2163424 h 9625007"/>
              <a:gd name="connsiteX250" fmla="*/ 9811363 w 17521894"/>
              <a:gd name="connsiteY250" fmla="*/ 3123719 h 9625007"/>
              <a:gd name="connsiteX251" fmla="*/ 8827991 w 17521894"/>
              <a:gd name="connsiteY251" fmla="*/ 3123719 h 9625007"/>
              <a:gd name="connsiteX252" fmla="*/ 1117470 w 17521894"/>
              <a:gd name="connsiteY252" fmla="*/ 2163424 h 9625007"/>
              <a:gd name="connsiteX253" fmla="*/ 2100843 w 17521894"/>
              <a:gd name="connsiteY253" fmla="*/ 2163424 h 9625007"/>
              <a:gd name="connsiteX254" fmla="*/ 2100843 w 17521894"/>
              <a:gd name="connsiteY254" fmla="*/ 3123720 h 9625007"/>
              <a:gd name="connsiteX255" fmla="*/ 1117470 w 17521894"/>
              <a:gd name="connsiteY255" fmla="*/ 3123720 h 9625007"/>
              <a:gd name="connsiteX256" fmla="*/ 8827991 w 17521894"/>
              <a:gd name="connsiteY256" fmla="*/ 1081717 h 9625007"/>
              <a:gd name="connsiteX257" fmla="*/ 9811363 w 17521894"/>
              <a:gd name="connsiteY257" fmla="*/ 1081717 h 9625007"/>
              <a:gd name="connsiteX258" fmla="*/ 9811363 w 17521894"/>
              <a:gd name="connsiteY258" fmla="*/ 2042017 h 9625007"/>
              <a:gd name="connsiteX259" fmla="*/ 8827991 w 17521894"/>
              <a:gd name="connsiteY259" fmla="*/ 2042017 h 9625007"/>
              <a:gd name="connsiteX260" fmla="*/ 1117480 w 17521894"/>
              <a:gd name="connsiteY260" fmla="*/ 1081717 h 9625007"/>
              <a:gd name="connsiteX261" fmla="*/ 2100854 w 17521894"/>
              <a:gd name="connsiteY261" fmla="*/ 1081717 h 9625007"/>
              <a:gd name="connsiteX262" fmla="*/ 2100854 w 17521894"/>
              <a:gd name="connsiteY262" fmla="*/ 2042017 h 9625007"/>
              <a:gd name="connsiteX263" fmla="*/ 1117480 w 17521894"/>
              <a:gd name="connsiteY263" fmla="*/ 2042017 h 9625007"/>
              <a:gd name="connsiteX264" fmla="*/ 14314763 w 17521894"/>
              <a:gd name="connsiteY264" fmla="*/ 1081715 h 9625007"/>
              <a:gd name="connsiteX265" fmla="*/ 15298135 w 17521894"/>
              <a:gd name="connsiteY265" fmla="*/ 1081715 h 9625007"/>
              <a:gd name="connsiteX266" fmla="*/ 15298135 w 17521894"/>
              <a:gd name="connsiteY266" fmla="*/ 2042015 h 9625007"/>
              <a:gd name="connsiteX267" fmla="*/ 14314763 w 17521894"/>
              <a:gd name="connsiteY267" fmla="*/ 2042015 h 9625007"/>
              <a:gd name="connsiteX268" fmla="*/ 6604256 w 17521894"/>
              <a:gd name="connsiteY268" fmla="*/ 1081715 h 9625007"/>
              <a:gd name="connsiteX269" fmla="*/ 7576454 w 17521894"/>
              <a:gd name="connsiteY269" fmla="*/ 1081715 h 9625007"/>
              <a:gd name="connsiteX270" fmla="*/ 7576454 w 17521894"/>
              <a:gd name="connsiteY270" fmla="*/ 2042015 h 9625007"/>
              <a:gd name="connsiteX271" fmla="*/ 6604256 w 17521894"/>
              <a:gd name="connsiteY271" fmla="*/ 2042015 h 9625007"/>
              <a:gd name="connsiteX272" fmla="*/ 16538522 w 17521894"/>
              <a:gd name="connsiteY272" fmla="*/ 1081714 h 9625007"/>
              <a:gd name="connsiteX273" fmla="*/ 17510722 w 17521894"/>
              <a:gd name="connsiteY273" fmla="*/ 1081714 h 9625007"/>
              <a:gd name="connsiteX274" fmla="*/ 17510722 w 17521894"/>
              <a:gd name="connsiteY274" fmla="*/ 2042015 h 9625007"/>
              <a:gd name="connsiteX275" fmla="*/ 16538522 w 17521894"/>
              <a:gd name="connsiteY275" fmla="*/ 2042015 h 9625007"/>
              <a:gd name="connsiteX276" fmla="*/ 5509135 w 17521894"/>
              <a:gd name="connsiteY276" fmla="*/ 1081714 h 9625007"/>
              <a:gd name="connsiteX277" fmla="*/ 6481334 w 17521894"/>
              <a:gd name="connsiteY277" fmla="*/ 1081714 h 9625007"/>
              <a:gd name="connsiteX278" fmla="*/ 6481334 w 17521894"/>
              <a:gd name="connsiteY278" fmla="*/ 2042015 h 9625007"/>
              <a:gd name="connsiteX279" fmla="*/ 5509135 w 17521894"/>
              <a:gd name="connsiteY279" fmla="*/ 2042015 h 9625007"/>
              <a:gd name="connsiteX280" fmla="*/ 15432232 w 17521894"/>
              <a:gd name="connsiteY280" fmla="*/ 1081714 h 9625007"/>
              <a:gd name="connsiteX281" fmla="*/ 16415604 w 17521894"/>
              <a:gd name="connsiteY281" fmla="*/ 1081714 h 9625007"/>
              <a:gd name="connsiteX282" fmla="*/ 16415604 w 17521894"/>
              <a:gd name="connsiteY282" fmla="*/ 2042015 h 9625007"/>
              <a:gd name="connsiteX283" fmla="*/ 15432232 w 17521894"/>
              <a:gd name="connsiteY283" fmla="*/ 2042015 h 9625007"/>
              <a:gd name="connsiteX284" fmla="*/ 13219644 w 17521894"/>
              <a:gd name="connsiteY284" fmla="*/ 1081714 h 9625007"/>
              <a:gd name="connsiteX285" fmla="*/ 14203016 w 17521894"/>
              <a:gd name="connsiteY285" fmla="*/ 1081714 h 9625007"/>
              <a:gd name="connsiteX286" fmla="*/ 14203016 w 17521894"/>
              <a:gd name="connsiteY286" fmla="*/ 2042015 h 9625007"/>
              <a:gd name="connsiteX287" fmla="*/ 13219644 w 17521894"/>
              <a:gd name="connsiteY287" fmla="*/ 2042015 h 9625007"/>
              <a:gd name="connsiteX288" fmla="*/ 12135697 w 17521894"/>
              <a:gd name="connsiteY288" fmla="*/ 1081714 h 9625007"/>
              <a:gd name="connsiteX289" fmla="*/ 13119069 w 17521894"/>
              <a:gd name="connsiteY289" fmla="*/ 1081714 h 9625007"/>
              <a:gd name="connsiteX290" fmla="*/ 13119069 w 17521894"/>
              <a:gd name="connsiteY290" fmla="*/ 2042014 h 9625007"/>
              <a:gd name="connsiteX291" fmla="*/ 12135697 w 17521894"/>
              <a:gd name="connsiteY291" fmla="*/ 2042014 h 9625007"/>
              <a:gd name="connsiteX292" fmla="*/ 11029406 w 17521894"/>
              <a:gd name="connsiteY292" fmla="*/ 1081714 h 9625007"/>
              <a:gd name="connsiteX293" fmla="*/ 12012778 w 17521894"/>
              <a:gd name="connsiteY293" fmla="*/ 1081714 h 9625007"/>
              <a:gd name="connsiteX294" fmla="*/ 12012778 w 17521894"/>
              <a:gd name="connsiteY294" fmla="*/ 2042014 h 9625007"/>
              <a:gd name="connsiteX295" fmla="*/ 11029406 w 17521894"/>
              <a:gd name="connsiteY295" fmla="*/ 2042014 h 9625007"/>
              <a:gd name="connsiteX296" fmla="*/ 4414012 w 17521894"/>
              <a:gd name="connsiteY296" fmla="*/ 1081714 h 9625007"/>
              <a:gd name="connsiteX297" fmla="*/ 5397385 w 17521894"/>
              <a:gd name="connsiteY297" fmla="*/ 1081714 h 9625007"/>
              <a:gd name="connsiteX298" fmla="*/ 5397385 w 17521894"/>
              <a:gd name="connsiteY298" fmla="*/ 2042014 h 9625007"/>
              <a:gd name="connsiteX299" fmla="*/ 4414012 w 17521894"/>
              <a:gd name="connsiteY299" fmla="*/ 2042014 h 9625007"/>
              <a:gd name="connsiteX300" fmla="*/ 3307713 w 17521894"/>
              <a:gd name="connsiteY300" fmla="*/ 1081714 h 9625007"/>
              <a:gd name="connsiteX301" fmla="*/ 4291088 w 17521894"/>
              <a:gd name="connsiteY301" fmla="*/ 1081714 h 9625007"/>
              <a:gd name="connsiteX302" fmla="*/ 4291088 w 17521894"/>
              <a:gd name="connsiteY302" fmla="*/ 2042014 h 9625007"/>
              <a:gd name="connsiteX303" fmla="*/ 3307713 w 17521894"/>
              <a:gd name="connsiteY303" fmla="*/ 2042014 h 9625007"/>
              <a:gd name="connsiteX304" fmla="*/ 9934287 w 17521894"/>
              <a:gd name="connsiteY304" fmla="*/ 1081711 h 9625007"/>
              <a:gd name="connsiteX305" fmla="*/ 10906488 w 17521894"/>
              <a:gd name="connsiteY305" fmla="*/ 1081711 h 9625007"/>
              <a:gd name="connsiteX306" fmla="*/ 10906488 w 17521894"/>
              <a:gd name="connsiteY306" fmla="*/ 2042012 h 9625007"/>
              <a:gd name="connsiteX307" fmla="*/ 9934287 w 17521894"/>
              <a:gd name="connsiteY307" fmla="*/ 2042012 h 9625007"/>
              <a:gd name="connsiteX308" fmla="*/ 2212590 w 17521894"/>
              <a:gd name="connsiteY308" fmla="*/ 1081711 h 9625007"/>
              <a:gd name="connsiteX309" fmla="*/ 3195962 w 17521894"/>
              <a:gd name="connsiteY309" fmla="*/ 1081711 h 9625007"/>
              <a:gd name="connsiteX310" fmla="*/ 3195962 w 17521894"/>
              <a:gd name="connsiteY310" fmla="*/ 2042012 h 9625007"/>
              <a:gd name="connsiteX311" fmla="*/ 2212590 w 17521894"/>
              <a:gd name="connsiteY311" fmla="*/ 2042012 h 9625007"/>
              <a:gd name="connsiteX312" fmla="*/ 7732898 w 17521894"/>
              <a:gd name="connsiteY312" fmla="*/ 1070681 h 9625007"/>
              <a:gd name="connsiteX313" fmla="*/ 8716243 w 17521894"/>
              <a:gd name="connsiteY313" fmla="*/ 1070681 h 9625007"/>
              <a:gd name="connsiteX314" fmla="*/ 8716243 w 17521894"/>
              <a:gd name="connsiteY314" fmla="*/ 2030981 h 9625007"/>
              <a:gd name="connsiteX315" fmla="*/ 7732898 w 17521894"/>
              <a:gd name="connsiteY315" fmla="*/ 2030981 h 9625007"/>
              <a:gd name="connsiteX316" fmla="*/ 22364 w 17521894"/>
              <a:gd name="connsiteY316" fmla="*/ 1070681 h 9625007"/>
              <a:gd name="connsiteX317" fmla="*/ 994563 w 17521894"/>
              <a:gd name="connsiteY317" fmla="*/ 1070681 h 9625007"/>
              <a:gd name="connsiteX318" fmla="*/ 994563 w 17521894"/>
              <a:gd name="connsiteY318" fmla="*/ 2030981 h 9625007"/>
              <a:gd name="connsiteX319" fmla="*/ 22364 w 17521894"/>
              <a:gd name="connsiteY319" fmla="*/ 2030981 h 9625007"/>
              <a:gd name="connsiteX320" fmla="*/ 3307713 w 17521894"/>
              <a:gd name="connsiteY320" fmla="*/ 4 h 9625007"/>
              <a:gd name="connsiteX321" fmla="*/ 4291086 w 17521894"/>
              <a:gd name="connsiteY321" fmla="*/ 4 h 9625007"/>
              <a:gd name="connsiteX322" fmla="*/ 4291086 w 17521894"/>
              <a:gd name="connsiteY322" fmla="*/ 960300 h 9625007"/>
              <a:gd name="connsiteX323" fmla="*/ 3307713 w 17521894"/>
              <a:gd name="connsiteY323" fmla="*/ 960300 h 9625007"/>
              <a:gd name="connsiteX324" fmla="*/ 11029406 w 17521894"/>
              <a:gd name="connsiteY324" fmla="*/ 4 h 9625007"/>
              <a:gd name="connsiteX325" fmla="*/ 12012778 w 17521894"/>
              <a:gd name="connsiteY325" fmla="*/ 4 h 9625007"/>
              <a:gd name="connsiteX326" fmla="*/ 12012778 w 17521894"/>
              <a:gd name="connsiteY326" fmla="*/ 960300 h 9625007"/>
              <a:gd name="connsiteX327" fmla="*/ 11029406 w 17521894"/>
              <a:gd name="connsiteY327" fmla="*/ 960300 h 9625007"/>
              <a:gd name="connsiteX328" fmla="*/ 4402834 w 17521894"/>
              <a:gd name="connsiteY328" fmla="*/ 4 h 9625007"/>
              <a:gd name="connsiteX329" fmla="*/ 5386206 w 17521894"/>
              <a:gd name="connsiteY329" fmla="*/ 4 h 9625007"/>
              <a:gd name="connsiteX330" fmla="*/ 5386206 w 17521894"/>
              <a:gd name="connsiteY330" fmla="*/ 960300 h 9625007"/>
              <a:gd name="connsiteX331" fmla="*/ 4402834 w 17521894"/>
              <a:gd name="connsiteY331" fmla="*/ 960300 h 9625007"/>
              <a:gd name="connsiteX332" fmla="*/ 12124526 w 17521894"/>
              <a:gd name="connsiteY332" fmla="*/ 4 h 9625007"/>
              <a:gd name="connsiteX333" fmla="*/ 13107898 w 17521894"/>
              <a:gd name="connsiteY333" fmla="*/ 4 h 9625007"/>
              <a:gd name="connsiteX334" fmla="*/ 13107898 w 17521894"/>
              <a:gd name="connsiteY334" fmla="*/ 960300 h 9625007"/>
              <a:gd name="connsiteX335" fmla="*/ 12124526 w 17521894"/>
              <a:gd name="connsiteY335" fmla="*/ 960300 h 9625007"/>
              <a:gd name="connsiteX336" fmla="*/ 5509132 w 17521894"/>
              <a:gd name="connsiteY336" fmla="*/ 4 h 9625007"/>
              <a:gd name="connsiteX337" fmla="*/ 6481332 w 17521894"/>
              <a:gd name="connsiteY337" fmla="*/ 4 h 9625007"/>
              <a:gd name="connsiteX338" fmla="*/ 6481332 w 17521894"/>
              <a:gd name="connsiteY338" fmla="*/ 960300 h 9625007"/>
              <a:gd name="connsiteX339" fmla="*/ 5509132 w 17521894"/>
              <a:gd name="connsiteY339" fmla="*/ 960300 h 9625007"/>
              <a:gd name="connsiteX340" fmla="*/ 13219644 w 17521894"/>
              <a:gd name="connsiteY340" fmla="*/ 3 h 9625007"/>
              <a:gd name="connsiteX341" fmla="*/ 14203016 w 17521894"/>
              <a:gd name="connsiteY341" fmla="*/ 3 h 9625007"/>
              <a:gd name="connsiteX342" fmla="*/ 14203016 w 17521894"/>
              <a:gd name="connsiteY342" fmla="*/ 960300 h 9625007"/>
              <a:gd name="connsiteX343" fmla="*/ 13219644 w 17521894"/>
              <a:gd name="connsiteY343" fmla="*/ 960300 h 9625007"/>
              <a:gd name="connsiteX344" fmla="*/ 15432232 w 17521894"/>
              <a:gd name="connsiteY344" fmla="*/ 3 h 9625007"/>
              <a:gd name="connsiteX345" fmla="*/ 16415604 w 17521894"/>
              <a:gd name="connsiteY345" fmla="*/ 3 h 9625007"/>
              <a:gd name="connsiteX346" fmla="*/ 16415604 w 17521894"/>
              <a:gd name="connsiteY346" fmla="*/ 960299 h 9625007"/>
              <a:gd name="connsiteX347" fmla="*/ 15432232 w 17521894"/>
              <a:gd name="connsiteY347" fmla="*/ 960299 h 9625007"/>
              <a:gd name="connsiteX348" fmla="*/ 6615422 w 17521894"/>
              <a:gd name="connsiteY348" fmla="*/ 3 h 9625007"/>
              <a:gd name="connsiteX349" fmla="*/ 7587621 w 17521894"/>
              <a:gd name="connsiteY349" fmla="*/ 3 h 9625007"/>
              <a:gd name="connsiteX350" fmla="*/ 7587621 w 17521894"/>
              <a:gd name="connsiteY350" fmla="*/ 960299 h 9625007"/>
              <a:gd name="connsiteX351" fmla="*/ 6615422 w 17521894"/>
              <a:gd name="connsiteY351" fmla="*/ 960299 h 9625007"/>
              <a:gd name="connsiteX352" fmla="*/ 14325934 w 17521894"/>
              <a:gd name="connsiteY352" fmla="*/ 3 h 9625007"/>
              <a:gd name="connsiteX353" fmla="*/ 15309306 w 17521894"/>
              <a:gd name="connsiteY353" fmla="*/ 3 h 9625007"/>
              <a:gd name="connsiteX354" fmla="*/ 15309306 w 17521894"/>
              <a:gd name="connsiteY354" fmla="*/ 960299 h 9625007"/>
              <a:gd name="connsiteX355" fmla="*/ 14325934 w 17521894"/>
              <a:gd name="connsiteY355" fmla="*/ 960299 h 9625007"/>
              <a:gd name="connsiteX356" fmla="*/ 16538522 w 17521894"/>
              <a:gd name="connsiteY356" fmla="*/ 3 h 9625007"/>
              <a:gd name="connsiteX357" fmla="*/ 17521894 w 17521894"/>
              <a:gd name="connsiteY357" fmla="*/ 3 h 9625007"/>
              <a:gd name="connsiteX358" fmla="*/ 17521894 w 17521894"/>
              <a:gd name="connsiteY358" fmla="*/ 960299 h 9625007"/>
              <a:gd name="connsiteX359" fmla="*/ 16538522 w 17521894"/>
              <a:gd name="connsiteY359" fmla="*/ 960299 h 9625007"/>
              <a:gd name="connsiteX360" fmla="*/ 2212590 w 17521894"/>
              <a:gd name="connsiteY360" fmla="*/ 1 h 9625007"/>
              <a:gd name="connsiteX361" fmla="*/ 3195962 w 17521894"/>
              <a:gd name="connsiteY361" fmla="*/ 1 h 9625007"/>
              <a:gd name="connsiteX362" fmla="*/ 3195962 w 17521894"/>
              <a:gd name="connsiteY362" fmla="*/ 960298 h 9625007"/>
              <a:gd name="connsiteX363" fmla="*/ 2212590 w 17521894"/>
              <a:gd name="connsiteY363" fmla="*/ 960298 h 9625007"/>
              <a:gd name="connsiteX364" fmla="*/ 9934287 w 17521894"/>
              <a:gd name="connsiteY364" fmla="*/ 1 h 9625007"/>
              <a:gd name="connsiteX365" fmla="*/ 10906488 w 17521894"/>
              <a:gd name="connsiteY365" fmla="*/ 1 h 9625007"/>
              <a:gd name="connsiteX366" fmla="*/ 10906488 w 17521894"/>
              <a:gd name="connsiteY366" fmla="*/ 960297 h 9625007"/>
              <a:gd name="connsiteX367" fmla="*/ 9934287 w 17521894"/>
              <a:gd name="connsiteY367" fmla="*/ 960297 h 9625007"/>
              <a:gd name="connsiteX368" fmla="*/ 1106297 w 17521894"/>
              <a:gd name="connsiteY368" fmla="*/ 1 h 9625007"/>
              <a:gd name="connsiteX369" fmla="*/ 2089670 w 17521894"/>
              <a:gd name="connsiteY369" fmla="*/ 1 h 9625007"/>
              <a:gd name="connsiteX370" fmla="*/ 2089670 w 17521894"/>
              <a:gd name="connsiteY370" fmla="*/ 960297 h 9625007"/>
              <a:gd name="connsiteX371" fmla="*/ 1106297 w 17521894"/>
              <a:gd name="connsiteY371" fmla="*/ 960297 h 9625007"/>
              <a:gd name="connsiteX372" fmla="*/ 8827991 w 17521894"/>
              <a:gd name="connsiteY372" fmla="*/ 1 h 9625007"/>
              <a:gd name="connsiteX373" fmla="*/ 9800192 w 17521894"/>
              <a:gd name="connsiteY373" fmla="*/ 1 h 9625007"/>
              <a:gd name="connsiteX374" fmla="*/ 9800192 w 17521894"/>
              <a:gd name="connsiteY374" fmla="*/ 960297 h 9625007"/>
              <a:gd name="connsiteX375" fmla="*/ 8827991 w 17521894"/>
              <a:gd name="connsiteY375" fmla="*/ 960297 h 9625007"/>
              <a:gd name="connsiteX376" fmla="*/ 0 w 17521894"/>
              <a:gd name="connsiteY376" fmla="*/ 1 h 9625007"/>
              <a:gd name="connsiteX377" fmla="*/ 983372 w 17521894"/>
              <a:gd name="connsiteY377" fmla="*/ 1 h 9625007"/>
              <a:gd name="connsiteX378" fmla="*/ 983372 w 17521894"/>
              <a:gd name="connsiteY378" fmla="*/ 960297 h 9625007"/>
              <a:gd name="connsiteX379" fmla="*/ 0 w 17521894"/>
              <a:gd name="connsiteY379" fmla="*/ 960297 h 9625007"/>
              <a:gd name="connsiteX380" fmla="*/ 7721711 w 17521894"/>
              <a:gd name="connsiteY380" fmla="*/ 0 h 9625007"/>
              <a:gd name="connsiteX381" fmla="*/ 8693901 w 17521894"/>
              <a:gd name="connsiteY381" fmla="*/ 0 h 9625007"/>
              <a:gd name="connsiteX382" fmla="*/ 8693901 w 17521894"/>
              <a:gd name="connsiteY382" fmla="*/ 960297 h 9625007"/>
              <a:gd name="connsiteX383" fmla="*/ 7721711 w 17521894"/>
              <a:gd name="connsiteY383" fmla="*/ 960297 h 9625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Lst>
            <a:rect l="l" t="t" r="r" b="b"/>
            <a:pathLst>
              <a:path w="17521894" h="9625007">
                <a:moveTo>
                  <a:pt x="11029406" y="8664710"/>
                </a:moveTo>
                <a:lnTo>
                  <a:pt x="12012778" y="8664710"/>
                </a:lnTo>
                <a:lnTo>
                  <a:pt x="12012778" y="9625007"/>
                </a:lnTo>
                <a:lnTo>
                  <a:pt x="11029406" y="9625007"/>
                </a:lnTo>
                <a:close/>
                <a:moveTo>
                  <a:pt x="7732871" y="8664710"/>
                </a:moveTo>
                <a:lnTo>
                  <a:pt x="8716243" y="8664710"/>
                </a:lnTo>
                <a:lnTo>
                  <a:pt x="8716243" y="9625007"/>
                </a:lnTo>
                <a:lnTo>
                  <a:pt x="7732871" y="9625007"/>
                </a:lnTo>
                <a:close/>
                <a:moveTo>
                  <a:pt x="3307702" y="8664710"/>
                </a:moveTo>
                <a:lnTo>
                  <a:pt x="4291075" y="8664710"/>
                </a:lnTo>
                <a:lnTo>
                  <a:pt x="4291075" y="9625007"/>
                </a:lnTo>
                <a:lnTo>
                  <a:pt x="3307702" y="9625007"/>
                </a:lnTo>
                <a:close/>
                <a:moveTo>
                  <a:pt x="22341" y="8664710"/>
                </a:moveTo>
                <a:lnTo>
                  <a:pt x="994541" y="8664710"/>
                </a:lnTo>
                <a:lnTo>
                  <a:pt x="994541" y="9625007"/>
                </a:lnTo>
                <a:lnTo>
                  <a:pt x="22341" y="9625007"/>
                </a:lnTo>
                <a:close/>
                <a:moveTo>
                  <a:pt x="16538522" y="8653670"/>
                </a:moveTo>
                <a:lnTo>
                  <a:pt x="17510722" y="8653670"/>
                </a:lnTo>
                <a:lnTo>
                  <a:pt x="17510722" y="9613967"/>
                </a:lnTo>
                <a:lnTo>
                  <a:pt x="16538522" y="9613967"/>
                </a:lnTo>
                <a:close/>
                <a:moveTo>
                  <a:pt x="15432232" y="8653670"/>
                </a:moveTo>
                <a:lnTo>
                  <a:pt x="16415604" y="8653670"/>
                </a:lnTo>
                <a:lnTo>
                  <a:pt x="16415604" y="9613967"/>
                </a:lnTo>
                <a:lnTo>
                  <a:pt x="15432232" y="9613967"/>
                </a:lnTo>
                <a:close/>
                <a:moveTo>
                  <a:pt x="14314763" y="8653670"/>
                </a:moveTo>
                <a:lnTo>
                  <a:pt x="15298135" y="8653670"/>
                </a:lnTo>
                <a:lnTo>
                  <a:pt x="15298135" y="9613967"/>
                </a:lnTo>
                <a:lnTo>
                  <a:pt x="14314763" y="9613967"/>
                </a:lnTo>
                <a:close/>
                <a:moveTo>
                  <a:pt x="13219644" y="8653670"/>
                </a:moveTo>
                <a:lnTo>
                  <a:pt x="14203016" y="8653670"/>
                </a:lnTo>
                <a:lnTo>
                  <a:pt x="14203016" y="9613967"/>
                </a:lnTo>
                <a:lnTo>
                  <a:pt x="13219644" y="9613967"/>
                </a:lnTo>
                <a:close/>
                <a:moveTo>
                  <a:pt x="12124526" y="8653670"/>
                </a:moveTo>
                <a:lnTo>
                  <a:pt x="13107898" y="8653670"/>
                </a:lnTo>
                <a:lnTo>
                  <a:pt x="13107898" y="9613967"/>
                </a:lnTo>
                <a:lnTo>
                  <a:pt x="12124526" y="9613967"/>
                </a:lnTo>
                <a:close/>
                <a:moveTo>
                  <a:pt x="9934287" y="8653670"/>
                </a:moveTo>
                <a:lnTo>
                  <a:pt x="10906488" y="8653670"/>
                </a:lnTo>
                <a:lnTo>
                  <a:pt x="10906488" y="9613967"/>
                </a:lnTo>
                <a:lnTo>
                  <a:pt x="9934287" y="9613967"/>
                </a:lnTo>
                <a:close/>
                <a:moveTo>
                  <a:pt x="8827991" y="8653670"/>
                </a:moveTo>
                <a:lnTo>
                  <a:pt x="9811363" y="8653670"/>
                </a:lnTo>
                <a:lnTo>
                  <a:pt x="9811363" y="9613967"/>
                </a:lnTo>
                <a:lnTo>
                  <a:pt x="8827991" y="9613967"/>
                </a:lnTo>
                <a:close/>
                <a:moveTo>
                  <a:pt x="6604234" y="8653670"/>
                </a:moveTo>
                <a:lnTo>
                  <a:pt x="7576436" y="8653670"/>
                </a:lnTo>
                <a:lnTo>
                  <a:pt x="7576436" y="9613967"/>
                </a:lnTo>
                <a:lnTo>
                  <a:pt x="6604234" y="9613967"/>
                </a:lnTo>
                <a:close/>
                <a:moveTo>
                  <a:pt x="5509117" y="8653670"/>
                </a:moveTo>
                <a:lnTo>
                  <a:pt x="6481318" y="8653670"/>
                </a:lnTo>
                <a:lnTo>
                  <a:pt x="6481318" y="9613967"/>
                </a:lnTo>
                <a:lnTo>
                  <a:pt x="5509117" y="9613967"/>
                </a:lnTo>
                <a:close/>
                <a:moveTo>
                  <a:pt x="4402819" y="8653670"/>
                </a:moveTo>
                <a:lnTo>
                  <a:pt x="5386192" y="8653670"/>
                </a:lnTo>
                <a:lnTo>
                  <a:pt x="5386192" y="9613967"/>
                </a:lnTo>
                <a:lnTo>
                  <a:pt x="4402819" y="9613967"/>
                </a:lnTo>
                <a:close/>
                <a:moveTo>
                  <a:pt x="2212579" y="8653670"/>
                </a:moveTo>
                <a:lnTo>
                  <a:pt x="3195951" y="8653670"/>
                </a:lnTo>
                <a:lnTo>
                  <a:pt x="3195951" y="9613967"/>
                </a:lnTo>
                <a:lnTo>
                  <a:pt x="2212579" y="9613967"/>
                </a:lnTo>
                <a:close/>
                <a:moveTo>
                  <a:pt x="1117460" y="8653670"/>
                </a:moveTo>
                <a:lnTo>
                  <a:pt x="2100832" y="8653670"/>
                </a:lnTo>
                <a:lnTo>
                  <a:pt x="2100832" y="9613967"/>
                </a:lnTo>
                <a:lnTo>
                  <a:pt x="1117460" y="9613967"/>
                </a:lnTo>
                <a:close/>
                <a:moveTo>
                  <a:pt x="15432232" y="7583002"/>
                </a:moveTo>
                <a:lnTo>
                  <a:pt x="16415604" y="7583002"/>
                </a:lnTo>
                <a:lnTo>
                  <a:pt x="16415604" y="8543299"/>
                </a:lnTo>
                <a:lnTo>
                  <a:pt x="15432232" y="8543299"/>
                </a:lnTo>
                <a:close/>
                <a:moveTo>
                  <a:pt x="13219644" y="7583002"/>
                </a:moveTo>
                <a:lnTo>
                  <a:pt x="14203016" y="7583002"/>
                </a:lnTo>
                <a:lnTo>
                  <a:pt x="14203016" y="8543299"/>
                </a:lnTo>
                <a:lnTo>
                  <a:pt x="13219644" y="8543299"/>
                </a:lnTo>
                <a:close/>
                <a:moveTo>
                  <a:pt x="5509118" y="7583002"/>
                </a:moveTo>
                <a:lnTo>
                  <a:pt x="6481320" y="7583002"/>
                </a:lnTo>
                <a:lnTo>
                  <a:pt x="6481320" y="8543299"/>
                </a:lnTo>
                <a:lnTo>
                  <a:pt x="5509118" y="8543299"/>
                </a:lnTo>
                <a:close/>
                <a:moveTo>
                  <a:pt x="16538522" y="7571960"/>
                </a:moveTo>
                <a:lnTo>
                  <a:pt x="17510722" y="7571960"/>
                </a:lnTo>
                <a:lnTo>
                  <a:pt x="17510722" y="8532257"/>
                </a:lnTo>
                <a:lnTo>
                  <a:pt x="16538522" y="8532257"/>
                </a:lnTo>
                <a:close/>
                <a:moveTo>
                  <a:pt x="14314763" y="7571960"/>
                </a:moveTo>
                <a:lnTo>
                  <a:pt x="15298135" y="7571960"/>
                </a:lnTo>
                <a:lnTo>
                  <a:pt x="15298135" y="8532257"/>
                </a:lnTo>
                <a:lnTo>
                  <a:pt x="14314763" y="8532257"/>
                </a:lnTo>
                <a:close/>
                <a:moveTo>
                  <a:pt x="12124526" y="7571960"/>
                </a:moveTo>
                <a:lnTo>
                  <a:pt x="13107898" y="7571960"/>
                </a:lnTo>
                <a:lnTo>
                  <a:pt x="13107898" y="8532257"/>
                </a:lnTo>
                <a:lnTo>
                  <a:pt x="12124526" y="8532257"/>
                </a:lnTo>
                <a:close/>
                <a:moveTo>
                  <a:pt x="11029406" y="7571960"/>
                </a:moveTo>
                <a:lnTo>
                  <a:pt x="12012778" y="7571960"/>
                </a:lnTo>
                <a:lnTo>
                  <a:pt x="12012778" y="8532257"/>
                </a:lnTo>
                <a:lnTo>
                  <a:pt x="11029406" y="8532257"/>
                </a:lnTo>
                <a:close/>
                <a:moveTo>
                  <a:pt x="9934287" y="7571960"/>
                </a:moveTo>
                <a:lnTo>
                  <a:pt x="10906488" y="7571960"/>
                </a:lnTo>
                <a:lnTo>
                  <a:pt x="10906488" y="8532257"/>
                </a:lnTo>
                <a:lnTo>
                  <a:pt x="9934287" y="8532257"/>
                </a:lnTo>
                <a:close/>
                <a:moveTo>
                  <a:pt x="8827991" y="7571960"/>
                </a:moveTo>
                <a:lnTo>
                  <a:pt x="9811363" y="7571960"/>
                </a:lnTo>
                <a:lnTo>
                  <a:pt x="9811363" y="8532257"/>
                </a:lnTo>
                <a:lnTo>
                  <a:pt x="8827991" y="8532257"/>
                </a:lnTo>
                <a:close/>
                <a:moveTo>
                  <a:pt x="7732872" y="7571960"/>
                </a:moveTo>
                <a:lnTo>
                  <a:pt x="8716243" y="7571960"/>
                </a:lnTo>
                <a:lnTo>
                  <a:pt x="8716243" y="8532257"/>
                </a:lnTo>
                <a:lnTo>
                  <a:pt x="7732872" y="8532257"/>
                </a:lnTo>
                <a:close/>
                <a:moveTo>
                  <a:pt x="6604242" y="7571960"/>
                </a:moveTo>
                <a:lnTo>
                  <a:pt x="7576440" y="7571960"/>
                </a:lnTo>
                <a:lnTo>
                  <a:pt x="7576440" y="8532257"/>
                </a:lnTo>
                <a:lnTo>
                  <a:pt x="6604242" y="8532257"/>
                </a:lnTo>
                <a:close/>
                <a:moveTo>
                  <a:pt x="4402819" y="7571960"/>
                </a:moveTo>
                <a:lnTo>
                  <a:pt x="5386192" y="7571960"/>
                </a:lnTo>
                <a:lnTo>
                  <a:pt x="5386192" y="8532257"/>
                </a:lnTo>
                <a:lnTo>
                  <a:pt x="4402819" y="8532257"/>
                </a:lnTo>
                <a:close/>
                <a:moveTo>
                  <a:pt x="3307702" y="7571960"/>
                </a:moveTo>
                <a:lnTo>
                  <a:pt x="4291075" y="7571960"/>
                </a:lnTo>
                <a:lnTo>
                  <a:pt x="4291075" y="8532257"/>
                </a:lnTo>
                <a:lnTo>
                  <a:pt x="3307702" y="8532257"/>
                </a:lnTo>
                <a:close/>
                <a:moveTo>
                  <a:pt x="2212585" y="7571960"/>
                </a:moveTo>
                <a:lnTo>
                  <a:pt x="3195957" y="7571960"/>
                </a:lnTo>
                <a:lnTo>
                  <a:pt x="3195957" y="8532257"/>
                </a:lnTo>
                <a:lnTo>
                  <a:pt x="2212585" y="8532257"/>
                </a:lnTo>
                <a:close/>
                <a:moveTo>
                  <a:pt x="1117465" y="7571960"/>
                </a:moveTo>
                <a:lnTo>
                  <a:pt x="2100838" y="7571960"/>
                </a:lnTo>
                <a:lnTo>
                  <a:pt x="2100838" y="8532257"/>
                </a:lnTo>
                <a:lnTo>
                  <a:pt x="1117465" y="8532257"/>
                </a:lnTo>
                <a:close/>
                <a:moveTo>
                  <a:pt x="22341" y="7571960"/>
                </a:moveTo>
                <a:lnTo>
                  <a:pt x="994542" y="7571960"/>
                </a:lnTo>
                <a:lnTo>
                  <a:pt x="994542" y="8532257"/>
                </a:lnTo>
                <a:lnTo>
                  <a:pt x="22341" y="8532257"/>
                </a:lnTo>
                <a:close/>
                <a:moveTo>
                  <a:pt x="12124526" y="3245137"/>
                </a:moveTo>
                <a:lnTo>
                  <a:pt x="13107898" y="3245137"/>
                </a:lnTo>
                <a:lnTo>
                  <a:pt x="13107898" y="4205420"/>
                </a:lnTo>
                <a:lnTo>
                  <a:pt x="12124526" y="4205420"/>
                </a:lnTo>
                <a:close/>
                <a:moveTo>
                  <a:pt x="4402839" y="3245137"/>
                </a:moveTo>
                <a:lnTo>
                  <a:pt x="5386215" y="3245137"/>
                </a:lnTo>
                <a:lnTo>
                  <a:pt x="5386215" y="4205420"/>
                </a:lnTo>
                <a:lnTo>
                  <a:pt x="4402839" y="4205420"/>
                </a:lnTo>
                <a:close/>
                <a:moveTo>
                  <a:pt x="8827991" y="3245132"/>
                </a:moveTo>
                <a:lnTo>
                  <a:pt x="9811363" y="3245132"/>
                </a:lnTo>
                <a:lnTo>
                  <a:pt x="9811363" y="4205420"/>
                </a:lnTo>
                <a:lnTo>
                  <a:pt x="8827991" y="4205420"/>
                </a:lnTo>
                <a:close/>
                <a:moveTo>
                  <a:pt x="1117470" y="3245132"/>
                </a:moveTo>
                <a:lnTo>
                  <a:pt x="2100843" y="3245132"/>
                </a:lnTo>
                <a:lnTo>
                  <a:pt x="2100843" y="4205420"/>
                </a:lnTo>
                <a:lnTo>
                  <a:pt x="1117470" y="4205420"/>
                </a:lnTo>
                <a:close/>
                <a:moveTo>
                  <a:pt x="2212592" y="3234100"/>
                </a:moveTo>
                <a:lnTo>
                  <a:pt x="3195965" y="3234100"/>
                </a:lnTo>
                <a:lnTo>
                  <a:pt x="3195965" y="4205420"/>
                </a:lnTo>
                <a:lnTo>
                  <a:pt x="2212592" y="4205420"/>
                </a:lnTo>
                <a:close/>
                <a:moveTo>
                  <a:pt x="13219644" y="3234099"/>
                </a:moveTo>
                <a:lnTo>
                  <a:pt x="14203016" y="3234099"/>
                </a:lnTo>
                <a:lnTo>
                  <a:pt x="14203016" y="4205420"/>
                </a:lnTo>
                <a:lnTo>
                  <a:pt x="13219644" y="4205420"/>
                </a:lnTo>
                <a:close/>
                <a:moveTo>
                  <a:pt x="9934287" y="3234099"/>
                </a:moveTo>
                <a:lnTo>
                  <a:pt x="10906488" y="3234099"/>
                </a:lnTo>
                <a:lnTo>
                  <a:pt x="10906488" y="4205420"/>
                </a:lnTo>
                <a:lnTo>
                  <a:pt x="9934287" y="4205420"/>
                </a:lnTo>
                <a:close/>
                <a:moveTo>
                  <a:pt x="5509130" y="3234099"/>
                </a:moveTo>
                <a:lnTo>
                  <a:pt x="6481328" y="3234099"/>
                </a:lnTo>
                <a:lnTo>
                  <a:pt x="6481328" y="4205420"/>
                </a:lnTo>
                <a:lnTo>
                  <a:pt x="5509130" y="4205420"/>
                </a:lnTo>
                <a:close/>
                <a:moveTo>
                  <a:pt x="15432232" y="3234098"/>
                </a:moveTo>
                <a:lnTo>
                  <a:pt x="16415604" y="3234098"/>
                </a:lnTo>
                <a:lnTo>
                  <a:pt x="16415604" y="4205420"/>
                </a:lnTo>
                <a:lnTo>
                  <a:pt x="15432232" y="4205420"/>
                </a:lnTo>
                <a:close/>
                <a:moveTo>
                  <a:pt x="22350" y="3234097"/>
                </a:moveTo>
                <a:lnTo>
                  <a:pt x="994550" y="3234097"/>
                </a:lnTo>
                <a:lnTo>
                  <a:pt x="994550" y="4205420"/>
                </a:lnTo>
                <a:lnTo>
                  <a:pt x="22350" y="4205420"/>
                </a:lnTo>
                <a:close/>
                <a:moveTo>
                  <a:pt x="11029406" y="3234096"/>
                </a:moveTo>
                <a:lnTo>
                  <a:pt x="12012778" y="3234096"/>
                </a:lnTo>
                <a:lnTo>
                  <a:pt x="12012778" y="4205420"/>
                </a:lnTo>
                <a:lnTo>
                  <a:pt x="11029406" y="4205420"/>
                </a:lnTo>
                <a:close/>
                <a:moveTo>
                  <a:pt x="7732881" y="3234096"/>
                </a:moveTo>
                <a:lnTo>
                  <a:pt x="8716243" y="3234096"/>
                </a:lnTo>
                <a:lnTo>
                  <a:pt x="8716243" y="4205420"/>
                </a:lnTo>
                <a:lnTo>
                  <a:pt x="7732881" y="4205420"/>
                </a:lnTo>
                <a:close/>
                <a:moveTo>
                  <a:pt x="3307705" y="3234096"/>
                </a:moveTo>
                <a:lnTo>
                  <a:pt x="4291078" y="3234096"/>
                </a:lnTo>
                <a:lnTo>
                  <a:pt x="4291078" y="4205420"/>
                </a:lnTo>
                <a:lnTo>
                  <a:pt x="3307705" y="4205420"/>
                </a:lnTo>
                <a:close/>
                <a:moveTo>
                  <a:pt x="16538522" y="3234095"/>
                </a:moveTo>
                <a:lnTo>
                  <a:pt x="17510722" y="3234095"/>
                </a:lnTo>
                <a:lnTo>
                  <a:pt x="17510722" y="4205420"/>
                </a:lnTo>
                <a:lnTo>
                  <a:pt x="16538522" y="4205420"/>
                </a:lnTo>
                <a:close/>
                <a:moveTo>
                  <a:pt x="14314763" y="3234095"/>
                </a:moveTo>
                <a:lnTo>
                  <a:pt x="15298135" y="3234095"/>
                </a:lnTo>
                <a:lnTo>
                  <a:pt x="15298135" y="4205420"/>
                </a:lnTo>
                <a:lnTo>
                  <a:pt x="14314763" y="4205420"/>
                </a:lnTo>
                <a:close/>
                <a:moveTo>
                  <a:pt x="6604243" y="3234095"/>
                </a:moveTo>
                <a:lnTo>
                  <a:pt x="7576442" y="3234095"/>
                </a:lnTo>
                <a:lnTo>
                  <a:pt x="7576442" y="4205420"/>
                </a:lnTo>
                <a:lnTo>
                  <a:pt x="6604243" y="4205420"/>
                </a:lnTo>
                <a:close/>
                <a:moveTo>
                  <a:pt x="7732898" y="2163430"/>
                </a:moveTo>
                <a:lnTo>
                  <a:pt x="8716243" y="2163430"/>
                </a:lnTo>
                <a:lnTo>
                  <a:pt x="8716243" y="3123724"/>
                </a:lnTo>
                <a:lnTo>
                  <a:pt x="7732898" y="3123724"/>
                </a:lnTo>
                <a:close/>
                <a:moveTo>
                  <a:pt x="22364" y="2163430"/>
                </a:moveTo>
                <a:lnTo>
                  <a:pt x="994564" y="2163430"/>
                </a:lnTo>
                <a:lnTo>
                  <a:pt x="994564" y="3123724"/>
                </a:lnTo>
                <a:lnTo>
                  <a:pt x="22364" y="3123724"/>
                </a:lnTo>
                <a:close/>
                <a:moveTo>
                  <a:pt x="12124526" y="2163429"/>
                </a:moveTo>
                <a:lnTo>
                  <a:pt x="13107898" y="2163429"/>
                </a:lnTo>
                <a:lnTo>
                  <a:pt x="13107898" y="3123723"/>
                </a:lnTo>
                <a:lnTo>
                  <a:pt x="12124526" y="3123723"/>
                </a:lnTo>
                <a:close/>
                <a:moveTo>
                  <a:pt x="9934287" y="2163429"/>
                </a:moveTo>
                <a:lnTo>
                  <a:pt x="10906488" y="2163429"/>
                </a:lnTo>
                <a:lnTo>
                  <a:pt x="10906488" y="3123724"/>
                </a:lnTo>
                <a:lnTo>
                  <a:pt x="9934287" y="3123724"/>
                </a:lnTo>
                <a:close/>
                <a:moveTo>
                  <a:pt x="4402840" y="2163429"/>
                </a:moveTo>
                <a:lnTo>
                  <a:pt x="5386215" y="2163429"/>
                </a:lnTo>
                <a:lnTo>
                  <a:pt x="5386215" y="3123723"/>
                </a:lnTo>
                <a:lnTo>
                  <a:pt x="4402840" y="3123723"/>
                </a:lnTo>
                <a:close/>
                <a:moveTo>
                  <a:pt x="2212602" y="2163429"/>
                </a:moveTo>
                <a:lnTo>
                  <a:pt x="3195974" y="2163429"/>
                </a:lnTo>
                <a:lnTo>
                  <a:pt x="3195974" y="3123724"/>
                </a:lnTo>
                <a:lnTo>
                  <a:pt x="2212602" y="3123724"/>
                </a:lnTo>
                <a:close/>
                <a:moveTo>
                  <a:pt x="15432232" y="2163428"/>
                </a:moveTo>
                <a:lnTo>
                  <a:pt x="16415604" y="2163428"/>
                </a:lnTo>
                <a:lnTo>
                  <a:pt x="16415604" y="3123722"/>
                </a:lnTo>
                <a:lnTo>
                  <a:pt x="15432232" y="3123722"/>
                </a:lnTo>
                <a:close/>
                <a:moveTo>
                  <a:pt x="13219644" y="2163428"/>
                </a:moveTo>
                <a:lnTo>
                  <a:pt x="14203016" y="2163428"/>
                </a:lnTo>
                <a:lnTo>
                  <a:pt x="14203016" y="3123722"/>
                </a:lnTo>
                <a:lnTo>
                  <a:pt x="13219644" y="3123722"/>
                </a:lnTo>
                <a:close/>
                <a:moveTo>
                  <a:pt x="11029406" y="2163428"/>
                </a:moveTo>
                <a:lnTo>
                  <a:pt x="12012778" y="2163428"/>
                </a:lnTo>
                <a:lnTo>
                  <a:pt x="12012778" y="3123722"/>
                </a:lnTo>
                <a:lnTo>
                  <a:pt x="11029406" y="3123722"/>
                </a:lnTo>
                <a:close/>
                <a:moveTo>
                  <a:pt x="6604257" y="2163428"/>
                </a:moveTo>
                <a:lnTo>
                  <a:pt x="7576456" y="2163428"/>
                </a:lnTo>
                <a:lnTo>
                  <a:pt x="7576456" y="3123722"/>
                </a:lnTo>
                <a:lnTo>
                  <a:pt x="6604257" y="3123722"/>
                </a:lnTo>
                <a:close/>
                <a:moveTo>
                  <a:pt x="5509136" y="2163428"/>
                </a:moveTo>
                <a:lnTo>
                  <a:pt x="6481338" y="2163428"/>
                </a:lnTo>
                <a:lnTo>
                  <a:pt x="6481338" y="3123722"/>
                </a:lnTo>
                <a:lnTo>
                  <a:pt x="5509136" y="3123722"/>
                </a:lnTo>
                <a:close/>
                <a:moveTo>
                  <a:pt x="3307717" y="2163428"/>
                </a:moveTo>
                <a:lnTo>
                  <a:pt x="4291092" y="2163428"/>
                </a:lnTo>
                <a:lnTo>
                  <a:pt x="4291092" y="3123722"/>
                </a:lnTo>
                <a:lnTo>
                  <a:pt x="3307717" y="3123722"/>
                </a:lnTo>
                <a:close/>
                <a:moveTo>
                  <a:pt x="16538522" y="2163427"/>
                </a:moveTo>
                <a:lnTo>
                  <a:pt x="17510722" y="2163427"/>
                </a:lnTo>
                <a:lnTo>
                  <a:pt x="17510722" y="3123722"/>
                </a:lnTo>
                <a:lnTo>
                  <a:pt x="16538522" y="3123722"/>
                </a:lnTo>
                <a:close/>
                <a:moveTo>
                  <a:pt x="14314763" y="2163427"/>
                </a:moveTo>
                <a:lnTo>
                  <a:pt x="15298135" y="2163427"/>
                </a:lnTo>
                <a:lnTo>
                  <a:pt x="15298135" y="3123722"/>
                </a:lnTo>
                <a:lnTo>
                  <a:pt x="14314763" y="3123722"/>
                </a:lnTo>
                <a:close/>
                <a:moveTo>
                  <a:pt x="8827991" y="2163424"/>
                </a:moveTo>
                <a:lnTo>
                  <a:pt x="9811363" y="2163424"/>
                </a:lnTo>
                <a:lnTo>
                  <a:pt x="9811363" y="3123719"/>
                </a:lnTo>
                <a:lnTo>
                  <a:pt x="8827991" y="3123719"/>
                </a:lnTo>
                <a:close/>
                <a:moveTo>
                  <a:pt x="1117470" y="2163424"/>
                </a:moveTo>
                <a:lnTo>
                  <a:pt x="2100843" y="2163424"/>
                </a:lnTo>
                <a:lnTo>
                  <a:pt x="2100843" y="3123720"/>
                </a:lnTo>
                <a:lnTo>
                  <a:pt x="1117470" y="3123720"/>
                </a:lnTo>
                <a:close/>
                <a:moveTo>
                  <a:pt x="8827991" y="1081717"/>
                </a:moveTo>
                <a:lnTo>
                  <a:pt x="9811363" y="1081717"/>
                </a:lnTo>
                <a:lnTo>
                  <a:pt x="9811363" y="2042017"/>
                </a:lnTo>
                <a:lnTo>
                  <a:pt x="8827991" y="2042017"/>
                </a:lnTo>
                <a:close/>
                <a:moveTo>
                  <a:pt x="1117480" y="1081717"/>
                </a:moveTo>
                <a:lnTo>
                  <a:pt x="2100854" y="1081717"/>
                </a:lnTo>
                <a:lnTo>
                  <a:pt x="2100854" y="2042017"/>
                </a:lnTo>
                <a:lnTo>
                  <a:pt x="1117480" y="2042017"/>
                </a:lnTo>
                <a:close/>
                <a:moveTo>
                  <a:pt x="14314763" y="1081715"/>
                </a:moveTo>
                <a:lnTo>
                  <a:pt x="15298135" y="1081715"/>
                </a:lnTo>
                <a:lnTo>
                  <a:pt x="15298135" y="2042015"/>
                </a:lnTo>
                <a:lnTo>
                  <a:pt x="14314763" y="2042015"/>
                </a:lnTo>
                <a:close/>
                <a:moveTo>
                  <a:pt x="6604256" y="1081715"/>
                </a:moveTo>
                <a:lnTo>
                  <a:pt x="7576454" y="1081715"/>
                </a:lnTo>
                <a:lnTo>
                  <a:pt x="7576454" y="2042015"/>
                </a:lnTo>
                <a:lnTo>
                  <a:pt x="6604256" y="2042015"/>
                </a:lnTo>
                <a:close/>
                <a:moveTo>
                  <a:pt x="16538522" y="1081714"/>
                </a:moveTo>
                <a:lnTo>
                  <a:pt x="17510722" y="1081714"/>
                </a:lnTo>
                <a:lnTo>
                  <a:pt x="17510722" y="2042015"/>
                </a:lnTo>
                <a:lnTo>
                  <a:pt x="16538522" y="2042015"/>
                </a:lnTo>
                <a:close/>
                <a:moveTo>
                  <a:pt x="5509135" y="1081714"/>
                </a:moveTo>
                <a:lnTo>
                  <a:pt x="6481334" y="1081714"/>
                </a:lnTo>
                <a:lnTo>
                  <a:pt x="6481334" y="2042015"/>
                </a:lnTo>
                <a:lnTo>
                  <a:pt x="5509135" y="2042015"/>
                </a:lnTo>
                <a:close/>
                <a:moveTo>
                  <a:pt x="15432232" y="1081714"/>
                </a:moveTo>
                <a:lnTo>
                  <a:pt x="16415604" y="1081714"/>
                </a:lnTo>
                <a:lnTo>
                  <a:pt x="16415604" y="2042015"/>
                </a:lnTo>
                <a:lnTo>
                  <a:pt x="15432232" y="2042015"/>
                </a:lnTo>
                <a:close/>
                <a:moveTo>
                  <a:pt x="13219644" y="1081714"/>
                </a:moveTo>
                <a:lnTo>
                  <a:pt x="14203016" y="1081714"/>
                </a:lnTo>
                <a:lnTo>
                  <a:pt x="14203016" y="2042015"/>
                </a:lnTo>
                <a:lnTo>
                  <a:pt x="13219644" y="2042015"/>
                </a:lnTo>
                <a:close/>
                <a:moveTo>
                  <a:pt x="12135697" y="1081714"/>
                </a:moveTo>
                <a:lnTo>
                  <a:pt x="13119069" y="1081714"/>
                </a:lnTo>
                <a:lnTo>
                  <a:pt x="13119069" y="2042014"/>
                </a:lnTo>
                <a:lnTo>
                  <a:pt x="12135697" y="2042014"/>
                </a:lnTo>
                <a:close/>
                <a:moveTo>
                  <a:pt x="11029406" y="1081714"/>
                </a:moveTo>
                <a:lnTo>
                  <a:pt x="12012778" y="1081714"/>
                </a:lnTo>
                <a:lnTo>
                  <a:pt x="12012778" y="2042014"/>
                </a:lnTo>
                <a:lnTo>
                  <a:pt x="11029406" y="2042014"/>
                </a:lnTo>
                <a:close/>
                <a:moveTo>
                  <a:pt x="4414012" y="1081714"/>
                </a:moveTo>
                <a:lnTo>
                  <a:pt x="5397385" y="1081714"/>
                </a:lnTo>
                <a:lnTo>
                  <a:pt x="5397385" y="2042014"/>
                </a:lnTo>
                <a:lnTo>
                  <a:pt x="4414012" y="2042014"/>
                </a:lnTo>
                <a:close/>
                <a:moveTo>
                  <a:pt x="3307713" y="1081714"/>
                </a:moveTo>
                <a:lnTo>
                  <a:pt x="4291088" y="1081714"/>
                </a:lnTo>
                <a:lnTo>
                  <a:pt x="4291088" y="2042014"/>
                </a:lnTo>
                <a:lnTo>
                  <a:pt x="3307713" y="2042014"/>
                </a:lnTo>
                <a:close/>
                <a:moveTo>
                  <a:pt x="9934287" y="1081711"/>
                </a:moveTo>
                <a:lnTo>
                  <a:pt x="10906488" y="1081711"/>
                </a:lnTo>
                <a:lnTo>
                  <a:pt x="10906488" y="2042012"/>
                </a:lnTo>
                <a:lnTo>
                  <a:pt x="9934287" y="2042012"/>
                </a:lnTo>
                <a:close/>
                <a:moveTo>
                  <a:pt x="2212590" y="1081711"/>
                </a:moveTo>
                <a:lnTo>
                  <a:pt x="3195962" y="1081711"/>
                </a:lnTo>
                <a:lnTo>
                  <a:pt x="3195962" y="2042012"/>
                </a:lnTo>
                <a:lnTo>
                  <a:pt x="2212590" y="2042012"/>
                </a:lnTo>
                <a:close/>
                <a:moveTo>
                  <a:pt x="7732898" y="1070681"/>
                </a:moveTo>
                <a:lnTo>
                  <a:pt x="8716243" y="1070681"/>
                </a:lnTo>
                <a:lnTo>
                  <a:pt x="8716243" y="2030981"/>
                </a:lnTo>
                <a:lnTo>
                  <a:pt x="7732898" y="2030981"/>
                </a:lnTo>
                <a:close/>
                <a:moveTo>
                  <a:pt x="22364" y="1070681"/>
                </a:moveTo>
                <a:lnTo>
                  <a:pt x="994563" y="1070681"/>
                </a:lnTo>
                <a:lnTo>
                  <a:pt x="994563" y="2030981"/>
                </a:lnTo>
                <a:lnTo>
                  <a:pt x="22364" y="2030981"/>
                </a:lnTo>
                <a:close/>
                <a:moveTo>
                  <a:pt x="3307713" y="4"/>
                </a:moveTo>
                <a:lnTo>
                  <a:pt x="4291086" y="4"/>
                </a:lnTo>
                <a:lnTo>
                  <a:pt x="4291086" y="960300"/>
                </a:lnTo>
                <a:lnTo>
                  <a:pt x="3307713" y="960300"/>
                </a:lnTo>
                <a:close/>
                <a:moveTo>
                  <a:pt x="11029406" y="4"/>
                </a:moveTo>
                <a:lnTo>
                  <a:pt x="12012778" y="4"/>
                </a:lnTo>
                <a:lnTo>
                  <a:pt x="12012778" y="960300"/>
                </a:lnTo>
                <a:lnTo>
                  <a:pt x="11029406" y="960300"/>
                </a:lnTo>
                <a:close/>
                <a:moveTo>
                  <a:pt x="4402834" y="4"/>
                </a:moveTo>
                <a:lnTo>
                  <a:pt x="5386206" y="4"/>
                </a:lnTo>
                <a:lnTo>
                  <a:pt x="5386206" y="960300"/>
                </a:lnTo>
                <a:lnTo>
                  <a:pt x="4402834" y="960300"/>
                </a:lnTo>
                <a:close/>
                <a:moveTo>
                  <a:pt x="12124526" y="4"/>
                </a:moveTo>
                <a:lnTo>
                  <a:pt x="13107898" y="4"/>
                </a:lnTo>
                <a:lnTo>
                  <a:pt x="13107898" y="960300"/>
                </a:lnTo>
                <a:lnTo>
                  <a:pt x="12124526" y="960300"/>
                </a:lnTo>
                <a:close/>
                <a:moveTo>
                  <a:pt x="5509132" y="4"/>
                </a:moveTo>
                <a:lnTo>
                  <a:pt x="6481332" y="4"/>
                </a:lnTo>
                <a:lnTo>
                  <a:pt x="6481332" y="960300"/>
                </a:lnTo>
                <a:lnTo>
                  <a:pt x="5509132" y="960300"/>
                </a:lnTo>
                <a:close/>
                <a:moveTo>
                  <a:pt x="13219644" y="3"/>
                </a:moveTo>
                <a:lnTo>
                  <a:pt x="14203016" y="3"/>
                </a:lnTo>
                <a:lnTo>
                  <a:pt x="14203016" y="960300"/>
                </a:lnTo>
                <a:lnTo>
                  <a:pt x="13219644" y="960300"/>
                </a:lnTo>
                <a:close/>
                <a:moveTo>
                  <a:pt x="15432232" y="3"/>
                </a:moveTo>
                <a:lnTo>
                  <a:pt x="16415604" y="3"/>
                </a:lnTo>
                <a:lnTo>
                  <a:pt x="16415604" y="960299"/>
                </a:lnTo>
                <a:lnTo>
                  <a:pt x="15432232" y="960299"/>
                </a:lnTo>
                <a:close/>
                <a:moveTo>
                  <a:pt x="6615422" y="3"/>
                </a:moveTo>
                <a:lnTo>
                  <a:pt x="7587621" y="3"/>
                </a:lnTo>
                <a:lnTo>
                  <a:pt x="7587621" y="960299"/>
                </a:lnTo>
                <a:lnTo>
                  <a:pt x="6615422" y="960299"/>
                </a:lnTo>
                <a:close/>
                <a:moveTo>
                  <a:pt x="14325934" y="3"/>
                </a:moveTo>
                <a:lnTo>
                  <a:pt x="15309306" y="3"/>
                </a:lnTo>
                <a:lnTo>
                  <a:pt x="15309306" y="960299"/>
                </a:lnTo>
                <a:lnTo>
                  <a:pt x="14325934" y="960299"/>
                </a:lnTo>
                <a:close/>
                <a:moveTo>
                  <a:pt x="16538522" y="3"/>
                </a:moveTo>
                <a:lnTo>
                  <a:pt x="17521894" y="3"/>
                </a:lnTo>
                <a:lnTo>
                  <a:pt x="17521894" y="960299"/>
                </a:lnTo>
                <a:lnTo>
                  <a:pt x="16538522" y="960299"/>
                </a:lnTo>
                <a:close/>
                <a:moveTo>
                  <a:pt x="2212590" y="1"/>
                </a:moveTo>
                <a:lnTo>
                  <a:pt x="3195962" y="1"/>
                </a:lnTo>
                <a:lnTo>
                  <a:pt x="3195962" y="960298"/>
                </a:lnTo>
                <a:lnTo>
                  <a:pt x="2212590" y="960298"/>
                </a:lnTo>
                <a:close/>
                <a:moveTo>
                  <a:pt x="9934287" y="1"/>
                </a:moveTo>
                <a:lnTo>
                  <a:pt x="10906488" y="1"/>
                </a:lnTo>
                <a:lnTo>
                  <a:pt x="10906488" y="960297"/>
                </a:lnTo>
                <a:lnTo>
                  <a:pt x="9934287" y="960297"/>
                </a:lnTo>
                <a:close/>
                <a:moveTo>
                  <a:pt x="1106297" y="1"/>
                </a:moveTo>
                <a:lnTo>
                  <a:pt x="2089670" y="1"/>
                </a:lnTo>
                <a:lnTo>
                  <a:pt x="2089670" y="960297"/>
                </a:lnTo>
                <a:lnTo>
                  <a:pt x="1106297" y="960297"/>
                </a:lnTo>
                <a:close/>
                <a:moveTo>
                  <a:pt x="8827991" y="1"/>
                </a:moveTo>
                <a:lnTo>
                  <a:pt x="9800192" y="1"/>
                </a:lnTo>
                <a:lnTo>
                  <a:pt x="9800192" y="960297"/>
                </a:lnTo>
                <a:lnTo>
                  <a:pt x="8827991" y="960297"/>
                </a:lnTo>
                <a:close/>
                <a:moveTo>
                  <a:pt x="0" y="1"/>
                </a:moveTo>
                <a:lnTo>
                  <a:pt x="983372" y="1"/>
                </a:lnTo>
                <a:lnTo>
                  <a:pt x="983372" y="960297"/>
                </a:lnTo>
                <a:lnTo>
                  <a:pt x="0" y="960297"/>
                </a:lnTo>
                <a:close/>
                <a:moveTo>
                  <a:pt x="7721711" y="0"/>
                </a:moveTo>
                <a:lnTo>
                  <a:pt x="8693901" y="0"/>
                </a:lnTo>
                <a:lnTo>
                  <a:pt x="8693901" y="960297"/>
                </a:lnTo>
                <a:lnTo>
                  <a:pt x="7721711" y="960297"/>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103518702"/>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matchingName="33">
  <p:cSld name="33">
    <p:spTree>
      <p:nvGrpSpPr>
        <p:cNvPr id="1" name="Shape 191"/>
        <p:cNvGrpSpPr/>
        <p:nvPr/>
      </p:nvGrpSpPr>
      <p:grpSpPr>
        <a:xfrm>
          <a:off x="0" y="0"/>
          <a:ext cx="0" cy="0"/>
          <a:chOff x="0" y="0"/>
          <a:chExt cx="0" cy="0"/>
        </a:xfrm>
      </p:grpSpPr>
      <p:sp>
        <p:nvSpPr>
          <p:cNvPr id="192" name="Google Shape;192;p58"/>
          <p:cNvSpPr>
            <a:spLocks noGrp="1"/>
          </p:cNvSpPr>
          <p:nvPr>
            <p:ph type="pic" idx="2"/>
          </p:nvPr>
        </p:nvSpPr>
        <p:spPr>
          <a:xfrm>
            <a:off x="4797506" y="0"/>
            <a:ext cx="16075035" cy="10288588"/>
          </a:xfrm>
          <a:prstGeom prst="rect">
            <a:avLst/>
          </a:prstGeom>
          <a:solidFill>
            <a:srgbClr val="353535">
              <a:alpha val="11764"/>
            </a:srgbClr>
          </a:solidFill>
          <a:ln>
            <a:noFill/>
          </a:ln>
        </p:spPr>
      </p:sp>
      <p:sp>
        <p:nvSpPr>
          <p:cNvPr id="193" name="Google Shape;193;p58"/>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194" name="Google Shape;194;p58"/>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95" name="Google Shape;195;p58"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2092362984"/>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matchingName="35">
  <p:cSld name="35">
    <p:spTree>
      <p:nvGrpSpPr>
        <p:cNvPr id="1" name="Shape 196"/>
        <p:cNvGrpSpPr/>
        <p:nvPr/>
      </p:nvGrpSpPr>
      <p:grpSpPr>
        <a:xfrm>
          <a:off x="0" y="0"/>
          <a:ext cx="0" cy="0"/>
          <a:chOff x="0" y="0"/>
          <a:chExt cx="0" cy="0"/>
        </a:xfrm>
      </p:grpSpPr>
      <p:sp>
        <p:nvSpPr>
          <p:cNvPr id="197" name="Google Shape;197;p59"/>
          <p:cNvSpPr>
            <a:spLocks noGrp="1"/>
          </p:cNvSpPr>
          <p:nvPr>
            <p:ph type="pic" idx="2"/>
          </p:nvPr>
        </p:nvSpPr>
        <p:spPr>
          <a:xfrm>
            <a:off x="1237024" y="1307392"/>
            <a:ext cx="7696540" cy="7673803"/>
          </a:xfrm>
          <a:prstGeom prst="rect">
            <a:avLst/>
          </a:prstGeom>
          <a:solidFill>
            <a:srgbClr val="353535">
              <a:alpha val="11764"/>
            </a:srgbClr>
          </a:solidFill>
          <a:ln>
            <a:noFill/>
          </a:ln>
        </p:spPr>
      </p:sp>
      <p:sp>
        <p:nvSpPr>
          <p:cNvPr id="198" name="Google Shape;198;p59"/>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199" name="Google Shape;199;p59"/>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00" name="Google Shape;200;p59"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3127400956"/>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matchingName="38">
  <p:cSld name="38">
    <p:spTree>
      <p:nvGrpSpPr>
        <p:cNvPr id="1" name="Shape 201"/>
        <p:cNvGrpSpPr/>
        <p:nvPr/>
      </p:nvGrpSpPr>
      <p:grpSpPr>
        <a:xfrm>
          <a:off x="0" y="0"/>
          <a:ext cx="0" cy="0"/>
          <a:chOff x="0" y="0"/>
          <a:chExt cx="0" cy="0"/>
        </a:xfrm>
      </p:grpSpPr>
      <p:sp>
        <p:nvSpPr>
          <p:cNvPr id="202" name="Google Shape;202;p60"/>
          <p:cNvSpPr>
            <a:spLocks noGrp="1"/>
          </p:cNvSpPr>
          <p:nvPr>
            <p:ph type="pic" idx="2"/>
          </p:nvPr>
        </p:nvSpPr>
        <p:spPr>
          <a:xfrm>
            <a:off x="2188966" y="2589863"/>
            <a:ext cx="5107185" cy="5108862"/>
          </a:xfrm>
          <a:prstGeom prst="rect">
            <a:avLst/>
          </a:prstGeom>
          <a:solidFill>
            <a:srgbClr val="353535">
              <a:alpha val="11764"/>
            </a:srgbClr>
          </a:solidFill>
          <a:ln>
            <a:noFill/>
          </a:ln>
        </p:spPr>
      </p:sp>
      <p:sp>
        <p:nvSpPr>
          <p:cNvPr id="203" name="Google Shape;203;p6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204" name="Google Shape;204;p6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05" name="Google Shape;205;p60"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2970245319"/>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matchingName="40">
  <p:cSld name="40">
    <p:spTree>
      <p:nvGrpSpPr>
        <p:cNvPr id="1" name="Shape 206"/>
        <p:cNvGrpSpPr/>
        <p:nvPr/>
      </p:nvGrpSpPr>
      <p:grpSpPr>
        <a:xfrm>
          <a:off x="0" y="0"/>
          <a:ext cx="0" cy="0"/>
          <a:chOff x="0" y="0"/>
          <a:chExt cx="0" cy="0"/>
        </a:xfrm>
      </p:grpSpPr>
      <p:sp>
        <p:nvSpPr>
          <p:cNvPr id="207" name="Google Shape;207;p61"/>
          <p:cNvSpPr>
            <a:spLocks noGrp="1"/>
          </p:cNvSpPr>
          <p:nvPr>
            <p:ph type="pic" idx="2"/>
          </p:nvPr>
        </p:nvSpPr>
        <p:spPr>
          <a:xfrm>
            <a:off x="702734" y="2263699"/>
            <a:ext cx="8156496" cy="5561868"/>
          </a:xfrm>
          <a:prstGeom prst="rect">
            <a:avLst/>
          </a:prstGeom>
          <a:solidFill>
            <a:srgbClr val="353535">
              <a:alpha val="11764"/>
            </a:srgbClr>
          </a:solidFill>
          <a:ln>
            <a:noFill/>
          </a:ln>
        </p:spPr>
      </p:sp>
      <p:sp>
        <p:nvSpPr>
          <p:cNvPr id="208" name="Google Shape;208;p61"/>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209" name="Google Shape;209;p61"/>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
        <p:nvSpPr>
          <p:cNvPr id="210" name="Google Shape;210;p61"/>
          <p:cNvSpPr>
            <a:spLocks noGrp="1"/>
          </p:cNvSpPr>
          <p:nvPr>
            <p:ph type="pic" idx="3"/>
          </p:nvPr>
        </p:nvSpPr>
        <p:spPr>
          <a:xfrm>
            <a:off x="9411837" y="2263699"/>
            <a:ext cx="8156496" cy="5561868"/>
          </a:xfrm>
          <a:prstGeom prst="rect">
            <a:avLst/>
          </a:prstGeom>
          <a:solidFill>
            <a:srgbClr val="353535">
              <a:alpha val="11764"/>
            </a:srgbClr>
          </a:solidFill>
          <a:ln>
            <a:noFill/>
          </a:ln>
        </p:spPr>
      </p:sp>
      <p:pic>
        <p:nvPicPr>
          <p:cNvPr id="211" name="Google Shape;211;p61"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2417859752"/>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matchingName="101">
  <p:cSld name="101">
    <p:spTree>
      <p:nvGrpSpPr>
        <p:cNvPr id="1" name="Shape 212"/>
        <p:cNvGrpSpPr/>
        <p:nvPr/>
      </p:nvGrpSpPr>
      <p:grpSpPr>
        <a:xfrm>
          <a:off x="0" y="0"/>
          <a:ext cx="0" cy="0"/>
          <a:chOff x="0" y="0"/>
          <a:chExt cx="0" cy="0"/>
        </a:xfrm>
      </p:grpSpPr>
      <p:sp>
        <p:nvSpPr>
          <p:cNvPr id="213" name="Google Shape;213;p62"/>
          <p:cNvSpPr>
            <a:spLocks noGrp="1"/>
          </p:cNvSpPr>
          <p:nvPr>
            <p:ph type="pic" idx="2"/>
          </p:nvPr>
        </p:nvSpPr>
        <p:spPr>
          <a:xfrm>
            <a:off x="0" y="0"/>
            <a:ext cx="5144294" cy="5144294"/>
          </a:xfrm>
          <a:prstGeom prst="rect">
            <a:avLst/>
          </a:prstGeom>
          <a:solidFill>
            <a:srgbClr val="353535">
              <a:alpha val="11764"/>
            </a:srgbClr>
          </a:solidFill>
          <a:ln>
            <a:noFill/>
          </a:ln>
        </p:spPr>
      </p:sp>
      <p:sp>
        <p:nvSpPr>
          <p:cNvPr id="214" name="Google Shape;214;p62"/>
          <p:cNvSpPr>
            <a:spLocks noGrp="1"/>
          </p:cNvSpPr>
          <p:nvPr>
            <p:ph type="pic" idx="3"/>
          </p:nvPr>
        </p:nvSpPr>
        <p:spPr>
          <a:xfrm>
            <a:off x="0" y="5144294"/>
            <a:ext cx="5144294" cy="5144294"/>
          </a:xfrm>
          <a:prstGeom prst="rect">
            <a:avLst/>
          </a:prstGeom>
          <a:solidFill>
            <a:srgbClr val="353535">
              <a:alpha val="11764"/>
            </a:srgbClr>
          </a:solidFill>
          <a:ln>
            <a:noFill/>
          </a:ln>
        </p:spPr>
      </p:sp>
      <p:sp>
        <p:nvSpPr>
          <p:cNvPr id="215" name="Google Shape;215;p62"/>
          <p:cNvSpPr>
            <a:spLocks noGrp="1"/>
          </p:cNvSpPr>
          <p:nvPr>
            <p:ph type="pic" idx="4"/>
          </p:nvPr>
        </p:nvSpPr>
        <p:spPr>
          <a:xfrm>
            <a:off x="5144294" y="0"/>
            <a:ext cx="5144294" cy="5144294"/>
          </a:xfrm>
          <a:prstGeom prst="rect">
            <a:avLst/>
          </a:prstGeom>
          <a:solidFill>
            <a:srgbClr val="353535">
              <a:alpha val="11764"/>
            </a:srgbClr>
          </a:solidFill>
          <a:ln>
            <a:noFill/>
          </a:ln>
        </p:spPr>
      </p:sp>
      <p:sp>
        <p:nvSpPr>
          <p:cNvPr id="216" name="Google Shape;216;p62"/>
          <p:cNvSpPr>
            <a:spLocks noGrp="1"/>
          </p:cNvSpPr>
          <p:nvPr>
            <p:ph type="pic" idx="5"/>
          </p:nvPr>
        </p:nvSpPr>
        <p:spPr>
          <a:xfrm>
            <a:off x="5144294" y="5144294"/>
            <a:ext cx="5144294" cy="5144294"/>
          </a:xfrm>
          <a:prstGeom prst="rect">
            <a:avLst/>
          </a:prstGeom>
          <a:solidFill>
            <a:srgbClr val="353535">
              <a:alpha val="11764"/>
            </a:srgbClr>
          </a:solidFill>
          <a:ln>
            <a:noFill/>
          </a:ln>
        </p:spPr>
      </p:sp>
      <p:sp>
        <p:nvSpPr>
          <p:cNvPr id="217" name="Google Shape;217;p62"/>
          <p:cNvSpPr>
            <a:spLocks noGrp="1"/>
          </p:cNvSpPr>
          <p:nvPr>
            <p:ph type="pic" idx="6"/>
          </p:nvPr>
        </p:nvSpPr>
        <p:spPr>
          <a:xfrm>
            <a:off x="10288588" y="0"/>
            <a:ext cx="7999412" cy="5144294"/>
          </a:xfrm>
          <a:prstGeom prst="rect">
            <a:avLst/>
          </a:prstGeom>
          <a:solidFill>
            <a:srgbClr val="353535">
              <a:alpha val="11764"/>
            </a:srgbClr>
          </a:solidFill>
          <a:ln>
            <a:noFill/>
          </a:ln>
        </p:spPr>
      </p:sp>
      <p:sp>
        <p:nvSpPr>
          <p:cNvPr id="218" name="Google Shape;218;p62"/>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219" name="Google Shape;219;p62"/>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Tree>
    <p:extLst>
      <p:ext uri="{BB962C8B-B14F-4D97-AF65-F5344CB8AC3E}">
        <p14:creationId xmlns:p14="http://schemas.microsoft.com/office/powerpoint/2010/main" val="220275050"/>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matchingName="Textslide">
  <p:cSld name="Textslide">
    <p:spTree>
      <p:nvGrpSpPr>
        <p:cNvPr id="1" name="Shape 220"/>
        <p:cNvGrpSpPr/>
        <p:nvPr/>
      </p:nvGrpSpPr>
      <p:grpSpPr>
        <a:xfrm>
          <a:off x="0" y="0"/>
          <a:ext cx="0" cy="0"/>
          <a:chOff x="0" y="0"/>
          <a:chExt cx="0" cy="0"/>
        </a:xfrm>
      </p:grpSpPr>
      <p:sp>
        <p:nvSpPr>
          <p:cNvPr id="221" name="Google Shape;221;p63"/>
          <p:cNvSpPr/>
          <p:nvPr/>
        </p:nvSpPr>
        <p:spPr>
          <a:xfrm>
            <a:off x="360000" y="360056"/>
            <a:ext cx="17568000" cy="8583725"/>
          </a:xfrm>
          <a:prstGeom prst="rect">
            <a:avLst/>
          </a:prstGeom>
          <a:solidFill>
            <a:schemeClr val="lt2">
              <a:alpha val="49411"/>
            </a:schemeClr>
          </a:solidFill>
          <a:ln>
            <a:noFill/>
          </a:ln>
        </p:spPr>
        <p:txBody>
          <a:bodyPr spcFirstLastPara="1" wrap="square" lIns="137125" tIns="68550" rIns="137125" bIns="68550" anchor="ctr" anchorCtr="0">
            <a:noAutofit/>
          </a:bodyPr>
          <a:lstStyle/>
          <a:p>
            <a:pPr marL="0" marR="0" lvl="0" indent="0" algn="ctr" rtl="0">
              <a:spcBef>
                <a:spcPts val="0"/>
              </a:spcBef>
              <a:spcAft>
                <a:spcPts val="0"/>
              </a:spcAft>
              <a:buClr>
                <a:schemeClr val="dk1"/>
              </a:buClr>
              <a:buSzPts val="3600"/>
              <a:buFont typeface="Calibri"/>
              <a:buNone/>
            </a:pPr>
            <a:endParaRPr sz="3600" b="0" i="0" u="none" strike="noStrike" cap="none">
              <a:solidFill>
                <a:schemeClr val="lt1"/>
              </a:solidFill>
              <a:latin typeface="Calibri"/>
              <a:ea typeface="Calibri"/>
              <a:cs typeface="Calibri"/>
              <a:sym typeface="Calibri"/>
            </a:endParaRPr>
          </a:p>
        </p:txBody>
      </p:sp>
      <p:sp>
        <p:nvSpPr>
          <p:cNvPr id="222" name="Google Shape;222;p63"/>
          <p:cNvSpPr txBox="1">
            <a:spLocks noGrp="1"/>
          </p:cNvSpPr>
          <p:nvPr>
            <p:ph type="title"/>
          </p:nvPr>
        </p:nvSpPr>
        <p:spPr>
          <a:xfrm>
            <a:off x="914400" y="664781"/>
            <a:ext cx="16459200" cy="1714765"/>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rgbClr val="009999"/>
              </a:buClr>
              <a:buSzPts val="4800"/>
              <a:buFont typeface="Roboto"/>
              <a:buNone/>
              <a:defRPr sz="7200" b="1" i="0" u="none" strike="noStrike" cap="none">
                <a:solidFill>
                  <a:schemeClr val="dk1"/>
                </a:solidFill>
                <a:latin typeface="Roboto"/>
                <a:ea typeface="Roboto"/>
                <a:cs typeface="Roboto"/>
                <a:sym typeface="Roboto"/>
              </a:defRPr>
            </a:lvl1pPr>
            <a:lvl2pPr lvl="1">
              <a:spcBef>
                <a:spcPts val="0"/>
              </a:spcBef>
              <a:spcAft>
                <a:spcPts val="0"/>
              </a:spcAft>
              <a:buSzPts val="1400"/>
              <a:buFont typeface="Arial"/>
              <a:buNone/>
              <a:defRPr sz="1800"/>
            </a:lvl2pPr>
            <a:lvl3pPr lvl="2">
              <a:spcBef>
                <a:spcPts val="0"/>
              </a:spcBef>
              <a:spcAft>
                <a:spcPts val="0"/>
              </a:spcAft>
              <a:buSzPts val="1400"/>
              <a:buFont typeface="Arial"/>
              <a:buNone/>
              <a:defRPr sz="1800"/>
            </a:lvl3pPr>
            <a:lvl4pPr lvl="3">
              <a:spcBef>
                <a:spcPts val="0"/>
              </a:spcBef>
              <a:spcAft>
                <a:spcPts val="0"/>
              </a:spcAft>
              <a:buSzPts val="1400"/>
              <a:buFont typeface="Arial"/>
              <a:buNone/>
              <a:defRPr sz="1800"/>
            </a:lvl4pPr>
            <a:lvl5pPr lvl="4">
              <a:spcBef>
                <a:spcPts val="0"/>
              </a:spcBef>
              <a:spcAft>
                <a:spcPts val="0"/>
              </a:spcAft>
              <a:buSzPts val="1400"/>
              <a:buFont typeface="Arial"/>
              <a:buNone/>
              <a:defRPr sz="1800"/>
            </a:lvl5pPr>
            <a:lvl6pPr lvl="5">
              <a:spcBef>
                <a:spcPts val="0"/>
              </a:spcBef>
              <a:spcAft>
                <a:spcPts val="0"/>
              </a:spcAft>
              <a:buSzPts val="1400"/>
              <a:buFont typeface="Arial"/>
              <a:buNone/>
              <a:defRPr sz="1800"/>
            </a:lvl6pPr>
            <a:lvl7pPr lvl="6">
              <a:spcBef>
                <a:spcPts val="0"/>
              </a:spcBef>
              <a:spcAft>
                <a:spcPts val="0"/>
              </a:spcAft>
              <a:buSzPts val="1400"/>
              <a:buFont typeface="Arial"/>
              <a:buNone/>
              <a:defRPr sz="1800"/>
            </a:lvl7pPr>
            <a:lvl8pPr lvl="7">
              <a:spcBef>
                <a:spcPts val="0"/>
              </a:spcBef>
              <a:spcAft>
                <a:spcPts val="0"/>
              </a:spcAft>
              <a:buSzPts val="1400"/>
              <a:buFont typeface="Arial"/>
              <a:buNone/>
              <a:defRPr sz="1800"/>
            </a:lvl8pPr>
            <a:lvl9pPr lvl="8">
              <a:spcBef>
                <a:spcPts val="0"/>
              </a:spcBef>
              <a:spcAft>
                <a:spcPts val="0"/>
              </a:spcAft>
              <a:buSzPts val="1400"/>
              <a:buFont typeface="Arial"/>
              <a:buNone/>
              <a:defRPr sz="1800"/>
            </a:lvl9pPr>
          </a:lstStyle>
          <a:p>
            <a:endParaRPr/>
          </a:p>
        </p:txBody>
      </p:sp>
      <p:sp>
        <p:nvSpPr>
          <p:cNvPr id="223" name="Google Shape;223;p63"/>
          <p:cNvSpPr txBox="1">
            <a:spLocks noGrp="1"/>
          </p:cNvSpPr>
          <p:nvPr>
            <p:ph type="subTitle" idx="1"/>
          </p:nvPr>
        </p:nvSpPr>
        <p:spPr>
          <a:xfrm>
            <a:off x="935389" y="2512662"/>
            <a:ext cx="16438211" cy="5886187"/>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500"/>
              </a:spcBef>
              <a:spcAft>
                <a:spcPts val="0"/>
              </a:spcAft>
              <a:buClr>
                <a:schemeClr val="dk1"/>
              </a:buClr>
              <a:buSzPts val="3200"/>
              <a:buFont typeface="Arial"/>
              <a:buNone/>
              <a:defRPr sz="4800" b="0" i="0" u="none" strike="noStrike" cap="none">
                <a:solidFill>
                  <a:schemeClr val="dk1"/>
                </a:solidFill>
                <a:latin typeface="Roboto"/>
                <a:ea typeface="Roboto"/>
                <a:cs typeface="Roboto"/>
                <a:sym typeface="Roboto"/>
              </a:defRPr>
            </a:lvl1pPr>
            <a:lvl2pPr marR="0" lvl="1" algn="ctr" rtl="0">
              <a:lnSpc>
                <a:spcPct val="90000"/>
              </a:lnSpc>
              <a:spcBef>
                <a:spcPts val="750"/>
              </a:spcBef>
              <a:spcAft>
                <a:spcPts val="0"/>
              </a:spcAft>
              <a:buClr>
                <a:srgbClr val="888888"/>
              </a:buClr>
              <a:buSzPts val="2400"/>
              <a:buFont typeface="Arial"/>
              <a:buNone/>
              <a:defRPr sz="3600" b="0" i="0" u="none" strike="noStrike" cap="none">
                <a:solidFill>
                  <a:srgbClr val="888888"/>
                </a:solidFill>
                <a:latin typeface="Calibri"/>
                <a:ea typeface="Calibri"/>
                <a:cs typeface="Calibri"/>
                <a:sym typeface="Calibri"/>
              </a:defRPr>
            </a:lvl2pPr>
            <a:lvl3pPr marR="0" lvl="2" algn="ctr" rtl="0">
              <a:lnSpc>
                <a:spcPct val="90000"/>
              </a:lnSpc>
              <a:spcBef>
                <a:spcPts val="750"/>
              </a:spcBef>
              <a:spcAft>
                <a:spcPts val="0"/>
              </a:spcAft>
              <a:buClr>
                <a:srgbClr val="888888"/>
              </a:buClr>
              <a:buSzPts val="2000"/>
              <a:buFont typeface="Arial"/>
              <a:buNone/>
              <a:defRPr sz="3000" b="0" i="0" u="none" strike="noStrike" cap="none">
                <a:solidFill>
                  <a:srgbClr val="888888"/>
                </a:solidFill>
                <a:latin typeface="Calibri"/>
                <a:ea typeface="Calibri"/>
                <a:cs typeface="Calibri"/>
                <a:sym typeface="Calibri"/>
              </a:defRPr>
            </a:lvl3pPr>
            <a:lvl4pPr marR="0" lvl="3"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4pPr>
            <a:lvl5pPr marR="0" lvl="4"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5pPr>
            <a:lvl6pPr marR="0" lvl="5"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6pPr>
            <a:lvl7pPr marR="0" lvl="6"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7pPr>
            <a:lvl8pPr marR="0" lvl="7"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8pPr>
            <a:lvl9pPr marR="0" lvl="8"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3236968370"/>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matchingName="1_Textslide">
  <p:cSld name="1_Textslide">
    <p:spTree>
      <p:nvGrpSpPr>
        <p:cNvPr id="1" name="Shape 224"/>
        <p:cNvGrpSpPr/>
        <p:nvPr/>
      </p:nvGrpSpPr>
      <p:grpSpPr>
        <a:xfrm>
          <a:off x="0" y="0"/>
          <a:ext cx="0" cy="0"/>
          <a:chOff x="0" y="0"/>
          <a:chExt cx="0" cy="0"/>
        </a:xfrm>
      </p:grpSpPr>
      <p:sp>
        <p:nvSpPr>
          <p:cNvPr id="225" name="Google Shape;225;p64"/>
          <p:cNvSpPr/>
          <p:nvPr/>
        </p:nvSpPr>
        <p:spPr>
          <a:xfrm>
            <a:off x="360000" y="360056"/>
            <a:ext cx="17568000" cy="8583725"/>
          </a:xfrm>
          <a:prstGeom prst="rect">
            <a:avLst/>
          </a:prstGeom>
          <a:solidFill>
            <a:schemeClr val="lt2">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3600">
              <a:solidFill>
                <a:schemeClr val="lt1"/>
              </a:solidFill>
              <a:latin typeface="Calibri"/>
              <a:ea typeface="Calibri"/>
              <a:cs typeface="Calibri"/>
              <a:sym typeface="Calibri"/>
            </a:endParaRPr>
          </a:p>
        </p:txBody>
      </p:sp>
      <p:sp>
        <p:nvSpPr>
          <p:cNvPr id="226" name="Google Shape;226;p64"/>
          <p:cNvSpPr txBox="1">
            <a:spLocks noGrp="1"/>
          </p:cNvSpPr>
          <p:nvPr>
            <p:ph type="title"/>
          </p:nvPr>
        </p:nvSpPr>
        <p:spPr>
          <a:xfrm>
            <a:off x="914400" y="664781"/>
            <a:ext cx="16459200" cy="1714765"/>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7200"/>
              <a:buFont typeface="Roboto"/>
              <a:buNone/>
              <a:defRPr sz="7200" b="1" i="0" u="none" strike="noStrike" cap="none">
                <a:solidFill>
                  <a:schemeClr val="dk1"/>
                </a:solidFill>
                <a:latin typeface="Roboto"/>
                <a:ea typeface="Roboto"/>
                <a:cs typeface="Roboto"/>
                <a:sym typeface="Roboto"/>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27" name="Google Shape;227;p64"/>
          <p:cNvSpPr txBox="1">
            <a:spLocks noGrp="1"/>
          </p:cNvSpPr>
          <p:nvPr>
            <p:ph type="subTitle" idx="1"/>
          </p:nvPr>
        </p:nvSpPr>
        <p:spPr>
          <a:xfrm>
            <a:off x="935389" y="2512662"/>
            <a:ext cx="16438211" cy="5886187"/>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4800"/>
              <a:buFont typeface="Arial"/>
              <a:buNone/>
              <a:defRPr sz="4800" b="0" i="0" u="none" strike="noStrike" cap="none">
                <a:solidFill>
                  <a:schemeClr val="dk1"/>
                </a:solidFill>
                <a:latin typeface="Roboto"/>
                <a:ea typeface="Roboto"/>
                <a:cs typeface="Roboto"/>
                <a:sym typeface="Roboto"/>
              </a:defRPr>
            </a:lvl1pPr>
            <a:lvl2pPr marR="0" lvl="1" algn="ctr" rtl="0">
              <a:lnSpc>
                <a:spcPct val="90000"/>
              </a:lnSpc>
              <a:spcBef>
                <a:spcPts val="750"/>
              </a:spcBef>
              <a:spcAft>
                <a:spcPts val="0"/>
              </a:spcAft>
              <a:buClr>
                <a:srgbClr val="888888"/>
              </a:buClr>
              <a:buSzPts val="3600"/>
              <a:buFont typeface="Arial"/>
              <a:buNone/>
              <a:defRPr sz="3600" b="0" i="0" u="none" strike="noStrike" cap="none">
                <a:solidFill>
                  <a:srgbClr val="888888"/>
                </a:solidFill>
                <a:latin typeface="Calibri"/>
                <a:ea typeface="Calibri"/>
                <a:cs typeface="Calibri"/>
                <a:sym typeface="Calibri"/>
              </a:defRPr>
            </a:lvl2pPr>
            <a:lvl3pPr marR="0" lvl="2" algn="ctr" rtl="0">
              <a:lnSpc>
                <a:spcPct val="90000"/>
              </a:lnSpc>
              <a:spcBef>
                <a:spcPts val="750"/>
              </a:spcBef>
              <a:spcAft>
                <a:spcPts val="0"/>
              </a:spcAft>
              <a:buClr>
                <a:srgbClr val="888888"/>
              </a:buClr>
              <a:buSzPts val="3000"/>
              <a:buFont typeface="Arial"/>
              <a:buNone/>
              <a:defRPr sz="3000" b="0" i="0" u="none" strike="noStrike" cap="none">
                <a:solidFill>
                  <a:srgbClr val="888888"/>
                </a:solidFill>
                <a:latin typeface="Calibri"/>
                <a:ea typeface="Calibri"/>
                <a:cs typeface="Calibri"/>
                <a:sym typeface="Calibri"/>
              </a:defRPr>
            </a:lvl3pPr>
            <a:lvl4pPr marR="0" lvl="3"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4pPr>
            <a:lvl5pPr marR="0" lvl="4"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5pPr>
            <a:lvl6pPr marR="0" lvl="5"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6pPr>
            <a:lvl7pPr marR="0" lvl="6"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7pPr>
            <a:lvl8pPr marR="0" lvl="7"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8pPr>
            <a:lvl9pPr marR="0" lvl="8"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1512619981"/>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14691551"/>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1_Blank">
    <p:bg>
      <p:bgPr>
        <a:solidFill>
          <a:srgbClr val="011E4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02803183"/>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04">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F78AF54-799E-FA4D-8805-CF18392EBDEE}"/>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C0D5169F-3487-C34A-8648-00A55A947DCB}"/>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98F6A8E8-A439-E242-A384-AA001F0C3AD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pic>
        <p:nvPicPr>
          <p:cNvPr id="6" name="Picture 5">
            <a:extLst>
              <a:ext uri="{FF2B5EF4-FFF2-40B4-BE49-F238E27FC236}">
                <a16:creationId xmlns:a16="http://schemas.microsoft.com/office/drawing/2014/main" id="{8E4FCAD7-1161-3C42-8A66-D8777B2701C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4444870" y="2"/>
            <a:ext cx="3843131" cy="1881626"/>
          </a:xfrm>
          <a:prstGeom prst="rect">
            <a:avLst/>
          </a:prstGeom>
        </p:spPr>
      </p:pic>
    </p:spTree>
    <p:extLst>
      <p:ext uri="{BB962C8B-B14F-4D97-AF65-F5344CB8AC3E}">
        <p14:creationId xmlns:p14="http://schemas.microsoft.com/office/powerpoint/2010/main" val="36345939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1">
    <p:spTree>
      <p:nvGrpSpPr>
        <p:cNvPr id="1" name=""/>
        <p:cNvGrpSpPr/>
        <p:nvPr/>
      </p:nvGrpSpPr>
      <p:grpSpPr>
        <a:xfrm>
          <a:off x="0" y="0"/>
          <a:ext cx="0" cy="0"/>
          <a:chOff x="0" y="0"/>
          <a:chExt cx="0" cy="0"/>
        </a:xfrm>
      </p:grpSpPr>
      <p:sp>
        <p:nvSpPr>
          <p:cNvPr id="3" name="Рисунок 2"/>
          <p:cNvSpPr>
            <a:spLocks noGrp="1"/>
          </p:cNvSpPr>
          <p:nvPr>
            <p:ph type="pic" sz="quarter" idx="10"/>
          </p:nvPr>
        </p:nvSpPr>
        <p:spPr>
          <a:xfrm>
            <a:off x="1935145" y="3120406"/>
            <a:ext cx="5715000" cy="5715000"/>
          </a:xfrm>
          <a:custGeom>
            <a:avLst/>
            <a:gdLst>
              <a:gd name="connsiteX0" fmla="*/ 2857500 w 5715000"/>
              <a:gd name="connsiteY0" fmla="*/ 1598631 h 5715000"/>
              <a:gd name="connsiteX1" fmla="*/ 4116369 w 5715000"/>
              <a:gd name="connsiteY1" fmla="*/ 2857500 h 5715000"/>
              <a:gd name="connsiteX2" fmla="*/ 2857500 w 5715000"/>
              <a:gd name="connsiteY2" fmla="*/ 4116369 h 5715000"/>
              <a:gd name="connsiteX3" fmla="*/ 1598631 w 5715000"/>
              <a:gd name="connsiteY3" fmla="*/ 2857500 h 5715000"/>
              <a:gd name="connsiteX4" fmla="*/ 2857500 w 5715000"/>
              <a:gd name="connsiteY4" fmla="*/ 1598631 h 5715000"/>
              <a:gd name="connsiteX5" fmla="*/ 2857500 w 5715000"/>
              <a:gd name="connsiteY5" fmla="*/ 1477944 h 5715000"/>
              <a:gd name="connsiteX6" fmla="*/ 1477944 w 5715000"/>
              <a:gd name="connsiteY6" fmla="*/ 2857500 h 5715000"/>
              <a:gd name="connsiteX7" fmla="*/ 2857500 w 5715000"/>
              <a:gd name="connsiteY7" fmla="*/ 4237056 h 5715000"/>
              <a:gd name="connsiteX8" fmla="*/ 4237056 w 5715000"/>
              <a:gd name="connsiteY8" fmla="*/ 2857500 h 5715000"/>
              <a:gd name="connsiteX9" fmla="*/ 2857500 w 5715000"/>
              <a:gd name="connsiteY9" fmla="*/ 1477944 h 5715000"/>
              <a:gd name="connsiteX10" fmla="*/ 2857500 w 5715000"/>
              <a:gd name="connsiteY10" fmla="*/ 0 h 5715000"/>
              <a:gd name="connsiteX11" fmla="*/ 5715000 w 5715000"/>
              <a:gd name="connsiteY11" fmla="*/ 2857500 h 5715000"/>
              <a:gd name="connsiteX12" fmla="*/ 2857500 w 5715000"/>
              <a:gd name="connsiteY12" fmla="*/ 5715000 h 5715000"/>
              <a:gd name="connsiteX13" fmla="*/ 0 w 5715000"/>
              <a:gd name="connsiteY13" fmla="*/ 2857500 h 5715000"/>
              <a:gd name="connsiteX14" fmla="*/ 2857500 w 5715000"/>
              <a:gd name="connsiteY14" fmla="*/ 0 h 571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715000" h="5715000">
                <a:moveTo>
                  <a:pt x="2857500" y="1598631"/>
                </a:moveTo>
                <a:cubicBezTo>
                  <a:pt x="3552754" y="1598631"/>
                  <a:pt x="4116369" y="2162246"/>
                  <a:pt x="4116369" y="2857500"/>
                </a:cubicBezTo>
                <a:cubicBezTo>
                  <a:pt x="4116369" y="3552754"/>
                  <a:pt x="3552754" y="4116369"/>
                  <a:pt x="2857500" y="4116369"/>
                </a:cubicBezTo>
                <a:cubicBezTo>
                  <a:pt x="2162246" y="4116369"/>
                  <a:pt x="1598631" y="3552754"/>
                  <a:pt x="1598631" y="2857500"/>
                </a:cubicBezTo>
                <a:cubicBezTo>
                  <a:pt x="1598631" y="2162246"/>
                  <a:pt x="2162246" y="1598631"/>
                  <a:pt x="2857500" y="1598631"/>
                </a:cubicBezTo>
                <a:close/>
                <a:moveTo>
                  <a:pt x="2857500" y="1477944"/>
                </a:moveTo>
                <a:cubicBezTo>
                  <a:pt x="2095592" y="1477944"/>
                  <a:pt x="1477944" y="2095592"/>
                  <a:pt x="1477944" y="2857500"/>
                </a:cubicBezTo>
                <a:cubicBezTo>
                  <a:pt x="1477944" y="3619408"/>
                  <a:pt x="2095592" y="4237056"/>
                  <a:pt x="2857500" y="4237056"/>
                </a:cubicBezTo>
                <a:cubicBezTo>
                  <a:pt x="3619408" y="4237056"/>
                  <a:pt x="4237056" y="3619408"/>
                  <a:pt x="4237056" y="2857500"/>
                </a:cubicBezTo>
                <a:cubicBezTo>
                  <a:pt x="4237056" y="2095592"/>
                  <a:pt x="3619408" y="1477944"/>
                  <a:pt x="2857500" y="1477944"/>
                </a:cubicBezTo>
                <a:close/>
                <a:moveTo>
                  <a:pt x="2857500" y="0"/>
                </a:moveTo>
                <a:cubicBezTo>
                  <a:pt x="4435654" y="0"/>
                  <a:pt x="5715000" y="1279346"/>
                  <a:pt x="5715000" y="2857500"/>
                </a:cubicBezTo>
                <a:cubicBezTo>
                  <a:pt x="5715000" y="4435654"/>
                  <a:pt x="4435654" y="5715000"/>
                  <a:pt x="2857500" y="5715000"/>
                </a:cubicBezTo>
                <a:cubicBezTo>
                  <a:pt x="1279346" y="5715000"/>
                  <a:pt x="0" y="4435654"/>
                  <a:pt x="0" y="2857500"/>
                </a:cubicBezTo>
                <a:cubicBezTo>
                  <a:pt x="0" y="1279346"/>
                  <a:pt x="1279346" y="0"/>
                  <a:pt x="2857500" y="0"/>
                </a:cubicBez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solidFill>
                  <a:schemeClr val="tx1"/>
                </a:solidFill>
              </a:defRPr>
            </a:lvl1pPr>
          </a:lstStyle>
          <a:p>
            <a:pPr lvl="0"/>
            <a:endParaRPr lang="en-US"/>
          </a:p>
        </p:txBody>
      </p:sp>
      <p:sp>
        <p:nvSpPr>
          <p:cNvPr id="5" name="TextBox 4">
            <a:extLst>
              <a:ext uri="{FF2B5EF4-FFF2-40B4-BE49-F238E27FC236}">
                <a16:creationId xmlns:a16="http://schemas.microsoft.com/office/drawing/2014/main" id="{0A3DA177-AAA6-C747-A532-94EF5F523837}"/>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80DA256F-1B39-D84D-ADC2-E026A1B4146A}"/>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2279F553-21CE-294B-AEC6-45ABDBAE9CB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843130" cy="1881626"/>
          </a:xfrm>
          <a:prstGeom prst="rect">
            <a:avLst/>
          </a:prstGeom>
        </p:spPr>
      </p:pic>
    </p:spTree>
    <p:extLst>
      <p:ext uri="{BB962C8B-B14F-4D97-AF65-F5344CB8AC3E}">
        <p14:creationId xmlns:p14="http://schemas.microsoft.com/office/powerpoint/2010/main" val="1056373443"/>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03">
    <p:bg>
      <p:bgPr>
        <a:solidFill>
          <a:srgbClr val="011E4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F78AF54-799E-FA4D-8805-CF18392EBDEE}"/>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solidFill>
                  <a:schemeClr val="bg2"/>
                </a:solidFill>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dirty="0">
              <a:solidFill>
                <a:schemeClr val="bg2"/>
              </a:solidFill>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C0D5169F-3487-C34A-8648-00A55A947DCB}"/>
              </a:ext>
            </a:extLst>
          </p:cNvPr>
          <p:cNvCxnSpPr>
            <a:cxnSpLocks/>
          </p:cNvCxnSpPr>
          <p:nvPr userDrawn="1"/>
        </p:nvCxnSpPr>
        <p:spPr>
          <a:xfrm flipV="1">
            <a:off x="17568333" y="9352285"/>
            <a:ext cx="719667" cy="15389"/>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35530885"/>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05">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Tree>
    <p:extLst>
      <p:ext uri="{BB962C8B-B14F-4D97-AF65-F5344CB8AC3E}">
        <p14:creationId xmlns:p14="http://schemas.microsoft.com/office/powerpoint/2010/main" val="1544752479"/>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06">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6" name="TextBox 5">
            <a:extLst>
              <a:ext uri="{FF2B5EF4-FFF2-40B4-BE49-F238E27FC236}">
                <a16:creationId xmlns:a16="http://schemas.microsoft.com/office/drawing/2014/main" id="{9C0A2101-61D7-AF4B-A441-726BB399FFA4}"/>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0096F9BB-D834-7942-914A-12A6278D671D}"/>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descr="A picture containing drawing&#10;&#10;Description automatically generated">
            <a:extLst>
              <a:ext uri="{FF2B5EF4-FFF2-40B4-BE49-F238E27FC236}">
                <a16:creationId xmlns:a16="http://schemas.microsoft.com/office/drawing/2014/main" id="{549EC8F4-17F2-E444-800B-3322C7DE1F2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972736213"/>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08">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26" name="Rectangle 25">
            <a:extLst>
              <a:ext uri="{FF2B5EF4-FFF2-40B4-BE49-F238E27FC236}">
                <a16:creationId xmlns:a16="http://schemas.microsoft.com/office/drawing/2014/main" id="{A3AE113F-4104-7B4B-BCEC-32878E6D4279}"/>
              </a:ext>
            </a:extLst>
          </p:cNvPr>
          <p:cNvSpPr/>
          <p:nvPr userDrawn="1"/>
        </p:nvSpPr>
        <p:spPr>
          <a:xfrm rot="18900000">
            <a:off x="12735458" y="7087332"/>
            <a:ext cx="8322977" cy="4113339"/>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27" name="Rectangle 26">
            <a:extLst>
              <a:ext uri="{FF2B5EF4-FFF2-40B4-BE49-F238E27FC236}">
                <a16:creationId xmlns:a16="http://schemas.microsoft.com/office/drawing/2014/main" id="{A7C7D1C5-83E5-D540-89AF-855CAB1074D5}"/>
              </a:ext>
            </a:extLst>
          </p:cNvPr>
          <p:cNvSpPr/>
          <p:nvPr userDrawn="1"/>
        </p:nvSpPr>
        <p:spPr>
          <a:xfrm rot="18900000">
            <a:off x="-2493620" y="-545547"/>
            <a:ext cx="7580100" cy="3625589"/>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pic>
        <p:nvPicPr>
          <p:cNvPr id="28" name="Picture 27" descr="A picture containing drawing&#10;&#10;Description automatically generated">
            <a:extLst>
              <a:ext uri="{FF2B5EF4-FFF2-40B4-BE49-F238E27FC236}">
                <a16:creationId xmlns:a16="http://schemas.microsoft.com/office/drawing/2014/main" id="{D007D238-3D96-9F43-BDAC-9FA1123FA72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
        <p:nvSpPr>
          <p:cNvPr id="29" name="Title 4">
            <a:extLst>
              <a:ext uri="{FF2B5EF4-FFF2-40B4-BE49-F238E27FC236}">
                <a16:creationId xmlns:a16="http://schemas.microsoft.com/office/drawing/2014/main" id="{9447A1D1-1B5C-E848-96B6-7F6C6F8B07E3}"/>
              </a:ext>
            </a:extLst>
          </p:cNvPr>
          <p:cNvSpPr>
            <a:spLocks noGrp="1"/>
          </p:cNvSpPr>
          <p:nvPr>
            <p:ph type="title" hasCustomPrompt="1"/>
          </p:nvPr>
        </p:nvSpPr>
        <p:spPr>
          <a:xfrm>
            <a:off x="6974958" y="5805497"/>
            <a:ext cx="10167255" cy="2490075"/>
          </a:xfrm>
          <a:prstGeom prst="rect">
            <a:avLst/>
          </a:prstGeom>
        </p:spPr>
        <p:txBody>
          <a:bodyPr/>
          <a:lstStyle>
            <a:lvl1pPr algn="r">
              <a:lnSpc>
                <a:spcPct val="80000"/>
              </a:lnSpc>
              <a:defRPr sz="6600" b="1" i="0" spc="0">
                <a:solidFill>
                  <a:srgbClr val="F5333F"/>
                </a:solidFill>
                <a:latin typeface="Montserrat" pitchFamily="2" charset="77"/>
              </a:defRPr>
            </a:lvl1pPr>
          </a:lstStyle>
          <a:p>
            <a:r>
              <a:rPr lang="en-US" dirty="0"/>
              <a:t>CLICK TO EDIT: </a:t>
            </a:r>
            <a:br>
              <a:rPr lang="en-US" dirty="0"/>
            </a:br>
            <a:r>
              <a:rPr lang="en-US" dirty="0"/>
              <a:t>THE HEADLINE </a:t>
            </a:r>
            <a:br>
              <a:rPr lang="en-US" dirty="0"/>
            </a:br>
            <a:r>
              <a:rPr lang="en-US" dirty="0"/>
              <a:t>GOES HERE</a:t>
            </a:r>
          </a:p>
        </p:txBody>
      </p:sp>
      <p:sp>
        <p:nvSpPr>
          <p:cNvPr id="30" name="TextBox 29">
            <a:extLst>
              <a:ext uri="{FF2B5EF4-FFF2-40B4-BE49-F238E27FC236}">
                <a16:creationId xmlns:a16="http://schemas.microsoft.com/office/drawing/2014/main" id="{723D72ED-CD5D-C748-B94B-F037960A2C78}"/>
              </a:ext>
            </a:extLst>
          </p:cNvPr>
          <p:cNvSpPr txBox="1"/>
          <p:nvPr userDrawn="1"/>
        </p:nvSpPr>
        <p:spPr>
          <a:xfrm>
            <a:off x="11942955" y="9036863"/>
            <a:ext cx="5199258" cy="461665"/>
          </a:xfrm>
          <a:prstGeom prst="rect">
            <a:avLst/>
          </a:prstGeom>
          <a:noFill/>
        </p:spPr>
        <p:txBody>
          <a:bodyPr wrap="square" rtlCol="0">
            <a:spAutoFit/>
          </a:bodyPr>
          <a:lstStyle/>
          <a:p>
            <a:pPr algn="r"/>
            <a:fld id="{CEE42E42-3F74-A040-9795-FDEDABB6AC51}" type="datetime3">
              <a:rPr lang="en-US" sz="2400" b="1" i="0" smtClean="0">
                <a:solidFill>
                  <a:srgbClr val="011E41"/>
                </a:solidFill>
                <a:latin typeface="Montserrat SemiBold" pitchFamily="2" charset="77"/>
                <a:ea typeface="Open Sans" panose="020B0606030504020204" pitchFamily="34" charset="0"/>
                <a:cs typeface="Open Sans" panose="020B0606030504020204" pitchFamily="34" charset="0"/>
              </a:rPr>
              <a:t>14 November 2023</a:t>
            </a:fld>
            <a:endParaRPr lang="en-US" sz="2400" b="1" i="0" dirty="0">
              <a:solidFill>
                <a:srgbClr val="011E41"/>
              </a:solidFill>
              <a:latin typeface="Montserrat SemiBold" pitchFamily="2" charset="77"/>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2433709510"/>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09">
    <p:bg>
      <p:bgPr>
        <a:solidFill>
          <a:srgbClr val="011E41"/>
        </a:solidFill>
        <a:effectLst/>
      </p:bgPr>
    </p:bg>
    <p:spTree>
      <p:nvGrpSpPr>
        <p:cNvPr id="1" name=""/>
        <p:cNvGrpSpPr/>
        <p:nvPr/>
      </p:nvGrpSpPr>
      <p:grpSpPr>
        <a:xfrm>
          <a:off x="0" y="0"/>
          <a:ext cx="0" cy="0"/>
          <a:chOff x="0" y="0"/>
          <a:chExt cx="0" cy="0"/>
        </a:xfrm>
      </p:grpSpPr>
      <p:pic>
        <p:nvPicPr>
          <p:cNvPr id="19" name="Picture 18" descr="A picture containing drawing&#10;&#10;Description automatically generated">
            <a:extLst>
              <a:ext uri="{FF2B5EF4-FFF2-40B4-BE49-F238E27FC236}">
                <a16:creationId xmlns:a16="http://schemas.microsoft.com/office/drawing/2014/main" id="{33AB59D8-6DBE-8341-B46F-0D6FE024177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
        <p:nvSpPr>
          <p:cNvPr id="20" name="Title 4">
            <a:extLst>
              <a:ext uri="{FF2B5EF4-FFF2-40B4-BE49-F238E27FC236}">
                <a16:creationId xmlns:a16="http://schemas.microsoft.com/office/drawing/2014/main" id="{0F5EFF66-D2D9-684B-8ED9-238F84164B95}"/>
              </a:ext>
            </a:extLst>
          </p:cNvPr>
          <p:cNvSpPr>
            <a:spLocks noGrp="1"/>
          </p:cNvSpPr>
          <p:nvPr>
            <p:ph type="title" hasCustomPrompt="1"/>
          </p:nvPr>
        </p:nvSpPr>
        <p:spPr>
          <a:xfrm>
            <a:off x="6974958" y="5805497"/>
            <a:ext cx="10167255" cy="2490075"/>
          </a:xfrm>
          <a:prstGeom prst="rect">
            <a:avLst/>
          </a:prstGeom>
        </p:spPr>
        <p:txBody>
          <a:bodyPr/>
          <a:lstStyle>
            <a:lvl1pPr algn="r">
              <a:lnSpc>
                <a:spcPct val="80000"/>
              </a:lnSpc>
              <a:defRPr sz="6600" b="1" i="0" spc="0">
                <a:solidFill>
                  <a:srgbClr val="F5333F"/>
                </a:solidFill>
                <a:latin typeface="Montserrat" pitchFamily="2" charset="77"/>
              </a:defRPr>
            </a:lvl1pPr>
          </a:lstStyle>
          <a:p>
            <a:r>
              <a:rPr lang="en-US" dirty="0"/>
              <a:t>CLICK TO EDIT: </a:t>
            </a:r>
            <a:br>
              <a:rPr lang="en-US" dirty="0"/>
            </a:br>
            <a:r>
              <a:rPr lang="en-US" dirty="0"/>
              <a:t>THE HEADLINE </a:t>
            </a:r>
            <a:br>
              <a:rPr lang="en-US" dirty="0"/>
            </a:br>
            <a:r>
              <a:rPr lang="en-US" dirty="0"/>
              <a:t>GOES HERE</a:t>
            </a:r>
          </a:p>
        </p:txBody>
      </p:sp>
      <p:sp>
        <p:nvSpPr>
          <p:cNvPr id="21" name="TextBox 20">
            <a:extLst>
              <a:ext uri="{FF2B5EF4-FFF2-40B4-BE49-F238E27FC236}">
                <a16:creationId xmlns:a16="http://schemas.microsoft.com/office/drawing/2014/main" id="{623881EF-09C3-3C4E-B7E9-9F9B004EE7D2}"/>
              </a:ext>
            </a:extLst>
          </p:cNvPr>
          <p:cNvSpPr txBox="1"/>
          <p:nvPr userDrawn="1"/>
        </p:nvSpPr>
        <p:spPr>
          <a:xfrm>
            <a:off x="11942955" y="9036863"/>
            <a:ext cx="5199258" cy="461665"/>
          </a:xfrm>
          <a:prstGeom prst="rect">
            <a:avLst/>
          </a:prstGeom>
          <a:noFill/>
        </p:spPr>
        <p:txBody>
          <a:bodyPr wrap="square" rtlCol="0">
            <a:spAutoFit/>
          </a:bodyPr>
          <a:lstStyle/>
          <a:p>
            <a:pPr algn="r"/>
            <a:fld id="{CEE42E42-3F74-A040-9795-FDEDABB6AC51}" type="datetime3">
              <a:rPr lang="en-US" sz="2400" b="1" i="0" smtClean="0">
                <a:solidFill>
                  <a:schemeClr val="bg2"/>
                </a:solidFill>
                <a:latin typeface="Montserrat SemiBold" pitchFamily="2" charset="77"/>
                <a:ea typeface="Open Sans" panose="020B0606030504020204" pitchFamily="34" charset="0"/>
                <a:cs typeface="Open Sans" panose="020B0606030504020204" pitchFamily="34" charset="0"/>
              </a:rPr>
              <a:t>14 November 2023</a:t>
            </a:fld>
            <a:endParaRPr lang="en-US" sz="2400" b="1" i="0" dirty="0">
              <a:solidFill>
                <a:schemeClr val="bg2"/>
              </a:solidFill>
              <a:latin typeface="Montserrat SemiBold" pitchFamily="2" charset="77"/>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989183474"/>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07">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12" name="Rectangle 11">
            <a:extLst>
              <a:ext uri="{FF2B5EF4-FFF2-40B4-BE49-F238E27FC236}">
                <a16:creationId xmlns:a16="http://schemas.microsoft.com/office/drawing/2014/main" id="{B4C3F4D2-F875-BD4F-B83B-F27A931894EA}"/>
              </a:ext>
            </a:extLst>
          </p:cNvPr>
          <p:cNvSpPr/>
          <p:nvPr userDrawn="1"/>
        </p:nvSpPr>
        <p:spPr>
          <a:xfrm rot="18900000">
            <a:off x="-4975069" y="2029188"/>
            <a:ext cx="17752544" cy="3778950"/>
          </a:xfrm>
          <a:prstGeom prst="rect">
            <a:avLst/>
          </a:prstGeom>
          <a:solidFill>
            <a:srgbClr val="011E4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1" name="Rectangle 10">
            <a:extLst>
              <a:ext uri="{FF2B5EF4-FFF2-40B4-BE49-F238E27FC236}">
                <a16:creationId xmlns:a16="http://schemas.microsoft.com/office/drawing/2014/main" id="{EE2A73C6-B9A2-AA43-88BA-C71C35C4D30B}"/>
              </a:ext>
            </a:extLst>
          </p:cNvPr>
          <p:cNvSpPr/>
          <p:nvPr userDrawn="1"/>
        </p:nvSpPr>
        <p:spPr>
          <a:xfrm rot="18900000">
            <a:off x="12735458" y="7087332"/>
            <a:ext cx="8322977" cy="4113339"/>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pic>
        <p:nvPicPr>
          <p:cNvPr id="3" name="Picture 2" descr="A sign in the dark&#10;&#10;Description automatically generated">
            <a:extLst>
              <a:ext uri="{FF2B5EF4-FFF2-40B4-BE49-F238E27FC236}">
                <a16:creationId xmlns:a16="http://schemas.microsoft.com/office/drawing/2014/main" id="{FF205456-8ECD-194C-AC27-FA37AF6AB28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665378" y="-7435165"/>
            <a:ext cx="20236811" cy="20236809"/>
          </a:xfrm>
          <a:prstGeom prst="rect">
            <a:avLst/>
          </a:prstGeom>
        </p:spPr>
      </p:pic>
      <p:sp>
        <p:nvSpPr>
          <p:cNvPr id="5" name="Rectangle 4">
            <a:extLst>
              <a:ext uri="{FF2B5EF4-FFF2-40B4-BE49-F238E27FC236}">
                <a16:creationId xmlns:a16="http://schemas.microsoft.com/office/drawing/2014/main" id="{98A4BE0A-2405-3B4D-B459-F6467825FC42}"/>
              </a:ext>
            </a:extLst>
          </p:cNvPr>
          <p:cNvSpPr/>
          <p:nvPr userDrawn="1"/>
        </p:nvSpPr>
        <p:spPr>
          <a:xfrm rot="18900000">
            <a:off x="-2493620" y="-545547"/>
            <a:ext cx="7580100" cy="3625589"/>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20" name="Title 4">
            <a:extLst>
              <a:ext uri="{FF2B5EF4-FFF2-40B4-BE49-F238E27FC236}">
                <a16:creationId xmlns:a16="http://schemas.microsoft.com/office/drawing/2014/main" id="{0DCCA5A1-56F4-3C48-9CEB-BC2BDF118AC7}"/>
              </a:ext>
            </a:extLst>
          </p:cNvPr>
          <p:cNvSpPr>
            <a:spLocks noGrp="1"/>
          </p:cNvSpPr>
          <p:nvPr>
            <p:ph type="title" hasCustomPrompt="1"/>
          </p:nvPr>
        </p:nvSpPr>
        <p:spPr>
          <a:xfrm>
            <a:off x="6974958" y="5805497"/>
            <a:ext cx="10167255" cy="2490075"/>
          </a:xfrm>
          <a:prstGeom prst="rect">
            <a:avLst/>
          </a:prstGeom>
        </p:spPr>
        <p:txBody>
          <a:bodyPr/>
          <a:lstStyle>
            <a:lvl1pPr algn="r">
              <a:lnSpc>
                <a:spcPct val="80000"/>
              </a:lnSpc>
              <a:defRPr sz="6600" b="1" i="0" spc="0">
                <a:solidFill>
                  <a:srgbClr val="F5333F"/>
                </a:solidFill>
                <a:latin typeface="Montserrat" pitchFamily="2" charset="77"/>
              </a:defRPr>
            </a:lvl1pPr>
          </a:lstStyle>
          <a:p>
            <a:r>
              <a:rPr lang="en-US" dirty="0"/>
              <a:t>CLICK TO EDIT: </a:t>
            </a:r>
            <a:br>
              <a:rPr lang="en-US" dirty="0"/>
            </a:br>
            <a:r>
              <a:rPr lang="en-US" dirty="0"/>
              <a:t>THE HEADLINE </a:t>
            </a:r>
            <a:br>
              <a:rPr lang="en-US" dirty="0"/>
            </a:br>
            <a:r>
              <a:rPr lang="en-US" dirty="0"/>
              <a:t>GOES HERE</a:t>
            </a:r>
          </a:p>
        </p:txBody>
      </p:sp>
      <p:pic>
        <p:nvPicPr>
          <p:cNvPr id="10" name="Picture 9">
            <a:extLst>
              <a:ext uri="{FF2B5EF4-FFF2-40B4-BE49-F238E27FC236}">
                <a16:creationId xmlns:a16="http://schemas.microsoft.com/office/drawing/2014/main" id="{C6B9EB27-5FAE-704E-85DD-7BEE4DA00E9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 y="0"/>
            <a:ext cx="3440624" cy="1684556"/>
          </a:xfrm>
          <a:prstGeom prst="rect">
            <a:avLst/>
          </a:prstGeom>
        </p:spPr>
      </p:pic>
    </p:spTree>
    <p:extLst>
      <p:ext uri="{BB962C8B-B14F-4D97-AF65-F5344CB8AC3E}">
        <p14:creationId xmlns:p14="http://schemas.microsoft.com/office/powerpoint/2010/main" val="1288645468"/>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10">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383057" y="338143"/>
            <a:ext cx="17521895" cy="9625009"/>
          </a:xfrm>
          <a:custGeom>
            <a:avLst/>
            <a:gdLst>
              <a:gd name="connsiteX0" fmla="*/ 11029406 w 17521894"/>
              <a:gd name="connsiteY0" fmla="*/ 8664710 h 9625007"/>
              <a:gd name="connsiteX1" fmla="*/ 12012778 w 17521894"/>
              <a:gd name="connsiteY1" fmla="*/ 8664710 h 9625007"/>
              <a:gd name="connsiteX2" fmla="*/ 12012778 w 17521894"/>
              <a:gd name="connsiteY2" fmla="*/ 9625007 h 9625007"/>
              <a:gd name="connsiteX3" fmla="*/ 11029406 w 17521894"/>
              <a:gd name="connsiteY3" fmla="*/ 9625007 h 9625007"/>
              <a:gd name="connsiteX4" fmla="*/ 7732871 w 17521894"/>
              <a:gd name="connsiteY4" fmla="*/ 8664710 h 9625007"/>
              <a:gd name="connsiteX5" fmla="*/ 8716243 w 17521894"/>
              <a:gd name="connsiteY5" fmla="*/ 8664710 h 9625007"/>
              <a:gd name="connsiteX6" fmla="*/ 8716243 w 17521894"/>
              <a:gd name="connsiteY6" fmla="*/ 9625007 h 9625007"/>
              <a:gd name="connsiteX7" fmla="*/ 7732871 w 17521894"/>
              <a:gd name="connsiteY7" fmla="*/ 9625007 h 9625007"/>
              <a:gd name="connsiteX8" fmla="*/ 3307702 w 17521894"/>
              <a:gd name="connsiteY8" fmla="*/ 8664710 h 9625007"/>
              <a:gd name="connsiteX9" fmla="*/ 4291075 w 17521894"/>
              <a:gd name="connsiteY9" fmla="*/ 8664710 h 9625007"/>
              <a:gd name="connsiteX10" fmla="*/ 4291075 w 17521894"/>
              <a:gd name="connsiteY10" fmla="*/ 9625007 h 9625007"/>
              <a:gd name="connsiteX11" fmla="*/ 3307702 w 17521894"/>
              <a:gd name="connsiteY11" fmla="*/ 9625007 h 9625007"/>
              <a:gd name="connsiteX12" fmla="*/ 22341 w 17521894"/>
              <a:gd name="connsiteY12" fmla="*/ 8664710 h 9625007"/>
              <a:gd name="connsiteX13" fmla="*/ 994541 w 17521894"/>
              <a:gd name="connsiteY13" fmla="*/ 8664710 h 9625007"/>
              <a:gd name="connsiteX14" fmla="*/ 994541 w 17521894"/>
              <a:gd name="connsiteY14" fmla="*/ 9625007 h 9625007"/>
              <a:gd name="connsiteX15" fmla="*/ 22341 w 17521894"/>
              <a:gd name="connsiteY15" fmla="*/ 9625007 h 9625007"/>
              <a:gd name="connsiteX16" fmla="*/ 16538522 w 17521894"/>
              <a:gd name="connsiteY16" fmla="*/ 8653670 h 9625007"/>
              <a:gd name="connsiteX17" fmla="*/ 17510722 w 17521894"/>
              <a:gd name="connsiteY17" fmla="*/ 8653670 h 9625007"/>
              <a:gd name="connsiteX18" fmla="*/ 17510722 w 17521894"/>
              <a:gd name="connsiteY18" fmla="*/ 9613967 h 9625007"/>
              <a:gd name="connsiteX19" fmla="*/ 16538522 w 17521894"/>
              <a:gd name="connsiteY19" fmla="*/ 9613967 h 9625007"/>
              <a:gd name="connsiteX20" fmla="*/ 15432232 w 17521894"/>
              <a:gd name="connsiteY20" fmla="*/ 8653670 h 9625007"/>
              <a:gd name="connsiteX21" fmla="*/ 16415604 w 17521894"/>
              <a:gd name="connsiteY21" fmla="*/ 8653670 h 9625007"/>
              <a:gd name="connsiteX22" fmla="*/ 16415604 w 17521894"/>
              <a:gd name="connsiteY22" fmla="*/ 9613967 h 9625007"/>
              <a:gd name="connsiteX23" fmla="*/ 15432232 w 17521894"/>
              <a:gd name="connsiteY23" fmla="*/ 9613967 h 9625007"/>
              <a:gd name="connsiteX24" fmla="*/ 14314763 w 17521894"/>
              <a:gd name="connsiteY24" fmla="*/ 8653670 h 9625007"/>
              <a:gd name="connsiteX25" fmla="*/ 15298135 w 17521894"/>
              <a:gd name="connsiteY25" fmla="*/ 8653670 h 9625007"/>
              <a:gd name="connsiteX26" fmla="*/ 15298135 w 17521894"/>
              <a:gd name="connsiteY26" fmla="*/ 9613967 h 9625007"/>
              <a:gd name="connsiteX27" fmla="*/ 14314763 w 17521894"/>
              <a:gd name="connsiteY27" fmla="*/ 9613967 h 9625007"/>
              <a:gd name="connsiteX28" fmla="*/ 13219644 w 17521894"/>
              <a:gd name="connsiteY28" fmla="*/ 8653670 h 9625007"/>
              <a:gd name="connsiteX29" fmla="*/ 14203016 w 17521894"/>
              <a:gd name="connsiteY29" fmla="*/ 8653670 h 9625007"/>
              <a:gd name="connsiteX30" fmla="*/ 14203016 w 17521894"/>
              <a:gd name="connsiteY30" fmla="*/ 9613967 h 9625007"/>
              <a:gd name="connsiteX31" fmla="*/ 13219644 w 17521894"/>
              <a:gd name="connsiteY31" fmla="*/ 9613967 h 9625007"/>
              <a:gd name="connsiteX32" fmla="*/ 12124526 w 17521894"/>
              <a:gd name="connsiteY32" fmla="*/ 8653670 h 9625007"/>
              <a:gd name="connsiteX33" fmla="*/ 13107898 w 17521894"/>
              <a:gd name="connsiteY33" fmla="*/ 8653670 h 9625007"/>
              <a:gd name="connsiteX34" fmla="*/ 13107898 w 17521894"/>
              <a:gd name="connsiteY34" fmla="*/ 9613967 h 9625007"/>
              <a:gd name="connsiteX35" fmla="*/ 12124526 w 17521894"/>
              <a:gd name="connsiteY35" fmla="*/ 9613967 h 9625007"/>
              <a:gd name="connsiteX36" fmla="*/ 9934287 w 17521894"/>
              <a:gd name="connsiteY36" fmla="*/ 8653670 h 9625007"/>
              <a:gd name="connsiteX37" fmla="*/ 10906488 w 17521894"/>
              <a:gd name="connsiteY37" fmla="*/ 8653670 h 9625007"/>
              <a:gd name="connsiteX38" fmla="*/ 10906488 w 17521894"/>
              <a:gd name="connsiteY38" fmla="*/ 9613967 h 9625007"/>
              <a:gd name="connsiteX39" fmla="*/ 9934287 w 17521894"/>
              <a:gd name="connsiteY39" fmla="*/ 9613967 h 9625007"/>
              <a:gd name="connsiteX40" fmla="*/ 8827991 w 17521894"/>
              <a:gd name="connsiteY40" fmla="*/ 8653670 h 9625007"/>
              <a:gd name="connsiteX41" fmla="*/ 9811363 w 17521894"/>
              <a:gd name="connsiteY41" fmla="*/ 8653670 h 9625007"/>
              <a:gd name="connsiteX42" fmla="*/ 9811363 w 17521894"/>
              <a:gd name="connsiteY42" fmla="*/ 9613967 h 9625007"/>
              <a:gd name="connsiteX43" fmla="*/ 8827991 w 17521894"/>
              <a:gd name="connsiteY43" fmla="*/ 9613967 h 9625007"/>
              <a:gd name="connsiteX44" fmla="*/ 6604234 w 17521894"/>
              <a:gd name="connsiteY44" fmla="*/ 8653670 h 9625007"/>
              <a:gd name="connsiteX45" fmla="*/ 7576436 w 17521894"/>
              <a:gd name="connsiteY45" fmla="*/ 8653670 h 9625007"/>
              <a:gd name="connsiteX46" fmla="*/ 7576436 w 17521894"/>
              <a:gd name="connsiteY46" fmla="*/ 9613967 h 9625007"/>
              <a:gd name="connsiteX47" fmla="*/ 6604234 w 17521894"/>
              <a:gd name="connsiteY47" fmla="*/ 9613967 h 9625007"/>
              <a:gd name="connsiteX48" fmla="*/ 5509117 w 17521894"/>
              <a:gd name="connsiteY48" fmla="*/ 8653670 h 9625007"/>
              <a:gd name="connsiteX49" fmla="*/ 6481318 w 17521894"/>
              <a:gd name="connsiteY49" fmla="*/ 8653670 h 9625007"/>
              <a:gd name="connsiteX50" fmla="*/ 6481318 w 17521894"/>
              <a:gd name="connsiteY50" fmla="*/ 9613967 h 9625007"/>
              <a:gd name="connsiteX51" fmla="*/ 5509117 w 17521894"/>
              <a:gd name="connsiteY51" fmla="*/ 9613967 h 9625007"/>
              <a:gd name="connsiteX52" fmla="*/ 4402819 w 17521894"/>
              <a:gd name="connsiteY52" fmla="*/ 8653670 h 9625007"/>
              <a:gd name="connsiteX53" fmla="*/ 5386192 w 17521894"/>
              <a:gd name="connsiteY53" fmla="*/ 8653670 h 9625007"/>
              <a:gd name="connsiteX54" fmla="*/ 5386192 w 17521894"/>
              <a:gd name="connsiteY54" fmla="*/ 9613967 h 9625007"/>
              <a:gd name="connsiteX55" fmla="*/ 4402819 w 17521894"/>
              <a:gd name="connsiteY55" fmla="*/ 9613967 h 9625007"/>
              <a:gd name="connsiteX56" fmla="*/ 2212579 w 17521894"/>
              <a:gd name="connsiteY56" fmla="*/ 8653670 h 9625007"/>
              <a:gd name="connsiteX57" fmla="*/ 3195951 w 17521894"/>
              <a:gd name="connsiteY57" fmla="*/ 8653670 h 9625007"/>
              <a:gd name="connsiteX58" fmla="*/ 3195951 w 17521894"/>
              <a:gd name="connsiteY58" fmla="*/ 9613967 h 9625007"/>
              <a:gd name="connsiteX59" fmla="*/ 2212579 w 17521894"/>
              <a:gd name="connsiteY59" fmla="*/ 9613967 h 9625007"/>
              <a:gd name="connsiteX60" fmla="*/ 1117460 w 17521894"/>
              <a:gd name="connsiteY60" fmla="*/ 8653670 h 9625007"/>
              <a:gd name="connsiteX61" fmla="*/ 2100832 w 17521894"/>
              <a:gd name="connsiteY61" fmla="*/ 8653670 h 9625007"/>
              <a:gd name="connsiteX62" fmla="*/ 2100832 w 17521894"/>
              <a:gd name="connsiteY62" fmla="*/ 9613967 h 9625007"/>
              <a:gd name="connsiteX63" fmla="*/ 1117460 w 17521894"/>
              <a:gd name="connsiteY63" fmla="*/ 9613967 h 9625007"/>
              <a:gd name="connsiteX64" fmla="*/ 15432232 w 17521894"/>
              <a:gd name="connsiteY64" fmla="*/ 7583002 h 9625007"/>
              <a:gd name="connsiteX65" fmla="*/ 16415604 w 17521894"/>
              <a:gd name="connsiteY65" fmla="*/ 7583002 h 9625007"/>
              <a:gd name="connsiteX66" fmla="*/ 16415604 w 17521894"/>
              <a:gd name="connsiteY66" fmla="*/ 8543299 h 9625007"/>
              <a:gd name="connsiteX67" fmla="*/ 15432232 w 17521894"/>
              <a:gd name="connsiteY67" fmla="*/ 8543299 h 9625007"/>
              <a:gd name="connsiteX68" fmla="*/ 13219644 w 17521894"/>
              <a:gd name="connsiteY68" fmla="*/ 7583002 h 9625007"/>
              <a:gd name="connsiteX69" fmla="*/ 14203016 w 17521894"/>
              <a:gd name="connsiteY69" fmla="*/ 7583002 h 9625007"/>
              <a:gd name="connsiteX70" fmla="*/ 14203016 w 17521894"/>
              <a:gd name="connsiteY70" fmla="*/ 8543299 h 9625007"/>
              <a:gd name="connsiteX71" fmla="*/ 13219644 w 17521894"/>
              <a:gd name="connsiteY71" fmla="*/ 8543299 h 9625007"/>
              <a:gd name="connsiteX72" fmla="*/ 5509118 w 17521894"/>
              <a:gd name="connsiteY72" fmla="*/ 7583002 h 9625007"/>
              <a:gd name="connsiteX73" fmla="*/ 6481320 w 17521894"/>
              <a:gd name="connsiteY73" fmla="*/ 7583002 h 9625007"/>
              <a:gd name="connsiteX74" fmla="*/ 6481320 w 17521894"/>
              <a:gd name="connsiteY74" fmla="*/ 8543299 h 9625007"/>
              <a:gd name="connsiteX75" fmla="*/ 5509118 w 17521894"/>
              <a:gd name="connsiteY75" fmla="*/ 8543299 h 9625007"/>
              <a:gd name="connsiteX76" fmla="*/ 16538522 w 17521894"/>
              <a:gd name="connsiteY76" fmla="*/ 7571960 h 9625007"/>
              <a:gd name="connsiteX77" fmla="*/ 17510722 w 17521894"/>
              <a:gd name="connsiteY77" fmla="*/ 7571960 h 9625007"/>
              <a:gd name="connsiteX78" fmla="*/ 17510722 w 17521894"/>
              <a:gd name="connsiteY78" fmla="*/ 8532257 h 9625007"/>
              <a:gd name="connsiteX79" fmla="*/ 16538522 w 17521894"/>
              <a:gd name="connsiteY79" fmla="*/ 8532257 h 9625007"/>
              <a:gd name="connsiteX80" fmla="*/ 14314763 w 17521894"/>
              <a:gd name="connsiteY80" fmla="*/ 7571960 h 9625007"/>
              <a:gd name="connsiteX81" fmla="*/ 15298135 w 17521894"/>
              <a:gd name="connsiteY81" fmla="*/ 7571960 h 9625007"/>
              <a:gd name="connsiteX82" fmla="*/ 15298135 w 17521894"/>
              <a:gd name="connsiteY82" fmla="*/ 8532257 h 9625007"/>
              <a:gd name="connsiteX83" fmla="*/ 14314763 w 17521894"/>
              <a:gd name="connsiteY83" fmla="*/ 8532257 h 9625007"/>
              <a:gd name="connsiteX84" fmla="*/ 12124526 w 17521894"/>
              <a:gd name="connsiteY84" fmla="*/ 7571960 h 9625007"/>
              <a:gd name="connsiteX85" fmla="*/ 13107898 w 17521894"/>
              <a:gd name="connsiteY85" fmla="*/ 7571960 h 9625007"/>
              <a:gd name="connsiteX86" fmla="*/ 13107898 w 17521894"/>
              <a:gd name="connsiteY86" fmla="*/ 8532257 h 9625007"/>
              <a:gd name="connsiteX87" fmla="*/ 12124526 w 17521894"/>
              <a:gd name="connsiteY87" fmla="*/ 8532257 h 9625007"/>
              <a:gd name="connsiteX88" fmla="*/ 11029406 w 17521894"/>
              <a:gd name="connsiteY88" fmla="*/ 7571960 h 9625007"/>
              <a:gd name="connsiteX89" fmla="*/ 12012778 w 17521894"/>
              <a:gd name="connsiteY89" fmla="*/ 7571960 h 9625007"/>
              <a:gd name="connsiteX90" fmla="*/ 12012778 w 17521894"/>
              <a:gd name="connsiteY90" fmla="*/ 8532257 h 9625007"/>
              <a:gd name="connsiteX91" fmla="*/ 11029406 w 17521894"/>
              <a:gd name="connsiteY91" fmla="*/ 8532257 h 9625007"/>
              <a:gd name="connsiteX92" fmla="*/ 9934287 w 17521894"/>
              <a:gd name="connsiteY92" fmla="*/ 7571960 h 9625007"/>
              <a:gd name="connsiteX93" fmla="*/ 10906488 w 17521894"/>
              <a:gd name="connsiteY93" fmla="*/ 7571960 h 9625007"/>
              <a:gd name="connsiteX94" fmla="*/ 10906488 w 17521894"/>
              <a:gd name="connsiteY94" fmla="*/ 8532257 h 9625007"/>
              <a:gd name="connsiteX95" fmla="*/ 9934287 w 17521894"/>
              <a:gd name="connsiteY95" fmla="*/ 8532257 h 9625007"/>
              <a:gd name="connsiteX96" fmla="*/ 8827991 w 17521894"/>
              <a:gd name="connsiteY96" fmla="*/ 7571960 h 9625007"/>
              <a:gd name="connsiteX97" fmla="*/ 9811363 w 17521894"/>
              <a:gd name="connsiteY97" fmla="*/ 7571960 h 9625007"/>
              <a:gd name="connsiteX98" fmla="*/ 9811363 w 17521894"/>
              <a:gd name="connsiteY98" fmla="*/ 8532257 h 9625007"/>
              <a:gd name="connsiteX99" fmla="*/ 8827991 w 17521894"/>
              <a:gd name="connsiteY99" fmla="*/ 8532257 h 9625007"/>
              <a:gd name="connsiteX100" fmla="*/ 7732872 w 17521894"/>
              <a:gd name="connsiteY100" fmla="*/ 7571960 h 9625007"/>
              <a:gd name="connsiteX101" fmla="*/ 8716243 w 17521894"/>
              <a:gd name="connsiteY101" fmla="*/ 7571960 h 9625007"/>
              <a:gd name="connsiteX102" fmla="*/ 8716243 w 17521894"/>
              <a:gd name="connsiteY102" fmla="*/ 8532257 h 9625007"/>
              <a:gd name="connsiteX103" fmla="*/ 7732872 w 17521894"/>
              <a:gd name="connsiteY103" fmla="*/ 8532257 h 9625007"/>
              <a:gd name="connsiteX104" fmla="*/ 6604242 w 17521894"/>
              <a:gd name="connsiteY104" fmla="*/ 7571960 h 9625007"/>
              <a:gd name="connsiteX105" fmla="*/ 7576440 w 17521894"/>
              <a:gd name="connsiteY105" fmla="*/ 7571960 h 9625007"/>
              <a:gd name="connsiteX106" fmla="*/ 7576440 w 17521894"/>
              <a:gd name="connsiteY106" fmla="*/ 8532257 h 9625007"/>
              <a:gd name="connsiteX107" fmla="*/ 6604242 w 17521894"/>
              <a:gd name="connsiteY107" fmla="*/ 8532257 h 9625007"/>
              <a:gd name="connsiteX108" fmla="*/ 4402819 w 17521894"/>
              <a:gd name="connsiteY108" fmla="*/ 7571960 h 9625007"/>
              <a:gd name="connsiteX109" fmla="*/ 5386192 w 17521894"/>
              <a:gd name="connsiteY109" fmla="*/ 7571960 h 9625007"/>
              <a:gd name="connsiteX110" fmla="*/ 5386192 w 17521894"/>
              <a:gd name="connsiteY110" fmla="*/ 8532257 h 9625007"/>
              <a:gd name="connsiteX111" fmla="*/ 4402819 w 17521894"/>
              <a:gd name="connsiteY111" fmla="*/ 8532257 h 9625007"/>
              <a:gd name="connsiteX112" fmla="*/ 3307702 w 17521894"/>
              <a:gd name="connsiteY112" fmla="*/ 7571960 h 9625007"/>
              <a:gd name="connsiteX113" fmla="*/ 4291075 w 17521894"/>
              <a:gd name="connsiteY113" fmla="*/ 7571960 h 9625007"/>
              <a:gd name="connsiteX114" fmla="*/ 4291075 w 17521894"/>
              <a:gd name="connsiteY114" fmla="*/ 8532257 h 9625007"/>
              <a:gd name="connsiteX115" fmla="*/ 3307702 w 17521894"/>
              <a:gd name="connsiteY115" fmla="*/ 8532257 h 9625007"/>
              <a:gd name="connsiteX116" fmla="*/ 2212585 w 17521894"/>
              <a:gd name="connsiteY116" fmla="*/ 7571960 h 9625007"/>
              <a:gd name="connsiteX117" fmla="*/ 3195957 w 17521894"/>
              <a:gd name="connsiteY117" fmla="*/ 7571960 h 9625007"/>
              <a:gd name="connsiteX118" fmla="*/ 3195957 w 17521894"/>
              <a:gd name="connsiteY118" fmla="*/ 8532257 h 9625007"/>
              <a:gd name="connsiteX119" fmla="*/ 2212585 w 17521894"/>
              <a:gd name="connsiteY119" fmla="*/ 8532257 h 9625007"/>
              <a:gd name="connsiteX120" fmla="*/ 1117465 w 17521894"/>
              <a:gd name="connsiteY120" fmla="*/ 7571960 h 9625007"/>
              <a:gd name="connsiteX121" fmla="*/ 2100838 w 17521894"/>
              <a:gd name="connsiteY121" fmla="*/ 7571960 h 9625007"/>
              <a:gd name="connsiteX122" fmla="*/ 2100838 w 17521894"/>
              <a:gd name="connsiteY122" fmla="*/ 8532257 h 9625007"/>
              <a:gd name="connsiteX123" fmla="*/ 1117465 w 17521894"/>
              <a:gd name="connsiteY123" fmla="*/ 8532257 h 9625007"/>
              <a:gd name="connsiteX124" fmla="*/ 22341 w 17521894"/>
              <a:gd name="connsiteY124" fmla="*/ 7571960 h 9625007"/>
              <a:gd name="connsiteX125" fmla="*/ 994542 w 17521894"/>
              <a:gd name="connsiteY125" fmla="*/ 7571960 h 9625007"/>
              <a:gd name="connsiteX126" fmla="*/ 994542 w 17521894"/>
              <a:gd name="connsiteY126" fmla="*/ 8532257 h 9625007"/>
              <a:gd name="connsiteX127" fmla="*/ 22341 w 17521894"/>
              <a:gd name="connsiteY127" fmla="*/ 8532257 h 9625007"/>
              <a:gd name="connsiteX128" fmla="*/ 12124526 w 17521894"/>
              <a:gd name="connsiteY128" fmla="*/ 3245137 h 9625007"/>
              <a:gd name="connsiteX129" fmla="*/ 13107898 w 17521894"/>
              <a:gd name="connsiteY129" fmla="*/ 3245137 h 9625007"/>
              <a:gd name="connsiteX130" fmla="*/ 13107898 w 17521894"/>
              <a:gd name="connsiteY130" fmla="*/ 4205420 h 9625007"/>
              <a:gd name="connsiteX131" fmla="*/ 12124526 w 17521894"/>
              <a:gd name="connsiteY131" fmla="*/ 4205420 h 9625007"/>
              <a:gd name="connsiteX132" fmla="*/ 4402839 w 17521894"/>
              <a:gd name="connsiteY132" fmla="*/ 3245137 h 9625007"/>
              <a:gd name="connsiteX133" fmla="*/ 5386215 w 17521894"/>
              <a:gd name="connsiteY133" fmla="*/ 3245137 h 9625007"/>
              <a:gd name="connsiteX134" fmla="*/ 5386215 w 17521894"/>
              <a:gd name="connsiteY134" fmla="*/ 4205420 h 9625007"/>
              <a:gd name="connsiteX135" fmla="*/ 4402839 w 17521894"/>
              <a:gd name="connsiteY135" fmla="*/ 4205420 h 9625007"/>
              <a:gd name="connsiteX136" fmla="*/ 8827991 w 17521894"/>
              <a:gd name="connsiteY136" fmla="*/ 3245132 h 9625007"/>
              <a:gd name="connsiteX137" fmla="*/ 9811363 w 17521894"/>
              <a:gd name="connsiteY137" fmla="*/ 3245132 h 9625007"/>
              <a:gd name="connsiteX138" fmla="*/ 9811363 w 17521894"/>
              <a:gd name="connsiteY138" fmla="*/ 4205420 h 9625007"/>
              <a:gd name="connsiteX139" fmla="*/ 8827991 w 17521894"/>
              <a:gd name="connsiteY139" fmla="*/ 4205420 h 9625007"/>
              <a:gd name="connsiteX140" fmla="*/ 1117470 w 17521894"/>
              <a:gd name="connsiteY140" fmla="*/ 3245132 h 9625007"/>
              <a:gd name="connsiteX141" fmla="*/ 2100843 w 17521894"/>
              <a:gd name="connsiteY141" fmla="*/ 3245132 h 9625007"/>
              <a:gd name="connsiteX142" fmla="*/ 2100843 w 17521894"/>
              <a:gd name="connsiteY142" fmla="*/ 4205420 h 9625007"/>
              <a:gd name="connsiteX143" fmla="*/ 1117470 w 17521894"/>
              <a:gd name="connsiteY143" fmla="*/ 4205420 h 9625007"/>
              <a:gd name="connsiteX144" fmla="*/ 2212592 w 17521894"/>
              <a:gd name="connsiteY144" fmla="*/ 3234100 h 9625007"/>
              <a:gd name="connsiteX145" fmla="*/ 3195965 w 17521894"/>
              <a:gd name="connsiteY145" fmla="*/ 3234100 h 9625007"/>
              <a:gd name="connsiteX146" fmla="*/ 3195965 w 17521894"/>
              <a:gd name="connsiteY146" fmla="*/ 4205420 h 9625007"/>
              <a:gd name="connsiteX147" fmla="*/ 2212592 w 17521894"/>
              <a:gd name="connsiteY147" fmla="*/ 4205420 h 9625007"/>
              <a:gd name="connsiteX148" fmla="*/ 13219644 w 17521894"/>
              <a:gd name="connsiteY148" fmla="*/ 3234099 h 9625007"/>
              <a:gd name="connsiteX149" fmla="*/ 14203016 w 17521894"/>
              <a:gd name="connsiteY149" fmla="*/ 3234099 h 9625007"/>
              <a:gd name="connsiteX150" fmla="*/ 14203016 w 17521894"/>
              <a:gd name="connsiteY150" fmla="*/ 4205420 h 9625007"/>
              <a:gd name="connsiteX151" fmla="*/ 13219644 w 17521894"/>
              <a:gd name="connsiteY151" fmla="*/ 4205420 h 9625007"/>
              <a:gd name="connsiteX152" fmla="*/ 9934287 w 17521894"/>
              <a:gd name="connsiteY152" fmla="*/ 3234099 h 9625007"/>
              <a:gd name="connsiteX153" fmla="*/ 10906488 w 17521894"/>
              <a:gd name="connsiteY153" fmla="*/ 3234099 h 9625007"/>
              <a:gd name="connsiteX154" fmla="*/ 10906488 w 17521894"/>
              <a:gd name="connsiteY154" fmla="*/ 4205420 h 9625007"/>
              <a:gd name="connsiteX155" fmla="*/ 9934287 w 17521894"/>
              <a:gd name="connsiteY155" fmla="*/ 4205420 h 9625007"/>
              <a:gd name="connsiteX156" fmla="*/ 5509130 w 17521894"/>
              <a:gd name="connsiteY156" fmla="*/ 3234099 h 9625007"/>
              <a:gd name="connsiteX157" fmla="*/ 6481328 w 17521894"/>
              <a:gd name="connsiteY157" fmla="*/ 3234099 h 9625007"/>
              <a:gd name="connsiteX158" fmla="*/ 6481328 w 17521894"/>
              <a:gd name="connsiteY158" fmla="*/ 4205420 h 9625007"/>
              <a:gd name="connsiteX159" fmla="*/ 5509130 w 17521894"/>
              <a:gd name="connsiteY159" fmla="*/ 4205420 h 9625007"/>
              <a:gd name="connsiteX160" fmla="*/ 15432232 w 17521894"/>
              <a:gd name="connsiteY160" fmla="*/ 3234098 h 9625007"/>
              <a:gd name="connsiteX161" fmla="*/ 16415604 w 17521894"/>
              <a:gd name="connsiteY161" fmla="*/ 3234098 h 9625007"/>
              <a:gd name="connsiteX162" fmla="*/ 16415604 w 17521894"/>
              <a:gd name="connsiteY162" fmla="*/ 4205420 h 9625007"/>
              <a:gd name="connsiteX163" fmla="*/ 15432232 w 17521894"/>
              <a:gd name="connsiteY163" fmla="*/ 4205420 h 9625007"/>
              <a:gd name="connsiteX164" fmla="*/ 22350 w 17521894"/>
              <a:gd name="connsiteY164" fmla="*/ 3234097 h 9625007"/>
              <a:gd name="connsiteX165" fmla="*/ 994550 w 17521894"/>
              <a:gd name="connsiteY165" fmla="*/ 3234097 h 9625007"/>
              <a:gd name="connsiteX166" fmla="*/ 994550 w 17521894"/>
              <a:gd name="connsiteY166" fmla="*/ 4205420 h 9625007"/>
              <a:gd name="connsiteX167" fmla="*/ 22350 w 17521894"/>
              <a:gd name="connsiteY167" fmla="*/ 4205420 h 9625007"/>
              <a:gd name="connsiteX168" fmla="*/ 11029406 w 17521894"/>
              <a:gd name="connsiteY168" fmla="*/ 3234096 h 9625007"/>
              <a:gd name="connsiteX169" fmla="*/ 12012778 w 17521894"/>
              <a:gd name="connsiteY169" fmla="*/ 3234096 h 9625007"/>
              <a:gd name="connsiteX170" fmla="*/ 12012778 w 17521894"/>
              <a:gd name="connsiteY170" fmla="*/ 4205420 h 9625007"/>
              <a:gd name="connsiteX171" fmla="*/ 11029406 w 17521894"/>
              <a:gd name="connsiteY171" fmla="*/ 4205420 h 9625007"/>
              <a:gd name="connsiteX172" fmla="*/ 7732881 w 17521894"/>
              <a:gd name="connsiteY172" fmla="*/ 3234096 h 9625007"/>
              <a:gd name="connsiteX173" fmla="*/ 8716243 w 17521894"/>
              <a:gd name="connsiteY173" fmla="*/ 3234096 h 9625007"/>
              <a:gd name="connsiteX174" fmla="*/ 8716243 w 17521894"/>
              <a:gd name="connsiteY174" fmla="*/ 4205420 h 9625007"/>
              <a:gd name="connsiteX175" fmla="*/ 7732881 w 17521894"/>
              <a:gd name="connsiteY175" fmla="*/ 4205420 h 9625007"/>
              <a:gd name="connsiteX176" fmla="*/ 3307705 w 17521894"/>
              <a:gd name="connsiteY176" fmla="*/ 3234096 h 9625007"/>
              <a:gd name="connsiteX177" fmla="*/ 4291078 w 17521894"/>
              <a:gd name="connsiteY177" fmla="*/ 3234096 h 9625007"/>
              <a:gd name="connsiteX178" fmla="*/ 4291078 w 17521894"/>
              <a:gd name="connsiteY178" fmla="*/ 4205420 h 9625007"/>
              <a:gd name="connsiteX179" fmla="*/ 3307705 w 17521894"/>
              <a:gd name="connsiteY179" fmla="*/ 4205420 h 9625007"/>
              <a:gd name="connsiteX180" fmla="*/ 16538522 w 17521894"/>
              <a:gd name="connsiteY180" fmla="*/ 3234095 h 9625007"/>
              <a:gd name="connsiteX181" fmla="*/ 17510722 w 17521894"/>
              <a:gd name="connsiteY181" fmla="*/ 3234095 h 9625007"/>
              <a:gd name="connsiteX182" fmla="*/ 17510722 w 17521894"/>
              <a:gd name="connsiteY182" fmla="*/ 4205420 h 9625007"/>
              <a:gd name="connsiteX183" fmla="*/ 16538522 w 17521894"/>
              <a:gd name="connsiteY183" fmla="*/ 4205420 h 9625007"/>
              <a:gd name="connsiteX184" fmla="*/ 14314763 w 17521894"/>
              <a:gd name="connsiteY184" fmla="*/ 3234095 h 9625007"/>
              <a:gd name="connsiteX185" fmla="*/ 15298135 w 17521894"/>
              <a:gd name="connsiteY185" fmla="*/ 3234095 h 9625007"/>
              <a:gd name="connsiteX186" fmla="*/ 15298135 w 17521894"/>
              <a:gd name="connsiteY186" fmla="*/ 4205420 h 9625007"/>
              <a:gd name="connsiteX187" fmla="*/ 14314763 w 17521894"/>
              <a:gd name="connsiteY187" fmla="*/ 4205420 h 9625007"/>
              <a:gd name="connsiteX188" fmla="*/ 6604243 w 17521894"/>
              <a:gd name="connsiteY188" fmla="*/ 3234095 h 9625007"/>
              <a:gd name="connsiteX189" fmla="*/ 7576442 w 17521894"/>
              <a:gd name="connsiteY189" fmla="*/ 3234095 h 9625007"/>
              <a:gd name="connsiteX190" fmla="*/ 7576442 w 17521894"/>
              <a:gd name="connsiteY190" fmla="*/ 4205420 h 9625007"/>
              <a:gd name="connsiteX191" fmla="*/ 6604243 w 17521894"/>
              <a:gd name="connsiteY191" fmla="*/ 4205420 h 9625007"/>
              <a:gd name="connsiteX192" fmla="*/ 7732898 w 17521894"/>
              <a:gd name="connsiteY192" fmla="*/ 2163430 h 9625007"/>
              <a:gd name="connsiteX193" fmla="*/ 8716243 w 17521894"/>
              <a:gd name="connsiteY193" fmla="*/ 2163430 h 9625007"/>
              <a:gd name="connsiteX194" fmla="*/ 8716243 w 17521894"/>
              <a:gd name="connsiteY194" fmla="*/ 3123724 h 9625007"/>
              <a:gd name="connsiteX195" fmla="*/ 7732898 w 17521894"/>
              <a:gd name="connsiteY195" fmla="*/ 3123724 h 9625007"/>
              <a:gd name="connsiteX196" fmla="*/ 22364 w 17521894"/>
              <a:gd name="connsiteY196" fmla="*/ 2163430 h 9625007"/>
              <a:gd name="connsiteX197" fmla="*/ 994564 w 17521894"/>
              <a:gd name="connsiteY197" fmla="*/ 2163430 h 9625007"/>
              <a:gd name="connsiteX198" fmla="*/ 994564 w 17521894"/>
              <a:gd name="connsiteY198" fmla="*/ 3123724 h 9625007"/>
              <a:gd name="connsiteX199" fmla="*/ 22364 w 17521894"/>
              <a:gd name="connsiteY199" fmla="*/ 3123724 h 9625007"/>
              <a:gd name="connsiteX200" fmla="*/ 12124526 w 17521894"/>
              <a:gd name="connsiteY200" fmla="*/ 2163429 h 9625007"/>
              <a:gd name="connsiteX201" fmla="*/ 13107898 w 17521894"/>
              <a:gd name="connsiteY201" fmla="*/ 2163429 h 9625007"/>
              <a:gd name="connsiteX202" fmla="*/ 13107898 w 17521894"/>
              <a:gd name="connsiteY202" fmla="*/ 3123723 h 9625007"/>
              <a:gd name="connsiteX203" fmla="*/ 12124526 w 17521894"/>
              <a:gd name="connsiteY203" fmla="*/ 3123723 h 9625007"/>
              <a:gd name="connsiteX204" fmla="*/ 9934287 w 17521894"/>
              <a:gd name="connsiteY204" fmla="*/ 2163429 h 9625007"/>
              <a:gd name="connsiteX205" fmla="*/ 10906488 w 17521894"/>
              <a:gd name="connsiteY205" fmla="*/ 2163429 h 9625007"/>
              <a:gd name="connsiteX206" fmla="*/ 10906488 w 17521894"/>
              <a:gd name="connsiteY206" fmla="*/ 3123724 h 9625007"/>
              <a:gd name="connsiteX207" fmla="*/ 9934287 w 17521894"/>
              <a:gd name="connsiteY207" fmla="*/ 3123724 h 9625007"/>
              <a:gd name="connsiteX208" fmla="*/ 4402840 w 17521894"/>
              <a:gd name="connsiteY208" fmla="*/ 2163429 h 9625007"/>
              <a:gd name="connsiteX209" fmla="*/ 5386215 w 17521894"/>
              <a:gd name="connsiteY209" fmla="*/ 2163429 h 9625007"/>
              <a:gd name="connsiteX210" fmla="*/ 5386215 w 17521894"/>
              <a:gd name="connsiteY210" fmla="*/ 3123723 h 9625007"/>
              <a:gd name="connsiteX211" fmla="*/ 4402840 w 17521894"/>
              <a:gd name="connsiteY211" fmla="*/ 3123723 h 9625007"/>
              <a:gd name="connsiteX212" fmla="*/ 2212602 w 17521894"/>
              <a:gd name="connsiteY212" fmla="*/ 2163429 h 9625007"/>
              <a:gd name="connsiteX213" fmla="*/ 3195974 w 17521894"/>
              <a:gd name="connsiteY213" fmla="*/ 2163429 h 9625007"/>
              <a:gd name="connsiteX214" fmla="*/ 3195974 w 17521894"/>
              <a:gd name="connsiteY214" fmla="*/ 3123724 h 9625007"/>
              <a:gd name="connsiteX215" fmla="*/ 2212602 w 17521894"/>
              <a:gd name="connsiteY215" fmla="*/ 3123724 h 9625007"/>
              <a:gd name="connsiteX216" fmla="*/ 15432232 w 17521894"/>
              <a:gd name="connsiteY216" fmla="*/ 2163428 h 9625007"/>
              <a:gd name="connsiteX217" fmla="*/ 16415604 w 17521894"/>
              <a:gd name="connsiteY217" fmla="*/ 2163428 h 9625007"/>
              <a:gd name="connsiteX218" fmla="*/ 16415604 w 17521894"/>
              <a:gd name="connsiteY218" fmla="*/ 3123722 h 9625007"/>
              <a:gd name="connsiteX219" fmla="*/ 15432232 w 17521894"/>
              <a:gd name="connsiteY219" fmla="*/ 3123722 h 9625007"/>
              <a:gd name="connsiteX220" fmla="*/ 13219644 w 17521894"/>
              <a:gd name="connsiteY220" fmla="*/ 2163428 h 9625007"/>
              <a:gd name="connsiteX221" fmla="*/ 14203016 w 17521894"/>
              <a:gd name="connsiteY221" fmla="*/ 2163428 h 9625007"/>
              <a:gd name="connsiteX222" fmla="*/ 14203016 w 17521894"/>
              <a:gd name="connsiteY222" fmla="*/ 3123722 h 9625007"/>
              <a:gd name="connsiteX223" fmla="*/ 13219644 w 17521894"/>
              <a:gd name="connsiteY223" fmla="*/ 3123722 h 9625007"/>
              <a:gd name="connsiteX224" fmla="*/ 11029406 w 17521894"/>
              <a:gd name="connsiteY224" fmla="*/ 2163428 h 9625007"/>
              <a:gd name="connsiteX225" fmla="*/ 12012778 w 17521894"/>
              <a:gd name="connsiteY225" fmla="*/ 2163428 h 9625007"/>
              <a:gd name="connsiteX226" fmla="*/ 12012778 w 17521894"/>
              <a:gd name="connsiteY226" fmla="*/ 3123722 h 9625007"/>
              <a:gd name="connsiteX227" fmla="*/ 11029406 w 17521894"/>
              <a:gd name="connsiteY227" fmla="*/ 3123722 h 9625007"/>
              <a:gd name="connsiteX228" fmla="*/ 6604257 w 17521894"/>
              <a:gd name="connsiteY228" fmla="*/ 2163428 h 9625007"/>
              <a:gd name="connsiteX229" fmla="*/ 7576456 w 17521894"/>
              <a:gd name="connsiteY229" fmla="*/ 2163428 h 9625007"/>
              <a:gd name="connsiteX230" fmla="*/ 7576456 w 17521894"/>
              <a:gd name="connsiteY230" fmla="*/ 3123722 h 9625007"/>
              <a:gd name="connsiteX231" fmla="*/ 6604257 w 17521894"/>
              <a:gd name="connsiteY231" fmla="*/ 3123722 h 9625007"/>
              <a:gd name="connsiteX232" fmla="*/ 5509136 w 17521894"/>
              <a:gd name="connsiteY232" fmla="*/ 2163428 h 9625007"/>
              <a:gd name="connsiteX233" fmla="*/ 6481338 w 17521894"/>
              <a:gd name="connsiteY233" fmla="*/ 2163428 h 9625007"/>
              <a:gd name="connsiteX234" fmla="*/ 6481338 w 17521894"/>
              <a:gd name="connsiteY234" fmla="*/ 3123722 h 9625007"/>
              <a:gd name="connsiteX235" fmla="*/ 5509136 w 17521894"/>
              <a:gd name="connsiteY235" fmla="*/ 3123722 h 9625007"/>
              <a:gd name="connsiteX236" fmla="*/ 3307717 w 17521894"/>
              <a:gd name="connsiteY236" fmla="*/ 2163428 h 9625007"/>
              <a:gd name="connsiteX237" fmla="*/ 4291092 w 17521894"/>
              <a:gd name="connsiteY237" fmla="*/ 2163428 h 9625007"/>
              <a:gd name="connsiteX238" fmla="*/ 4291092 w 17521894"/>
              <a:gd name="connsiteY238" fmla="*/ 3123722 h 9625007"/>
              <a:gd name="connsiteX239" fmla="*/ 3307717 w 17521894"/>
              <a:gd name="connsiteY239" fmla="*/ 3123722 h 9625007"/>
              <a:gd name="connsiteX240" fmla="*/ 16538522 w 17521894"/>
              <a:gd name="connsiteY240" fmla="*/ 2163427 h 9625007"/>
              <a:gd name="connsiteX241" fmla="*/ 17510722 w 17521894"/>
              <a:gd name="connsiteY241" fmla="*/ 2163427 h 9625007"/>
              <a:gd name="connsiteX242" fmla="*/ 17510722 w 17521894"/>
              <a:gd name="connsiteY242" fmla="*/ 3123722 h 9625007"/>
              <a:gd name="connsiteX243" fmla="*/ 16538522 w 17521894"/>
              <a:gd name="connsiteY243" fmla="*/ 3123722 h 9625007"/>
              <a:gd name="connsiteX244" fmla="*/ 14314763 w 17521894"/>
              <a:gd name="connsiteY244" fmla="*/ 2163427 h 9625007"/>
              <a:gd name="connsiteX245" fmla="*/ 15298135 w 17521894"/>
              <a:gd name="connsiteY245" fmla="*/ 2163427 h 9625007"/>
              <a:gd name="connsiteX246" fmla="*/ 15298135 w 17521894"/>
              <a:gd name="connsiteY246" fmla="*/ 3123722 h 9625007"/>
              <a:gd name="connsiteX247" fmla="*/ 14314763 w 17521894"/>
              <a:gd name="connsiteY247" fmla="*/ 3123722 h 9625007"/>
              <a:gd name="connsiteX248" fmla="*/ 8827991 w 17521894"/>
              <a:gd name="connsiteY248" fmla="*/ 2163424 h 9625007"/>
              <a:gd name="connsiteX249" fmla="*/ 9811363 w 17521894"/>
              <a:gd name="connsiteY249" fmla="*/ 2163424 h 9625007"/>
              <a:gd name="connsiteX250" fmla="*/ 9811363 w 17521894"/>
              <a:gd name="connsiteY250" fmla="*/ 3123719 h 9625007"/>
              <a:gd name="connsiteX251" fmla="*/ 8827991 w 17521894"/>
              <a:gd name="connsiteY251" fmla="*/ 3123719 h 9625007"/>
              <a:gd name="connsiteX252" fmla="*/ 1117470 w 17521894"/>
              <a:gd name="connsiteY252" fmla="*/ 2163424 h 9625007"/>
              <a:gd name="connsiteX253" fmla="*/ 2100843 w 17521894"/>
              <a:gd name="connsiteY253" fmla="*/ 2163424 h 9625007"/>
              <a:gd name="connsiteX254" fmla="*/ 2100843 w 17521894"/>
              <a:gd name="connsiteY254" fmla="*/ 3123720 h 9625007"/>
              <a:gd name="connsiteX255" fmla="*/ 1117470 w 17521894"/>
              <a:gd name="connsiteY255" fmla="*/ 3123720 h 9625007"/>
              <a:gd name="connsiteX256" fmla="*/ 8827991 w 17521894"/>
              <a:gd name="connsiteY256" fmla="*/ 1081717 h 9625007"/>
              <a:gd name="connsiteX257" fmla="*/ 9811363 w 17521894"/>
              <a:gd name="connsiteY257" fmla="*/ 1081717 h 9625007"/>
              <a:gd name="connsiteX258" fmla="*/ 9811363 w 17521894"/>
              <a:gd name="connsiteY258" fmla="*/ 2042017 h 9625007"/>
              <a:gd name="connsiteX259" fmla="*/ 8827991 w 17521894"/>
              <a:gd name="connsiteY259" fmla="*/ 2042017 h 9625007"/>
              <a:gd name="connsiteX260" fmla="*/ 1117480 w 17521894"/>
              <a:gd name="connsiteY260" fmla="*/ 1081717 h 9625007"/>
              <a:gd name="connsiteX261" fmla="*/ 2100854 w 17521894"/>
              <a:gd name="connsiteY261" fmla="*/ 1081717 h 9625007"/>
              <a:gd name="connsiteX262" fmla="*/ 2100854 w 17521894"/>
              <a:gd name="connsiteY262" fmla="*/ 2042017 h 9625007"/>
              <a:gd name="connsiteX263" fmla="*/ 1117480 w 17521894"/>
              <a:gd name="connsiteY263" fmla="*/ 2042017 h 9625007"/>
              <a:gd name="connsiteX264" fmla="*/ 14314763 w 17521894"/>
              <a:gd name="connsiteY264" fmla="*/ 1081715 h 9625007"/>
              <a:gd name="connsiteX265" fmla="*/ 15298135 w 17521894"/>
              <a:gd name="connsiteY265" fmla="*/ 1081715 h 9625007"/>
              <a:gd name="connsiteX266" fmla="*/ 15298135 w 17521894"/>
              <a:gd name="connsiteY266" fmla="*/ 2042015 h 9625007"/>
              <a:gd name="connsiteX267" fmla="*/ 14314763 w 17521894"/>
              <a:gd name="connsiteY267" fmla="*/ 2042015 h 9625007"/>
              <a:gd name="connsiteX268" fmla="*/ 6604256 w 17521894"/>
              <a:gd name="connsiteY268" fmla="*/ 1081715 h 9625007"/>
              <a:gd name="connsiteX269" fmla="*/ 7576454 w 17521894"/>
              <a:gd name="connsiteY269" fmla="*/ 1081715 h 9625007"/>
              <a:gd name="connsiteX270" fmla="*/ 7576454 w 17521894"/>
              <a:gd name="connsiteY270" fmla="*/ 2042015 h 9625007"/>
              <a:gd name="connsiteX271" fmla="*/ 6604256 w 17521894"/>
              <a:gd name="connsiteY271" fmla="*/ 2042015 h 9625007"/>
              <a:gd name="connsiteX272" fmla="*/ 16538522 w 17521894"/>
              <a:gd name="connsiteY272" fmla="*/ 1081714 h 9625007"/>
              <a:gd name="connsiteX273" fmla="*/ 17510722 w 17521894"/>
              <a:gd name="connsiteY273" fmla="*/ 1081714 h 9625007"/>
              <a:gd name="connsiteX274" fmla="*/ 17510722 w 17521894"/>
              <a:gd name="connsiteY274" fmla="*/ 2042015 h 9625007"/>
              <a:gd name="connsiteX275" fmla="*/ 16538522 w 17521894"/>
              <a:gd name="connsiteY275" fmla="*/ 2042015 h 9625007"/>
              <a:gd name="connsiteX276" fmla="*/ 5509135 w 17521894"/>
              <a:gd name="connsiteY276" fmla="*/ 1081714 h 9625007"/>
              <a:gd name="connsiteX277" fmla="*/ 6481334 w 17521894"/>
              <a:gd name="connsiteY277" fmla="*/ 1081714 h 9625007"/>
              <a:gd name="connsiteX278" fmla="*/ 6481334 w 17521894"/>
              <a:gd name="connsiteY278" fmla="*/ 2042015 h 9625007"/>
              <a:gd name="connsiteX279" fmla="*/ 5509135 w 17521894"/>
              <a:gd name="connsiteY279" fmla="*/ 2042015 h 9625007"/>
              <a:gd name="connsiteX280" fmla="*/ 15432232 w 17521894"/>
              <a:gd name="connsiteY280" fmla="*/ 1081714 h 9625007"/>
              <a:gd name="connsiteX281" fmla="*/ 16415604 w 17521894"/>
              <a:gd name="connsiteY281" fmla="*/ 1081714 h 9625007"/>
              <a:gd name="connsiteX282" fmla="*/ 16415604 w 17521894"/>
              <a:gd name="connsiteY282" fmla="*/ 2042015 h 9625007"/>
              <a:gd name="connsiteX283" fmla="*/ 15432232 w 17521894"/>
              <a:gd name="connsiteY283" fmla="*/ 2042015 h 9625007"/>
              <a:gd name="connsiteX284" fmla="*/ 13219644 w 17521894"/>
              <a:gd name="connsiteY284" fmla="*/ 1081714 h 9625007"/>
              <a:gd name="connsiteX285" fmla="*/ 14203016 w 17521894"/>
              <a:gd name="connsiteY285" fmla="*/ 1081714 h 9625007"/>
              <a:gd name="connsiteX286" fmla="*/ 14203016 w 17521894"/>
              <a:gd name="connsiteY286" fmla="*/ 2042015 h 9625007"/>
              <a:gd name="connsiteX287" fmla="*/ 13219644 w 17521894"/>
              <a:gd name="connsiteY287" fmla="*/ 2042015 h 9625007"/>
              <a:gd name="connsiteX288" fmla="*/ 12135697 w 17521894"/>
              <a:gd name="connsiteY288" fmla="*/ 1081714 h 9625007"/>
              <a:gd name="connsiteX289" fmla="*/ 13119069 w 17521894"/>
              <a:gd name="connsiteY289" fmla="*/ 1081714 h 9625007"/>
              <a:gd name="connsiteX290" fmla="*/ 13119069 w 17521894"/>
              <a:gd name="connsiteY290" fmla="*/ 2042014 h 9625007"/>
              <a:gd name="connsiteX291" fmla="*/ 12135697 w 17521894"/>
              <a:gd name="connsiteY291" fmla="*/ 2042014 h 9625007"/>
              <a:gd name="connsiteX292" fmla="*/ 11029406 w 17521894"/>
              <a:gd name="connsiteY292" fmla="*/ 1081714 h 9625007"/>
              <a:gd name="connsiteX293" fmla="*/ 12012778 w 17521894"/>
              <a:gd name="connsiteY293" fmla="*/ 1081714 h 9625007"/>
              <a:gd name="connsiteX294" fmla="*/ 12012778 w 17521894"/>
              <a:gd name="connsiteY294" fmla="*/ 2042014 h 9625007"/>
              <a:gd name="connsiteX295" fmla="*/ 11029406 w 17521894"/>
              <a:gd name="connsiteY295" fmla="*/ 2042014 h 9625007"/>
              <a:gd name="connsiteX296" fmla="*/ 4414012 w 17521894"/>
              <a:gd name="connsiteY296" fmla="*/ 1081714 h 9625007"/>
              <a:gd name="connsiteX297" fmla="*/ 5397385 w 17521894"/>
              <a:gd name="connsiteY297" fmla="*/ 1081714 h 9625007"/>
              <a:gd name="connsiteX298" fmla="*/ 5397385 w 17521894"/>
              <a:gd name="connsiteY298" fmla="*/ 2042014 h 9625007"/>
              <a:gd name="connsiteX299" fmla="*/ 4414012 w 17521894"/>
              <a:gd name="connsiteY299" fmla="*/ 2042014 h 9625007"/>
              <a:gd name="connsiteX300" fmla="*/ 3307713 w 17521894"/>
              <a:gd name="connsiteY300" fmla="*/ 1081714 h 9625007"/>
              <a:gd name="connsiteX301" fmla="*/ 4291088 w 17521894"/>
              <a:gd name="connsiteY301" fmla="*/ 1081714 h 9625007"/>
              <a:gd name="connsiteX302" fmla="*/ 4291088 w 17521894"/>
              <a:gd name="connsiteY302" fmla="*/ 2042014 h 9625007"/>
              <a:gd name="connsiteX303" fmla="*/ 3307713 w 17521894"/>
              <a:gd name="connsiteY303" fmla="*/ 2042014 h 9625007"/>
              <a:gd name="connsiteX304" fmla="*/ 9934287 w 17521894"/>
              <a:gd name="connsiteY304" fmla="*/ 1081711 h 9625007"/>
              <a:gd name="connsiteX305" fmla="*/ 10906488 w 17521894"/>
              <a:gd name="connsiteY305" fmla="*/ 1081711 h 9625007"/>
              <a:gd name="connsiteX306" fmla="*/ 10906488 w 17521894"/>
              <a:gd name="connsiteY306" fmla="*/ 2042012 h 9625007"/>
              <a:gd name="connsiteX307" fmla="*/ 9934287 w 17521894"/>
              <a:gd name="connsiteY307" fmla="*/ 2042012 h 9625007"/>
              <a:gd name="connsiteX308" fmla="*/ 2212590 w 17521894"/>
              <a:gd name="connsiteY308" fmla="*/ 1081711 h 9625007"/>
              <a:gd name="connsiteX309" fmla="*/ 3195962 w 17521894"/>
              <a:gd name="connsiteY309" fmla="*/ 1081711 h 9625007"/>
              <a:gd name="connsiteX310" fmla="*/ 3195962 w 17521894"/>
              <a:gd name="connsiteY310" fmla="*/ 2042012 h 9625007"/>
              <a:gd name="connsiteX311" fmla="*/ 2212590 w 17521894"/>
              <a:gd name="connsiteY311" fmla="*/ 2042012 h 9625007"/>
              <a:gd name="connsiteX312" fmla="*/ 7732898 w 17521894"/>
              <a:gd name="connsiteY312" fmla="*/ 1070681 h 9625007"/>
              <a:gd name="connsiteX313" fmla="*/ 8716243 w 17521894"/>
              <a:gd name="connsiteY313" fmla="*/ 1070681 h 9625007"/>
              <a:gd name="connsiteX314" fmla="*/ 8716243 w 17521894"/>
              <a:gd name="connsiteY314" fmla="*/ 2030981 h 9625007"/>
              <a:gd name="connsiteX315" fmla="*/ 7732898 w 17521894"/>
              <a:gd name="connsiteY315" fmla="*/ 2030981 h 9625007"/>
              <a:gd name="connsiteX316" fmla="*/ 22364 w 17521894"/>
              <a:gd name="connsiteY316" fmla="*/ 1070681 h 9625007"/>
              <a:gd name="connsiteX317" fmla="*/ 994563 w 17521894"/>
              <a:gd name="connsiteY317" fmla="*/ 1070681 h 9625007"/>
              <a:gd name="connsiteX318" fmla="*/ 994563 w 17521894"/>
              <a:gd name="connsiteY318" fmla="*/ 2030981 h 9625007"/>
              <a:gd name="connsiteX319" fmla="*/ 22364 w 17521894"/>
              <a:gd name="connsiteY319" fmla="*/ 2030981 h 9625007"/>
              <a:gd name="connsiteX320" fmla="*/ 3307713 w 17521894"/>
              <a:gd name="connsiteY320" fmla="*/ 4 h 9625007"/>
              <a:gd name="connsiteX321" fmla="*/ 4291086 w 17521894"/>
              <a:gd name="connsiteY321" fmla="*/ 4 h 9625007"/>
              <a:gd name="connsiteX322" fmla="*/ 4291086 w 17521894"/>
              <a:gd name="connsiteY322" fmla="*/ 960300 h 9625007"/>
              <a:gd name="connsiteX323" fmla="*/ 3307713 w 17521894"/>
              <a:gd name="connsiteY323" fmla="*/ 960300 h 9625007"/>
              <a:gd name="connsiteX324" fmla="*/ 11029406 w 17521894"/>
              <a:gd name="connsiteY324" fmla="*/ 4 h 9625007"/>
              <a:gd name="connsiteX325" fmla="*/ 12012778 w 17521894"/>
              <a:gd name="connsiteY325" fmla="*/ 4 h 9625007"/>
              <a:gd name="connsiteX326" fmla="*/ 12012778 w 17521894"/>
              <a:gd name="connsiteY326" fmla="*/ 960300 h 9625007"/>
              <a:gd name="connsiteX327" fmla="*/ 11029406 w 17521894"/>
              <a:gd name="connsiteY327" fmla="*/ 960300 h 9625007"/>
              <a:gd name="connsiteX328" fmla="*/ 4402834 w 17521894"/>
              <a:gd name="connsiteY328" fmla="*/ 4 h 9625007"/>
              <a:gd name="connsiteX329" fmla="*/ 5386206 w 17521894"/>
              <a:gd name="connsiteY329" fmla="*/ 4 h 9625007"/>
              <a:gd name="connsiteX330" fmla="*/ 5386206 w 17521894"/>
              <a:gd name="connsiteY330" fmla="*/ 960300 h 9625007"/>
              <a:gd name="connsiteX331" fmla="*/ 4402834 w 17521894"/>
              <a:gd name="connsiteY331" fmla="*/ 960300 h 9625007"/>
              <a:gd name="connsiteX332" fmla="*/ 12124526 w 17521894"/>
              <a:gd name="connsiteY332" fmla="*/ 4 h 9625007"/>
              <a:gd name="connsiteX333" fmla="*/ 13107898 w 17521894"/>
              <a:gd name="connsiteY333" fmla="*/ 4 h 9625007"/>
              <a:gd name="connsiteX334" fmla="*/ 13107898 w 17521894"/>
              <a:gd name="connsiteY334" fmla="*/ 960300 h 9625007"/>
              <a:gd name="connsiteX335" fmla="*/ 12124526 w 17521894"/>
              <a:gd name="connsiteY335" fmla="*/ 960300 h 9625007"/>
              <a:gd name="connsiteX336" fmla="*/ 5509132 w 17521894"/>
              <a:gd name="connsiteY336" fmla="*/ 4 h 9625007"/>
              <a:gd name="connsiteX337" fmla="*/ 6481332 w 17521894"/>
              <a:gd name="connsiteY337" fmla="*/ 4 h 9625007"/>
              <a:gd name="connsiteX338" fmla="*/ 6481332 w 17521894"/>
              <a:gd name="connsiteY338" fmla="*/ 960300 h 9625007"/>
              <a:gd name="connsiteX339" fmla="*/ 5509132 w 17521894"/>
              <a:gd name="connsiteY339" fmla="*/ 960300 h 9625007"/>
              <a:gd name="connsiteX340" fmla="*/ 13219644 w 17521894"/>
              <a:gd name="connsiteY340" fmla="*/ 3 h 9625007"/>
              <a:gd name="connsiteX341" fmla="*/ 14203016 w 17521894"/>
              <a:gd name="connsiteY341" fmla="*/ 3 h 9625007"/>
              <a:gd name="connsiteX342" fmla="*/ 14203016 w 17521894"/>
              <a:gd name="connsiteY342" fmla="*/ 960300 h 9625007"/>
              <a:gd name="connsiteX343" fmla="*/ 13219644 w 17521894"/>
              <a:gd name="connsiteY343" fmla="*/ 960300 h 9625007"/>
              <a:gd name="connsiteX344" fmla="*/ 15432232 w 17521894"/>
              <a:gd name="connsiteY344" fmla="*/ 3 h 9625007"/>
              <a:gd name="connsiteX345" fmla="*/ 16415604 w 17521894"/>
              <a:gd name="connsiteY345" fmla="*/ 3 h 9625007"/>
              <a:gd name="connsiteX346" fmla="*/ 16415604 w 17521894"/>
              <a:gd name="connsiteY346" fmla="*/ 960299 h 9625007"/>
              <a:gd name="connsiteX347" fmla="*/ 15432232 w 17521894"/>
              <a:gd name="connsiteY347" fmla="*/ 960299 h 9625007"/>
              <a:gd name="connsiteX348" fmla="*/ 6615422 w 17521894"/>
              <a:gd name="connsiteY348" fmla="*/ 3 h 9625007"/>
              <a:gd name="connsiteX349" fmla="*/ 7587621 w 17521894"/>
              <a:gd name="connsiteY349" fmla="*/ 3 h 9625007"/>
              <a:gd name="connsiteX350" fmla="*/ 7587621 w 17521894"/>
              <a:gd name="connsiteY350" fmla="*/ 960299 h 9625007"/>
              <a:gd name="connsiteX351" fmla="*/ 6615422 w 17521894"/>
              <a:gd name="connsiteY351" fmla="*/ 960299 h 9625007"/>
              <a:gd name="connsiteX352" fmla="*/ 14325934 w 17521894"/>
              <a:gd name="connsiteY352" fmla="*/ 3 h 9625007"/>
              <a:gd name="connsiteX353" fmla="*/ 15309306 w 17521894"/>
              <a:gd name="connsiteY353" fmla="*/ 3 h 9625007"/>
              <a:gd name="connsiteX354" fmla="*/ 15309306 w 17521894"/>
              <a:gd name="connsiteY354" fmla="*/ 960299 h 9625007"/>
              <a:gd name="connsiteX355" fmla="*/ 14325934 w 17521894"/>
              <a:gd name="connsiteY355" fmla="*/ 960299 h 9625007"/>
              <a:gd name="connsiteX356" fmla="*/ 16538522 w 17521894"/>
              <a:gd name="connsiteY356" fmla="*/ 3 h 9625007"/>
              <a:gd name="connsiteX357" fmla="*/ 17521894 w 17521894"/>
              <a:gd name="connsiteY357" fmla="*/ 3 h 9625007"/>
              <a:gd name="connsiteX358" fmla="*/ 17521894 w 17521894"/>
              <a:gd name="connsiteY358" fmla="*/ 960299 h 9625007"/>
              <a:gd name="connsiteX359" fmla="*/ 16538522 w 17521894"/>
              <a:gd name="connsiteY359" fmla="*/ 960299 h 9625007"/>
              <a:gd name="connsiteX360" fmla="*/ 2212590 w 17521894"/>
              <a:gd name="connsiteY360" fmla="*/ 1 h 9625007"/>
              <a:gd name="connsiteX361" fmla="*/ 3195962 w 17521894"/>
              <a:gd name="connsiteY361" fmla="*/ 1 h 9625007"/>
              <a:gd name="connsiteX362" fmla="*/ 3195962 w 17521894"/>
              <a:gd name="connsiteY362" fmla="*/ 960298 h 9625007"/>
              <a:gd name="connsiteX363" fmla="*/ 2212590 w 17521894"/>
              <a:gd name="connsiteY363" fmla="*/ 960298 h 9625007"/>
              <a:gd name="connsiteX364" fmla="*/ 9934287 w 17521894"/>
              <a:gd name="connsiteY364" fmla="*/ 1 h 9625007"/>
              <a:gd name="connsiteX365" fmla="*/ 10906488 w 17521894"/>
              <a:gd name="connsiteY365" fmla="*/ 1 h 9625007"/>
              <a:gd name="connsiteX366" fmla="*/ 10906488 w 17521894"/>
              <a:gd name="connsiteY366" fmla="*/ 960297 h 9625007"/>
              <a:gd name="connsiteX367" fmla="*/ 9934287 w 17521894"/>
              <a:gd name="connsiteY367" fmla="*/ 960297 h 9625007"/>
              <a:gd name="connsiteX368" fmla="*/ 1106297 w 17521894"/>
              <a:gd name="connsiteY368" fmla="*/ 1 h 9625007"/>
              <a:gd name="connsiteX369" fmla="*/ 2089670 w 17521894"/>
              <a:gd name="connsiteY369" fmla="*/ 1 h 9625007"/>
              <a:gd name="connsiteX370" fmla="*/ 2089670 w 17521894"/>
              <a:gd name="connsiteY370" fmla="*/ 960297 h 9625007"/>
              <a:gd name="connsiteX371" fmla="*/ 1106297 w 17521894"/>
              <a:gd name="connsiteY371" fmla="*/ 960297 h 9625007"/>
              <a:gd name="connsiteX372" fmla="*/ 8827991 w 17521894"/>
              <a:gd name="connsiteY372" fmla="*/ 1 h 9625007"/>
              <a:gd name="connsiteX373" fmla="*/ 9800192 w 17521894"/>
              <a:gd name="connsiteY373" fmla="*/ 1 h 9625007"/>
              <a:gd name="connsiteX374" fmla="*/ 9800192 w 17521894"/>
              <a:gd name="connsiteY374" fmla="*/ 960297 h 9625007"/>
              <a:gd name="connsiteX375" fmla="*/ 8827991 w 17521894"/>
              <a:gd name="connsiteY375" fmla="*/ 960297 h 9625007"/>
              <a:gd name="connsiteX376" fmla="*/ 0 w 17521894"/>
              <a:gd name="connsiteY376" fmla="*/ 1 h 9625007"/>
              <a:gd name="connsiteX377" fmla="*/ 983372 w 17521894"/>
              <a:gd name="connsiteY377" fmla="*/ 1 h 9625007"/>
              <a:gd name="connsiteX378" fmla="*/ 983372 w 17521894"/>
              <a:gd name="connsiteY378" fmla="*/ 960297 h 9625007"/>
              <a:gd name="connsiteX379" fmla="*/ 0 w 17521894"/>
              <a:gd name="connsiteY379" fmla="*/ 960297 h 9625007"/>
              <a:gd name="connsiteX380" fmla="*/ 7721711 w 17521894"/>
              <a:gd name="connsiteY380" fmla="*/ 0 h 9625007"/>
              <a:gd name="connsiteX381" fmla="*/ 8693901 w 17521894"/>
              <a:gd name="connsiteY381" fmla="*/ 0 h 9625007"/>
              <a:gd name="connsiteX382" fmla="*/ 8693901 w 17521894"/>
              <a:gd name="connsiteY382" fmla="*/ 960297 h 9625007"/>
              <a:gd name="connsiteX383" fmla="*/ 7721711 w 17521894"/>
              <a:gd name="connsiteY383" fmla="*/ 960297 h 9625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Lst>
            <a:rect l="l" t="t" r="r" b="b"/>
            <a:pathLst>
              <a:path w="17521894" h="9625007">
                <a:moveTo>
                  <a:pt x="11029406" y="8664710"/>
                </a:moveTo>
                <a:lnTo>
                  <a:pt x="12012778" y="8664710"/>
                </a:lnTo>
                <a:lnTo>
                  <a:pt x="12012778" y="9625007"/>
                </a:lnTo>
                <a:lnTo>
                  <a:pt x="11029406" y="9625007"/>
                </a:lnTo>
                <a:close/>
                <a:moveTo>
                  <a:pt x="7732871" y="8664710"/>
                </a:moveTo>
                <a:lnTo>
                  <a:pt x="8716243" y="8664710"/>
                </a:lnTo>
                <a:lnTo>
                  <a:pt x="8716243" y="9625007"/>
                </a:lnTo>
                <a:lnTo>
                  <a:pt x="7732871" y="9625007"/>
                </a:lnTo>
                <a:close/>
                <a:moveTo>
                  <a:pt x="3307702" y="8664710"/>
                </a:moveTo>
                <a:lnTo>
                  <a:pt x="4291075" y="8664710"/>
                </a:lnTo>
                <a:lnTo>
                  <a:pt x="4291075" y="9625007"/>
                </a:lnTo>
                <a:lnTo>
                  <a:pt x="3307702" y="9625007"/>
                </a:lnTo>
                <a:close/>
                <a:moveTo>
                  <a:pt x="22341" y="8664710"/>
                </a:moveTo>
                <a:lnTo>
                  <a:pt x="994541" y="8664710"/>
                </a:lnTo>
                <a:lnTo>
                  <a:pt x="994541" y="9625007"/>
                </a:lnTo>
                <a:lnTo>
                  <a:pt x="22341" y="9625007"/>
                </a:lnTo>
                <a:close/>
                <a:moveTo>
                  <a:pt x="16538522" y="8653670"/>
                </a:moveTo>
                <a:lnTo>
                  <a:pt x="17510722" y="8653670"/>
                </a:lnTo>
                <a:lnTo>
                  <a:pt x="17510722" y="9613967"/>
                </a:lnTo>
                <a:lnTo>
                  <a:pt x="16538522" y="9613967"/>
                </a:lnTo>
                <a:close/>
                <a:moveTo>
                  <a:pt x="15432232" y="8653670"/>
                </a:moveTo>
                <a:lnTo>
                  <a:pt x="16415604" y="8653670"/>
                </a:lnTo>
                <a:lnTo>
                  <a:pt x="16415604" y="9613967"/>
                </a:lnTo>
                <a:lnTo>
                  <a:pt x="15432232" y="9613967"/>
                </a:lnTo>
                <a:close/>
                <a:moveTo>
                  <a:pt x="14314763" y="8653670"/>
                </a:moveTo>
                <a:lnTo>
                  <a:pt x="15298135" y="8653670"/>
                </a:lnTo>
                <a:lnTo>
                  <a:pt x="15298135" y="9613967"/>
                </a:lnTo>
                <a:lnTo>
                  <a:pt x="14314763" y="9613967"/>
                </a:lnTo>
                <a:close/>
                <a:moveTo>
                  <a:pt x="13219644" y="8653670"/>
                </a:moveTo>
                <a:lnTo>
                  <a:pt x="14203016" y="8653670"/>
                </a:lnTo>
                <a:lnTo>
                  <a:pt x="14203016" y="9613967"/>
                </a:lnTo>
                <a:lnTo>
                  <a:pt x="13219644" y="9613967"/>
                </a:lnTo>
                <a:close/>
                <a:moveTo>
                  <a:pt x="12124526" y="8653670"/>
                </a:moveTo>
                <a:lnTo>
                  <a:pt x="13107898" y="8653670"/>
                </a:lnTo>
                <a:lnTo>
                  <a:pt x="13107898" y="9613967"/>
                </a:lnTo>
                <a:lnTo>
                  <a:pt x="12124526" y="9613967"/>
                </a:lnTo>
                <a:close/>
                <a:moveTo>
                  <a:pt x="9934287" y="8653670"/>
                </a:moveTo>
                <a:lnTo>
                  <a:pt x="10906488" y="8653670"/>
                </a:lnTo>
                <a:lnTo>
                  <a:pt x="10906488" y="9613967"/>
                </a:lnTo>
                <a:lnTo>
                  <a:pt x="9934287" y="9613967"/>
                </a:lnTo>
                <a:close/>
                <a:moveTo>
                  <a:pt x="8827991" y="8653670"/>
                </a:moveTo>
                <a:lnTo>
                  <a:pt x="9811363" y="8653670"/>
                </a:lnTo>
                <a:lnTo>
                  <a:pt x="9811363" y="9613967"/>
                </a:lnTo>
                <a:lnTo>
                  <a:pt x="8827991" y="9613967"/>
                </a:lnTo>
                <a:close/>
                <a:moveTo>
                  <a:pt x="6604234" y="8653670"/>
                </a:moveTo>
                <a:lnTo>
                  <a:pt x="7576436" y="8653670"/>
                </a:lnTo>
                <a:lnTo>
                  <a:pt x="7576436" y="9613967"/>
                </a:lnTo>
                <a:lnTo>
                  <a:pt x="6604234" y="9613967"/>
                </a:lnTo>
                <a:close/>
                <a:moveTo>
                  <a:pt x="5509117" y="8653670"/>
                </a:moveTo>
                <a:lnTo>
                  <a:pt x="6481318" y="8653670"/>
                </a:lnTo>
                <a:lnTo>
                  <a:pt x="6481318" y="9613967"/>
                </a:lnTo>
                <a:lnTo>
                  <a:pt x="5509117" y="9613967"/>
                </a:lnTo>
                <a:close/>
                <a:moveTo>
                  <a:pt x="4402819" y="8653670"/>
                </a:moveTo>
                <a:lnTo>
                  <a:pt x="5386192" y="8653670"/>
                </a:lnTo>
                <a:lnTo>
                  <a:pt x="5386192" y="9613967"/>
                </a:lnTo>
                <a:lnTo>
                  <a:pt x="4402819" y="9613967"/>
                </a:lnTo>
                <a:close/>
                <a:moveTo>
                  <a:pt x="2212579" y="8653670"/>
                </a:moveTo>
                <a:lnTo>
                  <a:pt x="3195951" y="8653670"/>
                </a:lnTo>
                <a:lnTo>
                  <a:pt x="3195951" y="9613967"/>
                </a:lnTo>
                <a:lnTo>
                  <a:pt x="2212579" y="9613967"/>
                </a:lnTo>
                <a:close/>
                <a:moveTo>
                  <a:pt x="1117460" y="8653670"/>
                </a:moveTo>
                <a:lnTo>
                  <a:pt x="2100832" y="8653670"/>
                </a:lnTo>
                <a:lnTo>
                  <a:pt x="2100832" y="9613967"/>
                </a:lnTo>
                <a:lnTo>
                  <a:pt x="1117460" y="9613967"/>
                </a:lnTo>
                <a:close/>
                <a:moveTo>
                  <a:pt x="15432232" y="7583002"/>
                </a:moveTo>
                <a:lnTo>
                  <a:pt x="16415604" y="7583002"/>
                </a:lnTo>
                <a:lnTo>
                  <a:pt x="16415604" y="8543299"/>
                </a:lnTo>
                <a:lnTo>
                  <a:pt x="15432232" y="8543299"/>
                </a:lnTo>
                <a:close/>
                <a:moveTo>
                  <a:pt x="13219644" y="7583002"/>
                </a:moveTo>
                <a:lnTo>
                  <a:pt x="14203016" y="7583002"/>
                </a:lnTo>
                <a:lnTo>
                  <a:pt x="14203016" y="8543299"/>
                </a:lnTo>
                <a:lnTo>
                  <a:pt x="13219644" y="8543299"/>
                </a:lnTo>
                <a:close/>
                <a:moveTo>
                  <a:pt x="5509118" y="7583002"/>
                </a:moveTo>
                <a:lnTo>
                  <a:pt x="6481320" y="7583002"/>
                </a:lnTo>
                <a:lnTo>
                  <a:pt x="6481320" y="8543299"/>
                </a:lnTo>
                <a:lnTo>
                  <a:pt x="5509118" y="8543299"/>
                </a:lnTo>
                <a:close/>
                <a:moveTo>
                  <a:pt x="16538522" y="7571960"/>
                </a:moveTo>
                <a:lnTo>
                  <a:pt x="17510722" y="7571960"/>
                </a:lnTo>
                <a:lnTo>
                  <a:pt x="17510722" y="8532257"/>
                </a:lnTo>
                <a:lnTo>
                  <a:pt x="16538522" y="8532257"/>
                </a:lnTo>
                <a:close/>
                <a:moveTo>
                  <a:pt x="14314763" y="7571960"/>
                </a:moveTo>
                <a:lnTo>
                  <a:pt x="15298135" y="7571960"/>
                </a:lnTo>
                <a:lnTo>
                  <a:pt x="15298135" y="8532257"/>
                </a:lnTo>
                <a:lnTo>
                  <a:pt x="14314763" y="8532257"/>
                </a:lnTo>
                <a:close/>
                <a:moveTo>
                  <a:pt x="12124526" y="7571960"/>
                </a:moveTo>
                <a:lnTo>
                  <a:pt x="13107898" y="7571960"/>
                </a:lnTo>
                <a:lnTo>
                  <a:pt x="13107898" y="8532257"/>
                </a:lnTo>
                <a:lnTo>
                  <a:pt x="12124526" y="8532257"/>
                </a:lnTo>
                <a:close/>
                <a:moveTo>
                  <a:pt x="11029406" y="7571960"/>
                </a:moveTo>
                <a:lnTo>
                  <a:pt x="12012778" y="7571960"/>
                </a:lnTo>
                <a:lnTo>
                  <a:pt x="12012778" y="8532257"/>
                </a:lnTo>
                <a:lnTo>
                  <a:pt x="11029406" y="8532257"/>
                </a:lnTo>
                <a:close/>
                <a:moveTo>
                  <a:pt x="9934287" y="7571960"/>
                </a:moveTo>
                <a:lnTo>
                  <a:pt x="10906488" y="7571960"/>
                </a:lnTo>
                <a:lnTo>
                  <a:pt x="10906488" y="8532257"/>
                </a:lnTo>
                <a:lnTo>
                  <a:pt x="9934287" y="8532257"/>
                </a:lnTo>
                <a:close/>
                <a:moveTo>
                  <a:pt x="8827991" y="7571960"/>
                </a:moveTo>
                <a:lnTo>
                  <a:pt x="9811363" y="7571960"/>
                </a:lnTo>
                <a:lnTo>
                  <a:pt x="9811363" y="8532257"/>
                </a:lnTo>
                <a:lnTo>
                  <a:pt x="8827991" y="8532257"/>
                </a:lnTo>
                <a:close/>
                <a:moveTo>
                  <a:pt x="7732872" y="7571960"/>
                </a:moveTo>
                <a:lnTo>
                  <a:pt x="8716243" y="7571960"/>
                </a:lnTo>
                <a:lnTo>
                  <a:pt x="8716243" y="8532257"/>
                </a:lnTo>
                <a:lnTo>
                  <a:pt x="7732872" y="8532257"/>
                </a:lnTo>
                <a:close/>
                <a:moveTo>
                  <a:pt x="6604242" y="7571960"/>
                </a:moveTo>
                <a:lnTo>
                  <a:pt x="7576440" y="7571960"/>
                </a:lnTo>
                <a:lnTo>
                  <a:pt x="7576440" y="8532257"/>
                </a:lnTo>
                <a:lnTo>
                  <a:pt x="6604242" y="8532257"/>
                </a:lnTo>
                <a:close/>
                <a:moveTo>
                  <a:pt x="4402819" y="7571960"/>
                </a:moveTo>
                <a:lnTo>
                  <a:pt x="5386192" y="7571960"/>
                </a:lnTo>
                <a:lnTo>
                  <a:pt x="5386192" y="8532257"/>
                </a:lnTo>
                <a:lnTo>
                  <a:pt x="4402819" y="8532257"/>
                </a:lnTo>
                <a:close/>
                <a:moveTo>
                  <a:pt x="3307702" y="7571960"/>
                </a:moveTo>
                <a:lnTo>
                  <a:pt x="4291075" y="7571960"/>
                </a:lnTo>
                <a:lnTo>
                  <a:pt x="4291075" y="8532257"/>
                </a:lnTo>
                <a:lnTo>
                  <a:pt x="3307702" y="8532257"/>
                </a:lnTo>
                <a:close/>
                <a:moveTo>
                  <a:pt x="2212585" y="7571960"/>
                </a:moveTo>
                <a:lnTo>
                  <a:pt x="3195957" y="7571960"/>
                </a:lnTo>
                <a:lnTo>
                  <a:pt x="3195957" y="8532257"/>
                </a:lnTo>
                <a:lnTo>
                  <a:pt x="2212585" y="8532257"/>
                </a:lnTo>
                <a:close/>
                <a:moveTo>
                  <a:pt x="1117465" y="7571960"/>
                </a:moveTo>
                <a:lnTo>
                  <a:pt x="2100838" y="7571960"/>
                </a:lnTo>
                <a:lnTo>
                  <a:pt x="2100838" y="8532257"/>
                </a:lnTo>
                <a:lnTo>
                  <a:pt x="1117465" y="8532257"/>
                </a:lnTo>
                <a:close/>
                <a:moveTo>
                  <a:pt x="22341" y="7571960"/>
                </a:moveTo>
                <a:lnTo>
                  <a:pt x="994542" y="7571960"/>
                </a:lnTo>
                <a:lnTo>
                  <a:pt x="994542" y="8532257"/>
                </a:lnTo>
                <a:lnTo>
                  <a:pt x="22341" y="8532257"/>
                </a:lnTo>
                <a:close/>
                <a:moveTo>
                  <a:pt x="12124526" y="3245137"/>
                </a:moveTo>
                <a:lnTo>
                  <a:pt x="13107898" y="3245137"/>
                </a:lnTo>
                <a:lnTo>
                  <a:pt x="13107898" y="4205420"/>
                </a:lnTo>
                <a:lnTo>
                  <a:pt x="12124526" y="4205420"/>
                </a:lnTo>
                <a:close/>
                <a:moveTo>
                  <a:pt x="4402839" y="3245137"/>
                </a:moveTo>
                <a:lnTo>
                  <a:pt x="5386215" y="3245137"/>
                </a:lnTo>
                <a:lnTo>
                  <a:pt x="5386215" y="4205420"/>
                </a:lnTo>
                <a:lnTo>
                  <a:pt x="4402839" y="4205420"/>
                </a:lnTo>
                <a:close/>
                <a:moveTo>
                  <a:pt x="8827991" y="3245132"/>
                </a:moveTo>
                <a:lnTo>
                  <a:pt x="9811363" y="3245132"/>
                </a:lnTo>
                <a:lnTo>
                  <a:pt x="9811363" y="4205420"/>
                </a:lnTo>
                <a:lnTo>
                  <a:pt x="8827991" y="4205420"/>
                </a:lnTo>
                <a:close/>
                <a:moveTo>
                  <a:pt x="1117470" y="3245132"/>
                </a:moveTo>
                <a:lnTo>
                  <a:pt x="2100843" y="3245132"/>
                </a:lnTo>
                <a:lnTo>
                  <a:pt x="2100843" y="4205420"/>
                </a:lnTo>
                <a:lnTo>
                  <a:pt x="1117470" y="4205420"/>
                </a:lnTo>
                <a:close/>
                <a:moveTo>
                  <a:pt x="2212592" y="3234100"/>
                </a:moveTo>
                <a:lnTo>
                  <a:pt x="3195965" y="3234100"/>
                </a:lnTo>
                <a:lnTo>
                  <a:pt x="3195965" y="4205420"/>
                </a:lnTo>
                <a:lnTo>
                  <a:pt x="2212592" y="4205420"/>
                </a:lnTo>
                <a:close/>
                <a:moveTo>
                  <a:pt x="13219644" y="3234099"/>
                </a:moveTo>
                <a:lnTo>
                  <a:pt x="14203016" y="3234099"/>
                </a:lnTo>
                <a:lnTo>
                  <a:pt x="14203016" y="4205420"/>
                </a:lnTo>
                <a:lnTo>
                  <a:pt x="13219644" y="4205420"/>
                </a:lnTo>
                <a:close/>
                <a:moveTo>
                  <a:pt x="9934287" y="3234099"/>
                </a:moveTo>
                <a:lnTo>
                  <a:pt x="10906488" y="3234099"/>
                </a:lnTo>
                <a:lnTo>
                  <a:pt x="10906488" y="4205420"/>
                </a:lnTo>
                <a:lnTo>
                  <a:pt x="9934287" y="4205420"/>
                </a:lnTo>
                <a:close/>
                <a:moveTo>
                  <a:pt x="5509130" y="3234099"/>
                </a:moveTo>
                <a:lnTo>
                  <a:pt x="6481328" y="3234099"/>
                </a:lnTo>
                <a:lnTo>
                  <a:pt x="6481328" y="4205420"/>
                </a:lnTo>
                <a:lnTo>
                  <a:pt x="5509130" y="4205420"/>
                </a:lnTo>
                <a:close/>
                <a:moveTo>
                  <a:pt x="15432232" y="3234098"/>
                </a:moveTo>
                <a:lnTo>
                  <a:pt x="16415604" y="3234098"/>
                </a:lnTo>
                <a:lnTo>
                  <a:pt x="16415604" y="4205420"/>
                </a:lnTo>
                <a:lnTo>
                  <a:pt x="15432232" y="4205420"/>
                </a:lnTo>
                <a:close/>
                <a:moveTo>
                  <a:pt x="22350" y="3234097"/>
                </a:moveTo>
                <a:lnTo>
                  <a:pt x="994550" y="3234097"/>
                </a:lnTo>
                <a:lnTo>
                  <a:pt x="994550" y="4205420"/>
                </a:lnTo>
                <a:lnTo>
                  <a:pt x="22350" y="4205420"/>
                </a:lnTo>
                <a:close/>
                <a:moveTo>
                  <a:pt x="11029406" y="3234096"/>
                </a:moveTo>
                <a:lnTo>
                  <a:pt x="12012778" y="3234096"/>
                </a:lnTo>
                <a:lnTo>
                  <a:pt x="12012778" y="4205420"/>
                </a:lnTo>
                <a:lnTo>
                  <a:pt x="11029406" y="4205420"/>
                </a:lnTo>
                <a:close/>
                <a:moveTo>
                  <a:pt x="7732881" y="3234096"/>
                </a:moveTo>
                <a:lnTo>
                  <a:pt x="8716243" y="3234096"/>
                </a:lnTo>
                <a:lnTo>
                  <a:pt x="8716243" y="4205420"/>
                </a:lnTo>
                <a:lnTo>
                  <a:pt x="7732881" y="4205420"/>
                </a:lnTo>
                <a:close/>
                <a:moveTo>
                  <a:pt x="3307705" y="3234096"/>
                </a:moveTo>
                <a:lnTo>
                  <a:pt x="4291078" y="3234096"/>
                </a:lnTo>
                <a:lnTo>
                  <a:pt x="4291078" y="4205420"/>
                </a:lnTo>
                <a:lnTo>
                  <a:pt x="3307705" y="4205420"/>
                </a:lnTo>
                <a:close/>
                <a:moveTo>
                  <a:pt x="16538522" y="3234095"/>
                </a:moveTo>
                <a:lnTo>
                  <a:pt x="17510722" y="3234095"/>
                </a:lnTo>
                <a:lnTo>
                  <a:pt x="17510722" y="4205420"/>
                </a:lnTo>
                <a:lnTo>
                  <a:pt x="16538522" y="4205420"/>
                </a:lnTo>
                <a:close/>
                <a:moveTo>
                  <a:pt x="14314763" y="3234095"/>
                </a:moveTo>
                <a:lnTo>
                  <a:pt x="15298135" y="3234095"/>
                </a:lnTo>
                <a:lnTo>
                  <a:pt x="15298135" y="4205420"/>
                </a:lnTo>
                <a:lnTo>
                  <a:pt x="14314763" y="4205420"/>
                </a:lnTo>
                <a:close/>
                <a:moveTo>
                  <a:pt x="6604243" y="3234095"/>
                </a:moveTo>
                <a:lnTo>
                  <a:pt x="7576442" y="3234095"/>
                </a:lnTo>
                <a:lnTo>
                  <a:pt x="7576442" y="4205420"/>
                </a:lnTo>
                <a:lnTo>
                  <a:pt x="6604243" y="4205420"/>
                </a:lnTo>
                <a:close/>
                <a:moveTo>
                  <a:pt x="7732898" y="2163430"/>
                </a:moveTo>
                <a:lnTo>
                  <a:pt x="8716243" y="2163430"/>
                </a:lnTo>
                <a:lnTo>
                  <a:pt x="8716243" y="3123724"/>
                </a:lnTo>
                <a:lnTo>
                  <a:pt x="7732898" y="3123724"/>
                </a:lnTo>
                <a:close/>
                <a:moveTo>
                  <a:pt x="22364" y="2163430"/>
                </a:moveTo>
                <a:lnTo>
                  <a:pt x="994564" y="2163430"/>
                </a:lnTo>
                <a:lnTo>
                  <a:pt x="994564" y="3123724"/>
                </a:lnTo>
                <a:lnTo>
                  <a:pt x="22364" y="3123724"/>
                </a:lnTo>
                <a:close/>
                <a:moveTo>
                  <a:pt x="12124526" y="2163429"/>
                </a:moveTo>
                <a:lnTo>
                  <a:pt x="13107898" y="2163429"/>
                </a:lnTo>
                <a:lnTo>
                  <a:pt x="13107898" y="3123723"/>
                </a:lnTo>
                <a:lnTo>
                  <a:pt x="12124526" y="3123723"/>
                </a:lnTo>
                <a:close/>
                <a:moveTo>
                  <a:pt x="9934287" y="2163429"/>
                </a:moveTo>
                <a:lnTo>
                  <a:pt x="10906488" y="2163429"/>
                </a:lnTo>
                <a:lnTo>
                  <a:pt x="10906488" y="3123724"/>
                </a:lnTo>
                <a:lnTo>
                  <a:pt x="9934287" y="3123724"/>
                </a:lnTo>
                <a:close/>
                <a:moveTo>
                  <a:pt x="4402840" y="2163429"/>
                </a:moveTo>
                <a:lnTo>
                  <a:pt x="5386215" y="2163429"/>
                </a:lnTo>
                <a:lnTo>
                  <a:pt x="5386215" y="3123723"/>
                </a:lnTo>
                <a:lnTo>
                  <a:pt x="4402840" y="3123723"/>
                </a:lnTo>
                <a:close/>
                <a:moveTo>
                  <a:pt x="2212602" y="2163429"/>
                </a:moveTo>
                <a:lnTo>
                  <a:pt x="3195974" y="2163429"/>
                </a:lnTo>
                <a:lnTo>
                  <a:pt x="3195974" y="3123724"/>
                </a:lnTo>
                <a:lnTo>
                  <a:pt x="2212602" y="3123724"/>
                </a:lnTo>
                <a:close/>
                <a:moveTo>
                  <a:pt x="15432232" y="2163428"/>
                </a:moveTo>
                <a:lnTo>
                  <a:pt x="16415604" y="2163428"/>
                </a:lnTo>
                <a:lnTo>
                  <a:pt x="16415604" y="3123722"/>
                </a:lnTo>
                <a:lnTo>
                  <a:pt x="15432232" y="3123722"/>
                </a:lnTo>
                <a:close/>
                <a:moveTo>
                  <a:pt x="13219644" y="2163428"/>
                </a:moveTo>
                <a:lnTo>
                  <a:pt x="14203016" y="2163428"/>
                </a:lnTo>
                <a:lnTo>
                  <a:pt x="14203016" y="3123722"/>
                </a:lnTo>
                <a:lnTo>
                  <a:pt x="13219644" y="3123722"/>
                </a:lnTo>
                <a:close/>
                <a:moveTo>
                  <a:pt x="11029406" y="2163428"/>
                </a:moveTo>
                <a:lnTo>
                  <a:pt x="12012778" y="2163428"/>
                </a:lnTo>
                <a:lnTo>
                  <a:pt x="12012778" y="3123722"/>
                </a:lnTo>
                <a:lnTo>
                  <a:pt x="11029406" y="3123722"/>
                </a:lnTo>
                <a:close/>
                <a:moveTo>
                  <a:pt x="6604257" y="2163428"/>
                </a:moveTo>
                <a:lnTo>
                  <a:pt x="7576456" y="2163428"/>
                </a:lnTo>
                <a:lnTo>
                  <a:pt x="7576456" y="3123722"/>
                </a:lnTo>
                <a:lnTo>
                  <a:pt x="6604257" y="3123722"/>
                </a:lnTo>
                <a:close/>
                <a:moveTo>
                  <a:pt x="5509136" y="2163428"/>
                </a:moveTo>
                <a:lnTo>
                  <a:pt x="6481338" y="2163428"/>
                </a:lnTo>
                <a:lnTo>
                  <a:pt x="6481338" y="3123722"/>
                </a:lnTo>
                <a:lnTo>
                  <a:pt x="5509136" y="3123722"/>
                </a:lnTo>
                <a:close/>
                <a:moveTo>
                  <a:pt x="3307717" y="2163428"/>
                </a:moveTo>
                <a:lnTo>
                  <a:pt x="4291092" y="2163428"/>
                </a:lnTo>
                <a:lnTo>
                  <a:pt x="4291092" y="3123722"/>
                </a:lnTo>
                <a:lnTo>
                  <a:pt x="3307717" y="3123722"/>
                </a:lnTo>
                <a:close/>
                <a:moveTo>
                  <a:pt x="16538522" y="2163427"/>
                </a:moveTo>
                <a:lnTo>
                  <a:pt x="17510722" y="2163427"/>
                </a:lnTo>
                <a:lnTo>
                  <a:pt x="17510722" y="3123722"/>
                </a:lnTo>
                <a:lnTo>
                  <a:pt x="16538522" y="3123722"/>
                </a:lnTo>
                <a:close/>
                <a:moveTo>
                  <a:pt x="14314763" y="2163427"/>
                </a:moveTo>
                <a:lnTo>
                  <a:pt x="15298135" y="2163427"/>
                </a:lnTo>
                <a:lnTo>
                  <a:pt x="15298135" y="3123722"/>
                </a:lnTo>
                <a:lnTo>
                  <a:pt x="14314763" y="3123722"/>
                </a:lnTo>
                <a:close/>
                <a:moveTo>
                  <a:pt x="8827991" y="2163424"/>
                </a:moveTo>
                <a:lnTo>
                  <a:pt x="9811363" y="2163424"/>
                </a:lnTo>
                <a:lnTo>
                  <a:pt x="9811363" y="3123719"/>
                </a:lnTo>
                <a:lnTo>
                  <a:pt x="8827991" y="3123719"/>
                </a:lnTo>
                <a:close/>
                <a:moveTo>
                  <a:pt x="1117470" y="2163424"/>
                </a:moveTo>
                <a:lnTo>
                  <a:pt x="2100843" y="2163424"/>
                </a:lnTo>
                <a:lnTo>
                  <a:pt x="2100843" y="3123720"/>
                </a:lnTo>
                <a:lnTo>
                  <a:pt x="1117470" y="3123720"/>
                </a:lnTo>
                <a:close/>
                <a:moveTo>
                  <a:pt x="8827991" y="1081717"/>
                </a:moveTo>
                <a:lnTo>
                  <a:pt x="9811363" y="1081717"/>
                </a:lnTo>
                <a:lnTo>
                  <a:pt x="9811363" y="2042017"/>
                </a:lnTo>
                <a:lnTo>
                  <a:pt x="8827991" y="2042017"/>
                </a:lnTo>
                <a:close/>
                <a:moveTo>
                  <a:pt x="1117480" y="1081717"/>
                </a:moveTo>
                <a:lnTo>
                  <a:pt x="2100854" y="1081717"/>
                </a:lnTo>
                <a:lnTo>
                  <a:pt x="2100854" y="2042017"/>
                </a:lnTo>
                <a:lnTo>
                  <a:pt x="1117480" y="2042017"/>
                </a:lnTo>
                <a:close/>
                <a:moveTo>
                  <a:pt x="14314763" y="1081715"/>
                </a:moveTo>
                <a:lnTo>
                  <a:pt x="15298135" y="1081715"/>
                </a:lnTo>
                <a:lnTo>
                  <a:pt x="15298135" y="2042015"/>
                </a:lnTo>
                <a:lnTo>
                  <a:pt x="14314763" y="2042015"/>
                </a:lnTo>
                <a:close/>
                <a:moveTo>
                  <a:pt x="6604256" y="1081715"/>
                </a:moveTo>
                <a:lnTo>
                  <a:pt x="7576454" y="1081715"/>
                </a:lnTo>
                <a:lnTo>
                  <a:pt x="7576454" y="2042015"/>
                </a:lnTo>
                <a:lnTo>
                  <a:pt x="6604256" y="2042015"/>
                </a:lnTo>
                <a:close/>
                <a:moveTo>
                  <a:pt x="16538522" y="1081714"/>
                </a:moveTo>
                <a:lnTo>
                  <a:pt x="17510722" y="1081714"/>
                </a:lnTo>
                <a:lnTo>
                  <a:pt x="17510722" y="2042015"/>
                </a:lnTo>
                <a:lnTo>
                  <a:pt x="16538522" y="2042015"/>
                </a:lnTo>
                <a:close/>
                <a:moveTo>
                  <a:pt x="5509135" y="1081714"/>
                </a:moveTo>
                <a:lnTo>
                  <a:pt x="6481334" y="1081714"/>
                </a:lnTo>
                <a:lnTo>
                  <a:pt x="6481334" y="2042015"/>
                </a:lnTo>
                <a:lnTo>
                  <a:pt x="5509135" y="2042015"/>
                </a:lnTo>
                <a:close/>
                <a:moveTo>
                  <a:pt x="15432232" y="1081714"/>
                </a:moveTo>
                <a:lnTo>
                  <a:pt x="16415604" y="1081714"/>
                </a:lnTo>
                <a:lnTo>
                  <a:pt x="16415604" y="2042015"/>
                </a:lnTo>
                <a:lnTo>
                  <a:pt x="15432232" y="2042015"/>
                </a:lnTo>
                <a:close/>
                <a:moveTo>
                  <a:pt x="13219644" y="1081714"/>
                </a:moveTo>
                <a:lnTo>
                  <a:pt x="14203016" y="1081714"/>
                </a:lnTo>
                <a:lnTo>
                  <a:pt x="14203016" y="2042015"/>
                </a:lnTo>
                <a:lnTo>
                  <a:pt x="13219644" y="2042015"/>
                </a:lnTo>
                <a:close/>
                <a:moveTo>
                  <a:pt x="12135697" y="1081714"/>
                </a:moveTo>
                <a:lnTo>
                  <a:pt x="13119069" y="1081714"/>
                </a:lnTo>
                <a:lnTo>
                  <a:pt x="13119069" y="2042014"/>
                </a:lnTo>
                <a:lnTo>
                  <a:pt x="12135697" y="2042014"/>
                </a:lnTo>
                <a:close/>
                <a:moveTo>
                  <a:pt x="11029406" y="1081714"/>
                </a:moveTo>
                <a:lnTo>
                  <a:pt x="12012778" y="1081714"/>
                </a:lnTo>
                <a:lnTo>
                  <a:pt x="12012778" y="2042014"/>
                </a:lnTo>
                <a:lnTo>
                  <a:pt x="11029406" y="2042014"/>
                </a:lnTo>
                <a:close/>
                <a:moveTo>
                  <a:pt x="4414012" y="1081714"/>
                </a:moveTo>
                <a:lnTo>
                  <a:pt x="5397385" y="1081714"/>
                </a:lnTo>
                <a:lnTo>
                  <a:pt x="5397385" y="2042014"/>
                </a:lnTo>
                <a:lnTo>
                  <a:pt x="4414012" y="2042014"/>
                </a:lnTo>
                <a:close/>
                <a:moveTo>
                  <a:pt x="3307713" y="1081714"/>
                </a:moveTo>
                <a:lnTo>
                  <a:pt x="4291088" y="1081714"/>
                </a:lnTo>
                <a:lnTo>
                  <a:pt x="4291088" y="2042014"/>
                </a:lnTo>
                <a:lnTo>
                  <a:pt x="3307713" y="2042014"/>
                </a:lnTo>
                <a:close/>
                <a:moveTo>
                  <a:pt x="9934287" y="1081711"/>
                </a:moveTo>
                <a:lnTo>
                  <a:pt x="10906488" y="1081711"/>
                </a:lnTo>
                <a:lnTo>
                  <a:pt x="10906488" y="2042012"/>
                </a:lnTo>
                <a:lnTo>
                  <a:pt x="9934287" y="2042012"/>
                </a:lnTo>
                <a:close/>
                <a:moveTo>
                  <a:pt x="2212590" y="1081711"/>
                </a:moveTo>
                <a:lnTo>
                  <a:pt x="3195962" y="1081711"/>
                </a:lnTo>
                <a:lnTo>
                  <a:pt x="3195962" y="2042012"/>
                </a:lnTo>
                <a:lnTo>
                  <a:pt x="2212590" y="2042012"/>
                </a:lnTo>
                <a:close/>
                <a:moveTo>
                  <a:pt x="7732898" y="1070681"/>
                </a:moveTo>
                <a:lnTo>
                  <a:pt x="8716243" y="1070681"/>
                </a:lnTo>
                <a:lnTo>
                  <a:pt x="8716243" y="2030981"/>
                </a:lnTo>
                <a:lnTo>
                  <a:pt x="7732898" y="2030981"/>
                </a:lnTo>
                <a:close/>
                <a:moveTo>
                  <a:pt x="22364" y="1070681"/>
                </a:moveTo>
                <a:lnTo>
                  <a:pt x="994563" y="1070681"/>
                </a:lnTo>
                <a:lnTo>
                  <a:pt x="994563" y="2030981"/>
                </a:lnTo>
                <a:lnTo>
                  <a:pt x="22364" y="2030981"/>
                </a:lnTo>
                <a:close/>
                <a:moveTo>
                  <a:pt x="3307713" y="4"/>
                </a:moveTo>
                <a:lnTo>
                  <a:pt x="4291086" y="4"/>
                </a:lnTo>
                <a:lnTo>
                  <a:pt x="4291086" y="960300"/>
                </a:lnTo>
                <a:lnTo>
                  <a:pt x="3307713" y="960300"/>
                </a:lnTo>
                <a:close/>
                <a:moveTo>
                  <a:pt x="11029406" y="4"/>
                </a:moveTo>
                <a:lnTo>
                  <a:pt x="12012778" y="4"/>
                </a:lnTo>
                <a:lnTo>
                  <a:pt x="12012778" y="960300"/>
                </a:lnTo>
                <a:lnTo>
                  <a:pt x="11029406" y="960300"/>
                </a:lnTo>
                <a:close/>
                <a:moveTo>
                  <a:pt x="4402834" y="4"/>
                </a:moveTo>
                <a:lnTo>
                  <a:pt x="5386206" y="4"/>
                </a:lnTo>
                <a:lnTo>
                  <a:pt x="5386206" y="960300"/>
                </a:lnTo>
                <a:lnTo>
                  <a:pt x="4402834" y="960300"/>
                </a:lnTo>
                <a:close/>
                <a:moveTo>
                  <a:pt x="12124526" y="4"/>
                </a:moveTo>
                <a:lnTo>
                  <a:pt x="13107898" y="4"/>
                </a:lnTo>
                <a:lnTo>
                  <a:pt x="13107898" y="960300"/>
                </a:lnTo>
                <a:lnTo>
                  <a:pt x="12124526" y="960300"/>
                </a:lnTo>
                <a:close/>
                <a:moveTo>
                  <a:pt x="5509132" y="4"/>
                </a:moveTo>
                <a:lnTo>
                  <a:pt x="6481332" y="4"/>
                </a:lnTo>
                <a:lnTo>
                  <a:pt x="6481332" y="960300"/>
                </a:lnTo>
                <a:lnTo>
                  <a:pt x="5509132" y="960300"/>
                </a:lnTo>
                <a:close/>
                <a:moveTo>
                  <a:pt x="13219644" y="3"/>
                </a:moveTo>
                <a:lnTo>
                  <a:pt x="14203016" y="3"/>
                </a:lnTo>
                <a:lnTo>
                  <a:pt x="14203016" y="960300"/>
                </a:lnTo>
                <a:lnTo>
                  <a:pt x="13219644" y="960300"/>
                </a:lnTo>
                <a:close/>
                <a:moveTo>
                  <a:pt x="15432232" y="3"/>
                </a:moveTo>
                <a:lnTo>
                  <a:pt x="16415604" y="3"/>
                </a:lnTo>
                <a:lnTo>
                  <a:pt x="16415604" y="960299"/>
                </a:lnTo>
                <a:lnTo>
                  <a:pt x="15432232" y="960299"/>
                </a:lnTo>
                <a:close/>
                <a:moveTo>
                  <a:pt x="6615422" y="3"/>
                </a:moveTo>
                <a:lnTo>
                  <a:pt x="7587621" y="3"/>
                </a:lnTo>
                <a:lnTo>
                  <a:pt x="7587621" y="960299"/>
                </a:lnTo>
                <a:lnTo>
                  <a:pt x="6615422" y="960299"/>
                </a:lnTo>
                <a:close/>
                <a:moveTo>
                  <a:pt x="14325934" y="3"/>
                </a:moveTo>
                <a:lnTo>
                  <a:pt x="15309306" y="3"/>
                </a:lnTo>
                <a:lnTo>
                  <a:pt x="15309306" y="960299"/>
                </a:lnTo>
                <a:lnTo>
                  <a:pt x="14325934" y="960299"/>
                </a:lnTo>
                <a:close/>
                <a:moveTo>
                  <a:pt x="16538522" y="3"/>
                </a:moveTo>
                <a:lnTo>
                  <a:pt x="17521894" y="3"/>
                </a:lnTo>
                <a:lnTo>
                  <a:pt x="17521894" y="960299"/>
                </a:lnTo>
                <a:lnTo>
                  <a:pt x="16538522" y="960299"/>
                </a:lnTo>
                <a:close/>
                <a:moveTo>
                  <a:pt x="2212590" y="1"/>
                </a:moveTo>
                <a:lnTo>
                  <a:pt x="3195962" y="1"/>
                </a:lnTo>
                <a:lnTo>
                  <a:pt x="3195962" y="960298"/>
                </a:lnTo>
                <a:lnTo>
                  <a:pt x="2212590" y="960298"/>
                </a:lnTo>
                <a:close/>
                <a:moveTo>
                  <a:pt x="9934287" y="1"/>
                </a:moveTo>
                <a:lnTo>
                  <a:pt x="10906488" y="1"/>
                </a:lnTo>
                <a:lnTo>
                  <a:pt x="10906488" y="960297"/>
                </a:lnTo>
                <a:lnTo>
                  <a:pt x="9934287" y="960297"/>
                </a:lnTo>
                <a:close/>
                <a:moveTo>
                  <a:pt x="1106297" y="1"/>
                </a:moveTo>
                <a:lnTo>
                  <a:pt x="2089670" y="1"/>
                </a:lnTo>
                <a:lnTo>
                  <a:pt x="2089670" y="960297"/>
                </a:lnTo>
                <a:lnTo>
                  <a:pt x="1106297" y="960297"/>
                </a:lnTo>
                <a:close/>
                <a:moveTo>
                  <a:pt x="8827991" y="1"/>
                </a:moveTo>
                <a:lnTo>
                  <a:pt x="9800192" y="1"/>
                </a:lnTo>
                <a:lnTo>
                  <a:pt x="9800192" y="960297"/>
                </a:lnTo>
                <a:lnTo>
                  <a:pt x="8827991" y="960297"/>
                </a:lnTo>
                <a:close/>
                <a:moveTo>
                  <a:pt x="0" y="1"/>
                </a:moveTo>
                <a:lnTo>
                  <a:pt x="983372" y="1"/>
                </a:lnTo>
                <a:lnTo>
                  <a:pt x="983372" y="960297"/>
                </a:lnTo>
                <a:lnTo>
                  <a:pt x="0" y="960297"/>
                </a:lnTo>
                <a:close/>
                <a:moveTo>
                  <a:pt x="7721711" y="0"/>
                </a:moveTo>
                <a:lnTo>
                  <a:pt x="8693901" y="0"/>
                </a:lnTo>
                <a:lnTo>
                  <a:pt x="8693901" y="960297"/>
                </a:lnTo>
                <a:lnTo>
                  <a:pt x="7721711" y="960297"/>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Tree>
    <p:extLst>
      <p:ext uri="{BB962C8B-B14F-4D97-AF65-F5344CB8AC3E}">
        <p14:creationId xmlns:p14="http://schemas.microsoft.com/office/powerpoint/2010/main" val="3046592017"/>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11">
    <p:spTree>
      <p:nvGrpSpPr>
        <p:cNvPr id="1" name=""/>
        <p:cNvGrpSpPr/>
        <p:nvPr/>
      </p:nvGrpSpPr>
      <p:grpSpPr>
        <a:xfrm>
          <a:off x="0" y="0"/>
          <a:ext cx="0" cy="0"/>
          <a:chOff x="0" y="0"/>
          <a:chExt cx="0" cy="0"/>
        </a:xfrm>
      </p:grpSpPr>
      <p:sp>
        <p:nvSpPr>
          <p:cNvPr id="3" name="Рисунок 2"/>
          <p:cNvSpPr>
            <a:spLocks noGrp="1"/>
          </p:cNvSpPr>
          <p:nvPr>
            <p:ph type="pic" sz="quarter" idx="10"/>
          </p:nvPr>
        </p:nvSpPr>
        <p:spPr>
          <a:xfrm>
            <a:off x="1935146" y="3120407"/>
            <a:ext cx="5715000" cy="5715000"/>
          </a:xfrm>
          <a:custGeom>
            <a:avLst/>
            <a:gdLst>
              <a:gd name="connsiteX0" fmla="*/ 2857500 w 5715000"/>
              <a:gd name="connsiteY0" fmla="*/ 1598631 h 5715000"/>
              <a:gd name="connsiteX1" fmla="*/ 4116369 w 5715000"/>
              <a:gd name="connsiteY1" fmla="*/ 2857500 h 5715000"/>
              <a:gd name="connsiteX2" fmla="*/ 2857500 w 5715000"/>
              <a:gd name="connsiteY2" fmla="*/ 4116369 h 5715000"/>
              <a:gd name="connsiteX3" fmla="*/ 1598631 w 5715000"/>
              <a:gd name="connsiteY3" fmla="*/ 2857500 h 5715000"/>
              <a:gd name="connsiteX4" fmla="*/ 2857500 w 5715000"/>
              <a:gd name="connsiteY4" fmla="*/ 1598631 h 5715000"/>
              <a:gd name="connsiteX5" fmla="*/ 2857500 w 5715000"/>
              <a:gd name="connsiteY5" fmla="*/ 1477944 h 5715000"/>
              <a:gd name="connsiteX6" fmla="*/ 1477944 w 5715000"/>
              <a:gd name="connsiteY6" fmla="*/ 2857500 h 5715000"/>
              <a:gd name="connsiteX7" fmla="*/ 2857500 w 5715000"/>
              <a:gd name="connsiteY7" fmla="*/ 4237056 h 5715000"/>
              <a:gd name="connsiteX8" fmla="*/ 4237056 w 5715000"/>
              <a:gd name="connsiteY8" fmla="*/ 2857500 h 5715000"/>
              <a:gd name="connsiteX9" fmla="*/ 2857500 w 5715000"/>
              <a:gd name="connsiteY9" fmla="*/ 1477944 h 5715000"/>
              <a:gd name="connsiteX10" fmla="*/ 2857500 w 5715000"/>
              <a:gd name="connsiteY10" fmla="*/ 0 h 5715000"/>
              <a:gd name="connsiteX11" fmla="*/ 5715000 w 5715000"/>
              <a:gd name="connsiteY11" fmla="*/ 2857500 h 5715000"/>
              <a:gd name="connsiteX12" fmla="*/ 2857500 w 5715000"/>
              <a:gd name="connsiteY12" fmla="*/ 5715000 h 5715000"/>
              <a:gd name="connsiteX13" fmla="*/ 0 w 5715000"/>
              <a:gd name="connsiteY13" fmla="*/ 2857500 h 5715000"/>
              <a:gd name="connsiteX14" fmla="*/ 2857500 w 5715000"/>
              <a:gd name="connsiteY14" fmla="*/ 0 h 571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715000" h="5715000">
                <a:moveTo>
                  <a:pt x="2857500" y="1598631"/>
                </a:moveTo>
                <a:cubicBezTo>
                  <a:pt x="3552754" y="1598631"/>
                  <a:pt x="4116369" y="2162246"/>
                  <a:pt x="4116369" y="2857500"/>
                </a:cubicBezTo>
                <a:cubicBezTo>
                  <a:pt x="4116369" y="3552754"/>
                  <a:pt x="3552754" y="4116369"/>
                  <a:pt x="2857500" y="4116369"/>
                </a:cubicBezTo>
                <a:cubicBezTo>
                  <a:pt x="2162246" y="4116369"/>
                  <a:pt x="1598631" y="3552754"/>
                  <a:pt x="1598631" y="2857500"/>
                </a:cubicBezTo>
                <a:cubicBezTo>
                  <a:pt x="1598631" y="2162246"/>
                  <a:pt x="2162246" y="1598631"/>
                  <a:pt x="2857500" y="1598631"/>
                </a:cubicBezTo>
                <a:close/>
                <a:moveTo>
                  <a:pt x="2857500" y="1477944"/>
                </a:moveTo>
                <a:cubicBezTo>
                  <a:pt x="2095592" y="1477944"/>
                  <a:pt x="1477944" y="2095592"/>
                  <a:pt x="1477944" y="2857500"/>
                </a:cubicBezTo>
                <a:cubicBezTo>
                  <a:pt x="1477944" y="3619408"/>
                  <a:pt x="2095592" y="4237056"/>
                  <a:pt x="2857500" y="4237056"/>
                </a:cubicBezTo>
                <a:cubicBezTo>
                  <a:pt x="3619408" y="4237056"/>
                  <a:pt x="4237056" y="3619408"/>
                  <a:pt x="4237056" y="2857500"/>
                </a:cubicBezTo>
                <a:cubicBezTo>
                  <a:pt x="4237056" y="2095592"/>
                  <a:pt x="3619408" y="1477944"/>
                  <a:pt x="2857500" y="1477944"/>
                </a:cubicBezTo>
                <a:close/>
                <a:moveTo>
                  <a:pt x="2857500" y="0"/>
                </a:moveTo>
                <a:cubicBezTo>
                  <a:pt x="4435654" y="0"/>
                  <a:pt x="5715000" y="1279346"/>
                  <a:pt x="5715000" y="2857500"/>
                </a:cubicBezTo>
                <a:cubicBezTo>
                  <a:pt x="5715000" y="4435654"/>
                  <a:pt x="4435654" y="5715000"/>
                  <a:pt x="2857500" y="5715000"/>
                </a:cubicBezTo>
                <a:cubicBezTo>
                  <a:pt x="1279346" y="5715000"/>
                  <a:pt x="0" y="4435654"/>
                  <a:pt x="0" y="2857500"/>
                </a:cubicBezTo>
                <a:cubicBezTo>
                  <a:pt x="0" y="1279346"/>
                  <a:pt x="1279346" y="0"/>
                  <a:pt x="2857500" y="0"/>
                </a:cubicBez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solidFill>
                  <a:schemeClr val="tx1"/>
                </a:solidFill>
              </a:defRPr>
            </a:lvl1pPr>
          </a:lstStyle>
          <a:p>
            <a:pPr lvl="0"/>
            <a:endParaRPr lang="en-US"/>
          </a:p>
        </p:txBody>
      </p:sp>
      <p:sp>
        <p:nvSpPr>
          <p:cNvPr id="5" name="TextBox 4">
            <a:extLst>
              <a:ext uri="{FF2B5EF4-FFF2-40B4-BE49-F238E27FC236}">
                <a16:creationId xmlns:a16="http://schemas.microsoft.com/office/drawing/2014/main" id="{0A3DA177-AAA6-C747-A532-94EF5F523837}"/>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80DA256F-1B39-D84D-ADC2-E026A1B4146A}"/>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2279F553-21CE-294B-AEC6-45ABDBAE9CB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0"/>
            <a:ext cx="3843131" cy="1881626"/>
          </a:xfrm>
          <a:prstGeom prst="rect">
            <a:avLst/>
          </a:prstGeom>
        </p:spPr>
      </p:pic>
    </p:spTree>
    <p:extLst>
      <p:ext uri="{BB962C8B-B14F-4D97-AF65-F5344CB8AC3E}">
        <p14:creationId xmlns:p14="http://schemas.microsoft.com/office/powerpoint/2010/main" val="2378966426"/>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12">
    <p:spTree>
      <p:nvGrpSpPr>
        <p:cNvPr id="1" name=""/>
        <p:cNvGrpSpPr/>
        <p:nvPr/>
      </p:nvGrpSpPr>
      <p:grpSpPr>
        <a:xfrm>
          <a:off x="0" y="0"/>
          <a:ext cx="0" cy="0"/>
          <a:chOff x="0" y="0"/>
          <a:chExt cx="0" cy="0"/>
        </a:xfrm>
      </p:grpSpPr>
      <p:sp>
        <p:nvSpPr>
          <p:cNvPr id="3" name="Freeform 9"/>
          <p:cNvSpPr>
            <a:spLocks noGrp="1" noEditPoints="1"/>
          </p:cNvSpPr>
          <p:nvPr>
            <p:ph type="pic" sz="quarter" idx="10"/>
          </p:nvPr>
        </p:nvSpPr>
        <p:spPr bwMode="auto">
          <a:xfrm>
            <a:off x="1610783" y="2576586"/>
            <a:ext cx="6363725" cy="6363727"/>
          </a:xfrm>
          <a:custGeom>
            <a:avLst/>
            <a:gdLst>
              <a:gd name="T0" fmla="*/ 1402 w 2805"/>
              <a:gd name="T1" fmla="*/ 0 h 2803"/>
              <a:gd name="T2" fmla="*/ 2805 w 2805"/>
              <a:gd name="T3" fmla="*/ 1401 h 2803"/>
              <a:gd name="T4" fmla="*/ 1402 w 2805"/>
              <a:gd name="T5" fmla="*/ 2803 h 2803"/>
              <a:gd name="T6" fmla="*/ 0 w 2805"/>
              <a:gd name="T7" fmla="*/ 1401 h 2803"/>
              <a:gd name="T8" fmla="*/ 1402 w 2805"/>
              <a:gd name="T9" fmla="*/ 0 h 2803"/>
              <a:gd name="T10" fmla="*/ 1402 w 2805"/>
              <a:gd name="T11" fmla="*/ 740 h 2803"/>
              <a:gd name="T12" fmla="*/ 2065 w 2805"/>
              <a:gd name="T13" fmla="*/ 1401 h 2803"/>
              <a:gd name="T14" fmla="*/ 1402 w 2805"/>
              <a:gd name="T15" fmla="*/ 2063 h 2803"/>
              <a:gd name="T16" fmla="*/ 741 w 2805"/>
              <a:gd name="T17" fmla="*/ 1401 h 2803"/>
              <a:gd name="T18" fmla="*/ 1402 w 2805"/>
              <a:gd name="T19" fmla="*/ 740 h 2803"/>
              <a:gd name="T20" fmla="*/ 1402 w 2805"/>
              <a:gd name="T21" fmla="*/ 655 h 2803"/>
              <a:gd name="T22" fmla="*/ 2150 w 2805"/>
              <a:gd name="T23" fmla="*/ 1401 h 2803"/>
              <a:gd name="T24" fmla="*/ 1402 w 2805"/>
              <a:gd name="T25" fmla="*/ 2148 h 2803"/>
              <a:gd name="T26" fmla="*/ 655 w 2805"/>
              <a:gd name="T27" fmla="*/ 1401 h 2803"/>
              <a:gd name="T28" fmla="*/ 1402 w 2805"/>
              <a:gd name="T29" fmla="*/ 655 h 2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05" h="2803">
                <a:moveTo>
                  <a:pt x="1402" y="0"/>
                </a:moveTo>
                <a:lnTo>
                  <a:pt x="2805" y="1401"/>
                </a:lnTo>
                <a:lnTo>
                  <a:pt x="1402" y="2803"/>
                </a:lnTo>
                <a:lnTo>
                  <a:pt x="0" y="1401"/>
                </a:lnTo>
                <a:lnTo>
                  <a:pt x="1402" y="0"/>
                </a:lnTo>
                <a:close/>
                <a:moveTo>
                  <a:pt x="1402" y="740"/>
                </a:moveTo>
                <a:lnTo>
                  <a:pt x="2065" y="1401"/>
                </a:lnTo>
                <a:lnTo>
                  <a:pt x="1402" y="2063"/>
                </a:lnTo>
                <a:lnTo>
                  <a:pt x="741" y="1401"/>
                </a:lnTo>
                <a:lnTo>
                  <a:pt x="1402" y="740"/>
                </a:lnTo>
                <a:close/>
                <a:moveTo>
                  <a:pt x="1402" y="655"/>
                </a:moveTo>
                <a:lnTo>
                  <a:pt x="2150" y="1401"/>
                </a:lnTo>
                <a:lnTo>
                  <a:pt x="1402" y="2148"/>
                </a:lnTo>
                <a:lnTo>
                  <a:pt x="655" y="1401"/>
                </a:lnTo>
                <a:lnTo>
                  <a:pt x="1402" y="655"/>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5" name="TextBox 4">
            <a:extLst>
              <a:ext uri="{FF2B5EF4-FFF2-40B4-BE49-F238E27FC236}">
                <a16:creationId xmlns:a16="http://schemas.microsoft.com/office/drawing/2014/main" id="{50858493-6897-1548-907D-4D138968EF4C}"/>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6DAFBB9B-B0AC-454F-8BB0-5BE56A30B5C9}"/>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84420580"/>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13">
    <p:spTree>
      <p:nvGrpSpPr>
        <p:cNvPr id="1" name=""/>
        <p:cNvGrpSpPr/>
        <p:nvPr/>
      </p:nvGrpSpPr>
      <p:grpSpPr>
        <a:xfrm>
          <a:off x="0" y="0"/>
          <a:ext cx="0" cy="0"/>
          <a:chOff x="0" y="0"/>
          <a:chExt cx="0" cy="0"/>
        </a:xfrm>
      </p:grpSpPr>
      <p:sp>
        <p:nvSpPr>
          <p:cNvPr id="3" name="Freeform 10"/>
          <p:cNvSpPr>
            <a:spLocks noGrp="1" noChangeAspect="1" noEditPoints="1"/>
          </p:cNvSpPr>
          <p:nvPr>
            <p:ph type="pic" sz="quarter" idx="10"/>
          </p:nvPr>
        </p:nvSpPr>
        <p:spPr bwMode="auto">
          <a:xfrm flipH="1">
            <a:off x="-1" y="0"/>
            <a:ext cx="14712020" cy="4511040"/>
          </a:xfrm>
          <a:custGeom>
            <a:avLst/>
            <a:gdLst>
              <a:gd name="T0" fmla="*/ 6457 w 7550"/>
              <a:gd name="T1" fmla="*/ 903 h 2315"/>
              <a:gd name="T2" fmla="*/ 6417 w 7550"/>
              <a:gd name="T3" fmla="*/ 1027 h 2315"/>
              <a:gd name="T4" fmla="*/ 6432 w 7550"/>
              <a:gd name="T5" fmla="*/ 1156 h 2315"/>
              <a:gd name="T6" fmla="*/ 6503 w 7550"/>
              <a:gd name="T7" fmla="*/ 1270 h 2315"/>
              <a:gd name="T8" fmla="*/ 6617 w 7550"/>
              <a:gd name="T9" fmla="*/ 1341 h 2315"/>
              <a:gd name="T10" fmla="*/ 6746 w 7550"/>
              <a:gd name="T11" fmla="*/ 1356 h 2315"/>
              <a:gd name="T12" fmla="*/ 6871 w 7550"/>
              <a:gd name="T13" fmla="*/ 1316 h 2315"/>
              <a:gd name="T14" fmla="*/ 4907 w 7550"/>
              <a:gd name="T15" fmla="*/ 1501 h 2315"/>
              <a:gd name="T16" fmla="*/ 4836 w 7550"/>
              <a:gd name="T17" fmla="*/ 1615 h 2315"/>
              <a:gd name="T18" fmla="*/ 4821 w 7550"/>
              <a:gd name="T19" fmla="*/ 1745 h 2315"/>
              <a:gd name="T20" fmla="*/ 4861 w 7550"/>
              <a:gd name="T21" fmla="*/ 1870 h 2315"/>
              <a:gd name="T22" fmla="*/ 4955 w 7550"/>
              <a:gd name="T23" fmla="*/ 1968 h 2315"/>
              <a:gd name="T24" fmla="*/ 5078 w 7550"/>
              <a:gd name="T25" fmla="*/ 2014 h 2315"/>
              <a:gd name="T26" fmla="*/ 5207 w 7550"/>
              <a:gd name="T27" fmla="*/ 2004 h 2315"/>
              <a:gd name="T28" fmla="*/ 5324 w 7550"/>
              <a:gd name="T29" fmla="*/ 1940 h 2315"/>
              <a:gd name="T30" fmla="*/ 3635 w 7550"/>
              <a:gd name="T31" fmla="*/ 1847 h 2315"/>
              <a:gd name="T32" fmla="*/ 3588 w 7550"/>
              <a:gd name="T33" fmla="*/ 1970 h 2315"/>
              <a:gd name="T34" fmla="*/ 3597 w 7550"/>
              <a:gd name="T35" fmla="*/ 2100 h 2315"/>
              <a:gd name="T36" fmla="*/ 3663 w 7550"/>
              <a:gd name="T37" fmla="*/ 2216 h 2315"/>
              <a:gd name="T38" fmla="*/ 3773 w 7550"/>
              <a:gd name="T39" fmla="*/ 2293 h 2315"/>
              <a:gd name="T40" fmla="*/ 3901 w 7550"/>
              <a:gd name="T41" fmla="*/ 2315 h 2315"/>
              <a:gd name="T42" fmla="*/ 4028 w 7550"/>
              <a:gd name="T43" fmla="*/ 2281 h 2315"/>
              <a:gd name="T44" fmla="*/ 4538 w 7550"/>
              <a:gd name="T45" fmla="*/ 0 h 2315"/>
              <a:gd name="T46" fmla="*/ 3395 w 7550"/>
              <a:gd name="T47" fmla="*/ 1176 h 2315"/>
              <a:gd name="T48" fmla="*/ 3373 w 7550"/>
              <a:gd name="T49" fmla="*/ 1305 h 2315"/>
              <a:gd name="T50" fmla="*/ 3407 w 7550"/>
              <a:gd name="T51" fmla="*/ 1431 h 2315"/>
              <a:gd name="T52" fmla="*/ 3496 w 7550"/>
              <a:gd name="T53" fmla="*/ 1535 h 2315"/>
              <a:gd name="T54" fmla="*/ 3616 w 7550"/>
              <a:gd name="T55" fmla="*/ 1587 h 2315"/>
              <a:gd name="T56" fmla="*/ 3747 w 7550"/>
              <a:gd name="T57" fmla="*/ 1584 h 2315"/>
              <a:gd name="T58" fmla="*/ 3866 w 7550"/>
              <a:gd name="T59" fmla="*/ 1525 h 2315"/>
              <a:gd name="T60" fmla="*/ 2175 w 7550"/>
              <a:gd name="T61" fmla="*/ 1432 h 2315"/>
              <a:gd name="T62" fmla="*/ 2122 w 7550"/>
              <a:gd name="T63" fmla="*/ 1553 h 2315"/>
              <a:gd name="T64" fmla="*/ 2125 w 7550"/>
              <a:gd name="T65" fmla="*/ 1682 h 2315"/>
              <a:gd name="T66" fmla="*/ 2184 w 7550"/>
              <a:gd name="T67" fmla="*/ 1801 h 2315"/>
              <a:gd name="T68" fmla="*/ 2291 w 7550"/>
              <a:gd name="T69" fmla="*/ 1885 h 2315"/>
              <a:gd name="T70" fmla="*/ 2418 w 7550"/>
              <a:gd name="T71" fmla="*/ 1913 h 2315"/>
              <a:gd name="T72" fmla="*/ 2546 w 7550"/>
              <a:gd name="T73" fmla="*/ 1885 h 2315"/>
              <a:gd name="T74" fmla="*/ 3522 w 7550"/>
              <a:gd name="T75" fmla="*/ 0 h 2315"/>
              <a:gd name="T76" fmla="*/ 1012 w 7550"/>
              <a:gd name="T77" fmla="*/ 1680 h 2315"/>
              <a:gd name="T78" fmla="*/ 983 w 7550"/>
              <a:gd name="T79" fmla="*/ 1807 h 2315"/>
              <a:gd name="T80" fmla="*/ 1012 w 7550"/>
              <a:gd name="T81" fmla="*/ 1935 h 2315"/>
              <a:gd name="T82" fmla="*/ 1094 w 7550"/>
              <a:gd name="T83" fmla="*/ 2043 h 2315"/>
              <a:gd name="T84" fmla="*/ 1213 w 7550"/>
              <a:gd name="T85" fmla="*/ 2101 h 2315"/>
              <a:gd name="T86" fmla="*/ 1343 w 7550"/>
              <a:gd name="T87" fmla="*/ 2104 h 2315"/>
              <a:gd name="T88" fmla="*/ 1465 w 7550"/>
              <a:gd name="T89" fmla="*/ 2052 h 2315"/>
              <a:gd name="T90" fmla="*/ 67 w 7550"/>
              <a:gd name="T91" fmla="*/ 1664 h 2315"/>
              <a:gd name="T92" fmla="*/ 9 w 7550"/>
              <a:gd name="T93" fmla="*/ 1783 h 2315"/>
              <a:gd name="T94" fmla="*/ 6 w 7550"/>
              <a:gd name="T95" fmla="*/ 1913 h 2315"/>
              <a:gd name="T96" fmla="*/ 58 w 7550"/>
              <a:gd name="T97" fmla="*/ 2034 h 2315"/>
              <a:gd name="T98" fmla="*/ 161 w 7550"/>
              <a:gd name="T99" fmla="*/ 2122 h 2315"/>
              <a:gd name="T100" fmla="*/ 288 w 7550"/>
              <a:gd name="T101" fmla="*/ 2156 h 2315"/>
              <a:gd name="T102" fmla="*/ 417 w 7550"/>
              <a:gd name="T103" fmla="*/ 2135 h 2315"/>
              <a:gd name="T104" fmla="*/ 2585 w 7550"/>
              <a:gd name="T105" fmla="*/ 0 h 2315"/>
              <a:gd name="T106" fmla="*/ 100 w 7550"/>
              <a:gd name="T107" fmla="*/ 712 h 2315"/>
              <a:gd name="T108" fmla="*/ 66 w 7550"/>
              <a:gd name="T109" fmla="*/ 839 h 2315"/>
              <a:gd name="T110" fmla="*/ 88 w 7550"/>
              <a:gd name="T111" fmla="*/ 968 h 2315"/>
              <a:gd name="T112" fmla="*/ 166 w 7550"/>
              <a:gd name="T113" fmla="*/ 1078 h 2315"/>
              <a:gd name="T114" fmla="*/ 282 w 7550"/>
              <a:gd name="T115" fmla="*/ 1143 h 2315"/>
              <a:gd name="T116" fmla="*/ 412 w 7550"/>
              <a:gd name="T117" fmla="*/ 1152 h 2315"/>
              <a:gd name="T118" fmla="*/ 534 w 7550"/>
              <a:gd name="T119" fmla="*/ 1106 h 2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550" h="2315">
                <a:moveTo>
                  <a:pt x="7550" y="651"/>
                </a:moveTo>
                <a:lnTo>
                  <a:pt x="7550" y="0"/>
                </a:lnTo>
                <a:lnTo>
                  <a:pt x="7346" y="0"/>
                </a:lnTo>
                <a:lnTo>
                  <a:pt x="6503" y="842"/>
                </a:lnTo>
                <a:lnTo>
                  <a:pt x="6492" y="853"/>
                </a:lnTo>
                <a:lnTo>
                  <a:pt x="6482" y="865"/>
                </a:lnTo>
                <a:lnTo>
                  <a:pt x="6473" y="877"/>
                </a:lnTo>
                <a:lnTo>
                  <a:pt x="6465" y="890"/>
                </a:lnTo>
                <a:lnTo>
                  <a:pt x="6457" y="903"/>
                </a:lnTo>
                <a:lnTo>
                  <a:pt x="6450" y="916"/>
                </a:lnTo>
                <a:lnTo>
                  <a:pt x="6443" y="929"/>
                </a:lnTo>
                <a:lnTo>
                  <a:pt x="6437" y="942"/>
                </a:lnTo>
                <a:lnTo>
                  <a:pt x="6432" y="956"/>
                </a:lnTo>
                <a:lnTo>
                  <a:pt x="6428" y="970"/>
                </a:lnTo>
                <a:lnTo>
                  <a:pt x="6424" y="984"/>
                </a:lnTo>
                <a:lnTo>
                  <a:pt x="6421" y="998"/>
                </a:lnTo>
                <a:lnTo>
                  <a:pt x="6418" y="1012"/>
                </a:lnTo>
                <a:lnTo>
                  <a:pt x="6417" y="1027"/>
                </a:lnTo>
                <a:lnTo>
                  <a:pt x="6416" y="1042"/>
                </a:lnTo>
                <a:lnTo>
                  <a:pt x="6415" y="1057"/>
                </a:lnTo>
                <a:lnTo>
                  <a:pt x="6416" y="1071"/>
                </a:lnTo>
                <a:lnTo>
                  <a:pt x="6417" y="1085"/>
                </a:lnTo>
                <a:lnTo>
                  <a:pt x="6418" y="1100"/>
                </a:lnTo>
                <a:lnTo>
                  <a:pt x="6421" y="1114"/>
                </a:lnTo>
                <a:lnTo>
                  <a:pt x="6424" y="1128"/>
                </a:lnTo>
                <a:lnTo>
                  <a:pt x="6428" y="1142"/>
                </a:lnTo>
                <a:lnTo>
                  <a:pt x="6432" y="1156"/>
                </a:lnTo>
                <a:lnTo>
                  <a:pt x="6437" y="1170"/>
                </a:lnTo>
                <a:lnTo>
                  <a:pt x="6443" y="1183"/>
                </a:lnTo>
                <a:lnTo>
                  <a:pt x="6450" y="1196"/>
                </a:lnTo>
                <a:lnTo>
                  <a:pt x="6457" y="1210"/>
                </a:lnTo>
                <a:lnTo>
                  <a:pt x="6465" y="1223"/>
                </a:lnTo>
                <a:lnTo>
                  <a:pt x="6473" y="1235"/>
                </a:lnTo>
                <a:lnTo>
                  <a:pt x="6482" y="1247"/>
                </a:lnTo>
                <a:lnTo>
                  <a:pt x="6492" y="1259"/>
                </a:lnTo>
                <a:lnTo>
                  <a:pt x="6503" y="1270"/>
                </a:lnTo>
                <a:lnTo>
                  <a:pt x="6514" y="1281"/>
                </a:lnTo>
                <a:lnTo>
                  <a:pt x="6526" y="1291"/>
                </a:lnTo>
                <a:lnTo>
                  <a:pt x="6538" y="1300"/>
                </a:lnTo>
                <a:lnTo>
                  <a:pt x="6550" y="1308"/>
                </a:lnTo>
                <a:lnTo>
                  <a:pt x="6564" y="1316"/>
                </a:lnTo>
                <a:lnTo>
                  <a:pt x="6577" y="1324"/>
                </a:lnTo>
                <a:lnTo>
                  <a:pt x="6590" y="1330"/>
                </a:lnTo>
                <a:lnTo>
                  <a:pt x="6603" y="1336"/>
                </a:lnTo>
                <a:lnTo>
                  <a:pt x="6617" y="1341"/>
                </a:lnTo>
                <a:lnTo>
                  <a:pt x="6631" y="1345"/>
                </a:lnTo>
                <a:lnTo>
                  <a:pt x="6645" y="1349"/>
                </a:lnTo>
                <a:lnTo>
                  <a:pt x="6659" y="1352"/>
                </a:lnTo>
                <a:lnTo>
                  <a:pt x="6673" y="1355"/>
                </a:lnTo>
                <a:lnTo>
                  <a:pt x="6688" y="1356"/>
                </a:lnTo>
                <a:lnTo>
                  <a:pt x="6702" y="1357"/>
                </a:lnTo>
                <a:lnTo>
                  <a:pt x="6717" y="1358"/>
                </a:lnTo>
                <a:lnTo>
                  <a:pt x="6732" y="1357"/>
                </a:lnTo>
                <a:lnTo>
                  <a:pt x="6746" y="1356"/>
                </a:lnTo>
                <a:lnTo>
                  <a:pt x="6761" y="1355"/>
                </a:lnTo>
                <a:lnTo>
                  <a:pt x="6775" y="1352"/>
                </a:lnTo>
                <a:lnTo>
                  <a:pt x="6789" y="1349"/>
                </a:lnTo>
                <a:lnTo>
                  <a:pt x="6803" y="1345"/>
                </a:lnTo>
                <a:lnTo>
                  <a:pt x="6817" y="1341"/>
                </a:lnTo>
                <a:lnTo>
                  <a:pt x="6831" y="1336"/>
                </a:lnTo>
                <a:lnTo>
                  <a:pt x="6844" y="1330"/>
                </a:lnTo>
                <a:lnTo>
                  <a:pt x="6858" y="1324"/>
                </a:lnTo>
                <a:lnTo>
                  <a:pt x="6871" y="1316"/>
                </a:lnTo>
                <a:lnTo>
                  <a:pt x="6884" y="1308"/>
                </a:lnTo>
                <a:lnTo>
                  <a:pt x="6896" y="1300"/>
                </a:lnTo>
                <a:lnTo>
                  <a:pt x="6908" y="1291"/>
                </a:lnTo>
                <a:lnTo>
                  <a:pt x="6920" y="1281"/>
                </a:lnTo>
                <a:lnTo>
                  <a:pt x="6931" y="1270"/>
                </a:lnTo>
                <a:lnTo>
                  <a:pt x="7550" y="651"/>
                </a:lnTo>
                <a:close/>
                <a:moveTo>
                  <a:pt x="7265" y="0"/>
                </a:moveTo>
                <a:lnTo>
                  <a:pt x="6409" y="0"/>
                </a:lnTo>
                <a:lnTo>
                  <a:pt x="4907" y="1501"/>
                </a:lnTo>
                <a:lnTo>
                  <a:pt x="4897" y="1512"/>
                </a:lnTo>
                <a:lnTo>
                  <a:pt x="4887" y="1524"/>
                </a:lnTo>
                <a:lnTo>
                  <a:pt x="4878" y="1537"/>
                </a:lnTo>
                <a:lnTo>
                  <a:pt x="4869" y="1549"/>
                </a:lnTo>
                <a:lnTo>
                  <a:pt x="4861" y="1562"/>
                </a:lnTo>
                <a:lnTo>
                  <a:pt x="4854" y="1575"/>
                </a:lnTo>
                <a:lnTo>
                  <a:pt x="4847" y="1588"/>
                </a:lnTo>
                <a:lnTo>
                  <a:pt x="4842" y="1601"/>
                </a:lnTo>
                <a:lnTo>
                  <a:pt x="4836" y="1615"/>
                </a:lnTo>
                <a:lnTo>
                  <a:pt x="4832" y="1629"/>
                </a:lnTo>
                <a:lnTo>
                  <a:pt x="4828" y="1643"/>
                </a:lnTo>
                <a:lnTo>
                  <a:pt x="4825" y="1657"/>
                </a:lnTo>
                <a:lnTo>
                  <a:pt x="4823" y="1671"/>
                </a:lnTo>
                <a:lnTo>
                  <a:pt x="4821" y="1686"/>
                </a:lnTo>
                <a:lnTo>
                  <a:pt x="4820" y="1701"/>
                </a:lnTo>
                <a:lnTo>
                  <a:pt x="4820" y="1716"/>
                </a:lnTo>
                <a:lnTo>
                  <a:pt x="4820" y="1730"/>
                </a:lnTo>
                <a:lnTo>
                  <a:pt x="4821" y="1745"/>
                </a:lnTo>
                <a:lnTo>
                  <a:pt x="4823" y="1759"/>
                </a:lnTo>
                <a:lnTo>
                  <a:pt x="4825" y="1773"/>
                </a:lnTo>
                <a:lnTo>
                  <a:pt x="4828" y="1787"/>
                </a:lnTo>
                <a:lnTo>
                  <a:pt x="4832" y="1801"/>
                </a:lnTo>
                <a:lnTo>
                  <a:pt x="4836" y="1815"/>
                </a:lnTo>
                <a:lnTo>
                  <a:pt x="4842" y="1829"/>
                </a:lnTo>
                <a:lnTo>
                  <a:pt x="4847" y="1842"/>
                </a:lnTo>
                <a:lnTo>
                  <a:pt x="4854" y="1857"/>
                </a:lnTo>
                <a:lnTo>
                  <a:pt x="4861" y="1870"/>
                </a:lnTo>
                <a:lnTo>
                  <a:pt x="4869" y="1882"/>
                </a:lnTo>
                <a:lnTo>
                  <a:pt x="4878" y="1894"/>
                </a:lnTo>
                <a:lnTo>
                  <a:pt x="4887" y="1906"/>
                </a:lnTo>
                <a:lnTo>
                  <a:pt x="4897" y="1918"/>
                </a:lnTo>
                <a:lnTo>
                  <a:pt x="4907" y="1929"/>
                </a:lnTo>
                <a:lnTo>
                  <a:pt x="4919" y="1940"/>
                </a:lnTo>
                <a:lnTo>
                  <a:pt x="4930" y="1950"/>
                </a:lnTo>
                <a:lnTo>
                  <a:pt x="4942" y="1959"/>
                </a:lnTo>
                <a:lnTo>
                  <a:pt x="4955" y="1968"/>
                </a:lnTo>
                <a:lnTo>
                  <a:pt x="4968" y="1975"/>
                </a:lnTo>
                <a:lnTo>
                  <a:pt x="4981" y="1983"/>
                </a:lnTo>
                <a:lnTo>
                  <a:pt x="4994" y="1989"/>
                </a:lnTo>
                <a:lnTo>
                  <a:pt x="5008" y="1995"/>
                </a:lnTo>
                <a:lnTo>
                  <a:pt x="5021" y="2000"/>
                </a:lnTo>
                <a:lnTo>
                  <a:pt x="5035" y="2004"/>
                </a:lnTo>
                <a:lnTo>
                  <a:pt x="5049" y="2008"/>
                </a:lnTo>
                <a:lnTo>
                  <a:pt x="5063" y="2011"/>
                </a:lnTo>
                <a:lnTo>
                  <a:pt x="5078" y="2014"/>
                </a:lnTo>
                <a:lnTo>
                  <a:pt x="5092" y="2015"/>
                </a:lnTo>
                <a:lnTo>
                  <a:pt x="5107" y="2016"/>
                </a:lnTo>
                <a:lnTo>
                  <a:pt x="5122" y="2018"/>
                </a:lnTo>
                <a:lnTo>
                  <a:pt x="5136" y="2016"/>
                </a:lnTo>
                <a:lnTo>
                  <a:pt x="5151" y="2015"/>
                </a:lnTo>
                <a:lnTo>
                  <a:pt x="5165" y="2014"/>
                </a:lnTo>
                <a:lnTo>
                  <a:pt x="5179" y="2011"/>
                </a:lnTo>
                <a:lnTo>
                  <a:pt x="5193" y="2008"/>
                </a:lnTo>
                <a:lnTo>
                  <a:pt x="5207" y="2004"/>
                </a:lnTo>
                <a:lnTo>
                  <a:pt x="5221" y="2000"/>
                </a:lnTo>
                <a:lnTo>
                  <a:pt x="5235" y="1995"/>
                </a:lnTo>
                <a:lnTo>
                  <a:pt x="5249" y="1989"/>
                </a:lnTo>
                <a:lnTo>
                  <a:pt x="5263" y="1983"/>
                </a:lnTo>
                <a:lnTo>
                  <a:pt x="5276" y="1975"/>
                </a:lnTo>
                <a:lnTo>
                  <a:pt x="5288" y="1968"/>
                </a:lnTo>
                <a:lnTo>
                  <a:pt x="5301" y="1959"/>
                </a:lnTo>
                <a:lnTo>
                  <a:pt x="5313" y="1950"/>
                </a:lnTo>
                <a:lnTo>
                  <a:pt x="5324" y="1940"/>
                </a:lnTo>
                <a:lnTo>
                  <a:pt x="5335" y="1929"/>
                </a:lnTo>
                <a:lnTo>
                  <a:pt x="7265" y="0"/>
                </a:lnTo>
                <a:close/>
                <a:moveTo>
                  <a:pt x="6330" y="0"/>
                </a:moveTo>
                <a:lnTo>
                  <a:pt x="5474" y="0"/>
                </a:lnTo>
                <a:lnTo>
                  <a:pt x="3673" y="1800"/>
                </a:lnTo>
                <a:lnTo>
                  <a:pt x="3663" y="1811"/>
                </a:lnTo>
                <a:lnTo>
                  <a:pt x="3653" y="1822"/>
                </a:lnTo>
                <a:lnTo>
                  <a:pt x="3644" y="1834"/>
                </a:lnTo>
                <a:lnTo>
                  <a:pt x="3635" y="1847"/>
                </a:lnTo>
                <a:lnTo>
                  <a:pt x="3626" y="1860"/>
                </a:lnTo>
                <a:lnTo>
                  <a:pt x="3619" y="1873"/>
                </a:lnTo>
                <a:lnTo>
                  <a:pt x="3613" y="1886"/>
                </a:lnTo>
                <a:lnTo>
                  <a:pt x="3607" y="1900"/>
                </a:lnTo>
                <a:lnTo>
                  <a:pt x="3602" y="1914"/>
                </a:lnTo>
                <a:lnTo>
                  <a:pt x="3597" y="1927"/>
                </a:lnTo>
                <a:lnTo>
                  <a:pt x="3593" y="1941"/>
                </a:lnTo>
                <a:lnTo>
                  <a:pt x="3590" y="1956"/>
                </a:lnTo>
                <a:lnTo>
                  <a:pt x="3588" y="1970"/>
                </a:lnTo>
                <a:lnTo>
                  <a:pt x="3586" y="1984"/>
                </a:lnTo>
                <a:lnTo>
                  <a:pt x="3585" y="1999"/>
                </a:lnTo>
                <a:lnTo>
                  <a:pt x="3585" y="2013"/>
                </a:lnTo>
                <a:lnTo>
                  <a:pt x="3585" y="2029"/>
                </a:lnTo>
                <a:lnTo>
                  <a:pt x="3586" y="2043"/>
                </a:lnTo>
                <a:lnTo>
                  <a:pt x="3588" y="2057"/>
                </a:lnTo>
                <a:lnTo>
                  <a:pt x="3590" y="2072"/>
                </a:lnTo>
                <a:lnTo>
                  <a:pt x="3593" y="2086"/>
                </a:lnTo>
                <a:lnTo>
                  <a:pt x="3597" y="2100"/>
                </a:lnTo>
                <a:lnTo>
                  <a:pt x="3602" y="2114"/>
                </a:lnTo>
                <a:lnTo>
                  <a:pt x="3607" y="2127"/>
                </a:lnTo>
                <a:lnTo>
                  <a:pt x="3613" y="2141"/>
                </a:lnTo>
                <a:lnTo>
                  <a:pt x="3619" y="2154"/>
                </a:lnTo>
                <a:lnTo>
                  <a:pt x="3626" y="2167"/>
                </a:lnTo>
                <a:lnTo>
                  <a:pt x="3635" y="2181"/>
                </a:lnTo>
                <a:lnTo>
                  <a:pt x="3644" y="2193"/>
                </a:lnTo>
                <a:lnTo>
                  <a:pt x="3653" y="2205"/>
                </a:lnTo>
                <a:lnTo>
                  <a:pt x="3663" y="2216"/>
                </a:lnTo>
                <a:lnTo>
                  <a:pt x="3673" y="2228"/>
                </a:lnTo>
                <a:lnTo>
                  <a:pt x="3685" y="2238"/>
                </a:lnTo>
                <a:lnTo>
                  <a:pt x="3696" y="2248"/>
                </a:lnTo>
                <a:lnTo>
                  <a:pt x="3708" y="2257"/>
                </a:lnTo>
                <a:lnTo>
                  <a:pt x="3720" y="2266"/>
                </a:lnTo>
                <a:lnTo>
                  <a:pt x="3733" y="2274"/>
                </a:lnTo>
                <a:lnTo>
                  <a:pt x="3746" y="2281"/>
                </a:lnTo>
                <a:lnTo>
                  <a:pt x="3759" y="2287"/>
                </a:lnTo>
                <a:lnTo>
                  <a:pt x="3773" y="2293"/>
                </a:lnTo>
                <a:lnTo>
                  <a:pt x="3787" y="2298"/>
                </a:lnTo>
                <a:lnTo>
                  <a:pt x="3801" y="2303"/>
                </a:lnTo>
                <a:lnTo>
                  <a:pt x="3815" y="2307"/>
                </a:lnTo>
                <a:lnTo>
                  <a:pt x="3829" y="2310"/>
                </a:lnTo>
                <a:lnTo>
                  <a:pt x="3844" y="2312"/>
                </a:lnTo>
                <a:lnTo>
                  <a:pt x="3858" y="2314"/>
                </a:lnTo>
                <a:lnTo>
                  <a:pt x="3872" y="2315"/>
                </a:lnTo>
                <a:lnTo>
                  <a:pt x="3887" y="2315"/>
                </a:lnTo>
                <a:lnTo>
                  <a:pt x="3901" y="2315"/>
                </a:lnTo>
                <a:lnTo>
                  <a:pt x="3916" y="2314"/>
                </a:lnTo>
                <a:lnTo>
                  <a:pt x="3931" y="2312"/>
                </a:lnTo>
                <a:lnTo>
                  <a:pt x="3945" y="2310"/>
                </a:lnTo>
                <a:lnTo>
                  <a:pt x="3960" y="2307"/>
                </a:lnTo>
                <a:lnTo>
                  <a:pt x="3974" y="2303"/>
                </a:lnTo>
                <a:lnTo>
                  <a:pt x="3987" y="2298"/>
                </a:lnTo>
                <a:lnTo>
                  <a:pt x="4001" y="2293"/>
                </a:lnTo>
                <a:lnTo>
                  <a:pt x="4015" y="2287"/>
                </a:lnTo>
                <a:lnTo>
                  <a:pt x="4028" y="2281"/>
                </a:lnTo>
                <a:lnTo>
                  <a:pt x="4041" y="2274"/>
                </a:lnTo>
                <a:lnTo>
                  <a:pt x="4053" y="2266"/>
                </a:lnTo>
                <a:lnTo>
                  <a:pt x="4066" y="2257"/>
                </a:lnTo>
                <a:lnTo>
                  <a:pt x="4079" y="2248"/>
                </a:lnTo>
                <a:lnTo>
                  <a:pt x="4090" y="2238"/>
                </a:lnTo>
                <a:lnTo>
                  <a:pt x="4101" y="2228"/>
                </a:lnTo>
                <a:lnTo>
                  <a:pt x="6330" y="0"/>
                </a:lnTo>
                <a:close/>
                <a:moveTo>
                  <a:pt x="5394" y="0"/>
                </a:moveTo>
                <a:lnTo>
                  <a:pt x="4538" y="0"/>
                </a:lnTo>
                <a:lnTo>
                  <a:pt x="3460" y="1077"/>
                </a:lnTo>
                <a:lnTo>
                  <a:pt x="3450" y="1088"/>
                </a:lnTo>
                <a:lnTo>
                  <a:pt x="3440" y="1100"/>
                </a:lnTo>
                <a:lnTo>
                  <a:pt x="3431" y="1112"/>
                </a:lnTo>
                <a:lnTo>
                  <a:pt x="3422" y="1124"/>
                </a:lnTo>
                <a:lnTo>
                  <a:pt x="3414" y="1137"/>
                </a:lnTo>
                <a:lnTo>
                  <a:pt x="3407" y="1150"/>
                </a:lnTo>
                <a:lnTo>
                  <a:pt x="3400" y="1163"/>
                </a:lnTo>
                <a:lnTo>
                  <a:pt x="3395" y="1176"/>
                </a:lnTo>
                <a:lnTo>
                  <a:pt x="3390" y="1190"/>
                </a:lnTo>
                <a:lnTo>
                  <a:pt x="3385" y="1205"/>
                </a:lnTo>
                <a:lnTo>
                  <a:pt x="3381" y="1219"/>
                </a:lnTo>
                <a:lnTo>
                  <a:pt x="3378" y="1233"/>
                </a:lnTo>
                <a:lnTo>
                  <a:pt x="3376" y="1247"/>
                </a:lnTo>
                <a:lnTo>
                  <a:pt x="3374" y="1262"/>
                </a:lnTo>
                <a:lnTo>
                  <a:pt x="3373" y="1276"/>
                </a:lnTo>
                <a:lnTo>
                  <a:pt x="3373" y="1291"/>
                </a:lnTo>
                <a:lnTo>
                  <a:pt x="3373" y="1305"/>
                </a:lnTo>
                <a:lnTo>
                  <a:pt x="3374" y="1319"/>
                </a:lnTo>
                <a:lnTo>
                  <a:pt x="3376" y="1334"/>
                </a:lnTo>
                <a:lnTo>
                  <a:pt x="3378" y="1348"/>
                </a:lnTo>
                <a:lnTo>
                  <a:pt x="3381" y="1362"/>
                </a:lnTo>
                <a:lnTo>
                  <a:pt x="3385" y="1377"/>
                </a:lnTo>
                <a:lnTo>
                  <a:pt x="3390" y="1391"/>
                </a:lnTo>
                <a:lnTo>
                  <a:pt x="3395" y="1405"/>
                </a:lnTo>
                <a:lnTo>
                  <a:pt x="3400" y="1418"/>
                </a:lnTo>
                <a:lnTo>
                  <a:pt x="3407" y="1431"/>
                </a:lnTo>
                <a:lnTo>
                  <a:pt x="3414" y="1444"/>
                </a:lnTo>
                <a:lnTo>
                  <a:pt x="3422" y="1457"/>
                </a:lnTo>
                <a:lnTo>
                  <a:pt x="3431" y="1469"/>
                </a:lnTo>
                <a:lnTo>
                  <a:pt x="3440" y="1481"/>
                </a:lnTo>
                <a:lnTo>
                  <a:pt x="3450" y="1493"/>
                </a:lnTo>
                <a:lnTo>
                  <a:pt x="3460" y="1504"/>
                </a:lnTo>
                <a:lnTo>
                  <a:pt x="3472" y="1515"/>
                </a:lnTo>
                <a:lnTo>
                  <a:pt x="3483" y="1525"/>
                </a:lnTo>
                <a:lnTo>
                  <a:pt x="3496" y="1535"/>
                </a:lnTo>
                <a:lnTo>
                  <a:pt x="3508" y="1543"/>
                </a:lnTo>
                <a:lnTo>
                  <a:pt x="3521" y="1551"/>
                </a:lnTo>
                <a:lnTo>
                  <a:pt x="3534" y="1558"/>
                </a:lnTo>
                <a:lnTo>
                  <a:pt x="3547" y="1565"/>
                </a:lnTo>
                <a:lnTo>
                  <a:pt x="3561" y="1571"/>
                </a:lnTo>
                <a:lnTo>
                  <a:pt x="3574" y="1576"/>
                </a:lnTo>
                <a:lnTo>
                  <a:pt x="3588" y="1580"/>
                </a:lnTo>
                <a:lnTo>
                  <a:pt x="3602" y="1584"/>
                </a:lnTo>
                <a:lnTo>
                  <a:pt x="3616" y="1587"/>
                </a:lnTo>
                <a:lnTo>
                  <a:pt x="3632" y="1590"/>
                </a:lnTo>
                <a:lnTo>
                  <a:pt x="3646" y="1591"/>
                </a:lnTo>
                <a:lnTo>
                  <a:pt x="3660" y="1592"/>
                </a:lnTo>
                <a:lnTo>
                  <a:pt x="3675" y="1593"/>
                </a:lnTo>
                <a:lnTo>
                  <a:pt x="3689" y="1592"/>
                </a:lnTo>
                <a:lnTo>
                  <a:pt x="3704" y="1591"/>
                </a:lnTo>
                <a:lnTo>
                  <a:pt x="3718" y="1590"/>
                </a:lnTo>
                <a:lnTo>
                  <a:pt x="3732" y="1587"/>
                </a:lnTo>
                <a:lnTo>
                  <a:pt x="3747" y="1584"/>
                </a:lnTo>
                <a:lnTo>
                  <a:pt x="3761" y="1580"/>
                </a:lnTo>
                <a:lnTo>
                  <a:pt x="3774" y="1576"/>
                </a:lnTo>
                <a:lnTo>
                  <a:pt x="3789" y="1571"/>
                </a:lnTo>
                <a:lnTo>
                  <a:pt x="3803" y="1565"/>
                </a:lnTo>
                <a:lnTo>
                  <a:pt x="3816" y="1558"/>
                </a:lnTo>
                <a:lnTo>
                  <a:pt x="3829" y="1551"/>
                </a:lnTo>
                <a:lnTo>
                  <a:pt x="3841" y="1543"/>
                </a:lnTo>
                <a:lnTo>
                  <a:pt x="3854" y="1535"/>
                </a:lnTo>
                <a:lnTo>
                  <a:pt x="3866" y="1525"/>
                </a:lnTo>
                <a:lnTo>
                  <a:pt x="3877" y="1515"/>
                </a:lnTo>
                <a:lnTo>
                  <a:pt x="3888" y="1504"/>
                </a:lnTo>
                <a:lnTo>
                  <a:pt x="5394" y="0"/>
                </a:lnTo>
                <a:close/>
                <a:moveTo>
                  <a:pt x="4457" y="0"/>
                </a:moveTo>
                <a:lnTo>
                  <a:pt x="3602" y="0"/>
                </a:lnTo>
                <a:lnTo>
                  <a:pt x="2205" y="1397"/>
                </a:lnTo>
                <a:lnTo>
                  <a:pt x="2194" y="1408"/>
                </a:lnTo>
                <a:lnTo>
                  <a:pt x="2184" y="1420"/>
                </a:lnTo>
                <a:lnTo>
                  <a:pt x="2175" y="1432"/>
                </a:lnTo>
                <a:lnTo>
                  <a:pt x="2165" y="1444"/>
                </a:lnTo>
                <a:lnTo>
                  <a:pt x="2157" y="1457"/>
                </a:lnTo>
                <a:lnTo>
                  <a:pt x="2150" y="1470"/>
                </a:lnTo>
                <a:lnTo>
                  <a:pt x="2144" y="1483"/>
                </a:lnTo>
                <a:lnTo>
                  <a:pt x="2138" y="1497"/>
                </a:lnTo>
                <a:lnTo>
                  <a:pt x="2133" y="1510"/>
                </a:lnTo>
                <a:lnTo>
                  <a:pt x="2128" y="1524"/>
                </a:lnTo>
                <a:lnTo>
                  <a:pt x="2125" y="1539"/>
                </a:lnTo>
                <a:lnTo>
                  <a:pt x="2122" y="1553"/>
                </a:lnTo>
                <a:lnTo>
                  <a:pt x="2119" y="1568"/>
                </a:lnTo>
                <a:lnTo>
                  <a:pt x="2117" y="1582"/>
                </a:lnTo>
                <a:lnTo>
                  <a:pt x="2116" y="1596"/>
                </a:lnTo>
                <a:lnTo>
                  <a:pt x="2116" y="1611"/>
                </a:lnTo>
                <a:lnTo>
                  <a:pt x="2116" y="1625"/>
                </a:lnTo>
                <a:lnTo>
                  <a:pt x="2117" y="1640"/>
                </a:lnTo>
                <a:lnTo>
                  <a:pt x="2119" y="1654"/>
                </a:lnTo>
                <a:lnTo>
                  <a:pt x="2122" y="1668"/>
                </a:lnTo>
                <a:lnTo>
                  <a:pt x="2125" y="1682"/>
                </a:lnTo>
                <a:lnTo>
                  <a:pt x="2128" y="1697"/>
                </a:lnTo>
                <a:lnTo>
                  <a:pt x="2133" y="1711"/>
                </a:lnTo>
                <a:lnTo>
                  <a:pt x="2138" y="1725"/>
                </a:lnTo>
                <a:lnTo>
                  <a:pt x="2144" y="1738"/>
                </a:lnTo>
                <a:lnTo>
                  <a:pt x="2150" y="1752"/>
                </a:lnTo>
                <a:lnTo>
                  <a:pt x="2157" y="1765"/>
                </a:lnTo>
                <a:lnTo>
                  <a:pt x="2165" y="1777"/>
                </a:lnTo>
                <a:lnTo>
                  <a:pt x="2175" y="1789"/>
                </a:lnTo>
                <a:lnTo>
                  <a:pt x="2184" y="1801"/>
                </a:lnTo>
                <a:lnTo>
                  <a:pt x="2194" y="1813"/>
                </a:lnTo>
                <a:lnTo>
                  <a:pt x="2205" y="1824"/>
                </a:lnTo>
                <a:lnTo>
                  <a:pt x="2216" y="1835"/>
                </a:lnTo>
                <a:lnTo>
                  <a:pt x="2227" y="1845"/>
                </a:lnTo>
                <a:lnTo>
                  <a:pt x="2239" y="1855"/>
                </a:lnTo>
                <a:lnTo>
                  <a:pt x="2252" y="1864"/>
                </a:lnTo>
                <a:lnTo>
                  <a:pt x="2264" y="1871"/>
                </a:lnTo>
                <a:lnTo>
                  <a:pt x="2277" y="1879"/>
                </a:lnTo>
                <a:lnTo>
                  <a:pt x="2291" y="1885"/>
                </a:lnTo>
                <a:lnTo>
                  <a:pt x="2304" y="1891"/>
                </a:lnTo>
                <a:lnTo>
                  <a:pt x="2319" y="1896"/>
                </a:lnTo>
                <a:lnTo>
                  <a:pt x="2333" y="1901"/>
                </a:lnTo>
                <a:lnTo>
                  <a:pt x="2347" y="1904"/>
                </a:lnTo>
                <a:lnTo>
                  <a:pt x="2361" y="1907"/>
                </a:lnTo>
                <a:lnTo>
                  <a:pt x="2375" y="1910"/>
                </a:lnTo>
                <a:lnTo>
                  <a:pt x="2389" y="1911"/>
                </a:lnTo>
                <a:lnTo>
                  <a:pt x="2404" y="1913"/>
                </a:lnTo>
                <a:lnTo>
                  <a:pt x="2418" y="1913"/>
                </a:lnTo>
                <a:lnTo>
                  <a:pt x="2433" y="1913"/>
                </a:lnTo>
                <a:lnTo>
                  <a:pt x="2447" y="1911"/>
                </a:lnTo>
                <a:lnTo>
                  <a:pt x="2462" y="1910"/>
                </a:lnTo>
                <a:lnTo>
                  <a:pt x="2477" y="1907"/>
                </a:lnTo>
                <a:lnTo>
                  <a:pt x="2491" y="1904"/>
                </a:lnTo>
                <a:lnTo>
                  <a:pt x="2505" y="1901"/>
                </a:lnTo>
                <a:lnTo>
                  <a:pt x="2519" y="1896"/>
                </a:lnTo>
                <a:lnTo>
                  <a:pt x="2532" y="1891"/>
                </a:lnTo>
                <a:lnTo>
                  <a:pt x="2546" y="1885"/>
                </a:lnTo>
                <a:lnTo>
                  <a:pt x="2559" y="1879"/>
                </a:lnTo>
                <a:lnTo>
                  <a:pt x="2572" y="1871"/>
                </a:lnTo>
                <a:lnTo>
                  <a:pt x="2585" y="1864"/>
                </a:lnTo>
                <a:lnTo>
                  <a:pt x="2597" y="1855"/>
                </a:lnTo>
                <a:lnTo>
                  <a:pt x="2610" y="1845"/>
                </a:lnTo>
                <a:lnTo>
                  <a:pt x="2621" y="1835"/>
                </a:lnTo>
                <a:lnTo>
                  <a:pt x="2633" y="1824"/>
                </a:lnTo>
                <a:lnTo>
                  <a:pt x="4457" y="0"/>
                </a:lnTo>
                <a:close/>
                <a:moveTo>
                  <a:pt x="3522" y="0"/>
                </a:moveTo>
                <a:lnTo>
                  <a:pt x="2666" y="0"/>
                </a:lnTo>
                <a:lnTo>
                  <a:pt x="1071" y="1594"/>
                </a:lnTo>
                <a:lnTo>
                  <a:pt x="1061" y="1605"/>
                </a:lnTo>
                <a:lnTo>
                  <a:pt x="1051" y="1617"/>
                </a:lnTo>
                <a:lnTo>
                  <a:pt x="1042" y="1629"/>
                </a:lnTo>
                <a:lnTo>
                  <a:pt x="1033" y="1641"/>
                </a:lnTo>
                <a:lnTo>
                  <a:pt x="1025" y="1654"/>
                </a:lnTo>
                <a:lnTo>
                  <a:pt x="1018" y="1667"/>
                </a:lnTo>
                <a:lnTo>
                  <a:pt x="1012" y="1680"/>
                </a:lnTo>
                <a:lnTo>
                  <a:pt x="1006" y="1694"/>
                </a:lnTo>
                <a:lnTo>
                  <a:pt x="1001" y="1708"/>
                </a:lnTo>
                <a:lnTo>
                  <a:pt x="996" y="1722"/>
                </a:lnTo>
                <a:lnTo>
                  <a:pt x="991" y="1736"/>
                </a:lnTo>
                <a:lnTo>
                  <a:pt x="988" y="1750"/>
                </a:lnTo>
                <a:lnTo>
                  <a:pt x="986" y="1764"/>
                </a:lnTo>
                <a:lnTo>
                  <a:pt x="984" y="1779"/>
                </a:lnTo>
                <a:lnTo>
                  <a:pt x="983" y="1793"/>
                </a:lnTo>
                <a:lnTo>
                  <a:pt x="983" y="1807"/>
                </a:lnTo>
                <a:lnTo>
                  <a:pt x="983" y="1822"/>
                </a:lnTo>
                <a:lnTo>
                  <a:pt x="984" y="1836"/>
                </a:lnTo>
                <a:lnTo>
                  <a:pt x="986" y="1851"/>
                </a:lnTo>
                <a:lnTo>
                  <a:pt x="988" y="1866"/>
                </a:lnTo>
                <a:lnTo>
                  <a:pt x="991" y="1880"/>
                </a:lnTo>
                <a:lnTo>
                  <a:pt x="996" y="1894"/>
                </a:lnTo>
                <a:lnTo>
                  <a:pt x="1001" y="1908"/>
                </a:lnTo>
                <a:lnTo>
                  <a:pt x="1006" y="1922"/>
                </a:lnTo>
                <a:lnTo>
                  <a:pt x="1012" y="1935"/>
                </a:lnTo>
                <a:lnTo>
                  <a:pt x="1018" y="1948"/>
                </a:lnTo>
                <a:lnTo>
                  <a:pt x="1025" y="1961"/>
                </a:lnTo>
                <a:lnTo>
                  <a:pt x="1033" y="1974"/>
                </a:lnTo>
                <a:lnTo>
                  <a:pt x="1042" y="1986"/>
                </a:lnTo>
                <a:lnTo>
                  <a:pt x="1051" y="1998"/>
                </a:lnTo>
                <a:lnTo>
                  <a:pt x="1061" y="2010"/>
                </a:lnTo>
                <a:lnTo>
                  <a:pt x="1071" y="2022"/>
                </a:lnTo>
                <a:lnTo>
                  <a:pt x="1083" y="2033"/>
                </a:lnTo>
                <a:lnTo>
                  <a:pt x="1094" y="2043"/>
                </a:lnTo>
                <a:lnTo>
                  <a:pt x="1106" y="2052"/>
                </a:lnTo>
                <a:lnTo>
                  <a:pt x="1118" y="2060"/>
                </a:lnTo>
                <a:lnTo>
                  <a:pt x="1131" y="2068"/>
                </a:lnTo>
                <a:lnTo>
                  <a:pt x="1145" y="2075"/>
                </a:lnTo>
                <a:lnTo>
                  <a:pt x="1158" y="2082"/>
                </a:lnTo>
                <a:lnTo>
                  <a:pt x="1172" y="2088"/>
                </a:lnTo>
                <a:lnTo>
                  <a:pt x="1185" y="2093"/>
                </a:lnTo>
                <a:lnTo>
                  <a:pt x="1199" y="2097"/>
                </a:lnTo>
                <a:lnTo>
                  <a:pt x="1213" y="2101"/>
                </a:lnTo>
                <a:lnTo>
                  <a:pt x="1227" y="2104"/>
                </a:lnTo>
                <a:lnTo>
                  <a:pt x="1242" y="2107"/>
                </a:lnTo>
                <a:lnTo>
                  <a:pt x="1256" y="2108"/>
                </a:lnTo>
                <a:lnTo>
                  <a:pt x="1270" y="2109"/>
                </a:lnTo>
                <a:lnTo>
                  <a:pt x="1285" y="2110"/>
                </a:lnTo>
                <a:lnTo>
                  <a:pt x="1300" y="2109"/>
                </a:lnTo>
                <a:lnTo>
                  <a:pt x="1315" y="2108"/>
                </a:lnTo>
                <a:lnTo>
                  <a:pt x="1329" y="2107"/>
                </a:lnTo>
                <a:lnTo>
                  <a:pt x="1343" y="2104"/>
                </a:lnTo>
                <a:lnTo>
                  <a:pt x="1358" y="2101"/>
                </a:lnTo>
                <a:lnTo>
                  <a:pt x="1372" y="2097"/>
                </a:lnTo>
                <a:lnTo>
                  <a:pt x="1385" y="2093"/>
                </a:lnTo>
                <a:lnTo>
                  <a:pt x="1399" y="2088"/>
                </a:lnTo>
                <a:lnTo>
                  <a:pt x="1413" y="2082"/>
                </a:lnTo>
                <a:lnTo>
                  <a:pt x="1426" y="2075"/>
                </a:lnTo>
                <a:lnTo>
                  <a:pt x="1440" y="2068"/>
                </a:lnTo>
                <a:lnTo>
                  <a:pt x="1452" y="2060"/>
                </a:lnTo>
                <a:lnTo>
                  <a:pt x="1465" y="2052"/>
                </a:lnTo>
                <a:lnTo>
                  <a:pt x="1477" y="2043"/>
                </a:lnTo>
                <a:lnTo>
                  <a:pt x="1488" y="2033"/>
                </a:lnTo>
                <a:lnTo>
                  <a:pt x="1499" y="2022"/>
                </a:lnTo>
                <a:lnTo>
                  <a:pt x="3522" y="0"/>
                </a:lnTo>
                <a:close/>
                <a:moveTo>
                  <a:pt x="2585" y="0"/>
                </a:moveTo>
                <a:lnTo>
                  <a:pt x="1731" y="0"/>
                </a:lnTo>
                <a:lnTo>
                  <a:pt x="88" y="1641"/>
                </a:lnTo>
                <a:lnTo>
                  <a:pt x="77" y="1652"/>
                </a:lnTo>
                <a:lnTo>
                  <a:pt x="67" y="1664"/>
                </a:lnTo>
                <a:lnTo>
                  <a:pt x="58" y="1676"/>
                </a:lnTo>
                <a:lnTo>
                  <a:pt x="50" y="1688"/>
                </a:lnTo>
                <a:lnTo>
                  <a:pt x="42" y="1702"/>
                </a:lnTo>
                <a:lnTo>
                  <a:pt x="34" y="1715"/>
                </a:lnTo>
                <a:lnTo>
                  <a:pt x="28" y="1728"/>
                </a:lnTo>
                <a:lnTo>
                  <a:pt x="22" y="1741"/>
                </a:lnTo>
                <a:lnTo>
                  <a:pt x="17" y="1755"/>
                </a:lnTo>
                <a:lnTo>
                  <a:pt x="13" y="1769"/>
                </a:lnTo>
                <a:lnTo>
                  <a:pt x="9" y="1783"/>
                </a:lnTo>
                <a:lnTo>
                  <a:pt x="6" y="1797"/>
                </a:lnTo>
                <a:lnTo>
                  <a:pt x="3" y="1811"/>
                </a:lnTo>
                <a:lnTo>
                  <a:pt x="2" y="1826"/>
                </a:lnTo>
                <a:lnTo>
                  <a:pt x="1" y="1840"/>
                </a:lnTo>
                <a:lnTo>
                  <a:pt x="0" y="1856"/>
                </a:lnTo>
                <a:lnTo>
                  <a:pt x="1" y="1870"/>
                </a:lnTo>
                <a:lnTo>
                  <a:pt x="2" y="1884"/>
                </a:lnTo>
                <a:lnTo>
                  <a:pt x="3" y="1899"/>
                </a:lnTo>
                <a:lnTo>
                  <a:pt x="6" y="1913"/>
                </a:lnTo>
                <a:lnTo>
                  <a:pt x="9" y="1927"/>
                </a:lnTo>
                <a:lnTo>
                  <a:pt x="13" y="1941"/>
                </a:lnTo>
                <a:lnTo>
                  <a:pt x="17" y="1955"/>
                </a:lnTo>
                <a:lnTo>
                  <a:pt x="22" y="1969"/>
                </a:lnTo>
                <a:lnTo>
                  <a:pt x="28" y="1982"/>
                </a:lnTo>
                <a:lnTo>
                  <a:pt x="34" y="1995"/>
                </a:lnTo>
                <a:lnTo>
                  <a:pt x="42" y="2008"/>
                </a:lnTo>
                <a:lnTo>
                  <a:pt x="50" y="2022"/>
                </a:lnTo>
                <a:lnTo>
                  <a:pt x="58" y="2034"/>
                </a:lnTo>
                <a:lnTo>
                  <a:pt x="67" y="2046"/>
                </a:lnTo>
                <a:lnTo>
                  <a:pt x="77" y="2058"/>
                </a:lnTo>
                <a:lnTo>
                  <a:pt x="88" y="2069"/>
                </a:lnTo>
                <a:lnTo>
                  <a:pt x="99" y="2080"/>
                </a:lnTo>
                <a:lnTo>
                  <a:pt x="111" y="2090"/>
                </a:lnTo>
                <a:lnTo>
                  <a:pt x="124" y="2099"/>
                </a:lnTo>
                <a:lnTo>
                  <a:pt x="136" y="2107"/>
                </a:lnTo>
                <a:lnTo>
                  <a:pt x="149" y="2115"/>
                </a:lnTo>
                <a:lnTo>
                  <a:pt x="161" y="2122"/>
                </a:lnTo>
                <a:lnTo>
                  <a:pt x="175" y="2129"/>
                </a:lnTo>
                <a:lnTo>
                  <a:pt x="188" y="2135"/>
                </a:lnTo>
                <a:lnTo>
                  <a:pt x="202" y="2140"/>
                </a:lnTo>
                <a:lnTo>
                  <a:pt x="216" y="2144"/>
                </a:lnTo>
                <a:lnTo>
                  <a:pt x="230" y="2148"/>
                </a:lnTo>
                <a:lnTo>
                  <a:pt x="244" y="2151"/>
                </a:lnTo>
                <a:lnTo>
                  <a:pt x="258" y="2154"/>
                </a:lnTo>
                <a:lnTo>
                  <a:pt x="274" y="2155"/>
                </a:lnTo>
                <a:lnTo>
                  <a:pt x="288" y="2156"/>
                </a:lnTo>
                <a:lnTo>
                  <a:pt x="302" y="2157"/>
                </a:lnTo>
                <a:lnTo>
                  <a:pt x="317" y="2156"/>
                </a:lnTo>
                <a:lnTo>
                  <a:pt x="331" y="2155"/>
                </a:lnTo>
                <a:lnTo>
                  <a:pt x="346" y="2154"/>
                </a:lnTo>
                <a:lnTo>
                  <a:pt x="360" y="2151"/>
                </a:lnTo>
                <a:lnTo>
                  <a:pt x="374" y="2148"/>
                </a:lnTo>
                <a:lnTo>
                  <a:pt x="388" y="2144"/>
                </a:lnTo>
                <a:lnTo>
                  <a:pt x="402" y="2140"/>
                </a:lnTo>
                <a:lnTo>
                  <a:pt x="417" y="2135"/>
                </a:lnTo>
                <a:lnTo>
                  <a:pt x="430" y="2129"/>
                </a:lnTo>
                <a:lnTo>
                  <a:pt x="443" y="2122"/>
                </a:lnTo>
                <a:lnTo>
                  <a:pt x="456" y="2115"/>
                </a:lnTo>
                <a:lnTo>
                  <a:pt x="469" y="2107"/>
                </a:lnTo>
                <a:lnTo>
                  <a:pt x="481" y="2099"/>
                </a:lnTo>
                <a:lnTo>
                  <a:pt x="493" y="2090"/>
                </a:lnTo>
                <a:lnTo>
                  <a:pt x="505" y="2080"/>
                </a:lnTo>
                <a:lnTo>
                  <a:pt x="516" y="2069"/>
                </a:lnTo>
                <a:lnTo>
                  <a:pt x="2585" y="0"/>
                </a:lnTo>
                <a:close/>
                <a:moveTo>
                  <a:pt x="1650" y="0"/>
                </a:moveTo>
                <a:lnTo>
                  <a:pt x="794" y="0"/>
                </a:lnTo>
                <a:lnTo>
                  <a:pt x="154" y="640"/>
                </a:lnTo>
                <a:lnTo>
                  <a:pt x="144" y="651"/>
                </a:lnTo>
                <a:lnTo>
                  <a:pt x="134" y="663"/>
                </a:lnTo>
                <a:lnTo>
                  <a:pt x="125" y="675"/>
                </a:lnTo>
                <a:lnTo>
                  <a:pt x="115" y="687"/>
                </a:lnTo>
                <a:lnTo>
                  <a:pt x="107" y="700"/>
                </a:lnTo>
                <a:lnTo>
                  <a:pt x="100" y="712"/>
                </a:lnTo>
                <a:lnTo>
                  <a:pt x="94" y="727"/>
                </a:lnTo>
                <a:lnTo>
                  <a:pt x="88" y="740"/>
                </a:lnTo>
                <a:lnTo>
                  <a:pt x="83" y="754"/>
                </a:lnTo>
                <a:lnTo>
                  <a:pt x="78" y="768"/>
                </a:lnTo>
                <a:lnTo>
                  <a:pt x="74" y="782"/>
                </a:lnTo>
                <a:lnTo>
                  <a:pt x="71" y="796"/>
                </a:lnTo>
                <a:lnTo>
                  <a:pt x="69" y="810"/>
                </a:lnTo>
                <a:lnTo>
                  <a:pt x="67" y="825"/>
                </a:lnTo>
                <a:lnTo>
                  <a:pt x="66" y="839"/>
                </a:lnTo>
                <a:lnTo>
                  <a:pt x="66" y="853"/>
                </a:lnTo>
                <a:lnTo>
                  <a:pt x="66" y="868"/>
                </a:lnTo>
                <a:lnTo>
                  <a:pt x="67" y="883"/>
                </a:lnTo>
                <a:lnTo>
                  <a:pt x="69" y="898"/>
                </a:lnTo>
                <a:lnTo>
                  <a:pt x="71" y="912"/>
                </a:lnTo>
                <a:lnTo>
                  <a:pt x="74" y="926"/>
                </a:lnTo>
                <a:lnTo>
                  <a:pt x="78" y="940"/>
                </a:lnTo>
                <a:lnTo>
                  <a:pt x="83" y="954"/>
                </a:lnTo>
                <a:lnTo>
                  <a:pt x="88" y="968"/>
                </a:lnTo>
                <a:lnTo>
                  <a:pt x="94" y="981"/>
                </a:lnTo>
                <a:lnTo>
                  <a:pt x="100" y="994"/>
                </a:lnTo>
                <a:lnTo>
                  <a:pt x="107" y="1007"/>
                </a:lnTo>
                <a:lnTo>
                  <a:pt x="115" y="1020"/>
                </a:lnTo>
                <a:lnTo>
                  <a:pt x="125" y="1032"/>
                </a:lnTo>
                <a:lnTo>
                  <a:pt x="134" y="1045"/>
                </a:lnTo>
                <a:lnTo>
                  <a:pt x="144" y="1057"/>
                </a:lnTo>
                <a:lnTo>
                  <a:pt x="154" y="1068"/>
                </a:lnTo>
                <a:lnTo>
                  <a:pt x="166" y="1078"/>
                </a:lnTo>
                <a:lnTo>
                  <a:pt x="177" y="1088"/>
                </a:lnTo>
                <a:lnTo>
                  <a:pt x="189" y="1098"/>
                </a:lnTo>
                <a:lnTo>
                  <a:pt x="202" y="1106"/>
                </a:lnTo>
                <a:lnTo>
                  <a:pt x="214" y="1114"/>
                </a:lnTo>
                <a:lnTo>
                  <a:pt x="227" y="1121"/>
                </a:lnTo>
                <a:lnTo>
                  <a:pt x="240" y="1128"/>
                </a:lnTo>
                <a:lnTo>
                  <a:pt x="254" y="1134"/>
                </a:lnTo>
                <a:lnTo>
                  <a:pt x="268" y="1139"/>
                </a:lnTo>
                <a:lnTo>
                  <a:pt x="282" y="1143"/>
                </a:lnTo>
                <a:lnTo>
                  <a:pt x="296" y="1147"/>
                </a:lnTo>
                <a:lnTo>
                  <a:pt x="310" y="1150"/>
                </a:lnTo>
                <a:lnTo>
                  <a:pt x="325" y="1152"/>
                </a:lnTo>
                <a:lnTo>
                  <a:pt x="339" y="1154"/>
                </a:lnTo>
                <a:lnTo>
                  <a:pt x="354" y="1155"/>
                </a:lnTo>
                <a:lnTo>
                  <a:pt x="368" y="1155"/>
                </a:lnTo>
                <a:lnTo>
                  <a:pt x="382" y="1155"/>
                </a:lnTo>
                <a:lnTo>
                  <a:pt x="397" y="1154"/>
                </a:lnTo>
                <a:lnTo>
                  <a:pt x="412" y="1152"/>
                </a:lnTo>
                <a:lnTo>
                  <a:pt x="426" y="1150"/>
                </a:lnTo>
                <a:lnTo>
                  <a:pt x="441" y="1147"/>
                </a:lnTo>
                <a:lnTo>
                  <a:pt x="455" y="1143"/>
                </a:lnTo>
                <a:lnTo>
                  <a:pt x="468" y="1139"/>
                </a:lnTo>
                <a:lnTo>
                  <a:pt x="482" y="1134"/>
                </a:lnTo>
                <a:lnTo>
                  <a:pt x="496" y="1128"/>
                </a:lnTo>
                <a:lnTo>
                  <a:pt x="509" y="1121"/>
                </a:lnTo>
                <a:lnTo>
                  <a:pt x="522" y="1114"/>
                </a:lnTo>
                <a:lnTo>
                  <a:pt x="534" y="1106"/>
                </a:lnTo>
                <a:lnTo>
                  <a:pt x="547" y="1098"/>
                </a:lnTo>
                <a:lnTo>
                  <a:pt x="560" y="1088"/>
                </a:lnTo>
                <a:lnTo>
                  <a:pt x="571" y="1078"/>
                </a:lnTo>
                <a:lnTo>
                  <a:pt x="582" y="1068"/>
                </a:lnTo>
                <a:lnTo>
                  <a:pt x="1650"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5" name="TextBox 4">
            <a:extLst>
              <a:ext uri="{FF2B5EF4-FFF2-40B4-BE49-F238E27FC236}">
                <a16:creationId xmlns:a16="http://schemas.microsoft.com/office/drawing/2014/main" id="{4A74B507-86AC-2449-B6D1-1A93CA95FDAA}"/>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70F79F45-85DE-B949-9825-DB153F4DE558}"/>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6D99FF32-6DA4-5B4B-BD5C-276325EBDDF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712018" y="1"/>
            <a:ext cx="3575982" cy="1750829"/>
          </a:xfrm>
          <a:prstGeom prst="rect">
            <a:avLst/>
          </a:prstGeom>
        </p:spPr>
      </p:pic>
    </p:spTree>
    <p:extLst>
      <p:ext uri="{BB962C8B-B14F-4D97-AF65-F5344CB8AC3E}">
        <p14:creationId xmlns:p14="http://schemas.microsoft.com/office/powerpoint/2010/main" val="380105451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2">
    <p:spTree>
      <p:nvGrpSpPr>
        <p:cNvPr id="1" name=""/>
        <p:cNvGrpSpPr/>
        <p:nvPr/>
      </p:nvGrpSpPr>
      <p:grpSpPr>
        <a:xfrm>
          <a:off x="0" y="0"/>
          <a:ext cx="0" cy="0"/>
          <a:chOff x="0" y="0"/>
          <a:chExt cx="0" cy="0"/>
        </a:xfrm>
      </p:grpSpPr>
      <p:sp>
        <p:nvSpPr>
          <p:cNvPr id="3" name="Freeform 9"/>
          <p:cNvSpPr>
            <a:spLocks noGrp="1" noEditPoints="1"/>
          </p:cNvSpPr>
          <p:nvPr>
            <p:ph type="pic" sz="quarter" idx="10"/>
          </p:nvPr>
        </p:nvSpPr>
        <p:spPr bwMode="auto">
          <a:xfrm>
            <a:off x="1610782" y="2576586"/>
            <a:ext cx="6363725" cy="6363727"/>
          </a:xfrm>
          <a:custGeom>
            <a:avLst/>
            <a:gdLst>
              <a:gd name="T0" fmla="*/ 1402 w 2805"/>
              <a:gd name="T1" fmla="*/ 0 h 2803"/>
              <a:gd name="T2" fmla="*/ 2805 w 2805"/>
              <a:gd name="T3" fmla="*/ 1401 h 2803"/>
              <a:gd name="T4" fmla="*/ 1402 w 2805"/>
              <a:gd name="T5" fmla="*/ 2803 h 2803"/>
              <a:gd name="T6" fmla="*/ 0 w 2805"/>
              <a:gd name="T7" fmla="*/ 1401 h 2803"/>
              <a:gd name="T8" fmla="*/ 1402 w 2805"/>
              <a:gd name="T9" fmla="*/ 0 h 2803"/>
              <a:gd name="T10" fmla="*/ 1402 w 2805"/>
              <a:gd name="T11" fmla="*/ 740 h 2803"/>
              <a:gd name="T12" fmla="*/ 2065 w 2805"/>
              <a:gd name="T13" fmla="*/ 1401 h 2803"/>
              <a:gd name="T14" fmla="*/ 1402 w 2805"/>
              <a:gd name="T15" fmla="*/ 2063 h 2803"/>
              <a:gd name="T16" fmla="*/ 741 w 2805"/>
              <a:gd name="T17" fmla="*/ 1401 h 2803"/>
              <a:gd name="T18" fmla="*/ 1402 w 2805"/>
              <a:gd name="T19" fmla="*/ 740 h 2803"/>
              <a:gd name="T20" fmla="*/ 1402 w 2805"/>
              <a:gd name="T21" fmla="*/ 655 h 2803"/>
              <a:gd name="T22" fmla="*/ 2150 w 2805"/>
              <a:gd name="T23" fmla="*/ 1401 h 2803"/>
              <a:gd name="T24" fmla="*/ 1402 w 2805"/>
              <a:gd name="T25" fmla="*/ 2148 h 2803"/>
              <a:gd name="T26" fmla="*/ 655 w 2805"/>
              <a:gd name="T27" fmla="*/ 1401 h 2803"/>
              <a:gd name="T28" fmla="*/ 1402 w 2805"/>
              <a:gd name="T29" fmla="*/ 655 h 2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05" h="2803">
                <a:moveTo>
                  <a:pt x="1402" y="0"/>
                </a:moveTo>
                <a:lnTo>
                  <a:pt x="2805" y="1401"/>
                </a:lnTo>
                <a:lnTo>
                  <a:pt x="1402" y="2803"/>
                </a:lnTo>
                <a:lnTo>
                  <a:pt x="0" y="1401"/>
                </a:lnTo>
                <a:lnTo>
                  <a:pt x="1402" y="0"/>
                </a:lnTo>
                <a:close/>
                <a:moveTo>
                  <a:pt x="1402" y="740"/>
                </a:moveTo>
                <a:lnTo>
                  <a:pt x="2065" y="1401"/>
                </a:lnTo>
                <a:lnTo>
                  <a:pt x="1402" y="2063"/>
                </a:lnTo>
                <a:lnTo>
                  <a:pt x="741" y="1401"/>
                </a:lnTo>
                <a:lnTo>
                  <a:pt x="1402" y="740"/>
                </a:lnTo>
                <a:close/>
                <a:moveTo>
                  <a:pt x="1402" y="655"/>
                </a:moveTo>
                <a:lnTo>
                  <a:pt x="2150" y="1401"/>
                </a:lnTo>
                <a:lnTo>
                  <a:pt x="1402" y="2148"/>
                </a:lnTo>
                <a:lnTo>
                  <a:pt x="655" y="1401"/>
                </a:lnTo>
                <a:lnTo>
                  <a:pt x="1402" y="655"/>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50858493-6897-1548-907D-4D138968EF4C}"/>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6DAFBB9B-B0AC-454F-8BB0-5BE56A30B5C9}"/>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74532284"/>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14">
    <p:spTree>
      <p:nvGrpSpPr>
        <p:cNvPr id="1" name=""/>
        <p:cNvGrpSpPr/>
        <p:nvPr/>
      </p:nvGrpSpPr>
      <p:grpSpPr>
        <a:xfrm>
          <a:off x="0" y="0"/>
          <a:ext cx="0" cy="0"/>
          <a:chOff x="0" y="0"/>
          <a:chExt cx="0" cy="0"/>
        </a:xfrm>
      </p:grpSpPr>
      <p:sp>
        <p:nvSpPr>
          <p:cNvPr id="3" name="Freeform 12"/>
          <p:cNvSpPr>
            <a:spLocks noGrp="1" noEditPoints="1"/>
          </p:cNvSpPr>
          <p:nvPr>
            <p:ph type="pic" sz="quarter" idx="10"/>
          </p:nvPr>
        </p:nvSpPr>
        <p:spPr bwMode="auto">
          <a:xfrm>
            <a:off x="1553028" y="2"/>
            <a:ext cx="16734972" cy="5379494"/>
          </a:xfrm>
          <a:custGeom>
            <a:avLst/>
            <a:gdLst>
              <a:gd name="T0" fmla="*/ 1498 w 7574"/>
              <a:gd name="T1" fmla="*/ 0 h 2433"/>
              <a:gd name="T2" fmla="*/ 2354 w 7574"/>
              <a:gd name="T3" fmla="*/ 0 h 2433"/>
              <a:gd name="T4" fmla="*/ 1520 w 7574"/>
              <a:gd name="T5" fmla="*/ 834 h 2433"/>
              <a:gd name="T6" fmla="*/ 664 w 7574"/>
              <a:gd name="T7" fmla="*/ 834 h 2433"/>
              <a:gd name="T8" fmla="*/ 1498 w 7574"/>
              <a:gd name="T9" fmla="*/ 0 h 2433"/>
              <a:gd name="T10" fmla="*/ 2434 w 7574"/>
              <a:gd name="T11" fmla="*/ 0 h 2433"/>
              <a:gd name="T12" fmla="*/ 3290 w 7574"/>
              <a:gd name="T13" fmla="*/ 0 h 2433"/>
              <a:gd name="T14" fmla="*/ 855 w 7574"/>
              <a:gd name="T15" fmla="*/ 2433 h 2433"/>
              <a:gd name="T16" fmla="*/ 0 w 7574"/>
              <a:gd name="T17" fmla="*/ 2433 h 2433"/>
              <a:gd name="T18" fmla="*/ 2434 w 7574"/>
              <a:gd name="T19" fmla="*/ 0 h 2433"/>
              <a:gd name="T20" fmla="*/ 3370 w 7574"/>
              <a:gd name="T21" fmla="*/ 0 h 2433"/>
              <a:gd name="T22" fmla="*/ 4226 w 7574"/>
              <a:gd name="T23" fmla="*/ 0 h 2433"/>
              <a:gd name="T24" fmla="*/ 2661 w 7574"/>
              <a:gd name="T25" fmla="*/ 1564 h 2433"/>
              <a:gd name="T26" fmla="*/ 1806 w 7574"/>
              <a:gd name="T27" fmla="*/ 1564 h 2433"/>
              <a:gd name="T28" fmla="*/ 3370 w 7574"/>
              <a:gd name="T29" fmla="*/ 0 h 2433"/>
              <a:gd name="T30" fmla="*/ 4306 w 7574"/>
              <a:gd name="T31" fmla="*/ 0 h 2433"/>
              <a:gd name="T32" fmla="*/ 5162 w 7574"/>
              <a:gd name="T33" fmla="*/ 0 h 2433"/>
              <a:gd name="T34" fmla="*/ 3046 w 7574"/>
              <a:gd name="T35" fmla="*/ 2115 h 2433"/>
              <a:gd name="T36" fmla="*/ 2190 w 7574"/>
              <a:gd name="T37" fmla="*/ 2115 h 2433"/>
              <a:gd name="T38" fmla="*/ 4306 w 7574"/>
              <a:gd name="T39" fmla="*/ 0 h 2433"/>
              <a:gd name="T40" fmla="*/ 5242 w 7574"/>
              <a:gd name="T41" fmla="*/ 0 h 2433"/>
              <a:gd name="T42" fmla="*/ 6098 w 7574"/>
              <a:gd name="T43" fmla="*/ 0 h 2433"/>
              <a:gd name="T44" fmla="*/ 4896 w 7574"/>
              <a:gd name="T45" fmla="*/ 1201 h 2433"/>
              <a:gd name="T46" fmla="*/ 4040 w 7574"/>
              <a:gd name="T47" fmla="*/ 1201 h 2433"/>
              <a:gd name="T48" fmla="*/ 5242 w 7574"/>
              <a:gd name="T49" fmla="*/ 0 h 2433"/>
              <a:gd name="T50" fmla="*/ 6177 w 7574"/>
              <a:gd name="T51" fmla="*/ 0 h 2433"/>
              <a:gd name="T52" fmla="*/ 7033 w 7574"/>
              <a:gd name="T53" fmla="*/ 0 h 2433"/>
              <a:gd name="T54" fmla="*/ 5123 w 7574"/>
              <a:gd name="T55" fmla="*/ 1909 h 2433"/>
              <a:gd name="T56" fmla="*/ 4267 w 7574"/>
              <a:gd name="T57" fmla="*/ 1909 h 2433"/>
              <a:gd name="T58" fmla="*/ 6177 w 7574"/>
              <a:gd name="T59" fmla="*/ 0 h 2433"/>
              <a:gd name="T60" fmla="*/ 7114 w 7574"/>
              <a:gd name="T61" fmla="*/ 0 h 2433"/>
              <a:gd name="T62" fmla="*/ 7574 w 7574"/>
              <a:gd name="T63" fmla="*/ 0 h 2433"/>
              <a:gd name="T64" fmla="*/ 7574 w 7574"/>
              <a:gd name="T65" fmla="*/ 395 h 2433"/>
              <a:gd name="T66" fmla="*/ 6453 w 7574"/>
              <a:gd name="T67" fmla="*/ 1515 h 2433"/>
              <a:gd name="T68" fmla="*/ 5597 w 7574"/>
              <a:gd name="T69" fmla="*/ 1515 h 2433"/>
              <a:gd name="T70" fmla="*/ 7114 w 7574"/>
              <a:gd name="T71" fmla="*/ 0 h 2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574" h="2433">
                <a:moveTo>
                  <a:pt x="1498" y="0"/>
                </a:moveTo>
                <a:lnTo>
                  <a:pt x="2354" y="0"/>
                </a:lnTo>
                <a:lnTo>
                  <a:pt x="1520" y="834"/>
                </a:lnTo>
                <a:lnTo>
                  <a:pt x="664" y="834"/>
                </a:lnTo>
                <a:lnTo>
                  <a:pt x="1498" y="0"/>
                </a:lnTo>
                <a:close/>
                <a:moveTo>
                  <a:pt x="2434" y="0"/>
                </a:moveTo>
                <a:lnTo>
                  <a:pt x="3290" y="0"/>
                </a:lnTo>
                <a:lnTo>
                  <a:pt x="855" y="2433"/>
                </a:lnTo>
                <a:lnTo>
                  <a:pt x="0" y="2433"/>
                </a:lnTo>
                <a:lnTo>
                  <a:pt x="2434" y="0"/>
                </a:lnTo>
                <a:close/>
                <a:moveTo>
                  <a:pt x="3370" y="0"/>
                </a:moveTo>
                <a:lnTo>
                  <a:pt x="4226" y="0"/>
                </a:lnTo>
                <a:lnTo>
                  <a:pt x="2661" y="1564"/>
                </a:lnTo>
                <a:lnTo>
                  <a:pt x="1806" y="1564"/>
                </a:lnTo>
                <a:lnTo>
                  <a:pt x="3370" y="0"/>
                </a:lnTo>
                <a:close/>
                <a:moveTo>
                  <a:pt x="4306" y="0"/>
                </a:moveTo>
                <a:lnTo>
                  <a:pt x="5162" y="0"/>
                </a:lnTo>
                <a:lnTo>
                  <a:pt x="3046" y="2115"/>
                </a:lnTo>
                <a:lnTo>
                  <a:pt x="2190" y="2115"/>
                </a:lnTo>
                <a:lnTo>
                  <a:pt x="4306" y="0"/>
                </a:lnTo>
                <a:close/>
                <a:moveTo>
                  <a:pt x="5242" y="0"/>
                </a:moveTo>
                <a:lnTo>
                  <a:pt x="6098" y="0"/>
                </a:lnTo>
                <a:lnTo>
                  <a:pt x="4896" y="1201"/>
                </a:lnTo>
                <a:lnTo>
                  <a:pt x="4040" y="1201"/>
                </a:lnTo>
                <a:lnTo>
                  <a:pt x="5242" y="0"/>
                </a:lnTo>
                <a:close/>
                <a:moveTo>
                  <a:pt x="6177" y="0"/>
                </a:moveTo>
                <a:lnTo>
                  <a:pt x="7033" y="0"/>
                </a:lnTo>
                <a:lnTo>
                  <a:pt x="5123" y="1909"/>
                </a:lnTo>
                <a:lnTo>
                  <a:pt x="4267" y="1909"/>
                </a:lnTo>
                <a:lnTo>
                  <a:pt x="6177" y="0"/>
                </a:lnTo>
                <a:close/>
                <a:moveTo>
                  <a:pt x="7114" y="0"/>
                </a:moveTo>
                <a:lnTo>
                  <a:pt x="7574" y="0"/>
                </a:lnTo>
                <a:lnTo>
                  <a:pt x="7574" y="395"/>
                </a:lnTo>
                <a:lnTo>
                  <a:pt x="6453" y="1515"/>
                </a:lnTo>
                <a:lnTo>
                  <a:pt x="5597" y="1515"/>
                </a:lnTo>
                <a:lnTo>
                  <a:pt x="7114"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5" name="TextBox 4">
            <a:extLst>
              <a:ext uri="{FF2B5EF4-FFF2-40B4-BE49-F238E27FC236}">
                <a16:creationId xmlns:a16="http://schemas.microsoft.com/office/drawing/2014/main" id="{7E608DFC-52BD-9F47-A5DC-38DC2D4C9AD6}"/>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024B3656-C6B1-1548-9E0B-A58277B20362}"/>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6D8E2BF9-8240-DB47-AA17-0A624C8707A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2"/>
            <a:ext cx="3265715" cy="1598918"/>
          </a:xfrm>
          <a:prstGeom prst="rect">
            <a:avLst/>
          </a:prstGeom>
        </p:spPr>
      </p:pic>
    </p:spTree>
    <p:extLst>
      <p:ext uri="{BB962C8B-B14F-4D97-AF65-F5344CB8AC3E}">
        <p14:creationId xmlns:p14="http://schemas.microsoft.com/office/powerpoint/2010/main" val="4146417470"/>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15">
    <p:spTree>
      <p:nvGrpSpPr>
        <p:cNvPr id="1" name=""/>
        <p:cNvGrpSpPr/>
        <p:nvPr/>
      </p:nvGrpSpPr>
      <p:grpSpPr>
        <a:xfrm>
          <a:off x="0" y="0"/>
          <a:ext cx="0" cy="0"/>
          <a:chOff x="0" y="0"/>
          <a:chExt cx="0" cy="0"/>
        </a:xfrm>
      </p:grpSpPr>
      <p:sp>
        <p:nvSpPr>
          <p:cNvPr id="4" name="Picture Placeholder 2"/>
          <p:cNvSpPr>
            <a:spLocks noGrp="1"/>
          </p:cNvSpPr>
          <p:nvPr>
            <p:ph type="pic" sz="quarter" idx="10"/>
          </p:nvPr>
        </p:nvSpPr>
        <p:spPr>
          <a:xfrm>
            <a:off x="0" y="0"/>
            <a:ext cx="96012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5" name="TextBox 4">
            <a:extLst>
              <a:ext uri="{FF2B5EF4-FFF2-40B4-BE49-F238E27FC236}">
                <a16:creationId xmlns:a16="http://schemas.microsoft.com/office/drawing/2014/main" id="{3918076C-60FD-2C4E-BDB4-DB8EB5CB5E34}"/>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325833C6-1312-2040-BCA6-DD8083B17E9C}"/>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82248874"/>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16">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1" y="1"/>
            <a:ext cx="6698918" cy="669891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6" name="Picture Placeholder 2"/>
          <p:cNvSpPr>
            <a:spLocks noGrp="1"/>
          </p:cNvSpPr>
          <p:nvPr>
            <p:ph type="pic" sz="quarter" idx="11"/>
          </p:nvPr>
        </p:nvSpPr>
        <p:spPr>
          <a:xfrm>
            <a:off x="4279193" y="4287010"/>
            <a:ext cx="4798110" cy="479811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7" name="TextBox 6">
            <a:extLst>
              <a:ext uri="{FF2B5EF4-FFF2-40B4-BE49-F238E27FC236}">
                <a16:creationId xmlns:a16="http://schemas.microsoft.com/office/drawing/2014/main" id="{4F9EB295-2A0F-3941-99C9-510F081C66F0}"/>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D57794D3-DD4B-D14A-ADCC-B01C97479240}"/>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9" name="Picture 8" descr="A picture containing drawing&#10;&#10;Description automatically generated">
            <a:extLst>
              <a:ext uri="{FF2B5EF4-FFF2-40B4-BE49-F238E27FC236}">
                <a16:creationId xmlns:a16="http://schemas.microsoft.com/office/drawing/2014/main" id="{9F4A7357-0AC7-3B4C-9CBF-0892F639DE6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4039864626"/>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17">
    <p:spTree>
      <p:nvGrpSpPr>
        <p:cNvPr id="1" name=""/>
        <p:cNvGrpSpPr/>
        <p:nvPr/>
      </p:nvGrpSpPr>
      <p:grpSpPr>
        <a:xfrm>
          <a:off x="0" y="0"/>
          <a:ext cx="0" cy="0"/>
          <a:chOff x="0" y="0"/>
          <a:chExt cx="0" cy="0"/>
        </a:xfrm>
      </p:grpSpPr>
      <p:sp>
        <p:nvSpPr>
          <p:cNvPr id="10" name="Picture Placeholder 2"/>
          <p:cNvSpPr>
            <a:spLocks noGrp="1"/>
          </p:cNvSpPr>
          <p:nvPr>
            <p:ph type="pic" sz="quarter" idx="12"/>
          </p:nvPr>
        </p:nvSpPr>
        <p:spPr>
          <a:xfrm>
            <a:off x="6907700" y="3429530"/>
            <a:ext cx="3466043"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9" name="Picture Placeholder 2"/>
          <p:cNvSpPr>
            <a:spLocks noGrp="1"/>
          </p:cNvSpPr>
          <p:nvPr>
            <p:ph type="pic" sz="quarter" idx="11"/>
          </p:nvPr>
        </p:nvSpPr>
        <p:spPr>
          <a:xfrm>
            <a:off x="-24384" y="0"/>
            <a:ext cx="3466043"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14" name="Picture Placeholder 2"/>
          <p:cNvSpPr>
            <a:spLocks noGrp="1"/>
          </p:cNvSpPr>
          <p:nvPr>
            <p:ph type="pic" sz="quarter" idx="13"/>
          </p:nvPr>
        </p:nvSpPr>
        <p:spPr>
          <a:xfrm>
            <a:off x="3441659" y="3429530"/>
            <a:ext cx="3466043"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15" name="Picture Placeholder 2"/>
          <p:cNvSpPr>
            <a:spLocks noGrp="1"/>
          </p:cNvSpPr>
          <p:nvPr>
            <p:ph type="pic" sz="quarter" idx="14"/>
          </p:nvPr>
        </p:nvSpPr>
        <p:spPr>
          <a:xfrm>
            <a:off x="-24384" y="3429530"/>
            <a:ext cx="3466043"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16" name="Picture Placeholder 2"/>
          <p:cNvSpPr>
            <a:spLocks noGrp="1"/>
          </p:cNvSpPr>
          <p:nvPr>
            <p:ph type="pic" sz="quarter" idx="15"/>
          </p:nvPr>
        </p:nvSpPr>
        <p:spPr>
          <a:xfrm>
            <a:off x="3441659" y="6859059"/>
            <a:ext cx="3466043"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17" name="Picture Placeholder 2"/>
          <p:cNvSpPr>
            <a:spLocks noGrp="1"/>
          </p:cNvSpPr>
          <p:nvPr>
            <p:ph type="pic" sz="quarter" idx="16"/>
          </p:nvPr>
        </p:nvSpPr>
        <p:spPr>
          <a:xfrm>
            <a:off x="-24384" y="6859059"/>
            <a:ext cx="3466043"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11" name="TextBox 10">
            <a:extLst>
              <a:ext uri="{FF2B5EF4-FFF2-40B4-BE49-F238E27FC236}">
                <a16:creationId xmlns:a16="http://schemas.microsoft.com/office/drawing/2014/main" id="{616511E6-E95E-054F-8A9F-48D0C3E4F56A}"/>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12" name="Straight Connector 11">
            <a:extLst>
              <a:ext uri="{FF2B5EF4-FFF2-40B4-BE49-F238E27FC236}">
                <a16:creationId xmlns:a16="http://schemas.microsoft.com/office/drawing/2014/main" id="{DDC1C82D-8973-9644-AF17-B4738DA87243}"/>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13" name="Picture 12" descr="A picture containing drawing&#10;&#10;Description automatically generated">
            <a:extLst>
              <a:ext uri="{FF2B5EF4-FFF2-40B4-BE49-F238E27FC236}">
                <a16:creationId xmlns:a16="http://schemas.microsoft.com/office/drawing/2014/main" id="{C33694B4-A4D0-8B4E-8BFF-C4E1792BAC6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689313258"/>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18">
    <p:spTree>
      <p:nvGrpSpPr>
        <p:cNvPr id="1" name=""/>
        <p:cNvGrpSpPr/>
        <p:nvPr/>
      </p:nvGrpSpPr>
      <p:grpSpPr>
        <a:xfrm>
          <a:off x="0" y="0"/>
          <a:ext cx="0" cy="0"/>
          <a:chOff x="0" y="0"/>
          <a:chExt cx="0" cy="0"/>
        </a:xfrm>
      </p:grpSpPr>
      <p:sp>
        <p:nvSpPr>
          <p:cNvPr id="22" name="Picture Placeholder 2"/>
          <p:cNvSpPr>
            <a:spLocks noGrp="1"/>
          </p:cNvSpPr>
          <p:nvPr>
            <p:ph type="pic" sz="quarter" idx="12"/>
          </p:nvPr>
        </p:nvSpPr>
        <p:spPr>
          <a:xfrm>
            <a:off x="11359170" y="2"/>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23" name="Picture Placeholder 2"/>
          <p:cNvSpPr>
            <a:spLocks noGrp="1"/>
          </p:cNvSpPr>
          <p:nvPr>
            <p:ph type="pic" sz="quarter" idx="13"/>
          </p:nvPr>
        </p:nvSpPr>
        <p:spPr>
          <a:xfrm>
            <a:off x="9087336" y="2"/>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24" name="Picture Placeholder 2"/>
          <p:cNvSpPr>
            <a:spLocks noGrp="1"/>
          </p:cNvSpPr>
          <p:nvPr>
            <p:ph type="pic" sz="quarter" idx="14"/>
          </p:nvPr>
        </p:nvSpPr>
        <p:spPr>
          <a:xfrm>
            <a:off x="6815502" y="2"/>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25" name="Picture Placeholder 2"/>
          <p:cNvSpPr>
            <a:spLocks noGrp="1"/>
          </p:cNvSpPr>
          <p:nvPr>
            <p:ph type="pic" sz="quarter" idx="15"/>
          </p:nvPr>
        </p:nvSpPr>
        <p:spPr>
          <a:xfrm>
            <a:off x="4543668" y="2"/>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26" name="Picture Placeholder 2"/>
          <p:cNvSpPr>
            <a:spLocks noGrp="1"/>
          </p:cNvSpPr>
          <p:nvPr>
            <p:ph type="pic" sz="quarter" idx="16"/>
          </p:nvPr>
        </p:nvSpPr>
        <p:spPr>
          <a:xfrm>
            <a:off x="2271834" y="2"/>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27" name="Picture Placeholder 2"/>
          <p:cNvSpPr>
            <a:spLocks noGrp="1"/>
          </p:cNvSpPr>
          <p:nvPr>
            <p:ph type="pic" sz="quarter" idx="17"/>
          </p:nvPr>
        </p:nvSpPr>
        <p:spPr>
          <a:xfrm>
            <a:off x="0" y="2"/>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40" name="Picture Placeholder 2"/>
          <p:cNvSpPr>
            <a:spLocks noGrp="1"/>
          </p:cNvSpPr>
          <p:nvPr>
            <p:ph type="pic" sz="quarter" idx="19"/>
          </p:nvPr>
        </p:nvSpPr>
        <p:spPr>
          <a:xfrm>
            <a:off x="9087336" y="2247903"/>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41" name="Picture Placeholder 2"/>
          <p:cNvSpPr>
            <a:spLocks noGrp="1"/>
          </p:cNvSpPr>
          <p:nvPr>
            <p:ph type="pic" sz="quarter" idx="20"/>
          </p:nvPr>
        </p:nvSpPr>
        <p:spPr>
          <a:xfrm>
            <a:off x="6815502" y="2247903"/>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42" name="Picture Placeholder 2"/>
          <p:cNvSpPr>
            <a:spLocks noGrp="1"/>
          </p:cNvSpPr>
          <p:nvPr>
            <p:ph type="pic" sz="quarter" idx="21"/>
          </p:nvPr>
        </p:nvSpPr>
        <p:spPr>
          <a:xfrm>
            <a:off x="4543668" y="2247903"/>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43" name="Picture Placeholder 2"/>
          <p:cNvSpPr>
            <a:spLocks noGrp="1"/>
          </p:cNvSpPr>
          <p:nvPr>
            <p:ph type="pic" sz="quarter" idx="22"/>
          </p:nvPr>
        </p:nvSpPr>
        <p:spPr>
          <a:xfrm>
            <a:off x="2271834" y="2247903"/>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44" name="Picture Placeholder 2"/>
          <p:cNvSpPr>
            <a:spLocks noGrp="1"/>
          </p:cNvSpPr>
          <p:nvPr>
            <p:ph type="pic" sz="quarter" idx="23"/>
          </p:nvPr>
        </p:nvSpPr>
        <p:spPr>
          <a:xfrm>
            <a:off x="0" y="2247903"/>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57" name="Picture Placeholder 2"/>
          <p:cNvSpPr>
            <a:spLocks noGrp="1"/>
          </p:cNvSpPr>
          <p:nvPr>
            <p:ph type="pic" sz="quarter" idx="25"/>
          </p:nvPr>
        </p:nvSpPr>
        <p:spPr>
          <a:xfrm>
            <a:off x="4543668" y="4495803"/>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58" name="Picture Placeholder 2"/>
          <p:cNvSpPr>
            <a:spLocks noGrp="1"/>
          </p:cNvSpPr>
          <p:nvPr>
            <p:ph type="pic" sz="quarter" idx="26"/>
          </p:nvPr>
        </p:nvSpPr>
        <p:spPr>
          <a:xfrm>
            <a:off x="2271834" y="4495803"/>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59" name="Picture Placeholder 2"/>
          <p:cNvSpPr>
            <a:spLocks noGrp="1"/>
          </p:cNvSpPr>
          <p:nvPr>
            <p:ph type="pic" sz="quarter" idx="27"/>
          </p:nvPr>
        </p:nvSpPr>
        <p:spPr>
          <a:xfrm>
            <a:off x="0" y="4495803"/>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60" name="Picture Placeholder 2"/>
          <p:cNvSpPr>
            <a:spLocks noGrp="1"/>
          </p:cNvSpPr>
          <p:nvPr>
            <p:ph type="pic" sz="quarter" idx="28"/>
          </p:nvPr>
        </p:nvSpPr>
        <p:spPr>
          <a:xfrm>
            <a:off x="0" y="6743705"/>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28" name="TextBox 27">
            <a:extLst>
              <a:ext uri="{FF2B5EF4-FFF2-40B4-BE49-F238E27FC236}">
                <a16:creationId xmlns:a16="http://schemas.microsoft.com/office/drawing/2014/main" id="{08D5C075-AD06-2646-98DA-28A6E01A1E31}"/>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29" name="Straight Connector 28">
            <a:extLst>
              <a:ext uri="{FF2B5EF4-FFF2-40B4-BE49-F238E27FC236}">
                <a16:creationId xmlns:a16="http://schemas.microsoft.com/office/drawing/2014/main" id="{0BC4DAB1-732E-7643-B75F-30F62B6E1922}"/>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21" name="Picture 20" descr="A picture containing drawing&#10;&#10;Description automatically generated">
            <a:extLst>
              <a:ext uri="{FF2B5EF4-FFF2-40B4-BE49-F238E27FC236}">
                <a16:creationId xmlns:a16="http://schemas.microsoft.com/office/drawing/2014/main" id="{9280F20D-281D-BF4F-B5EC-F1AEBD0771F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984109515"/>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19">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2076449" y="0"/>
            <a:ext cx="3975908"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6" name="Picture Placeholder 2"/>
          <p:cNvSpPr>
            <a:spLocks noGrp="1"/>
          </p:cNvSpPr>
          <p:nvPr>
            <p:ph type="pic" sz="quarter" idx="11"/>
          </p:nvPr>
        </p:nvSpPr>
        <p:spPr>
          <a:xfrm>
            <a:off x="6052355" y="0"/>
            <a:ext cx="3975908"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7" name="TextBox 6">
            <a:extLst>
              <a:ext uri="{FF2B5EF4-FFF2-40B4-BE49-F238E27FC236}">
                <a16:creationId xmlns:a16="http://schemas.microsoft.com/office/drawing/2014/main" id="{E09A9054-01E6-4A43-AEF1-FF58D1366520}"/>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BDAB939A-8E24-2C48-BFD0-705C1C372796}"/>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9" name="Picture 8" descr="A picture containing drawing&#10;&#10;Description automatically generated">
            <a:extLst>
              <a:ext uri="{FF2B5EF4-FFF2-40B4-BE49-F238E27FC236}">
                <a16:creationId xmlns:a16="http://schemas.microsoft.com/office/drawing/2014/main" id="{46B66127-393D-1942-8DAA-86F31367DE5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3490579925"/>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20">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2457449" y="0"/>
            <a:ext cx="5485374"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6" name="Picture Placeholder 2"/>
          <p:cNvSpPr>
            <a:spLocks noGrp="1"/>
          </p:cNvSpPr>
          <p:nvPr>
            <p:ph type="pic" sz="quarter" idx="11"/>
          </p:nvPr>
        </p:nvSpPr>
        <p:spPr>
          <a:xfrm>
            <a:off x="1" y="0"/>
            <a:ext cx="2457449"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7" name="TextBox 6">
            <a:extLst>
              <a:ext uri="{FF2B5EF4-FFF2-40B4-BE49-F238E27FC236}">
                <a16:creationId xmlns:a16="http://schemas.microsoft.com/office/drawing/2014/main" id="{5E0EF4E2-6FF3-AE41-A78D-F219CB2F2E59}"/>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2FBFF370-1B4B-AC4B-9E23-E0F35363C9EA}"/>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9" name="Picture 8" descr="A picture containing drawing&#10;&#10;Description automatically generated">
            <a:extLst>
              <a:ext uri="{FF2B5EF4-FFF2-40B4-BE49-F238E27FC236}">
                <a16:creationId xmlns:a16="http://schemas.microsoft.com/office/drawing/2014/main" id="{78F5A16D-2F07-DE49-ACA2-319BD092695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2219195465"/>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21">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2" y="0"/>
            <a:ext cx="7942823"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7" name="TextBox 6">
            <a:extLst>
              <a:ext uri="{FF2B5EF4-FFF2-40B4-BE49-F238E27FC236}">
                <a16:creationId xmlns:a16="http://schemas.microsoft.com/office/drawing/2014/main" id="{11E6BB1B-7FD3-5044-8E26-AB8C41868C07}"/>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0A10AC74-6651-E849-B07C-C83D55763DD6}"/>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20076784"/>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22">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8180310" y="0"/>
            <a:ext cx="10107690" cy="10288588"/>
          </a:xfrm>
          <a:custGeom>
            <a:avLst/>
            <a:gdLst>
              <a:gd name="T0" fmla="*/ 4469 w 4469"/>
              <a:gd name="T1" fmla="*/ 4552 h 4552"/>
              <a:gd name="T2" fmla="*/ 3879 w 4469"/>
              <a:gd name="T3" fmla="*/ 4552 h 4552"/>
              <a:gd name="T4" fmla="*/ 1610 w 4469"/>
              <a:gd name="T5" fmla="*/ 2276 h 4552"/>
              <a:gd name="T6" fmla="*/ 3879 w 4469"/>
              <a:gd name="T7" fmla="*/ 0 h 4552"/>
              <a:gd name="T8" fmla="*/ 4469 w 4469"/>
              <a:gd name="T9" fmla="*/ 0 h 4552"/>
              <a:gd name="T10" fmla="*/ 4469 w 4469"/>
              <a:gd name="T11" fmla="*/ 4552 h 4552"/>
              <a:gd name="T12" fmla="*/ 3799 w 4469"/>
              <a:gd name="T13" fmla="*/ 4552 h 4552"/>
              <a:gd name="T14" fmla="*/ 2269 w 4469"/>
              <a:gd name="T15" fmla="*/ 4552 h 4552"/>
              <a:gd name="T16" fmla="*/ 806 w 4469"/>
              <a:gd name="T17" fmla="*/ 3084 h 4552"/>
              <a:gd name="T18" fmla="*/ 1571 w 4469"/>
              <a:gd name="T19" fmla="*/ 2316 h 4552"/>
              <a:gd name="T20" fmla="*/ 3799 w 4469"/>
              <a:gd name="T21" fmla="*/ 4552 h 4552"/>
              <a:gd name="T22" fmla="*/ 2269 w 4469"/>
              <a:gd name="T23" fmla="*/ 0 h 4552"/>
              <a:gd name="T24" fmla="*/ 3799 w 4469"/>
              <a:gd name="T25" fmla="*/ 0 h 4552"/>
              <a:gd name="T26" fmla="*/ 1571 w 4469"/>
              <a:gd name="T27" fmla="*/ 2236 h 4552"/>
              <a:gd name="T28" fmla="*/ 806 w 4469"/>
              <a:gd name="T29" fmla="*/ 1468 h 4552"/>
              <a:gd name="T30" fmla="*/ 2269 w 4469"/>
              <a:gd name="T31" fmla="*/ 0 h 4552"/>
              <a:gd name="T32" fmla="*/ 0 w 4469"/>
              <a:gd name="T33" fmla="*/ 2276 h 4552"/>
              <a:gd name="T34" fmla="*/ 765 w 4469"/>
              <a:gd name="T35" fmla="*/ 1508 h 4552"/>
              <a:gd name="T36" fmla="*/ 1531 w 4469"/>
              <a:gd name="T37" fmla="*/ 2276 h 4552"/>
              <a:gd name="T38" fmla="*/ 765 w 4469"/>
              <a:gd name="T39" fmla="*/ 3044 h 4552"/>
              <a:gd name="T40" fmla="*/ 0 w 4469"/>
              <a:gd name="T41" fmla="*/ 2276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69" h="4552">
                <a:moveTo>
                  <a:pt x="4469" y="4552"/>
                </a:moveTo>
                <a:lnTo>
                  <a:pt x="3879" y="4552"/>
                </a:lnTo>
                <a:lnTo>
                  <a:pt x="1610" y="2276"/>
                </a:lnTo>
                <a:lnTo>
                  <a:pt x="3879" y="0"/>
                </a:lnTo>
                <a:lnTo>
                  <a:pt x="4469" y="0"/>
                </a:lnTo>
                <a:lnTo>
                  <a:pt x="4469" y="4552"/>
                </a:lnTo>
                <a:close/>
                <a:moveTo>
                  <a:pt x="3799" y="4552"/>
                </a:moveTo>
                <a:lnTo>
                  <a:pt x="2269" y="4552"/>
                </a:lnTo>
                <a:lnTo>
                  <a:pt x="806" y="3084"/>
                </a:lnTo>
                <a:lnTo>
                  <a:pt x="1571" y="2316"/>
                </a:lnTo>
                <a:lnTo>
                  <a:pt x="3799" y="4552"/>
                </a:lnTo>
                <a:close/>
                <a:moveTo>
                  <a:pt x="2269" y="0"/>
                </a:moveTo>
                <a:lnTo>
                  <a:pt x="3799" y="0"/>
                </a:lnTo>
                <a:lnTo>
                  <a:pt x="1571" y="2236"/>
                </a:lnTo>
                <a:lnTo>
                  <a:pt x="806" y="1468"/>
                </a:lnTo>
                <a:lnTo>
                  <a:pt x="2269" y="0"/>
                </a:lnTo>
                <a:close/>
                <a:moveTo>
                  <a:pt x="0" y="2276"/>
                </a:moveTo>
                <a:lnTo>
                  <a:pt x="765" y="1508"/>
                </a:lnTo>
                <a:lnTo>
                  <a:pt x="1531" y="2276"/>
                </a:lnTo>
                <a:lnTo>
                  <a:pt x="765" y="3044"/>
                </a:lnTo>
                <a:lnTo>
                  <a:pt x="0" y="227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Tree>
    <p:extLst>
      <p:ext uri="{BB962C8B-B14F-4D97-AF65-F5344CB8AC3E}">
        <p14:creationId xmlns:p14="http://schemas.microsoft.com/office/powerpoint/2010/main" val="2755248477"/>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23">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7841126" y="0"/>
            <a:ext cx="10446875" cy="10288588"/>
          </a:xfrm>
          <a:custGeom>
            <a:avLst/>
            <a:gdLst>
              <a:gd name="T0" fmla="*/ 4619 w 4619"/>
              <a:gd name="T1" fmla="*/ 4552 h 4552"/>
              <a:gd name="T2" fmla="*/ 4241 w 4619"/>
              <a:gd name="T3" fmla="*/ 4552 h 4552"/>
              <a:gd name="T4" fmla="*/ 1972 w 4619"/>
              <a:gd name="T5" fmla="*/ 2276 h 4552"/>
              <a:gd name="T6" fmla="*/ 4241 w 4619"/>
              <a:gd name="T7" fmla="*/ 0 h 4552"/>
              <a:gd name="T8" fmla="*/ 4619 w 4619"/>
              <a:gd name="T9" fmla="*/ 0 h 4552"/>
              <a:gd name="T10" fmla="*/ 4619 w 4619"/>
              <a:gd name="T11" fmla="*/ 4552 h 4552"/>
              <a:gd name="T12" fmla="*/ 986 w 4619"/>
              <a:gd name="T13" fmla="*/ 3265 h 4552"/>
              <a:gd name="T14" fmla="*/ 1932 w 4619"/>
              <a:gd name="T15" fmla="*/ 2316 h 4552"/>
              <a:gd name="T16" fmla="*/ 2879 w 4619"/>
              <a:gd name="T17" fmla="*/ 3265 h 4552"/>
              <a:gd name="T18" fmla="*/ 1932 w 4619"/>
              <a:gd name="T19" fmla="*/ 4214 h 4552"/>
              <a:gd name="T20" fmla="*/ 986 w 4619"/>
              <a:gd name="T21" fmla="*/ 3265 h 4552"/>
              <a:gd name="T22" fmla="*/ 0 w 4619"/>
              <a:gd name="T23" fmla="*/ 2276 h 4552"/>
              <a:gd name="T24" fmla="*/ 946 w 4619"/>
              <a:gd name="T25" fmla="*/ 1327 h 4552"/>
              <a:gd name="T26" fmla="*/ 1893 w 4619"/>
              <a:gd name="T27" fmla="*/ 2276 h 4552"/>
              <a:gd name="T28" fmla="*/ 946 w 4619"/>
              <a:gd name="T29" fmla="*/ 3225 h 4552"/>
              <a:gd name="T30" fmla="*/ 0 w 4619"/>
              <a:gd name="T31" fmla="*/ 2276 h 4552"/>
              <a:gd name="T32" fmla="*/ 986 w 4619"/>
              <a:gd name="T33" fmla="*/ 1287 h 4552"/>
              <a:gd name="T34" fmla="*/ 1932 w 4619"/>
              <a:gd name="T35" fmla="*/ 338 h 4552"/>
              <a:gd name="T36" fmla="*/ 2879 w 4619"/>
              <a:gd name="T37" fmla="*/ 1287 h 4552"/>
              <a:gd name="T38" fmla="*/ 1932 w 4619"/>
              <a:gd name="T39" fmla="*/ 2236 h 4552"/>
              <a:gd name="T40" fmla="*/ 986 w 4619"/>
              <a:gd name="T41" fmla="*/ 1287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619" h="4552">
                <a:moveTo>
                  <a:pt x="4619" y="4552"/>
                </a:moveTo>
                <a:lnTo>
                  <a:pt x="4241" y="4552"/>
                </a:lnTo>
                <a:lnTo>
                  <a:pt x="1972" y="2276"/>
                </a:lnTo>
                <a:lnTo>
                  <a:pt x="4241" y="0"/>
                </a:lnTo>
                <a:lnTo>
                  <a:pt x="4619" y="0"/>
                </a:lnTo>
                <a:lnTo>
                  <a:pt x="4619" y="4552"/>
                </a:lnTo>
                <a:close/>
                <a:moveTo>
                  <a:pt x="986" y="3265"/>
                </a:moveTo>
                <a:lnTo>
                  <a:pt x="1932" y="2316"/>
                </a:lnTo>
                <a:lnTo>
                  <a:pt x="2879" y="3265"/>
                </a:lnTo>
                <a:lnTo>
                  <a:pt x="1932" y="4214"/>
                </a:lnTo>
                <a:lnTo>
                  <a:pt x="986" y="3265"/>
                </a:lnTo>
                <a:close/>
                <a:moveTo>
                  <a:pt x="0" y="2276"/>
                </a:moveTo>
                <a:lnTo>
                  <a:pt x="946" y="1327"/>
                </a:lnTo>
                <a:lnTo>
                  <a:pt x="1893" y="2276"/>
                </a:lnTo>
                <a:lnTo>
                  <a:pt x="946" y="3225"/>
                </a:lnTo>
                <a:lnTo>
                  <a:pt x="0" y="2276"/>
                </a:lnTo>
                <a:close/>
                <a:moveTo>
                  <a:pt x="986" y="1287"/>
                </a:moveTo>
                <a:lnTo>
                  <a:pt x="1932" y="338"/>
                </a:lnTo>
                <a:lnTo>
                  <a:pt x="2879" y="1287"/>
                </a:lnTo>
                <a:lnTo>
                  <a:pt x="1932" y="2236"/>
                </a:lnTo>
                <a:lnTo>
                  <a:pt x="986" y="1287"/>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5" name="Picture 4">
            <a:extLst>
              <a:ext uri="{FF2B5EF4-FFF2-40B4-BE49-F238E27FC236}">
                <a16:creationId xmlns:a16="http://schemas.microsoft.com/office/drawing/2014/main" id="{B39A296B-DE5D-8C4E-9ED2-34C3FAA8977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0"/>
            <a:ext cx="3843131" cy="1881626"/>
          </a:xfrm>
          <a:prstGeom prst="rect">
            <a:avLst/>
          </a:prstGeom>
        </p:spPr>
      </p:pic>
    </p:spTree>
    <p:extLst>
      <p:ext uri="{BB962C8B-B14F-4D97-AF65-F5344CB8AC3E}">
        <p14:creationId xmlns:p14="http://schemas.microsoft.com/office/powerpoint/2010/main" val="377669846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3">
    <p:spTree>
      <p:nvGrpSpPr>
        <p:cNvPr id="1" name=""/>
        <p:cNvGrpSpPr/>
        <p:nvPr/>
      </p:nvGrpSpPr>
      <p:grpSpPr>
        <a:xfrm>
          <a:off x="0" y="0"/>
          <a:ext cx="0" cy="0"/>
          <a:chOff x="0" y="0"/>
          <a:chExt cx="0" cy="0"/>
        </a:xfrm>
      </p:grpSpPr>
      <p:sp>
        <p:nvSpPr>
          <p:cNvPr id="3" name="Freeform 10"/>
          <p:cNvSpPr>
            <a:spLocks noGrp="1" noChangeAspect="1" noEditPoints="1"/>
          </p:cNvSpPr>
          <p:nvPr>
            <p:ph type="pic" sz="quarter" idx="10"/>
          </p:nvPr>
        </p:nvSpPr>
        <p:spPr bwMode="auto">
          <a:xfrm flipH="1">
            <a:off x="-1" y="0"/>
            <a:ext cx="14712019" cy="4511040"/>
          </a:xfrm>
          <a:custGeom>
            <a:avLst/>
            <a:gdLst>
              <a:gd name="T0" fmla="*/ 6457 w 7550"/>
              <a:gd name="T1" fmla="*/ 903 h 2315"/>
              <a:gd name="T2" fmla="*/ 6417 w 7550"/>
              <a:gd name="T3" fmla="*/ 1027 h 2315"/>
              <a:gd name="T4" fmla="*/ 6432 w 7550"/>
              <a:gd name="T5" fmla="*/ 1156 h 2315"/>
              <a:gd name="T6" fmla="*/ 6503 w 7550"/>
              <a:gd name="T7" fmla="*/ 1270 h 2315"/>
              <a:gd name="T8" fmla="*/ 6617 w 7550"/>
              <a:gd name="T9" fmla="*/ 1341 h 2315"/>
              <a:gd name="T10" fmla="*/ 6746 w 7550"/>
              <a:gd name="T11" fmla="*/ 1356 h 2315"/>
              <a:gd name="T12" fmla="*/ 6871 w 7550"/>
              <a:gd name="T13" fmla="*/ 1316 h 2315"/>
              <a:gd name="T14" fmla="*/ 4907 w 7550"/>
              <a:gd name="T15" fmla="*/ 1501 h 2315"/>
              <a:gd name="T16" fmla="*/ 4836 w 7550"/>
              <a:gd name="T17" fmla="*/ 1615 h 2315"/>
              <a:gd name="T18" fmla="*/ 4821 w 7550"/>
              <a:gd name="T19" fmla="*/ 1745 h 2315"/>
              <a:gd name="T20" fmla="*/ 4861 w 7550"/>
              <a:gd name="T21" fmla="*/ 1870 h 2315"/>
              <a:gd name="T22" fmla="*/ 4955 w 7550"/>
              <a:gd name="T23" fmla="*/ 1968 h 2315"/>
              <a:gd name="T24" fmla="*/ 5078 w 7550"/>
              <a:gd name="T25" fmla="*/ 2014 h 2315"/>
              <a:gd name="T26" fmla="*/ 5207 w 7550"/>
              <a:gd name="T27" fmla="*/ 2004 h 2315"/>
              <a:gd name="T28" fmla="*/ 5324 w 7550"/>
              <a:gd name="T29" fmla="*/ 1940 h 2315"/>
              <a:gd name="T30" fmla="*/ 3635 w 7550"/>
              <a:gd name="T31" fmla="*/ 1847 h 2315"/>
              <a:gd name="T32" fmla="*/ 3588 w 7550"/>
              <a:gd name="T33" fmla="*/ 1970 h 2315"/>
              <a:gd name="T34" fmla="*/ 3597 w 7550"/>
              <a:gd name="T35" fmla="*/ 2100 h 2315"/>
              <a:gd name="T36" fmla="*/ 3663 w 7550"/>
              <a:gd name="T37" fmla="*/ 2216 h 2315"/>
              <a:gd name="T38" fmla="*/ 3773 w 7550"/>
              <a:gd name="T39" fmla="*/ 2293 h 2315"/>
              <a:gd name="T40" fmla="*/ 3901 w 7550"/>
              <a:gd name="T41" fmla="*/ 2315 h 2315"/>
              <a:gd name="T42" fmla="*/ 4028 w 7550"/>
              <a:gd name="T43" fmla="*/ 2281 h 2315"/>
              <a:gd name="T44" fmla="*/ 4538 w 7550"/>
              <a:gd name="T45" fmla="*/ 0 h 2315"/>
              <a:gd name="T46" fmla="*/ 3395 w 7550"/>
              <a:gd name="T47" fmla="*/ 1176 h 2315"/>
              <a:gd name="T48" fmla="*/ 3373 w 7550"/>
              <a:gd name="T49" fmla="*/ 1305 h 2315"/>
              <a:gd name="T50" fmla="*/ 3407 w 7550"/>
              <a:gd name="T51" fmla="*/ 1431 h 2315"/>
              <a:gd name="T52" fmla="*/ 3496 w 7550"/>
              <a:gd name="T53" fmla="*/ 1535 h 2315"/>
              <a:gd name="T54" fmla="*/ 3616 w 7550"/>
              <a:gd name="T55" fmla="*/ 1587 h 2315"/>
              <a:gd name="T56" fmla="*/ 3747 w 7550"/>
              <a:gd name="T57" fmla="*/ 1584 h 2315"/>
              <a:gd name="T58" fmla="*/ 3866 w 7550"/>
              <a:gd name="T59" fmla="*/ 1525 h 2315"/>
              <a:gd name="T60" fmla="*/ 2175 w 7550"/>
              <a:gd name="T61" fmla="*/ 1432 h 2315"/>
              <a:gd name="T62" fmla="*/ 2122 w 7550"/>
              <a:gd name="T63" fmla="*/ 1553 h 2315"/>
              <a:gd name="T64" fmla="*/ 2125 w 7550"/>
              <a:gd name="T65" fmla="*/ 1682 h 2315"/>
              <a:gd name="T66" fmla="*/ 2184 w 7550"/>
              <a:gd name="T67" fmla="*/ 1801 h 2315"/>
              <a:gd name="T68" fmla="*/ 2291 w 7550"/>
              <a:gd name="T69" fmla="*/ 1885 h 2315"/>
              <a:gd name="T70" fmla="*/ 2418 w 7550"/>
              <a:gd name="T71" fmla="*/ 1913 h 2315"/>
              <a:gd name="T72" fmla="*/ 2546 w 7550"/>
              <a:gd name="T73" fmla="*/ 1885 h 2315"/>
              <a:gd name="T74" fmla="*/ 3522 w 7550"/>
              <a:gd name="T75" fmla="*/ 0 h 2315"/>
              <a:gd name="T76" fmla="*/ 1012 w 7550"/>
              <a:gd name="T77" fmla="*/ 1680 h 2315"/>
              <a:gd name="T78" fmla="*/ 983 w 7550"/>
              <a:gd name="T79" fmla="*/ 1807 h 2315"/>
              <a:gd name="T80" fmla="*/ 1012 w 7550"/>
              <a:gd name="T81" fmla="*/ 1935 h 2315"/>
              <a:gd name="T82" fmla="*/ 1094 w 7550"/>
              <a:gd name="T83" fmla="*/ 2043 h 2315"/>
              <a:gd name="T84" fmla="*/ 1213 w 7550"/>
              <a:gd name="T85" fmla="*/ 2101 h 2315"/>
              <a:gd name="T86" fmla="*/ 1343 w 7550"/>
              <a:gd name="T87" fmla="*/ 2104 h 2315"/>
              <a:gd name="T88" fmla="*/ 1465 w 7550"/>
              <a:gd name="T89" fmla="*/ 2052 h 2315"/>
              <a:gd name="T90" fmla="*/ 67 w 7550"/>
              <a:gd name="T91" fmla="*/ 1664 h 2315"/>
              <a:gd name="T92" fmla="*/ 9 w 7550"/>
              <a:gd name="T93" fmla="*/ 1783 h 2315"/>
              <a:gd name="T94" fmla="*/ 6 w 7550"/>
              <a:gd name="T95" fmla="*/ 1913 h 2315"/>
              <a:gd name="T96" fmla="*/ 58 w 7550"/>
              <a:gd name="T97" fmla="*/ 2034 h 2315"/>
              <a:gd name="T98" fmla="*/ 161 w 7550"/>
              <a:gd name="T99" fmla="*/ 2122 h 2315"/>
              <a:gd name="T100" fmla="*/ 288 w 7550"/>
              <a:gd name="T101" fmla="*/ 2156 h 2315"/>
              <a:gd name="T102" fmla="*/ 417 w 7550"/>
              <a:gd name="T103" fmla="*/ 2135 h 2315"/>
              <a:gd name="T104" fmla="*/ 2585 w 7550"/>
              <a:gd name="T105" fmla="*/ 0 h 2315"/>
              <a:gd name="T106" fmla="*/ 100 w 7550"/>
              <a:gd name="T107" fmla="*/ 712 h 2315"/>
              <a:gd name="T108" fmla="*/ 66 w 7550"/>
              <a:gd name="T109" fmla="*/ 839 h 2315"/>
              <a:gd name="T110" fmla="*/ 88 w 7550"/>
              <a:gd name="T111" fmla="*/ 968 h 2315"/>
              <a:gd name="T112" fmla="*/ 166 w 7550"/>
              <a:gd name="T113" fmla="*/ 1078 h 2315"/>
              <a:gd name="T114" fmla="*/ 282 w 7550"/>
              <a:gd name="T115" fmla="*/ 1143 h 2315"/>
              <a:gd name="T116" fmla="*/ 412 w 7550"/>
              <a:gd name="T117" fmla="*/ 1152 h 2315"/>
              <a:gd name="T118" fmla="*/ 534 w 7550"/>
              <a:gd name="T119" fmla="*/ 1106 h 2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550" h="2315">
                <a:moveTo>
                  <a:pt x="7550" y="651"/>
                </a:moveTo>
                <a:lnTo>
                  <a:pt x="7550" y="0"/>
                </a:lnTo>
                <a:lnTo>
                  <a:pt x="7346" y="0"/>
                </a:lnTo>
                <a:lnTo>
                  <a:pt x="6503" y="842"/>
                </a:lnTo>
                <a:lnTo>
                  <a:pt x="6492" y="853"/>
                </a:lnTo>
                <a:lnTo>
                  <a:pt x="6482" y="865"/>
                </a:lnTo>
                <a:lnTo>
                  <a:pt x="6473" y="877"/>
                </a:lnTo>
                <a:lnTo>
                  <a:pt x="6465" y="890"/>
                </a:lnTo>
                <a:lnTo>
                  <a:pt x="6457" y="903"/>
                </a:lnTo>
                <a:lnTo>
                  <a:pt x="6450" y="916"/>
                </a:lnTo>
                <a:lnTo>
                  <a:pt x="6443" y="929"/>
                </a:lnTo>
                <a:lnTo>
                  <a:pt x="6437" y="942"/>
                </a:lnTo>
                <a:lnTo>
                  <a:pt x="6432" y="956"/>
                </a:lnTo>
                <a:lnTo>
                  <a:pt x="6428" y="970"/>
                </a:lnTo>
                <a:lnTo>
                  <a:pt x="6424" y="984"/>
                </a:lnTo>
                <a:lnTo>
                  <a:pt x="6421" y="998"/>
                </a:lnTo>
                <a:lnTo>
                  <a:pt x="6418" y="1012"/>
                </a:lnTo>
                <a:lnTo>
                  <a:pt x="6417" y="1027"/>
                </a:lnTo>
                <a:lnTo>
                  <a:pt x="6416" y="1042"/>
                </a:lnTo>
                <a:lnTo>
                  <a:pt x="6415" y="1057"/>
                </a:lnTo>
                <a:lnTo>
                  <a:pt x="6416" y="1071"/>
                </a:lnTo>
                <a:lnTo>
                  <a:pt x="6417" y="1085"/>
                </a:lnTo>
                <a:lnTo>
                  <a:pt x="6418" y="1100"/>
                </a:lnTo>
                <a:lnTo>
                  <a:pt x="6421" y="1114"/>
                </a:lnTo>
                <a:lnTo>
                  <a:pt x="6424" y="1128"/>
                </a:lnTo>
                <a:lnTo>
                  <a:pt x="6428" y="1142"/>
                </a:lnTo>
                <a:lnTo>
                  <a:pt x="6432" y="1156"/>
                </a:lnTo>
                <a:lnTo>
                  <a:pt x="6437" y="1170"/>
                </a:lnTo>
                <a:lnTo>
                  <a:pt x="6443" y="1183"/>
                </a:lnTo>
                <a:lnTo>
                  <a:pt x="6450" y="1196"/>
                </a:lnTo>
                <a:lnTo>
                  <a:pt x="6457" y="1210"/>
                </a:lnTo>
                <a:lnTo>
                  <a:pt x="6465" y="1223"/>
                </a:lnTo>
                <a:lnTo>
                  <a:pt x="6473" y="1235"/>
                </a:lnTo>
                <a:lnTo>
                  <a:pt x="6482" y="1247"/>
                </a:lnTo>
                <a:lnTo>
                  <a:pt x="6492" y="1259"/>
                </a:lnTo>
                <a:lnTo>
                  <a:pt x="6503" y="1270"/>
                </a:lnTo>
                <a:lnTo>
                  <a:pt x="6514" y="1281"/>
                </a:lnTo>
                <a:lnTo>
                  <a:pt x="6526" y="1291"/>
                </a:lnTo>
                <a:lnTo>
                  <a:pt x="6538" y="1300"/>
                </a:lnTo>
                <a:lnTo>
                  <a:pt x="6550" y="1308"/>
                </a:lnTo>
                <a:lnTo>
                  <a:pt x="6564" y="1316"/>
                </a:lnTo>
                <a:lnTo>
                  <a:pt x="6577" y="1324"/>
                </a:lnTo>
                <a:lnTo>
                  <a:pt x="6590" y="1330"/>
                </a:lnTo>
                <a:lnTo>
                  <a:pt x="6603" y="1336"/>
                </a:lnTo>
                <a:lnTo>
                  <a:pt x="6617" y="1341"/>
                </a:lnTo>
                <a:lnTo>
                  <a:pt x="6631" y="1345"/>
                </a:lnTo>
                <a:lnTo>
                  <a:pt x="6645" y="1349"/>
                </a:lnTo>
                <a:lnTo>
                  <a:pt x="6659" y="1352"/>
                </a:lnTo>
                <a:lnTo>
                  <a:pt x="6673" y="1355"/>
                </a:lnTo>
                <a:lnTo>
                  <a:pt x="6688" y="1356"/>
                </a:lnTo>
                <a:lnTo>
                  <a:pt x="6702" y="1357"/>
                </a:lnTo>
                <a:lnTo>
                  <a:pt x="6717" y="1358"/>
                </a:lnTo>
                <a:lnTo>
                  <a:pt x="6732" y="1357"/>
                </a:lnTo>
                <a:lnTo>
                  <a:pt x="6746" y="1356"/>
                </a:lnTo>
                <a:lnTo>
                  <a:pt x="6761" y="1355"/>
                </a:lnTo>
                <a:lnTo>
                  <a:pt x="6775" y="1352"/>
                </a:lnTo>
                <a:lnTo>
                  <a:pt x="6789" y="1349"/>
                </a:lnTo>
                <a:lnTo>
                  <a:pt x="6803" y="1345"/>
                </a:lnTo>
                <a:lnTo>
                  <a:pt x="6817" y="1341"/>
                </a:lnTo>
                <a:lnTo>
                  <a:pt x="6831" y="1336"/>
                </a:lnTo>
                <a:lnTo>
                  <a:pt x="6844" y="1330"/>
                </a:lnTo>
                <a:lnTo>
                  <a:pt x="6858" y="1324"/>
                </a:lnTo>
                <a:lnTo>
                  <a:pt x="6871" y="1316"/>
                </a:lnTo>
                <a:lnTo>
                  <a:pt x="6884" y="1308"/>
                </a:lnTo>
                <a:lnTo>
                  <a:pt x="6896" y="1300"/>
                </a:lnTo>
                <a:lnTo>
                  <a:pt x="6908" y="1291"/>
                </a:lnTo>
                <a:lnTo>
                  <a:pt x="6920" y="1281"/>
                </a:lnTo>
                <a:lnTo>
                  <a:pt x="6931" y="1270"/>
                </a:lnTo>
                <a:lnTo>
                  <a:pt x="7550" y="651"/>
                </a:lnTo>
                <a:close/>
                <a:moveTo>
                  <a:pt x="7265" y="0"/>
                </a:moveTo>
                <a:lnTo>
                  <a:pt x="6409" y="0"/>
                </a:lnTo>
                <a:lnTo>
                  <a:pt x="4907" y="1501"/>
                </a:lnTo>
                <a:lnTo>
                  <a:pt x="4897" y="1512"/>
                </a:lnTo>
                <a:lnTo>
                  <a:pt x="4887" y="1524"/>
                </a:lnTo>
                <a:lnTo>
                  <a:pt x="4878" y="1537"/>
                </a:lnTo>
                <a:lnTo>
                  <a:pt x="4869" y="1549"/>
                </a:lnTo>
                <a:lnTo>
                  <a:pt x="4861" y="1562"/>
                </a:lnTo>
                <a:lnTo>
                  <a:pt x="4854" y="1575"/>
                </a:lnTo>
                <a:lnTo>
                  <a:pt x="4847" y="1588"/>
                </a:lnTo>
                <a:lnTo>
                  <a:pt x="4842" y="1601"/>
                </a:lnTo>
                <a:lnTo>
                  <a:pt x="4836" y="1615"/>
                </a:lnTo>
                <a:lnTo>
                  <a:pt x="4832" y="1629"/>
                </a:lnTo>
                <a:lnTo>
                  <a:pt x="4828" y="1643"/>
                </a:lnTo>
                <a:lnTo>
                  <a:pt x="4825" y="1657"/>
                </a:lnTo>
                <a:lnTo>
                  <a:pt x="4823" y="1671"/>
                </a:lnTo>
                <a:lnTo>
                  <a:pt x="4821" y="1686"/>
                </a:lnTo>
                <a:lnTo>
                  <a:pt x="4820" y="1701"/>
                </a:lnTo>
                <a:lnTo>
                  <a:pt x="4820" y="1716"/>
                </a:lnTo>
                <a:lnTo>
                  <a:pt x="4820" y="1730"/>
                </a:lnTo>
                <a:lnTo>
                  <a:pt x="4821" y="1745"/>
                </a:lnTo>
                <a:lnTo>
                  <a:pt x="4823" y="1759"/>
                </a:lnTo>
                <a:lnTo>
                  <a:pt x="4825" y="1773"/>
                </a:lnTo>
                <a:lnTo>
                  <a:pt x="4828" y="1787"/>
                </a:lnTo>
                <a:lnTo>
                  <a:pt x="4832" y="1801"/>
                </a:lnTo>
                <a:lnTo>
                  <a:pt x="4836" y="1815"/>
                </a:lnTo>
                <a:lnTo>
                  <a:pt x="4842" y="1829"/>
                </a:lnTo>
                <a:lnTo>
                  <a:pt x="4847" y="1842"/>
                </a:lnTo>
                <a:lnTo>
                  <a:pt x="4854" y="1857"/>
                </a:lnTo>
                <a:lnTo>
                  <a:pt x="4861" y="1870"/>
                </a:lnTo>
                <a:lnTo>
                  <a:pt x="4869" y="1882"/>
                </a:lnTo>
                <a:lnTo>
                  <a:pt x="4878" y="1894"/>
                </a:lnTo>
                <a:lnTo>
                  <a:pt x="4887" y="1906"/>
                </a:lnTo>
                <a:lnTo>
                  <a:pt x="4897" y="1918"/>
                </a:lnTo>
                <a:lnTo>
                  <a:pt x="4907" y="1929"/>
                </a:lnTo>
                <a:lnTo>
                  <a:pt x="4919" y="1940"/>
                </a:lnTo>
                <a:lnTo>
                  <a:pt x="4930" y="1950"/>
                </a:lnTo>
                <a:lnTo>
                  <a:pt x="4942" y="1959"/>
                </a:lnTo>
                <a:lnTo>
                  <a:pt x="4955" y="1968"/>
                </a:lnTo>
                <a:lnTo>
                  <a:pt x="4968" y="1975"/>
                </a:lnTo>
                <a:lnTo>
                  <a:pt x="4981" y="1983"/>
                </a:lnTo>
                <a:lnTo>
                  <a:pt x="4994" y="1989"/>
                </a:lnTo>
                <a:lnTo>
                  <a:pt x="5008" y="1995"/>
                </a:lnTo>
                <a:lnTo>
                  <a:pt x="5021" y="2000"/>
                </a:lnTo>
                <a:lnTo>
                  <a:pt x="5035" y="2004"/>
                </a:lnTo>
                <a:lnTo>
                  <a:pt x="5049" y="2008"/>
                </a:lnTo>
                <a:lnTo>
                  <a:pt x="5063" y="2011"/>
                </a:lnTo>
                <a:lnTo>
                  <a:pt x="5078" y="2014"/>
                </a:lnTo>
                <a:lnTo>
                  <a:pt x="5092" y="2015"/>
                </a:lnTo>
                <a:lnTo>
                  <a:pt x="5107" y="2016"/>
                </a:lnTo>
                <a:lnTo>
                  <a:pt x="5122" y="2018"/>
                </a:lnTo>
                <a:lnTo>
                  <a:pt x="5136" y="2016"/>
                </a:lnTo>
                <a:lnTo>
                  <a:pt x="5151" y="2015"/>
                </a:lnTo>
                <a:lnTo>
                  <a:pt x="5165" y="2014"/>
                </a:lnTo>
                <a:lnTo>
                  <a:pt x="5179" y="2011"/>
                </a:lnTo>
                <a:lnTo>
                  <a:pt x="5193" y="2008"/>
                </a:lnTo>
                <a:lnTo>
                  <a:pt x="5207" y="2004"/>
                </a:lnTo>
                <a:lnTo>
                  <a:pt x="5221" y="2000"/>
                </a:lnTo>
                <a:lnTo>
                  <a:pt x="5235" y="1995"/>
                </a:lnTo>
                <a:lnTo>
                  <a:pt x="5249" y="1989"/>
                </a:lnTo>
                <a:lnTo>
                  <a:pt x="5263" y="1983"/>
                </a:lnTo>
                <a:lnTo>
                  <a:pt x="5276" y="1975"/>
                </a:lnTo>
                <a:lnTo>
                  <a:pt x="5288" y="1968"/>
                </a:lnTo>
                <a:lnTo>
                  <a:pt x="5301" y="1959"/>
                </a:lnTo>
                <a:lnTo>
                  <a:pt x="5313" y="1950"/>
                </a:lnTo>
                <a:lnTo>
                  <a:pt x="5324" y="1940"/>
                </a:lnTo>
                <a:lnTo>
                  <a:pt x="5335" y="1929"/>
                </a:lnTo>
                <a:lnTo>
                  <a:pt x="7265" y="0"/>
                </a:lnTo>
                <a:close/>
                <a:moveTo>
                  <a:pt x="6330" y="0"/>
                </a:moveTo>
                <a:lnTo>
                  <a:pt x="5474" y="0"/>
                </a:lnTo>
                <a:lnTo>
                  <a:pt x="3673" y="1800"/>
                </a:lnTo>
                <a:lnTo>
                  <a:pt x="3663" y="1811"/>
                </a:lnTo>
                <a:lnTo>
                  <a:pt x="3653" y="1822"/>
                </a:lnTo>
                <a:lnTo>
                  <a:pt x="3644" y="1834"/>
                </a:lnTo>
                <a:lnTo>
                  <a:pt x="3635" y="1847"/>
                </a:lnTo>
                <a:lnTo>
                  <a:pt x="3626" y="1860"/>
                </a:lnTo>
                <a:lnTo>
                  <a:pt x="3619" y="1873"/>
                </a:lnTo>
                <a:lnTo>
                  <a:pt x="3613" y="1886"/>
                </a:lnTo>
                <a:lnTo>
                  <a:pt x="3607" y="1900"/>
                </a:lnTo>
                <a:lnTo>
                  <a:pt x="3602" y="1914"/>
                </a:lnTo>
                <a:lnTo>
                  <a:pt x="3597" y="1927"/>
                </a:lnTo>
                <a:lnTo>
                  <a:pt x="3593" y="1941"/>
                </a:lnTo>
                <a:lnTo>
                  <a:pt x="3590" y="1956"/>
                </a:lnTo>
                <a:lnTo>
                  <a:pt x="3588" y="1970"/>
                </a:lnTo>
                <a:lnTo>
                  <a:pt x="3586" y="1984"/>
                </a:lnTo>
                <a:lnTo>
                  <a:pt x="3585" y="1999"/>
                </a:lnTo>
                <a:lnTo>
                  <a:pt x="3585" y="2013"/>
                </a:lnTo>
                <a:lnTo>
                  <a:pt x="3585" y="2029"/>
                </a:lnTo>
                <a:lnTo>
                  <a:pt x="3586" y="2043"/>
                </a:lnTo>
                <a:lnTo>
                  <a:pt x="3588" y="2057"/>
                </a:lnTo>
                <a:lnTo>
                  <a:pt x="3590" y="2072"/>
                </a:lnTo>
                <a:lnTo>
                  <a:pt x="3593" y="2086"/>
                </a:lnTo>
                <a:lnTo>
                  <a:pt x="3597" y="2100"/>
                </a:lnTo>
                <a:lnTo>
                  <a:pt x="3602" y="2114"/>
                </a:lnTo>
                <a:lnTo>
                  <a:pt x="3607" y="2127"/>
                </a:lnTo>
                <a:lnTo>
                  <a:pt x="3613" y="2141"/>
                </a:lnTo>
                <a:lnTo>
                  <a:pt x="3619" y="2154"/>
                </a:lnTo>
                <a:lnTo>
                  <a:pt x="3626" y="2167"/>
                </a:lnTo>
                <a:lnTo>
                  <a:pt x="3635" y="2181"/>
                </a:lnTo>
                <a:lnTo>
                  <a:pt x="3644" y="2193"/>
                </a:lnTo>
                <a:lnTo>
                  <a:pt x="3653" y="2205"/>
                </a:lnTo>
                <a:lnTo>
                  <a:pt x="3663" y="2216"/>
                </a:lnTo>
                <a:lnTo>
                  <a:pt x="3673" y="2228"/>
                </a:lnTo>
                <a:lnTo>
                  <a:pt x="3685" y="2238"/>
                </a:lnTo>
                <a:lnTo>
                  <a:pt x="3696" y="2248"/>
                </a:lnTo>
                <a:lnTo>
                  <a:pt x="3708" y="2257"/>
                </a:lnTo>
                <a:lnTo>
                  <a:pt x="3720" y="2266"/>
                </a:lnTo>
                <a:lnTo>
                  <a:pt x="3733" y="2274"/>
                </a:lnTo>
                <a:lnTo>
                  <a:pt x="3746" y="2281"/>
                </a:lnTo>
                <a:lnTo>
                  <a:pt x="3759" y="2287"/>
                </a:lnTo>
                <a:lnTo>
                  <a:pt x="3773" y="2293"/>
                </a:lnTo>
                <a:lnTo>
                  <a:pt x="3787" y="2298"/>
                </a:lnTo>
                <a:lnTo>
                  <a:pt x="3801" y="2303"/>
                </a:lnTo>
                <a:lnTo>
                  <a:pt x="3815" y="2307"/>
                </a:lnTo>
                <a:lnTo>
                  <a:pt x="3829" y="2310"/>
                </a:lnTo>
                <a:lnTo>
                  <a:pt x="3844" y="2312"/>
                </a:lnTo>
                <a:lnTo>
                  <a:pt x="3858" y="2314"/>
                </a:lnTo>
                <a:lnTo>
                  <a:pt x="3872" y="2315"/>
                </a:lnTo>
                <a:lnTo>
                  <a:pt x="3887" y="2315"/>
                </a:lnTo>
                <a:lnTo>
                  <a:pt x="3901" y="2315"/>
                </a:lnTo>
                <a:lnTo>
                  <a:pt x="3916" y="2314"/>
                </a:lnTo>
                <a:lnTo>
                  <a:pt x="3931" y="2312"/>
                </a:lnTo>
                <a:lnTo>
                  <a:pt x="3945" y="2310"/>
                </a:lnTo>
                <a:lnTo>
                  <a:pt x="3960" y="2307"/>
                </a:lnTo>
                <a:lnTo>
                  <a:pt x="3974" y="2303"/>
                </a:lnTo>
                <a:lnTo>
                  <a:pt x="3987" y="2298"/>
                </a:lnTo>
                <a:lnTo>
                  <a:pt x="4001" y="2293"/>
                </a:lnTo>
                <a:lnTo>
                  <a:pt x="4015" y="2287"/>
                </a:lnTo>
                <a:lnTo>
                  <a:pt x="4028" y="2281"/>
                </a:lnTo>
                <a:lnTo>
                  <a:pt x="4041" y="2274"/>
                </a:lnTo>
                <a:lnTo>
                  <a:pt x="4053" y="2266"/>
                </a:lnTo>
                <a:lnTo>
                  <a:pt x="4066" y="2257"/>
                </a:lnTo>
                <a:lnTo>
                  <a:pt x="4079" y="2248"/>
                </a:lnTo>
                <a:lnTo>
                  <a:pt x="4090" y="2238"/>
                </a:lnTo>
                <a:lnTo>
                  <a:pt x="4101" y="2228"/>
                </a:lnTo>
                <a:lnTo>
                  <a:pt x="6330" y="0"/>
                </a:lnTo>
                <a:close/>
                <a:moveTo>
                  <a:pt x="5394" y="0"/>
                </a:moveTo>
                <a:lnTo>
                  <a:pt x="4538" y="0"/>
                </a:lnTo>
                <a:lnTo>
                  <a:pt x="3460" y="1077"/>
                </a:lnTo>
                <a:lnTo>
                  <a:pt x="3450" y="1088"/>
                </a:lnTo>
                <a:lnTo>
                  <a:pt x="3440" y="1100"/>
                </a:lnTo>
                <a:lnTo>
                  <a:pt x="3431" y="1112"/>
                </a:lnTo>
                <a:lnTo>
                  <a:pt x="3422" y="1124"/>
                </a:lnTo>
                <a:lnTo>
                  <a:pt x="3414" y="1137"/>
                </a:lnTo>
                <a:lnTo>
                  <a:pt x="3407" y="1150"/>
                </a:lnTo>
                <a:lnTo>
                  <a:pt x="3400" y="1163"/>
                </a:lnTo>
                <a:lnTo>
                  <a:pt x="3395" y="1176"/>
                </a:lnTo>
                <a:lnTo>
                  <a:pt x="3390" y="1190"/>
                </a:lnTo>
                <a:lnTo>
                  <a:pt x="3385" y="1205"/>
                </a:lnTo>
                <a:lnTo>
                  <a:pt x="3381" y="1219"/>
                </a:lnTo>
                <a:lnTo>
                  <a:pt x="3378" y="1233"/>
                </a:lnTo>
                <a:lnTo>
                  <a:pt x="3376" y="1247"/>
                </a:lnTo>
                <a:lnTo>
                  <a:pt x="3374" y="1262"/>
                </a:lnTo>
                <a:lnTo>
                  <a:pt x="3373" y="1276"/>
                </a:lnTo>
                <a:lnTo>
                  <a:pt x="3373" y="1291"/>
                </a:lnTo>
                <a:lnTo>
                  <a:pt x="3373" y="1305"/>
                </a:lnTo>
                <a:lnTo>
                  <a:pt x="3374" y="1319"/>
                </a:lnTo>
                <a:lnTo>
                  <a:pt x="3376" y="1334"/>
                </a:lnTo>
                <a:lnTo>
                  <a:pt x="3378" y="1348"/>
                </a:lnTo>
                <a:lnTo>
                  <a:pt x="3381" y="1362"/>
                </a:lnTo>
                <a:lnTo>
                  <a:pt x="3385" y="1377"/>
                </a:lnTo>
                <a:lnTo>
                  <a:pt x="3390" y="1391"/>
                </a:lnTo>
                <a:lnTo>
                  <a:pt x="3395" y="1405"/>
                </a:lnTo>
                <a:lnTo>
                  <a:pt x="3400" y="1418"/>
                </a:lnTo>
                <a:lnTo>
                  <a:pt x="3407" y="1431"/>
                </a:lnTo>
                <a:lnTo>
                  <a:pt x="3414" y="1444"/>
                </a:lnTo>
                <a:lnTo>
                  <a:pt x="3422" y="1457"/>
                </a:lnTo>
                <a:lnTo>
                  <a:pt x="3431" y="1469"/>
                </a:lnTo>
                <a:lnTo>
                  <a:pt x="3440" y="1481"/>
                </a:lnTo>
                <a:lnTo>
                  <a:pt x="3450" y="1493"/>
                </a:lnTo>
                <a:lnTo>
                  <a:pt x="3460" y="1504"/>
                </a:lnTo>
                <a:lnTo>
                  <a:pt x="3472" y="1515"/>
                </a:lnTo>
                <a:lnTo>
                  <a:pt x="3483" y="1525"/>
                </a:lnTo>
                <a:lnTo>
                  <a:pt x="3496" y="1535"/>
                </a:lnTo>
                <a:lnTo>
                  <a:pt x="3508" y="1543"/>
                </a:lnTo>
                <a:lnTo>
                  <a:pt x="3521" y="1551"/>
                </a:lnTo>
                <a:lnTo>
                  <a:pt x="3534" y="1558"/>
                </a:lnTo>
                <a:lnTo>
                  <a:pt x="3547" y="1565"/>
                </a:lnTo>
                <a:lnTo>
                  <a:pt x="3561" y="1571"/>
                </a:lnTo>
                <a:lnTo>
                  <a:pt x="3574" y="1576"/>
                </a:lnTo>
                <a:lnTo>
                  <a:pt x="3588" y="1580"/>
                </a:lnTo>
                <a:lnTo>
                  <a:pt x="3602" y="1584"/>
                </a:lnTo>
                <a:lnTo>
                  <a:pt x="3616" y="1587"/>
                </a:lnTo>
                <a:lnTo>
                  <a:pt x="3632" y="1590"/>
                </a:lnTo>
                <a:lnTo>
                  <a:pt x="3646" y="1591"/>
                </a:lnTo>
                <a:lnTo>
                  <a:pt x="3660" y="1592"/>
                </a:lnTo>
                <a:lnTo>
                  <a:pt x="3675" y="1593"/>
                </a:lnTo>
                <a:lnTo>
                  <a:pt x="3689" y="1592"/>
                </a:lnTo>
                <a:lnTo>
                  <a:pt x="3704" y="1591"/>
                </a:lnTo>
                <a:lnTo>
                  <a:pt x="3718" y="1590"/>
                </a:lnTo>
                <a:lnTo>
                  <a:pt x="3732" y="1587"/>
                </a:lnTo>
                <a:lnTo>
                  <a:pt x="3747" y="1584"/>
                </a:lnTo>
                <a:lnTo>
                  <a:pt x="3761" y="1580"/>
                </a:lnTo>
                <a:lnTo>
                  <a:pt x="3774" y="1576"/>
                </a:lnTo>
                <a:lnTo>
                  <a:pt x="3789" y="1571"/>
                </a:lnTo>
                <a:lnTo>
                  <a:pt x="3803" y="1565"/>
                </a:lnTo>
                <a:lnTo>
                  <a:pt x="3816" y="1558"/>
                </a:lnTo>
                <a:lnTo>
                  <a:pt x="3829" y="1551"/>
                </a:lnTo>
                <a:lnTo>
                  <a:pt x="3841" y="1543"/>
                </a:lnTo>
                <a:lnTo>
                  <a:pt x="3854" y="1535"/>
                </a:lnTo>
                <a:lnTo>
                  <a:pt x="3866" y="1525"/>
                </a:lnTo>
                <a:lnTo>
                  <a:pt x="3877" y="1515"/>
                </a:lnTo>
                <a:lnTo>
                  <a:pt x="3888" y="1504"/>
                </a:lnTo>
                <a:lnTo>
                  <a:pt x="5394" y="0"/>
                </a:lnTo>
                <a:close/>
                <a:moveTo>
                  <a:pt x="4457" y="0"/>
                </a:moveTo>
                <a:lnTo>
                  <a:pt x="3602" y="0"/>
                </a:lnTo>
                <a:lnTo>
                  <a:pt x="2205" y="1397"/>
                </a:lnTo>
                <a:lnTo>
                  <a:pt x="2194" y="1408"/>
                </a:lnTo>
                <a:lnTo>
                  <a:pt x="2184" y="1420"/>
                </a:lnTo>
                <a:lnTo>
                  <a:pt x="2175" y="1432"/>
                </a:lnTo>
                <a:lnTo>
                  <a:pt x="2165" y="1444"/>
                </a:lnTo>
                <a:lnTo>
                  <a:pt x="2157" y="1457"/>
                </a:lnTo>
                <a:lnTo>
                  <a:pt x="2150" y="1470"/>
                </a:lnTo>
                <a:lnTo>
                  <a:pt x="2144" y="1483"/>
                </a:lnTo>
                <a:lnTo>
                  <a:pt x="2138" y="1497"/>
                </a:lnTo>
                <a:lnTo>
                  <a:pt x="2133" y="1510"/>
                </a:lnTo>
                <a:lnTo>
                  <a:pt x="2128" y="1524"/>
                </a:lnTo>
                <a:lnTo>
                  <a:pt x="2125" y="1539"/>
                </a:lnTo>
                <a:lnTo>
                  <a:pt x="2122" y="1553"/>
                </a:lnTo>
                <a:lnTo>
                  <a:pt x="2119" y="1568"/>
                </a:lnTo>
                <a:lnTo>
                  <a:pt x="2117" y="1582"/>
                </a:lnTo>
                <a:lnTo>
                  <a:pt x="2116" y="1596"/>
                </a:lnTo>
                <a:lnTo>
                  <a:pt x="2116" y="1611"/>
                </a:lnTo>
                <a:lnTo>
                  <a:pt x="2116" y="1625"/>
                </a:lnTo>
                <a:lnTo>
                  <a:pt x="2117" y="1640"/>
                </a:lnTo>
                <a:lnTo>
                  <a:pt x="2119" y="1654"/>
                </a:lnTo>
                <a:lnTo>
                  <a:pt x="2122" y="1668"/>
                </a:lnTo>
                <a:lnTo>
                  <a:pt x="2125" y="1682"/>
                </a:lnTo>
                <a:lnTo>
                  <a:pt x="2128" y="1697"/>
                </a:lnTo>
                <a:lnTo>
                  <a:pt x="2133" y="1711"/>
                </a:lnTo>
                <a:lnTo>
                  <a:pt x="2138" y="1725"/>
                </a:lnTo>
                <a:lnTo>
                  <a:pt x="2144" y="1738"/>
                </a:lnTo>
                <a:lnTo>
                  <a:pt x="2150" y="1752"/>
                </a:lnTo>
                <a:lnTo>
                  <a:pt x="2157" y="1765"/>
                </a:lnTo>
                <a:lnTo>
                  <a:pt x="2165" y="1777"/>
                </a:lnTo>
                <a:lnTo>
                  <a:pt x="2175" y="1789"/>
                </a:lnTo>
                <a:lnTo>
                  <a:pt x="2184" y="1801"/>
                </a:lnTo>
                <a:lnTo>
                  <a:pt x="2194" y="1813"/>
                </a:lnTo>
                <a:lnTo>
                  <a:pt x="2205" y="1824"/>
                </a:lnTo>
                <a:lnTo>
                  <a:pt x="2216" y="1835"/>
                </a:lnTo>
                <a:lnTo>
                  <a:pt x="2227" y="1845"/>
                </a:lnTo>
                <a:lnTo>
                  <a:pt x="2239" y="1855"/>
                </a:lnTo>
                <a:lnTo>
                  <a:pt x="2252" y="1864"/>
                </a:lnTo>
                <a:lnTo>
                  <a:pt x="2264" y="1871"/>
                </a:lnTo>
                <a:lnTo>
                  <a:pt x="2277" y="1879"/>
                </a:lnTo>
                <a:lnTo>
                  <a:pt x="2291" y="1885"/>
                </a:lnTo>
                <a:lnTo>
                  <a:pt x="2304" y="1891"/>
                </a:lnTo>
                <a:lnTo>
                  <a:pt x="2319" y="1896"/>
                </a:lnTo>
                <a:lnTo>
                  <a:pt x="2333" y="1901"/>
                </a:lnTo>
                <a:lnTo>
                  <a:pt x="2347" y="1904"/>
                </a:lnTo>
                <a:lnTo>
                  <a:pt x="2361" y="1907"/>
                </a:lnTo>
                <a:lnTo>
                  <a:pt x="2375" y="1910"/>
                </a:lnTo>
                <a:lnTo>
                  <a:pt x="2389" y="1911"/>
                </a:lnTo>
                <a:lnTo>
                  <a:pt x="2404" y="1913"/>
                </a:lnTo>
                <a:lnTo>
                  <a:pt x="2418" y="1913"/>
                </a:lnTo>
                <a:lnTo>
                  <a:pt x="2433" y="1913"/>
                </a:lnTo>
                <a:lnTo>
                  <a:pt x="2447" y="1911"/>
                </a:lnTo>
                <a:lnTo>
                  <a:pt x="2462" y="1910"/>
                </a:lnTo>
                <a:lnTo>
                  <a:pt x="2477" y="1907"/>
                </a:lnTo>
                <a:lnTo>
                  <a:pt x="2491" y="1904"/>
                </a:lnTo>
                <a:lnTo>
                  <a:pt x="2505" y="1901"/>
                </a:lnTo>
                <a:lnTo>
                  <a:pt x="2519" y="1896"/>
                </a:lnTo>
                <a:lnTo>
                  <a:pt x="2532" y="1891"/>
                </a:lnTo>
                <a:lnTo>
                  <a:pt x="2546" y="1885"/>
                </a:lnTo>
                <a:lnTo>
                  <a:pt x="2559" y="1879"/>
                </a:lnTo>
                <a:lnTo>
                  <a:pt x="2572" y="1871"/>
                </a:lnTo>
                <a:lnTo>
                  <a:pt x="2585" y="1864"/>
                </a:lnTo>
                <a:lnTo>
                  <a:pt x="2597" y="1855"/>
                </a:lnTo>
                <a:lnTo>
                  <a:pt x="2610" y="1845"/>
                </a:lnTo>
                <a:lnTo>
                  <a:pt x="2621" y="1835"/>
                </a:lnTo>
                <a:lnTo>
                  <a:pt x="2633" y="1824"/>
                </a:lnTo>
                <a:lnTo>
                  <a:pt x="4457" y="0"/>
                </a:lnTo>
                <a:close/>
                <a:moveTo>
                  <a:pt x="3522" y="0"/>
                </a:moveTo>
                <a:lnTo>
                  <a:pt x="2666" y="0"/>
                </a:lnTo>
                <a:lnTo>
                  <a:pt x="1071" y="1594"/>
                </a:lnTo>
                <a:lnTo>
                  <a:pt x="1061" y="1605"/>
                </a:lnTo>
                <a:lnTo>
                  <a:pt x="1051" y="1617"/>
                </a:lnTo>
                <a:lnTo>
                  <a:pt x="1042" y="1629"/>
                </a:lnTo>
                <a:lnTo>
                  <a:pt x="1033" y="1641"/>
                </a:lnTo>
                <a:lnTo>
                  <a:pt x="1025" y="1654"/>
                </a:lnTo>
                <a:lnTo>
                  <a:pt x="1018" y="1667"/>
                </a:lnTo>
                <a:lnTo>
                  <a:pt x="1012" y="1680"/>
                </a:lnTo>
                <a:lnTo>
                  <a:pt x="1006" y="1694"/>
                </a:lnTo>
                <a:lnTo>
                  <a:pt x="1001" y="1708"/>
                </a:lnTo>
                <a:lnTo>
                  <a:pt x="996" y="1722"/>
                </a:lnTo>
                <a:lnTo>
                  <a:pt x="991" y="1736"/>
                </a:lnTo>
                <a:lnTo>
                  <a:pt x="988" y="1750"/>
                </a:lnTo>
                <a:lnTo>
                  <a:pt x="986" y="1764"/>
                </a:lnTo>
                <a:lnTo>
                  <a:pt x="984" y="1779"/>
                </a:lnTo>
                <a:lnTo>
                  <a:pt x="983" y="1793"/>
                </a:lnTo>
                <a:lnTo>
                  <a:pt x="983" y="1807"/>
                </a:lnTo>
                <a:lnTo>
                  <a:pt x="983" y="1822"/>
                </a:lnTo>
                <a:lnTo>
                  <a:pt x="984" y="1836"/>
                </a:lnTo>
                <a:lnTo>
                  <a:pt x="986" y="1851"/>
                </a:lnTo>
                <a:lnTo>
                  <a:pt x="988" y="1866"/>
                </a:lnTo>
                <a:lnTo>
                  <a:pt x="991" y="1880"/>
                </a:lnTo>
                <a:lnTo>
                  <a:pt x="996" y="1894"/>
                </a:lnTo>
                <a:lnTo>
                  <a:pt x="1001" y="1908"/>
                </a:lnTo>
                <a:lnTo>
                  <a:pt x="1006" y="1922"/>
                </a:lnTo>
                <a:lnTo>
                  <a:pt x="1012" y="1935"/>
                </a:lnTo>
                <a:lnTo>
                  <a:pt x="1018" y="1948"/>
                </a:lnTo>
                <a:lnTo>
                  <a:pt x="1025" y="1961"/>
                </a:lnTo>
                <a:lnTo>
                  <a:pt x="1033" y="1974"/>
                </a:lnTo>
                <a:lnTo>
                  <a:pt x="1042" y="1986"/>
                </a:lnTo>
                <a:lnTo>
                  <a:pt x="1051" y="1998"/>
                </a:lnTo>
                <a:lnTo>
                  <a:pt x="1061" y="2010"/>
                </a:lnTo>
                <a:lnTo>
                  <a:pt x="1071" y="2022"/>
                </a:lnTo>
                <a:lnTo>
                  <a:pt x="1083" y="2033"/>
                </a:lnTo>
                <a:lnTo>
                  <a:pt x="1094" y="2043"/>
                </a:lnTo>
                <a:lnTo>
                  <a:pt x="1106" y="2052"/>
                </a:lnTo>
                <a:lnTo>
                  <a:pt x="1118" y="2060"/>
                </a:lnTo>
                <a:lnTo>
                  <a:pt x="1131" y="2068"/>
                </a:lnTo>
                <a:lnTo>
                  <a:pt x="1145" y="2075"/>
                </a:lnTo>
                <a:lnTo>
                  <a:pt x="1158" y="2082"/>
                </a:lnTo>
                <a:lnTo>
                  <a:pt x="1172" y="2088"/>
                </a:lnTo>
                <a:lnTo>
                  <a:pt x="1185" y="2093"/>
                </a:lnTo>
                <a:lnTo>
                  <a:pt x="1199" y="2097"/>
                </a:lnTo>
                <a:lnTo>
                  <a:pt x="1213" y="2101"/>
                </a:lnTo>
                <a:lnTo>
                  <a:pt x="1227" y="2104"/>
                </a:lnTo>
                <a:lnTo>
                  <a:pt x="1242" y="2107"/>
                </a:lnTo>
                <a:lnTo>
                  <a:pt x="1256" y="2108"/>
                </a:lnTo>
                <a:lnTo>
                  <a:pt x="1270" y="2109"/>
                </a:lnTo>
                <a:lnTo>
                  <a:pt x="1285" y="2110"/>
                </a:lnTo>
                <a:lnTo>
                  <a:pt x="1300" y="2109"/>
                </a:lnTo>
                <a:lnTo>
                  <a:pt x="1315" y="2108"/>
                </a:lnTo>
                <a:lnTo>
                  <a:pt x="1329" y="2107"/>
                </a:lnTo>
                <a:lnTo>
                  <a:pt x="1343" y="2104"/>
                </a:lnTo>
                <a:lnTo>
                  <a:pt x="1358" y="2101"/>
                </a:lnTo>
                <a:lnTo>
                  <a:pt x="1372" y="2097"/>
                </a:lnTo>
                <a:lnTo>
                  <a:pt x="1385" y="2093"/>
                </a:lnTo>
                <a:lnTo>
                  <a:pt x="1399" y="2088"/>
                </a:lnTo>
                <a:lnTo>
                  <a:pt x="1413" y="2082"/>
                </a:lnTo>
                <a:lnTo>
                  <a:pt x="1426" y="2075"/>
                </a:lnTo>
                <a:lnTo>
                  <a:pt x="1440" y="2068"/>
                </a:lnTo>
                <a:lnTo>
                  <a:pt x="1452" y="2060"/>
                </a:lnTo>
                <a:lnTo>
                  <a:pt x="1465" y="2052"/>
                </a:lnTo>
                <a:lnTo>
                  <a:pt x="1477" y="2043"/>
                </a:lnTo>
                <a:lnTo>
                  <a:pt x="1488" y="2033"/>
                </a:lnTo>
                <a:lnTo>
                  <a:pt x="1499" y="2022"/>
                </a:lnTo>
                <a:lnTo>
                  <a:pt x="3522" y="0"/>
                </a:lnTo>
                <a:close/>
                <a:moveTo>
                  <a:pt x="2585" y="0"/>
                </a:moveTo>
                <a:lnTo>
                  <a:pt x="1731" y="0"/>
                </a:lnTo>
                <a:lnTo>
                  <a:pt x="88" y="1641"/>
                </a:lnTo>
                <a:lnTo>
                  <a:pt x="77" y="1652"/>
                </a:lnTo>
                <a:lnTo>
                  <a:pt x="67" y="1664"/>
                </a:lnTo>
                <a:lnTo>
                  <a:pt x="58" y="1676"/>
                </a:lnTo>
                <a:lnTo>
                  <a:pt x="50" y="1688"/>
                </a:lnTo>
                <a:lnTo>
                  <a:pt x="42" y="1702"/>
                </a:lnTo>
                <a:lnTo>
                  <a:pt x="34" y="1715"/>
                </a:lnTo>
                <a:lnTo>
                  <a:pt x="28" y="1728"/>
                </a:lnTo>
                <a:lnTo>
                  <a:pt x="22" y="1741"/>
                </a:lnTo>
                <a:lnTo>
                  <a:pt x="17" y="1755"/>
                </a:lnTo>
                <a:lnTo>
                  <a:pt x="13" y="1769"/>
                </a:lnTo>
                <a:lnTo>
                  <a:pt x="9" y="1783"/>
                </a:lnTo>
                <a:lnTo>
                  <a:pt x="6" y="1797"/>
                </a:lnTo>
                <a:lnTo>
                  <a:pt x="3" y="1811"/>
                </a:lnTo>
                <a:lnTo>
                  <a:pt x="2" y="1826"/>
                </a:lnTo>
                <a:lnTo>
                  <a:pt x="1" y="1840"/>
                </a:lnTo>
                <a:lnTo>
                  <a:pt x="0" y="1856"/>
                </a:lnTo>
                <a:lnTo>
                  <a:pt x="1" y="1870"/>
                </a:lnTo>
                <a:lnTo>
                  <a:pt x="2" y="1884"/>
                </a:lnTo>
                <a:lnTo>
                  <a:pt x="3" y="1899"/>
                </a:lnTo>
                <a:lnTo>
                  <a:pt x="6" y="1913"/>
                </a:lnTo>
                <a:lnTo>
                  <a:pt x="9" y="1927"/>
                </a:lnTo>
                <a:lnTo>
                  <a:pt x="13" y="1941"/>
                </a:lnTo>
                <a:lnTo>
                  <a:pt x="17" y="1955"/>
                </a:lnTo>
                <a:lnTo>
                  <a:pt x="22" y="1969"/>
                </a:lnTo>
                <a:lnTo>
                  <a:pt x="28" y="1982"/>
                </a:lnTo>
                <a:lnTo>
                  <a:pt x="34" y="1995"/>
                </a:lnTo>
                <a:lnTo>
                  <a:pt x="42" y="2008"/>
                </a:lnTo>
                <a:lnTo>
                  <a:pt x="50" y="2022"/>
                </a:lnTo>
                <a:lnTo>
                  <a:pt x="58" y="2034"/>
                </a:lnTo>
                <a:lnTo>
                  <a:pt x="67" y="2046"/>
                </a:lnTo>
                <a:lnTo>
                  <a:pt x="77" y="2058"/>
                </a:lnTo>
                <a:lnTo>
                  <a:pt x="88" y="2069"/>
                </a:lnTo>
                <a:lnTo>
                  <a:pt x="99" y="2080"/>
                </a:lnTo>
                <a:lnTo>
                  <a:pt x="111" y="2090"/>
                </a:lnTo>
                <a:lnTo>
                  <a:pt x="124" y="2099"/>
                </a:lnTo>
                <a:lnTo>
                  <a:pt x="136" y="2107"/>
                </a:lnTo>
                <a:lnTo>
                  <a:pt x="149" y="2115"/>
                </a:lnTo>
                <a:lnTo>
                  <a:pt x="161" y="2122"/>
                </a:lnTo>
                <a:lnTo>
                  <a:pt x="175" y="2129"/>
                </a:lnTo>
                <a:lnTo>
                  <a:pt x="188" y="2135"/>
                </a:lnTo>
                <a:lnTo>
                  <a:pt x="202" y="2140"/>
                </a:lnTo>
                <a:lnTo>
                  <a:pt x="216" y="2144"/>
                </a:lnTo>
                <a:lnTo>
                  <a:pt x="230" y="2148"/>
                </a:lnTo>
                <a:lnTo>
                  <a:pt x="244" y="2151"/>
                </a:lnTo>
                <a:lnTo>
                  <a:pt x="258" y="2154"/>
                </a:lnTo>
                <a:lnTo>
                  <a:pt x="274" y="2155"/>
                </a:lnTo>
                <a:lnTo>
                  <a:pt x="288" y="2156"/>
                </a:lnTo>
                <a:lnTo>
                  <a:pt x="302" y="2157"/>
                </a:lnTo>
                <a:lnTo>
                  <a:pt x="317" y="2156"/>
                </a:lnTo>
                <a:lnTo>
                  <a:pt x="331" y="2155"/>
                </a:lnTo>
                <a:lnTo>
                  <a:pt x="346" y="2154"/>
                </a:lnTo>
                <a:lnTo>
                  <a:pt x="360" y="2151"/>
                </a:lnTo>
                <a:lnTo>
                  <a:pt x="374" y="2148"/>
                </a:lnTo>
                <a:lnTo>
                  <a:pt x="388" y="2144"/>
                </a:lnTo>
                <a:lnTo>
                  <a:pt x="402" y="2140"/>
                </a:lnTo>
                <a:lnTo>
                  <a:pt x="417" y="2135"/>
                </a:lnTo>
                <a:lnTo>
                  <a:pt x="430" y="2129"/>
                </a:lnTo>
                <a:lnTo>
                  <a:pt x="443" y="2122"/>
                </a:lnTo>
                <a:lnTo>
                  <a:pt x="456" y="2115"/>
                </a:lnTo>
                <a:lnTo>
                  <a:pt x="469" y="2107"/>
                </a:lnTo>
                <a:lnTo>
                  <a:pt x="481" y="2099"/>
                </a:lnTo>
                <a:lnTo>
                  <a:pt x="493" y="2090"/>
                </a:lnTo>
                <a:lnTo>
                  <a:pt x="505" y="2080"/>
                </a:lnTo>
                <a:lnTo>
                  <a:pt x="516" y="2069"/>
                </a:lnTo>
                <a:lnTo>
                  <a:pt x="2585" y="0"/>
                </a:lnTo>
                <a:close/>
                <a:moveTo>
                  <a:pt x="1650" y="0"/>
                </a:moveTo>
                <a:lnTo>
                  <a:pt x="794" y="0"/>
                </a:lnTo>
                <a:lnTo>
                  <a:pt x="154" y="640"/>
                </a:lnTo>
                <a:lnTo>
                  <a:pt x="144" y="651"/>
                </a:lnTo>
                <a:lnTo>
                  <a:pt x="134" y="663"/>
                </a:lnTo>
                <a:lnTo>
                  <a:pt x="125" y="675"/>
                </a:lnTo>
                <a:lnTo>
                  <a:pt x="115" y="687"/>
                </a:lnTo>
                <a:lnTo>
                  <a:pt x="107" y="700"/>
                </a:lnTo>
                <a:lnTo>
                  <a:pt x="100" y="712"/>
                </a:lnTo>
                <a:lnTo>
                  <a:pt x="94" y="727"/>
                </a:lnTo>
                <a:lnTo>
                  <a:pt x="88" y="740"/>
                </a:lnTo>
                <a:lnTo>
                  <a:pt x="83" y="754"/>
                </a:lnTo>
                <a:lnTo>
                  <a:pt x="78" y="768"/>
                </a:lnTo>
                <a:lnTo>
                  <a:pt x="74" y="782"/>
                </a:lnTo>
                <a:lnTo>
                  <a:pt x="71" y="796"/>
                </a:lnTo>
                <a:lnTo>
                  <a:pt x="69" y="810"/>
                </a:lnTo>
                <a:lnTo>
                  <a:pt x="67" y="825"/>
                </a:lnTo>
                <a:lnTo>
                  <a:pt x="66" y="839"/>
                </a:lnTo>
                <a:lnTo>
                  <a:pt x="66" y="853"/>
                </a:lnTo>
                <a:lnTo>
                  <a:pt x="66" y="868"/>
                </a:lnTo>
                <a:lnTo>
                  <a:pt x="67" y="883"/>
                </a:lnTo>
                <a:lnTo>
                  <a:pt x="69" y="898"/>
                </a:lnTo>
                <a:lnTo>
                  <a:pt x="71" y="912"/>
                </a:lnTo>
                <a:lnTo>
                  <a:pt x="74" y="926"/>
                </a:lnTo>
                <a:lnTo>
                  <a:pt x="78" y="940"/>
                </a:lnTo>
                <a:lnTo>
                  <a:pt x="83" y="954"/>
                </a:lnTo>
                <a:lnTo>
                  <a:pt x="88" y="968"/>
                </a:lnTo>
                <a:lnTo>
                  <a:pt x="94" y="981"/>
                </a:lnTo>
                <a:lnTo>
                  <a:pt x="100" y="994"/>
                </a:lnTo>
                <a:lnTo>
                  <a:pt x="107" y="1007"/>
                </a:lnTo>
                <a:lnTo>
                  <a:pt x="115" y="1020"/>
                </a:lnTo>
                <a:lnTo>
                  <a:pt x="125" y="1032"/>
                </a:lnTo>
                <a:lnTo>
                  <a:pt x="134" y="1045"/>
                </a:lnTo>
                <a:lnTo>
                  <a:pt x="144" y="1057"/>
                </a:lnTo>
                <a:lnTo>
                  <a:pt x="154" y="1068"/>
                </a:lnTo>
                <a:lnTo>
                  <a:pt x="166" y="1078"/>
                </a:lnTo>
                <a:lnTo>
                  <a:pt x="177" y="1088"/>
                </a:lnTo>
                <a:lnTo>
                  <a:pt x="189" y="1098"/>
                </a:lnTo>
                <a:lnTo>
                  <a:pt x="202" y="1106"/>
                </a:lnTo>
                <a:lnTo>
                  <a:pt x="214" y="1114"/>
                </a:lnTo>
                <a:lnTo>
                  <a:pt x="227" y="1121"/>
                </a:lnTo>
                <a:lnTo>
                  <a:pt x="240" y="1128"/>
                </a:lnTo>
                <a:lnTo>
                  <a:pt x="254" y="1134"/>
                </a:lnTo>
                <a:lnTo>
                  <a:pt x="268" y="1139"/>
                </a:lnTo>
                <a:lnTo>
                  <a:pt x="282" y="1143"/>
                </a:lnTo>
                <a:lnTo>
                  <a:pt x="296" y="1147"/>
                </a:lnTo>
                <a:lnTo>
                  <a:pt x="310" y="1150"/>
                </a:lnTo>
                <a:lnTo>
                  <a:pt x="325" y="1152"/>
                </a:lnTo>
                <a:lnTo>
                  <a:pt x="339" y="1154"/>
                </a:lnTo>
                <a:lnTo>
                  <a:pt x="354" y="1155"/>
                </a:lnTo>
                <a:lnTo>
                  <a:pt x="368" y="1155"/>
                </a:lnTo>
                <a:lnTo>
                  <a:pt x="382" y="1155"/>
                </a:lnTo>
                <a:lnTo>
                  <a:pt x="397" y="1154"/>
                </a:lnTo>
                <a:lnTo>
                  <a:pt x="412" y="1152"/>
                </a:lnTo>
                <a:lnTo>
                  <a:pt x="426" y="1150"/>
                </a:lnTo>
                <a:lnTo>
                  <a:pt x="441" y="1147"/>
                </a:lnTo>
                <a:lnTo>
                  <a:pt x="455" y="1143"/>
                </a:lnTo>
                <a:lnTo>
                  <a:pt x="468" y="1139"/>
                </a:lnTo>
                <a:lnTo>
                  <a:pt x="482" y="1134"/>
                </a:lnTo>
                <a:lnTo>
                  <a:pt x="496" y="1128"/>
                </a:lnTo>
                <a:lnTo>
                  <a:pt x="509" y="1121"/>
                </a:lnTo>
                <a:lnTo>
                  <a:pt x="522" y="1114"/>
                </a:lnTo>
                <a:lnTo>
                  <a:pt x="534" y="1106"/>
                </a:lnTo>
                <a:lnTo>
                  <a:pt x="547" y="1098"/>
                </a:lnTo>
                <a:lnTo>
                  <a:pt x="560" y="1088"/>
                </a:lnTo>
                <a:lnTo>
                  <a:pt x="571" y="1078"/>
                </a:lnTo>
                <a:lnTo>
                  <a:pt x="582" y="1068"/>
                </a:lnTo>
                <a:lnTo>
                  <a:pt x="1650"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4A74B507-86AC-2449-B6D1-1A93CA95FDAA}"/>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70F79F45-85DE-B949-9825-DB153F4DE558}"/>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6D99FF32-6DA4-5B4B-BD5C-276325EBDDF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712018" y="1"/>
            <a:ext cx="3575982" cy="1750828"/>
          </a:xfrm>
          <a:prstGeom prst="rect">
            <a:avLst/>
          </a:prstGeom>
        </p:spPr>
      </p:pic>
    </p:spTree>
    <p:extLst>
      <p:ext uri="{BB962C8B-B14F-4D97-AF65-F5344CB8AC3E}">
        <p14:creationId xmlns:p14="http://schemas.microsoft.com/office/powerpoint/2010/main" val="3681372275"/>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24">
    <p:spTree>
      <p:nvGrpSpPr>
        <p:cNvPr id="1" name=""/>
        <p:cNvGrpSpPr/>
        <p:nvPr/>
      </p:nvGrpSpPr>
      <p:grpSpPr>
        <a:xfrm>
          <a:off x="0" y="0"/>
          <a:ext cx="0" cy="0"/>
          <a:chOff x="0" y="0"/>
          <a:chExt cx="0" cy="0"/>
        </a:xfrm>
      </p:grpSpPr>
      <p:sp>
        <p:nvSpPr>
          <p:cNvPr id="3" name="Freeform 11"/>
          <p:cNvSpPr>
            <a:spLocks noGrp="1" noEditPoints="1"/>
          </p:cNvSpPr>
          <p:nvPr>
            <p:ph type="pic" sz="quarter" idx="10"/>
          </p:nvPr>
        </p:nvSpPr>
        <p:spPr bwMode="auto">
          <a:xfrm>
            <a:off x="0" y="0"/>
            <a:ext cx="14831526" cy="10288588"/>
          </a:xfrm>
          <a:custGeom>
            <a:avLst/>
            <a:gdLst>
              <a:gd name="T0" fmla="*/ 0 w 3711"/>
              <a:gd name="T1" fmla="*/ 0 h 3236"/>
              <a:gd name="T2" fmla="*/ 319 w 3711"/>
              <a:gd name="T3" fmla="*/ 557 h 3236"/>
              <a:gd name="T4" fmla="*/ 640 w 3711"/>
              <a:gd name="T5" fmla="*/ 0 h 3236"/>
              <a:gd name="T6" fmla="*/ 0 w 3711"/>
              <a:gd name="T7" fmla="*/ 0 h 3236"/>
              <a:gd name="T8" fmla="*/ 349 w 3711"/>
              <a:gd name="T9" fmla="*/ 608 h 3236"/>
              <a:gd name="T10" fmla="*/ 625 w 3711"/>
              <a:gd name="T11" fmla="*/ 1089 h 3236"/>
              <a:gd name="T12" fmla="*/ 1252 w 3711"/>
              <a:gd name="T13" fmla="*/ 0 h 3236"/>
              <a:gd name="T14" fmla="*/ 699 w 3711"/>
              <a:gd name="T15" fmla="*/ 0 h 3236"/>
              <a:gd name="T16" fmla="*/ 349 w 3711"/>
              <a:gd name="T17" fmla="*/ 608 h 3236"/>
              <a:gd name="T18" fmla="*/ 654 w 3711"/>
              <a:gd name="T19" fmla="*/ 1140 h 3236"/>
              <a:gd name="T20" fmla="*/ 930 w 3711"/>
              <a:gd name="T21" fmla="*/ 1621 h 3236"/>
              <a:gd name="T22" fmla="*/ 1863 w 3711"/>
              <a:gd name="T23" fmla="*/ 0 h 3236"/>
              <a:gd name="T24" fmla="*/ 1310 w 3711"/>
              <a:gd name="T25" fmla="*/ 0 h 3236"/>
              <a:gd name="T26" fmla="*/ 654 w 3711"/>
              <a:gd name="T27" fmla="*/ 1140 h 3236"/>
              <a:gd name="T28" fmla="*/ 959 w 3711"/>
              <a:gd name="T29" fmla="*/ 1672 h 3236"/>
              <a:gd name="T30" fmla="*/ 1235 w 3711"/>
              <a:gd name="T31" fmla="*/ 2153 h 3236"/>
              <a:gd name="T32" fmla="*/ 2475 w 3711"/>
              <a:gd name="T33" fmla="*/ 0 h 3236"/>
              <a:gd name="T34" fmla="*/ 1921 w 3711"/>
              <a:gd name="T35" fmla="*/ 0 h 3236"/>
              <a:gd name="T36" fmla="*/ 959 w 3711"/>
              <a:gd name="T37" fmla="*/ 1672 h 3236"/>
              <a:gd name="T38" fmla="*/ 1265 w 3711"/>
              <a:gd name="T39" fmla="*/ 2204 h 3236"/>
              <a:gd name="T40" fmla="*/ 1541 w 3711"/>
              <a:gd name="T41" fmla="*/ 2685 h 3236"/>
              <a:gd name="T42" fmla="*/ 3086 w 3711"/>
              <a:gd name="T43" fmla="*/ 0 h 3236"/>
              <a:gd name="T44" fmla="*/ 2533 w 3711"/>
              <a:gd name="T45" fmla="*/ 0 h 3236"/>
              <a:gd name="T46" fmla="*/ 1265 w 3711"/>
              <a:gd name="T47" fmla="*/ 2204 h 3236"/>
              <a:gd name="T48" fmla="*/ 1569 w 3711"/>
              <a:gd name="T49" fmla="*/ 2736 h 3236"/>
              <a:gd name="T50" fmla="*/ 1856 w 3711"/>
              <a:gd name="T51" fmla="*/ 3236 h 3236"/>
              <a:gd name="T52" fmla="*/ 3711 w 3711"/>
              <a:gd name="T53" fmla="*/ 0 h 3236"/>
              <a:gd name="T54" fmla="*/ 3144 w 3711"/>
              <a:gd name="T55" fmla="*/ 0 h 3236"/>
              <a:gd name="T56" fmla="*/ 1569 w 3711"/>
              <a:gd name="T57" fmla="*/ 2736 h 3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11" h="3236">
                <a:moveTo>
                  <a:pt x="0" y="0"/>
                </a:moveTo>
                <a:lnTo>
                  <a:pt x="319" y="557"/>
                </a:lnTo>
                <a:lnTo>
                  <a:pt x="640" y="0"/>
                </a:lnTo>
                <a:lnTo>
                  <a:pt x="0" y="0"/>
                </a:lnTo>
                <a:close/>
                <a:moveTo>
                  <a:pt x="349" y="608"/>
                </a:moveTo>
                <a:lnTo>
                  <a:pt x="625" y="1089"/>
                </a:lnTo>
                <a:lnTo>
                  <a:pt x="1252" y="0"/>
                </a:lnTo>
                <a:lnTo>
                  <a:pt x="699" y="0"/>
                </a:lnTo>
                <a:lnTo>
                  <a:pt x="349" y="608"/>
                </a:lnTo>
                <a:close/>
                <a:moveTo>
                  <a:pt x="654" y="1140"/>
                </a:moveTo>
                <a:lnTo>
                  <a:pt x="930" y="1621"/>
                </a:lnTo>
                <a:lnTo>
                  <a:pt x="1863" y="0"/>
                </a:lnTo>
                <a:lnTo>
                  <a:pt x="1310" y="0"/>
                </a:lnTo>
                <a:lnTo>
                  <a:pt x="654" y="1140"/>
                </a:lnTo>
                <a:close/>
                <a:moveTo>
                  <a:pt x="959" y="1672"/>
                </a:moveTo>
                <a:lnTo>
                  <a:pt x="1235" y="2153"/>
                </a:lnTo>
                <a:lnTo>
                  <a:pt x="2475" y="0"/>
                </a:lnTo>
                <a:lnTo>
                  <a:pt x="1921" y="0"/>
                </a:lnTo>
                <a:lnTo>
                  <a:pt x="959" y="1672"/>
                </a:lnTo>
                <a:close/>
                <a:moveTo>
                  <a:pt x="1265" y="2204"/>
                </a:moveTo>
                <a:lnTo>
                  <a:pt x="1541" y="2685"/>
                </a:lnTo>
                <a:lnTo>
                  <a:pt x="3086" y="0"/>
                </a:lnTo>
                <a:lnTo>
                  <a:pt x="2533" y="0"/>
                </a:lnTo>
                <a:lnTo>
                  <a:pt x="1265" y="2204"/>
                </a:lnTo>
                <a:close/>
                <a:moveTo>
                  <a:pt x="1569" y="2736"/>
                </a:moveTo>
                <a:lnTo>
                  <a:pt x="1856" y="3236"/>
                </a:lnTo>
                <a:lnTo>
                  <a:pt x="3711" y="0"/>
                </a:lnTo>
                <a:lnTo>
                  <a:pt x="3144" y="0"/>
                </a:lnTo>
                <a:lnTo>
                  <a:pt x="1569" y="273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5" name="TextBox 4">
            <a:extLst>
              <a:ext uri="{FF2B5EF4-FFF2-40B4-BE49-F238E27FC236}">
                <a16:creationId xmlns:a16="http://schemas.microsoft.com/office/drawing/2014/main" id="{8D15A93F-8D3D-0E48-AA97-AD1B6C72E9F7}"/>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A9A29F2E-FFA5-D642-A7B1-649FAF358CDA}"/>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B35CE3A5-B1FA-7E40-A19A-1B5095B368A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956971" y="2"/>
            <a:ext cx="3331029" cy="1630897"/>
          </a:xfrm>
          <a:prstGeom prst="rect">
            <a:avLst/>
          </a:prstGeom>
        </p:spPr>
      </p:pic>
    </p:spTree>
    <p:extLst>
      <p:ext uri="{BB962C8B-B14F-4D97-AF65-F5344CB8AC3E}">
        <p14:creationId xmlns:p14="http://schemas.microsoft.com/office/powerpoint/2010/main" val="3019552622"/>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25">
    <p:spTree>
      <p:nvGrpSpPr>
        <p:cNvPr id="1" name=""/>
        <p:cNvGrpSpPr/>
        <p:nvPr/>
      </p:nvGrpSpPr>
      <p:grpSpPr>
        <a:xfrm>
          <a:off x="0" y="0"/>
          <a:ext cx="0" cy="0"/>
          <a:chOff x="0" y="0"/>
          <a:chExt cx="0" cy="0"/>
        </a:xfrm>
      </p:grpSpPr>
      <p:sp>
        <p:nvSpPr>
          <p:cNvPr id="3" name="Рисунок 2"/>
          <p:cNvSpPr>
            <a:spLocks noGrp="1"/>
          </p:cNvSpPr>
          <p:nvPr>
            <p:ph type="pic" sz="quarter" idx="10"/>
          </p:nvPr>
        </p:nvSpPr>
        <p:spPr bwMode="auto">
          <a:xfrm>
            <a:off x="1" y="0"/>
            <a:ext cx="11799269" cy="10288588"/>
          </a:xfrm>
          <a:custGeom>
            <a:avLst/>
            <a:gdLst>
              <a:gd name="connsiteX0" fmla="*/ 2182082 w 8389157"/>
              <a:gd name="connsiteY0" fmla="*/ 3719723 h 7315076"/>
              <a:gd name="connsiteX1" fmla="*/ 6229680 w 8389157"/>
              <a:gd name="connsiteY1" fmla="*/ 3719723 h 7315076"/>
              <a:gd name="connsiteX2" fmla="*/ 4205881 w 8389157"/>
              <a:gd name="connsiteY2" fmla="*/ 7315076 h 7315076"/>
              <a:gd name="connsiteX3" fmla="*/ 4194578 w 8389157"/>
              <a:gd name="connsiteY3" fmla="*/ 0 h 7315076"/>
              <a:gd name="connsiteX4" fmla="*/ 6218377 w 8389157"/>
              <a:gd name="connsiteY4" fmla="*/ 3595353 h 7315076"/>
              <a:gd name="connsiteX5" fmla="*/ 2170779 w 8389157"/>
              <a:gd name="connsiteY5" fmla="*/ 3595353 h 7315076"/>
              <a:gd name="connsiteX6" fmla="*/ 0 w 8389157"/>
              <a:gd name="connsiteY6" fmla="*/ 0 h 7315076"/>
              <a:gd name="connsiteX7" fmla="*/ 4058908 w 8389157"/>
              <a:gd name="connsiteY7" fmla="*/ 0 h 7315076"/>
              <a:gd name="connsiteX8" fmla="*/ 2028321 w 8389157"/>
              <a:gd name="connsiteY8" fmla="*/ 3595353 h 7315076"/>
              <a:gd name="connsiteX9" fmla="*/ 4330249 w 8389157"/>
              <a:gd name="connsiteY9" fmla="*/ 0 h 7315076"/>
              <a:gd name="connsiteX10" fmla="*/ 8389157 w 8389157"/>
              <a:gd name="connsiteY10" fmla="*/ 0 h 7315076"/>
              <a:gd name="connsiteX11" fmla="*/ 6358570 w 8389157"/>
              <a:gd name="connsiteY11" fmla="*/ 3595353 h 7315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389157" h="7315076">
                <a:moveTo>
                  <a:pt x="2182082" y="3719723"/>
                </a:moveTo>
                <a:lnTo>
                  <a:pt x="6229680" y="3719723"/>
                </a:lnTo>
                <a:lnTo>
                  <a:pt x="4205881" y="7315076"/>
                </a:lnTo>
                <a:close/>
                <a:moveTo>
                  <a:pt x="4194578" y="0"/>
                </a:moveTo>
                <a:lnTo>
                  <a:pt x="6218377" y="3595353"/>
                </a:lnTo>
                <a:lnTo>
                  <a:pt x="2170779" y="3595353"/>
                </a:lnTo>
                <a:close/>
                <a:moveTo>
                  <a:pt x="0" y="0"/>
                </a:moveTo>
                <a:lnTo>
                  <a:pt x="4058908" y="0"/>
                </a:lnTo>
                <a:lnTo>
                  <a:pt x="2028321" y="3595353"/>
                </a:lnTo>
                <a:close/>
                <a:moveTo>
                  <a:pt x="4330249" y="0"/>
                </a:moveTo>
                <a:lnTo>
                  <a:pt x="8389157" y="0"/>
                </a:lnTo>
                <a:lnTo>
                  <a:pt x="6358570" y="3595353"/>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5" name="TextBox 4">
            <a:extLst>
              <a:ext uri="{FF2B5EF4-FFF2-40B4-BE49-F238E27FC236}">
                <a16:creationId xmlns:a16="http://schemas.microsoft.com/office/drawing/2014/main" id="{F92AF47E-68AB-774B-A4BE-863237BD6856}"/>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6D096130-A7E0-2644-98A2-D409BE440FF2}"/>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41DFCE65-1D6F-B842-AE7F-259A0BC0B4D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2"/>
            <a:ext cx="3843131" cy="1881626"/>
          </a:xfrm>
          <a:prstGeom prst="rect">
            <a:avLst/>
          </a:prstGeom>
        </p:spPr>
      </p:pic>
    </p:spTree>
    <p:extLst>
      <p:ext uri="{BB962C8B-B14F-4D97-AF65-F5344CB8AC3E}">
        <p14:creationId xmlns:p14="http://schemas.microsoft.com/office/powerpoint/2010/main" val="1094033723"/>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26">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10460738" y="2301970"/>
            <a:ext cx="7827263" cy="7986618"/>
          </a:xfrm>
          <a:custGeom>
            <a:avLst/>
            <a:gdLst>
              <a:gd name="T0" fmla="*/ 2840 w 4177"/>
              <a:gd name="T1" fmla="*/ 704 h 4262"/>
              <a:gd name="T2" fmla="*/ 2804 w 4177"/>
              <a:gd name="T3" fmla="*/ 586 h 4262"/>
              <a:gd name="T4" fmla="*/ 2798 w 4177"/>
              <a:gd name="T5" fmla="*/ 465 h 4262"/>
              <a:gd name="T6" fmla="*/ 2820 w 4177"/>
              <a:gd name="T7" fmla="*/ 348 h 4262"/>
              <a:gd name="T8" fmla="*/ 2870 w 4177"/>
              <a:gd name="T9" fmla="*/ 237 h 4262"/>
              <a:gd name="T10" fmla="*/ 2946 w 4177"/>
              <a:gd name="T11" fmla="*/ 142 h 4262"/>
              <a:gd name="T12" fmla="*/ 3045 w 4177"/>
              <a:gd name="T13" fmla="*/ 67 h 4262"/>
              <a:gd name="T14" fmla="*/ 3160 w 4177"/>
              <a:gd name="T15" fmla="*/ 18 h 4262"/>
              <a:gd name="T16" fmla="*/ 3280 w 4177"/>
              <a:gd name="T17" fmla="*/ 0 h 4262"/>
              <a:gd name="T18" fmla="*/ 3400 w 4177"/>
              <a:gd name="T19" fmla="*/ 11 h 4262"/>
              <a:gd name="T20" fmla="*/ 3513 w 4177"/>
              <a:gd name="T21" fmla="*/ 51 h 4262"/>
              <a:gd name="T22" fmla="*/ 3613 w 4177"/>
              <a:gd name="T23" fmla="*/ 116 h 4262"/>
              <a:gd name="T24" fmla="*/ 3698 w 4177"/>
              <a:gd name="T25" fmla="*/ 207 h 4262"/>
              <a:gd name="T26" fmla="*/ 4177 w 4177"/>
              <a:gd name="T27" fmla="*/ 4262 h 4262"/>
              <a:gd name="T28" fmla="*/ 2441 w 4177"/>
              <a:gd name="T29" fmla="*/ 2118 h 4262"/>
              <a:gd name="T30" fmla="*/ 2411 w 4177"/>
              <a:gd name="T31" fmla="*/ 1999 h 4262"/>
              <a:gd name="T32" fmla="*/ 2411 w 4177"/>
              <a:gd name="T33" fmla="*/ 1878 h 4262"/>
              <a:gd name="T34" fmla="*/ 2439 w 4177"/>
              <a:gd name="T35" fmla="*/ 1761 h 4262"/>
              <a:gd name="T36" fmla="*/ 2495 w 4177"/>
              <a:gd name="T37" fmla="*/ 1654 h 4262"/>
              <a:gd name="T38" fmla="*/ 2574 w 4177"/>
              <a:gd name="T39" fmla="*/ 1562 h 4262"/>
              <a:gd name="T40" fmla="*/ 2679 w 4177"/>
              <a:gd name="T41" fmla="*/ 1491 h 4262"/>
              <a:gd name="T42" fmla="*/ 2796 w 4177"/>
              <a:gd name="T43" fmla="*/ 1449 h 4262"/>
              <a:gd name="T44" fmla="*/ 2916 w 4177"/>
              <a:gd name="T45" fmla="*/ 1437 h 4262"/>
              <a:gd name="T46" fmla="*/ 3034 w 4177"/>
              <a:gd name="T47" fmla="*/ 1454 h 4262"/>
              <a:gd name="T48" fmla="*/ 3145 w 4177"/>
              <a:gd name="T49" fmla="*/ 1498 h 4262"/>
              <a:gd name="T50" fmla="*/ 3243 w 4177"/>
              <a:gd name="T51" fmla="*/ 1569 h 4262"/>
              <a:gd name="T52" fmla="*/ 3323 w 4177"/>
              <a:gd name="T53" fmla="*/ 1664 h 4262"/>
              <a:gd name="T54" fmla="*/ 641 w 4177"/>
              <a:gd name="T55" fmla="*/ 1114 h 4262"/>
              <a:gd name="T56" fmla="*/ 593 w 4177"/>
              <a:gd name="T57" fmla="*/ 997 h 4262"/>
              <a:gd name="T58" fmla="*/ 575 w 4177"/>
              <a:gd name="T59" fmla="*/ 877 h 4262"/>
              <a:gd name="T60" fmla="*/ 586 w 4177"/>
              <a:gd name="T61" fmla="*/ 758 h 4262"/>
              <a:gd name="T62" fmla="*/ 625 w 4177"/>
              <a:gd name="T63" fmla="*/ 644 h 4262"/>
              <a:gd name="T64" fmla="*/ 690 w 4177"/>
              <a:gd name="T65" fmla="*/ 543 h 4262"/>
              <a:gd name="T66" fmla="*/ 781 w 4177"/>
              <a:gd name="T67" fmla="*/ 458 h 4262"/>
              <a:gd name="T68" fmla="*/ 892 w 4177"/>
              <a:gd name="T69" fmla="*/ 397 h 4262"/>
              <a:gd name="T70" fmla="*/ 1011 w 4177"/>
              <a:gd name="T71" fmla="*/ 368 h 4262"/>
              <a:gd name="T72" fmla="*/ 1130 w 4177"/>
              <a:gd name="T73" fmla="*/ 368 h 4262"/>
              <a:gd name="T74" fmla="*/ 1246 w 4177"/>
              <a:gd name="T75" fmla="*/ 396 h 4262"/>
              <a:gd name="T76" fmla="*/ 1353 w 4177"/>
              <a:gd name="T77" fmla="*/ 451 h 4262"/>
              <a:gd name="T78" fmla="*/ 1445 w 4177"/>
              <a:gd name="T79" fmla="*/ 532 h 4262"/>
              <a:gd name="T80" fmla="*/ 3602 w 4177"/>
              <a:gd name="T81" fmla="*/ 4262 h 4262"/>
              <a:gd name="T82" fmla="*/ 42 w 4177"/>
              <a:gd name="T83" fmla="*/ 2181 h 4262"/>
              <a:gd name="T84" fmla="*/ 7 w 4177"/>
              <a:gd name="T85" fmla="*/ 2062 h 4262"/>
              <a:gd name="T86" fmla="*/ 1 w 4177"/>
              <a:gd name="T87" fmla="*/ 1941 h 4262"/>
              <a:gd name="T88" fmla="*/ 23 w 4177"/>
              <a:gd name="T89" fmla="*/ 1824 h 4262"/>
              <a:gd name="T90" fmla="*/ 73 w 4177"/>
              <a:gd name="T91" fmla="*/ 1715 h 4262"/>
              <a:gd name="T92" fmla="*/ 148 w 4177"/>
              <a:gd name="T93" fmla="*/ 1619 h 4262"/>
              <a:gd name="T94" fmla="*/ 247 w 4177"/>
              <a:gd name="T95" fmla="*/ 1543 h 4262"/>
              <a:gd name="T96" fmla="*/ 363 w 4177"/>
              <a:gd name="T97" fmla="*/ 1494 h 4262"/>
              <a:gd name="T98" fmla="*/ 483 w 4177"/>
              <a:gd name="T99" fmla="*/ 1476 h 4262"/>
              <a:gd name="T100" fmla="*/ 602 w 4177"/>
              <a:gd name="T101" fmla="*/ 1488 h 4262"/>
              <a:gd name="T102" fmla="*/ 716 w 4177"/>
              <a:gd name="T103" fmla="*/ 1527 h 4262"/>
              <a:gd name="T104" fmla="*/ 816 w 4177"/>
              <a:gd name="T105" fmla="*/ 1592 h 4262"/>
              <a:gd name="T106" fmla="*/ 901 w 4177"/>
              <a:gd name="T107" fmla="*/ 1683 h 4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177" h="4262">
                <a:moveTo>
                  <a:pt x="4177" y="1036"/>
                </a:moveTo>
                <a:lnTo>
                  <a:pt x="4177" y="3034"/>
                </a:lnTo>
                <a:lnTo>
                  <a:pt x="2863" y="749"/>
                </a:lnTo>
                <a:lnTo>
                  <a:pt x="2850" y="727"/>
                </a:lnTo>
                <a:lnTo>
                  <a:pt x="2840" y="704"/>
                </a:lnTo>
                <a:lnTo>
                  <a:pt x="2830" y="681"/>
                </a:lnTo>
                <a:lnTo>
                  <a:pt x="2822" y="657"/>
                </a:lnTo>
                <a:lnTo>
                  <a:pt x="2814" y="634"/>
                </a:lnTo>
                <a:lnTo>
                  <a:pt x="2808" y="609"/>
                </a:lnTo>
                <a:lnTo>
                  <a:pt x="2804" y="586"/>
                </a:lnTo>
                <a:lnTo>
                  <a:pt x="2800" y="562"/>
                </a:lnTo>
                <a:lnTo>
                  <a:pt x="2798" y="538"/>
                </a:lnTo>
                <a:lnTo>
                  <a:pt x="2797" y="513"/>
                </a:lnTo>
                <a:lnTo>
                  <a:pt x="2797" y="489"/>
                </a:lnTo>
                <a:lnTo>
                  <a:pt x="2798" y="465"/>
                </a:lnTo>
                <a:lnTo>
                  <a:pt x="2800" y="441"/>
                </a:lnTo>
                <a:lnTo>
                  <a:pt x="2804" y="417"/>
                </a:lnTo>
                <a:lnTo>
                  <a:pt x="2808" y="393"/>
                </a:lnTo>
                <a:lnTo>
                  <a:pt x="2814" y="370"/>
                </a:lnTo>
                <a:lnTo>
                  <a:pt x="2820" y="348"/>
                </a:lnTo>
                <a:lnTo>
                  <a:pt x="2828" y="324"/>
                </a:lnTo>
                <a:lnTo>
                  <a:pt x="2837" y="302"/>
                </a:lnTo>
                <a:lnTo>
                  <a:pt x="2847" y="280"/>
                </a:lnTo>
                <a:lnTo>
                  <a:pt x="2858" y="259"/>
                </a:lnTo>
                <a:lnTo>
                  <a:pt x="2870" y="237"/>
                </a:lnTo>
                <a:lnTo>
                  <a:pt x="2883" y="217"/>
                </a:lnTo>
                <a:lnTo>
                  <a:pt x="2897" y="198"/>
                </a:lnTo>
                <a:lnTo>
                  <a:pt x="2913" y="179"/>
                </a:lnTo>
                <a:lnTo>
                  <a:pt x="2929" y="161"/>
                </a:lnTo>
                <a:lnTo>
                  <a:pt x="2946" y="142"/>
                </a:lnTo>
                <a:lnTo>
                  <a:pt x="2964" y="125"/>
                </a:lnTo>
                <a:lnTo>
                  <a:pt x="2982" y="109"/>
                </a:lnTo>
                <a:lnTo>
                  <a:pt x="3002" y="94"/>
                </a:lnTo>
                <a:lnTo>
                  <a:pt x="3023" y="80"/>
                </a:lnTo>
                <a:lnTo>
                  <a:pt x="3045" y="67"/>
                </a:lnTo>
                <a:lnTo>
                  <a:pt x="3068" y="55"/>
                </a:lnTo>
                <a:lnTo>
                  <a:pt x="3090" y="43"/>
                </a:lnTo>
                <a:lnTo>
                  <a:pt x="3113" y="33"/>
                </a:lnTo>
                <a:lnTo>
                  <a:pt x="3137" y="25"/>
                </a:lnTo>
                <a:lnTo>
                  <a:pt x="3160" y="18"/>
                </a:lnTo>
                <a:lnTo>
                  <a:pt x="3184" y="12"/>
                </a:lnTo>
                <a:lnTo>
                  <a:pt x="3208" y="7"/>
                </a:lnTo>
                <a:lnTo>
                  <a:pt x="3232" y="4"/>
                </a:lnTo>
                <a:lnTo>
                  <a:pt x="3256" y="1"/>
                </a:lnTo>
                <a:lnTo>
                  <a:pt x="3280" y="0"/>
                </a:lnTo>
                <a:lnTo>
                  <a:pt x="3304" y="0"/>
                </a:lnTo>
                <a:lnTo>
                  <a:pt x="3328" y="1"/>
                </a:lnTo>
                <a:lnTo>
                  <a:pt x="3353" y="4"/>
                </a:lnTo>
                <a:lnTo>
                  <a:pt x="3376" y="7"/>
                </a:lnTo>
                <a:lnTo>
                  <a:pt x="3400" y="11"/>
                </a:lnTo>
                <a:lnTo>
                  <a:pt x="3423" y="17"/>
                </a:lnTo>
                <a:lnTo>
                  <a:pt x="3446" y="24"/>
                </a:lnTo>
                <a:lnTo>
                  <a:pt x="3468" y="32"/>
                </a:lnTo>
                <a:lnTo>
                  <a:pt x="3491" y="40"/>
                </a:lnTo>
                <a:lnTo>
                  <a:pt x="3513" y="51"/>
                </a:lnTo>
                <a:lnTo>
                  <a:pt x="3534" y="62"/>
                </a:lnTo>
                <a:lnTo>
                  <a:pt x="3555" y="74"/>
                </a:lnTo>
                <a:lnTo>
                  <a:pt x="3575" y="87"/>
                </a:lnTo>
                <a:lnTo>
                  <a:pt x="3594" y="101"/>
                </a:lnTo>
                <a:lnTo>
                  <a:pt x="3613" y="116"/>
                </a:lnTo>
                <a:lnTo>
                  <a:pt x="3633" y="132"/>
                </a:lnTo>
                <a:lnTo>
                  <a:pt x="3650" y="150"/>
                </a:lnTo>
                <a:lnTo>
                  <a:pt x="3667" y="168"/>
                </a:lnTo>
                <a:lnTo>
                  <a:pt x="3683" y="187"/>
                </a:lnTo>
                <a:lnTo>
                  <a:pt x="3698" y="207"/>
                </a:lnTo>
                <a:lnTo>
                  <a:pt x="3712" y="227"/>
                </a:lnTo>
                <a:lnTo>
                  <a:pt x="3725" y="250"/>
                </a:lnTo>
                <a:lnTo>
                  <a:pt x="4177" y="1036"/>
                </a:lnTo>
                <a:close/>
                <a:moveTo>
                  <a:pt x="4177" y="3148"/>
                </a:moveTo>
                <a:lnTo>
                  <a:pt x="4177" y="4262"/>
                </a:lnTo>
                <a:lnTo>
                  <a:pt x="3668" y="4262"/>
                </a:lnTo>
                <a:lnTo>
                  <a:pt x="2474" y="2187"/>
                </a:lnTo>
                <a:lnTo>
                  <a:pt x="2462" y="2163"/>
                </a:lnTo>
                <a:lnTo>
                  <a:pt x="2450" y="2141"/>
                </a:lnTo>
                <a:lnTo>
                  <a:pt x="2441" y="2118"/>
                </a:lnTo>
                <a:lnTo>
                  <a:pt x="2432" y="2095"/>
                </a:lnTo>
                <a:lnTo>
                  <a:pt x="2425" y="2070"/>
                </a:lnTo>
                <a:lnTo>
                  <a:pt x="2419" y="2047"/>
                </a:lnTo>
                <a:lnTo>
                  <a:pt x="2415" y="2023"/>
                </a:lnTo>
                <a:lnTo>
                  <a:pt x="2411" y="1999"/>
                </a:lnTo>
                <a:lnTo>
                  <a:pt x="2409" y="1974"/>
                </a:lnTo>
                <a:lnTo>
                  <a:pt x="2408" y="1950"/>
                </a:lnTo>
                <a:lnTo>
                  <a:pt x="2408" y="1926"/>
                </a:lnTo>
                <a:lnTo>
                  <a:pt x="2409" y="1902"/>
                </a:lnTo>
                <a:lnTo>
                  <a:pt x="2411" y="1878"/>
                </a:lnTo>
                <a:lnTo>
                  <a:pt x="2414" y="1854"/>
                </a:lnTo>
                <a:lnTo>
                  <a:pt x="2419" y="1831"/>
                </a:lnTo>
                <a:lnTo>
                  <a:pt x="2425" y="1808"/>
                </a:lnTo>
                <a:lnTo>
                  <a:pt x="2431" y="1784"/>
                </a:lnTo>
                <a:lnTo>
                  <a:pt x="2439" y="1761"/>
                </a:lnTo>
                <a:lnTo>
                  <a:pt x="2448" y="1739"/>
                </a:lnTo>
                <a:lnTo>
                  <a:pt x="2458" y="1718"/>
                </a:lnTo>
                <a:lnTo>
                  <a:pt x="2470" y="1696"/>
                </a:lnTo>
                <a:lnTo>
                  <a:pt x="2482" y="1675"/>
                </a:lnTo>
                <a:lnTo>
                  <a:pt x="2495" y="1654"/>
                </a:lnTo>
                <a:lnTo>
                  <a:pt x="2509" y="1635"/>
                </a:lnTo>
                <a:lnTo>
                  <a:pt x="2524" y="1616"/>
                </a:lnTo>
                <a:lnTo>
                  <a:pt x="2540" y="1597"/>
                </a:lnTo>
                <a:lnTo>
                  <a:pt x="2557" y="1579"/>
                </a:lnTo>
                <a:lnTo>
                  <a:pt x="2574" y="1562"/>
                </a:lnTo>
                <a:lnTo>
                  <a:pt x="2593" y="1547"/>
                </a:lnTo>
                <a:lnTo>
                  <a:pt x="2614" y="1531"/>
                </a:lnTo>
                <a:lnTo>
                  <a:pt x="2635" y="1517"/>
                </a:lnTo>
                <a:lnTo>
                  <a:pt x="2656" y="1504"/>
                </a:lnTo>
                <a:lnTo>
                  <a:pt x="2679" y="1491"/>
                </a:lnTo>
                <a:lnTo>
                  <a:pt x="2701" y="1480"/>
                </a:lnTo>
                <a:lnTo>
                  <a:pt x="2724" y="1471"/>
                </a:lnTo>
                <a:lnTo>
                  <a:pt x="2748" y="1462"/>
                </a:lnTo>
                <a:lnTo>
                  <a:pt x="2772" y="1455"/>
                </a:lnTo>
                <a:lnTo>
                  <a:pt x="2796" y="1449"/>
                </a:lnTo>
                <a:lnTo>
                  <a:pt x="2819" y="1444"/>
                </a:lnTo>
                <a:lnTo>
                  <a:pt x="2843" y="1441"/>
                </a:lnTo>
                <a:lnTo>
                  <a:pt x="2867" y="1439"/>
                </a:lnTo>
                <a:lnTo>
                  <a:pt x="2891" y="1437"/>
                </a:lnTo>
                <a:lnTo>
                  <a:pt x="2916" y="1437"/>
                </a:lnTo>
                <a:lnTo>
                  <a:pt x="2940" y="1438"/>
                </a:lnTo>
                <a:lnTo>
                  <a:pt x="2964" y="1441"/>
                </a:lnTo>
                <a:lnTo>
                  <a:pt x="2987" y="1444"/>
                </a:lnTo>
                <a:lnTo>
                  <a:pt x="3010" y="1449"/>
                </a:lnTo>
                <a:lnTo>
                  <a:pt x="3034" y="1454"/>
                </a:lnTo>
                <a:lnTo>
                  <a:pt x="3057" y="1461"/>
                </a:lnTo>
                <a:lnTo>
                  <a:pt x="3080" y="1469"/>
                </a:lnTo>
                <a:lnTo>
                  <a:pt x="3102" y="1478"/>
                </a:lnTo>
                <a:lnTo>
                  <a:pt x="3124" y="1487"/>
                </a:lnTo>
                <a:lnTo>
                  <a:pt x="3145" y="1498"/>
                </a:lnTo>
                <a:lnTo>
                  <a:pt x="3166" y="1511"/>
                </a:lnTo>
                <a:lnTo>
                  <a:pt x="3186" y="1524"/>
                </a:lnTo>
                <a:lnTo>
                  <a:pt x="3206" y="1538"/>
                </a:lnTo>
                <a:lnTo>
                  <a:pt x="3225" y="1553"/>
                </a:lnTo>
                <a:lnTo>
                  <a:pt x="3243" y="1569"/>
                </a:lnTo>
                <a:lnTo>
                  <a:pt x="3261" y="1586"/>
                </a:lnTo>
                <a:lnTo>
                  <a:pt x="3278" y="1605"/>
                </a:lnTo>
                <a:lnTo>
                  <a:pt x="3294" y="1624"/>
                </a:lnTo>
                <a:lnTo>
                  <a:pt x="3309" y="1644"/>
                </a:lnTo>
                <a:lnTo>
                  <a:pt x="3323" y="1664"/>
                </a:lnTo>
                <a:lnTo>
                  <a:pt x="3336" y="1686"/>
                </a:lnTo>
                <a:lnTo>
                  <a:pt x="4177" y="3148"/>
                </a:lnTo>
                <a:close/>
                <a:moveTo>
                  <a:pt x="3602" y="4262"/>
                </a:moveTo>
                <a:lnTo>
                  <a:pt x="2452" y="4262"/>
                </a:lnTo>
                <a:lnTo>
                  <a:pt x="641" y="1114"/>
                </a:lnTo>
                <a:lnTo>
                  <a:pt x="629" y="1090"/>
                </a:lnTo>
                <a:lnTo>
                  <a:pt x="618" y="1068"/>
                </a:lnTo>
                <a:lnTo>
                  <a:pt x="608" y="1045"/>
                </a:lnTo>
                <a:lnTo>
                  <a:pt x="600" y="1022"/>
                </a:lnTo>
                <a:lnTo>
                  <a:pt x="593" y="997"/>
                </a:lnTo>
                <a:lnTo>
                  <a:pt x="587" y="973"/>
                </a:lnTo>
                <a:lnTo>
                  <a:pt x="582" y="950"/>
                </a:lnTo>
                <a:lnTo>
                  <a:pt x="579" y="926"/>
                </a:lnTo>
                <a:lnTo>
                  <a:pt x="576" y="901"/>
                </a:lnTo>
                <a:lnTo>
                  <a:pt x="575" y="877"/>
                </a:lnTo>
                <a:lnTo>
                  <a:pt x="575" y="853"/>
                </a:lnTo>
                <a:lnTo>
                  <a:pt x="576" y="829"/>
                </a:lnTo>
                <a:lnTo>
                  <a:pt x="579" y="804"/>
                </a:lnTo>
                <a:lnTo>
                  <a:pt x="582" y="781"/>
                </a:lnTo>
                <a:lnTo>
                  <a:pt x="586" y="758"/>
                </a:lnTo>
                <a:lnTo>
                  <a:pt x="592" y="734"/>
                </a:lnTo>
                <a:lnTo>
                  <a:pt x="599" y="711"/>
                </a:lnTo>
                <a:lnTo>
                  <a:pt x="607" y="688"/>
                </a:lnTo>
                <a:lnTo>
                  <a:pt x="615" y="666"/>
                </a:lnTo>
                <a:lnTo>
                  <a:pt x="625" y="644"/>
                </a:lnTo>
                <a:lnTo>
                  <a:pt x="636" y="622"/>
                </a:lnTo>
                <a:lnTo>
                  <a:pt x="648" y="602"/>
                </a:lnTo>
                <a:lnTo>
                  <a:pt x="661" y="581"/>
                </a:lnTo>
                <a:lnTo>
                  <a:pt x="675" y="562"/>
                </a:lnTo>
                <a:lnTo>
                  <a:pt x="690" y="543"/>
                </a:lnTo>
                <a:lnTo>
                  <a:pt x="707" y="524"/>
                </a:lnTo>
                <a:lnTo>
                  <a:pt x="724" y="506"/>
                </a:lnTo>
                <a:lnTo>
                  <a:pt x="742" y="489"/>
                </a:lnTo>
                <a:lnTo>
                  <a:pt x="761" y="474"/>
                </a:lnTo>
                <a:lnTo>
                  <a:pt x="781" y="458"/>
                </a:lnTo>
                <a:lnTo>
                  <a:pt x="801" y="444"/>
                </a:lnTo>
                <a:lnTo>
                  <a:pt x="823" y="430"/>
                </a:lnTo>
                <a:lnTo>
                  <a:pt x="845" y="418"/>
                </a:lnTo>
                <a:lnTo>
                  <a:pt x="869" y="407"/>
                </a:lnTo>
                <a:lnTo>
                  <a:pt x="892" y="397"/>
                </a:lnTo>
                <a:lnTo>
                  <a:pt x="915" y="389"/>
                </a:lnTo>
                <a:lnTo>
                  <a:pt x="938" y="382"/>
                </a:lnTo>
                <a:lnTo>
                  <a:pt x="962" y="376"/>
                </a:lnTo>
                <a:lnTo>
                  <a:pt x="986" y="371"/>
                </a:lnTo>
                <a:lnTo>
                  <a:pt x="1011" y="368"/>
                </a:lnTo>
                <a:lnTo>
                  <a:pt x="1035" y="365"/>
                </a:lnTo>
                <a:lnTo>
                  <a:pt x="1059" y="364"/>
                </a:lnTo>
                <a:lnTo>
                  <a:pt x="1083" y="364"/>
                </a:lnTo>
                <a:lnTo>
                  <a:pt x="1106" y="365"/>
                </a:lnTo>
                <a:lnTo>
                  <a:pt x="1130" y="368"/>
                </a:lnTo>
                <a:lnTo>
                  <a:pt x="1155" y="371"/>
                </a:lnTo>
                <a:lnTo>
                  <a:pt x="1178" y="376"/>
                </a:lnTo>
                <a:lnTo>
                  <a:pt x="1201" y="381"/>
                </a:lnTo>
                <a:lnTo>
                  <a:pt x="1224" y="388"/>
                </a:lnTo>
                <a:lnTo>
                  <a:pt x="1246" y="396"/>
                </a:lnTo>
                <a:lnTo>
                  <a:pt x="1268" y="404"/>
                </a:lnTo>
                <a:lnTo>
                  <a:pt x="1291" y="414"/>
                </a:lnTo>
                <a:lnTo>
                  <a:pt x="1312" y="425"/>
                </a:lnTo>
                <a:lnTo>
                  <a:pt x="1333" y="438"/>
                </a:lnTo>
                <a:lnTo>
                  <a:pt x="1353" y="451"/>
                </a:lnTo>
                <a:lnTo>
                  <a:pt x="1373" y="465"/>
                </a:lnTo>
                <a:lnTo>
                  <a:pt x="1392" y="480"/>
                </a:lnTo>
                <a:lnTo>
                  <a:pt x="1410" y="496"/>
                </a:lnTo>
                <a:lnTo>
                  <a:pt x="1427" y="513"/>
                </a:lnTo>
                <a:lnTo>
                  <a:pt x="1445" y="532"/>
                </a:lnTo>
                <a:lnTo>
                  <a:pt x="1461" y="551"/>
                </a:lnTo>
                <a:lnTo>
                  <a:pt x="1476" y="571"/>
                </a:lnTo>
                <a:lnTo>
                  <a:pt x="1490" y="591"/>
                </a:lnTo>
                <a:lnTo>
                  <a:pt x="1504" y="613"/>
                </a:lnTo>
                <a:lnTo>
                  <a:pt x="3602" y="4262"/>
                </a:lnTo>
                <a:close/>
                <a:moveTo>
                  <a:pt x="2387" y="4262"/>
                </a:moveTo>
                <a:lnTo>
                  <a:pt x="1237" y="4262"/>
                </a:lnTo>
                <a:lnTo>
                  <a:pt x="65" y="2226"/>
                </a:lnTo>
                <a:lnTo>
                  <a:pt x="53" y="2203"/>
                </a:lnTo>
                <a:lnTo>
                  <a:pt x="42" y="2181"/>
                </a:lnTo>
                <a:lnTo>
                  <a:pt x="33" y="2157"/>
                </a:lnTo>
                <a:lnTo>
                  <a:pt x="24" y="2134"/>
                </a:lnTo>
                <a:lnTo>
                  <a:pt x="17" y="2110"/>
                </a:lnTo>
                <a:lnTo>
                  <a:pt x="11" y="2086"/>
                </a:lnTo>
                <a:lnTo>
                  <a:pt x="7" y="2062"/>
                </a:lnTo>
                <a:lnTo>
                  <a:pt x="3" y="2038"/>
                </a:lnTo>
                <a:lnTo>
                  <a:pt x="1" y="2014"/>
                </a:lnTo>
                <a:lnTo>
                  <a:pt x="0" y="1990"/>
                </a:lnTo>
                <a:lnTo>
                  <a:pt x="0" y="1965"/>
                </a:lnTo>
                <a:lnTo>
                  <a:pt x="1" y="1941"/>
                </a:lnTo>
                <a:lnTo>
                  <a:pt x="3" y="1917"/>
                </a:lnTo>
                <a:lnTo>
                  <a:pt x="6" y="1894"/>
                </a:lnTo>
                <a:lnTo>
                  <a:pt x="11" y="1870"/>
                </a:lnTo>
                <a:lnTo>
                  <a:pt x="16" y="1846"/>
                </a:lnTo>
                <a:lnTo>
                  <a:pt x="23" y="1824"/>
                </a:lnTo>
                <a:lnTo>
                  <a:pt x="31" y="1801"/>
                </a:lnTo>
                <a:lnTo>
                  <a:pt x="40" y="1778"/>
                </a:lnTo>
                <a:lnTo>
                  <a:pt x="50" y="1756"/>
                </a:lnTo>
                <a:lnTo>
                  <a:pt x="61" y="1735"/>
                </a:lnTo>
                <a:lnTo>
                  <a:pt x="73" y="1715"/>
                </a:lnTo>
                <a:lnTo>
                  <a:pt x="86" y="1693"/>
                </a:lnTo>
                <a:lnTo>
                  <a:pt x="100" y="1674"/>
                </a:lnTo>
                <a:lnTo>
                  <a:pt x="115" y="1655"/>
                </a:lnTo>
                <a:lnTo>
                  <a:pt x="132" y="1637"/>
                </a:lnTo>
                <a:lnTo>
                  <a:pt x="148" y="1619"/>
                </a:lnTo>
                <a:lnTo>
                  <a:pt x="166" y="1602"/>
                </a:lnTo>
                <a:lnTo>
                  <a:pt x="185" y="1585"/>
                </a:lnTo>
                <a:lnTo>
                  <a:pt x="205" y="1570"/>
                </a:lnTo>
                <a:lnTo>
                  <a:pt x="226" y="1556"/>
                </a:lnTo>
                <a:lnTo>
                  <a:pt x="247" y="1543"/>
                </a:lnTo>
                <a:lnTo>
                  <a:pt x="271" y="1531"/>
                </a:lnTo>
                <a:lnTo>
                  <a:pt x="293" y="1520"/>
                </a:lnTo>
                <a:lnTo>
                  <a:pt x="316" y="1510"/>
                </a:lnTo>
                <a:lnTo>
                  <a:pt x="339" y="1502"/>
                </a:lnTo>
                <a:lnTo>
                  <a:pt x="363" y="1494"/>
                </a:lnTo>
                <a:lnTo>
                  <a:pt x="387" y="1488"/>
                </a:lnTo>
                <a:lnTo>
                  <a:pt x="411" y="1483"/>
                </a:lnTo>
                <a:lnTo>
                  <a:pt x="435" y="1480"/>
                </a:lnTo>
                <a:lnTo>
                  <a:pt x="459" y="1477"/>
                </a:lnTo>
                <a:lnTo>
                  <a:pt x="483" y="1476"/>
                </a:lnTo>
                <a:lnTo>
                  <a:pt x="507" y="1476"/>
                </a:lnTo>
                <a:lnTo>
                  <a:pt x="531" y="1477"/>
                </a:lnTo>
                <a:lnTo>
                  <a:pt x="555" y="1480"/>
                </a:lnTo>
                <a:lnTo>
                  <a:pt x="579" y="1483"/>
                </a:lnTo>
                <a:lnTo>
                  <a:pt x="602" y="1488"/>
                </a:lnTo>
                <a:lnTo>
                  <a:pt x="626" y="1493"/>
                </a:lnTo>
                <a:lnTo>
                  <a:pt x="648" y="1500"/>
                </a:lnTo>
                <a:lnTo>
                  <a:pt x="671" y="1509"/>
                </a:lnTo>
                <a:lnTo>
                  <a:pt x="693" y="1517"/>
                </a:lnTo>
                <a:lnTo>
                  <a:pt x="716" y="1527"/>
                </a:lnTo>
                <a:lnTo>
                  <a:pt x="737" y="1538"/>
                </a:lnTo>
                <a:lnTo>
                  <a:pt x="757" y="1550"/>
                </a:lnTo>
                <a:lnTo>
                  <a:pt x="778" y="1563"/>
                </a:lnTo>
                <a:lnTo>
                  <a:pt x="797" y="1577"/>
                </a:lnTo>
                <a:lnTo>
                  <a:pt x="816" y="1592"/>
                </a:lnTo>
                <a:lnTo>
                  <a:pt x="834" y="1609"/>
                </a:lnTo>
                <a:lnTo>
                  <a:pt x="853" y="1626"/>
                </a:lnTo>
                <a:lnTo>
                  <a:pt x="870" y="1644"/>
                </a:lnTo>
                <a:lnTo>
                  <a:pt x="885" y="1663"/>
                </a:lnTo>
                <a:lnTo>
                  <a:pt x="901" y="1683"/>
                </a:lnTo>
                <a:lnTo>
                  <a:pt x="915" y="1704"/>
                </a:lnTo>
                <a:lnTo>
                  <a:pt x="928" y="1726"/>
                </a:lnTo>
                <a:lnTo>
                  <a:pt x="2387" y="426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5" name="TextBox 4">
            <a:extLst>
              <a:ext uri="{FF2B5EF4-FFF2-40B4-BE49-F238E27FC236}">
                <a16:creationId xmlns:a16="http://schemas.microsoft.com/office/drawing/2014/main" id="{56E3CB47-6ABA-C64F-AF91-871F96B1610F}"/>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7A9BD81C-2CA0-C04F-A1A9-739E33D1D657}"/>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95009222"/>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27">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9570722" y="1700377"/>
            <a:ext cx="8717279" cy="8588211"/>
          </a:xfrm>
          <a:custGeom>
            <a:avLst/>
            <a:gdLst>
              <a:gd name="T0" fmla="*/ 1001 w 4390"/>
              <a:gd name="T1" fmla="*/ 4326 h 4326"/>
              <a:gd name="T2" fmla="*/ 1648 w 4390"/>
              <a:gd name="T3" fmla="*/ 4326 h 4326"/>
              <a:gd name="T4" fmla="*/ 485 w 4390"/>
              <a:gd name="T5" fmla="*/ 2305 h 4326"/>
              <a:gd name="T6" fmla="*/ 0 w 4390"/>
              <a:gd name="T7" fmla="*/ 2586 h 4326"/>
              <a:gd name="T8" fmla="*/ 1001 w 4390"/>
              <a:gd name="T9" fmla="*/ 4326 h 4326"/>
              <a:gd name="T10" fmla="*/ 1714 w 4390"/>
              <a:gd name="T11" fmla="*/ 4326 h 4326"/>
              <a:gd name="T12" fmla="*/ 2360 w 4390"/>
              <a:gd name="T13" fmla="*/ 4326 h 4326"/>
              <a:gd name="T14" fmla="*/ 646 w 4390"/>
              <a:gd name="T15" fmla="*/ 1346 h 4326"/>
              <a:gd name="T16" fmla="*/ 161 w 4390"/>
              <a:gd name="T17" fmla="*/ 1628 h 4326"/>
              <a:gd name="T18" fmla="*/ 1714 w 4390"/>
              <a:gd name="T19" fmla="*/ 4326 h 4326"/>
              <a:gd name="T20" fmla="*/ 2426 w 4390"/>
              <a:gd name="T21" fmla="*/ 4326 h 4326"/>
              <a:gd name="T22" fmla="*/ 3073 w 4390"/>
              <a:gd name="T23" fmla="*/ 4326 h 4326"/>
              <a:gd name="T24" fmla="*/ 1405 w 4390"/>
              <a:gd name="T25" fmla="*/ 1426 h 4326"/>
              <a:gd name="T26" fmla="*/ 919 w 4390"/>
              <a:gd name="T27" fmla="*/ 1708 h 4326"/>
              <a:gd name="T28" fmla="*/ 2426 w 4390"/>
              <a:gd name="T29" fmla="*/ 4326 h 4326"/>
              <a:gd name="T30" fmla="*/ 3138 w 4390"/>
              <a:gd name="T31" fmla="*/ 4326 h 4326"/>
              <a:gd name="T32" fmla="*/ 3785 w 4390"/>
              <a:gd name="T33" fmla="*/ 4326 h 4326"/>
              <a:gd name="T34" fmla="*/ 1391 w 4390"/>
              <a:gd name="T35" fmla="*/ 165 h 4326"/>
              <a:gd name="T36" fmla="*/ 906 w 4390"/>
              <a:gd name="T37" fmla="*/ 446 h 4326"/>
              <a:gd name="T38" fmla="*/ 3138 w 4390"/>
              <a:gd name="T39" fmla="*/ 4326 h 4326"/>
              <a:gd name="T40" fmla="*/ 3850 w 4390"/>
              <a:gd name="T41" fmla="*/ 4326 h 4326"/>
              <a:gd name="T42" fmla="*/ 4390 w 4390"/>
              <a:gd name="T43" fmla="*/ 4326 h 4326"/>
              <a:gd name="T44" fmla="*/ 4390 w 4390"/>
              <a:gd name="T45" fmla="*/ 4138 h 4326"/>
              <a:gd name="T46" fmla="*/ 2430 w 4390"/>
              <a:gd name="T47" fmla="*/ 732 h 4326"/>
              <a:gd name="T48" fmla="*/ 1944 w 4390"/>
              <a:gd name="T49" fmla="*/ 1013 h 4326"/>
              <a:gd name="T50" fmla="*/ 3850 w 4390"/>
              <a:gd name="T51" fmla="*/ 4326 h 4326"/>
              <a:gd name="T52" fmla="*/ 4390 w 4390"/>
              <a:gd name="T53" fmla="*/ 4024 h 4326"/>
              <a:gd name="T54" fmla="*/ 4390 w 4390"/>
              <a:gd name="T55" fmla="*/ 2900 h 4326"/>
              <a:gd name="T56" fmla="*/ 2722 w 4390"/>
              <a:gd name="T57" fmla="*/ 0 h 4326"/>
              <a:gd name="T58" fmla="*/ 2236 w 4390"/>
              <a:gd name="T59" fmla="*/ 281 h 4326"/>
              <a:gd name="T60" fmla="*/ 4390 w 4390"/>
              <a:gd name="T61" fmla="*/ 4024 h 4326"/>
              <a:gd name="T62" fmla="*/ 4390 w 4390"/>
              <a:gd name="T63" fmla="*/ 2786 h 4326"/>
              <a:gd name="T64" fmla="*/ 4390 w 4390"/>
              <a:gd name="T65" fmla="*/ 1661 h 4326"/>
              <a:gd name="T66" fmla="*/ 3785 w 4390"/>
              <a:gd name="T67" fmla="*/ 611 h 4326"/>
              <a:gd name="T68" fmla="*/ 3300 w 4390"/>
              <a:gd name="T69" fmla="*/ 892 h 4326"/>
              <a:gd name="T70" fmla="*/ 4390 w 4390"/>
              <a:gd name="T71" fmla="*/ 2786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390" h="4326">
                <a:moveTo>
                  <a:pt x="1001" y="4326"/>
                </a:moveTo>
                <a:lnTo>
                  <a:pt x="1648" y="4326"/>
                </a:lnTo>
                <a:lnTo>
                  <a:pt x="485" y="2305"/>
                </a:lnTo>
                <a:lnTo>
                  <a:pt x="0" y="2586"/>
                </a:lnTo>
                <a:lnTo>
                  <a:pt x="1001" y="4326"/>
                </a:lnTo>
                <a:close/>
                <a:moveTo>
                  <a:pt x="1714" y="4326"/>
                </a:moveTo>
                <a:lnTo>
                  <a:pt x="2360" y="4326"/>
                </a:lnTo>
                <a:lnTo>
                  <a:pt x="646" y="1346"/>
                </a:lnTo>
                <a:lnTo>
                  <a:pt x="161" y="1628"/>
                </a:lnTo>
                <a:lnTo>
                  <a:pt x="1714" y="4326"/>
                </a:lnTo>
                <a:close/>
                <a:moveTo>
                  <a:pt x="2426" y="4326"/>
                </a:moveTo>
                <a:lnTo>
                  <a:pt x="3073" y="4326"/>
                </a:lnTo>
                <a:lnTo>
                  <a:pt x="1405" y="1426"/>
                </a:lnTo>
                <a:lnTo>
                  <a:pt x="919" y="1708"/>
                </a:lnTo>
                <a:lnTo>
                  <a:pt x="2426" y="4326"/>
                </a:lnTo>
                <a:close/>
                <a:moveTo>
                  <a:pt x="3138" y="4326"/>
                </a:moveTo>
                <a:lnTo>
                  <a:pt x="3785" y="4326"/>
                </a:lnTo>
                <a:lnTo>
                  <a:pt x="1391" y="165"/>
                </a:lnTo>
                <a:lnTo>
                  <a:pt x="906" y="446"/>
                </a:lnTo>
                <a:lnTo>
                  <a:pt x="3138" y="4326"/>
                </a:lnTo>
                <a:close/>
                <a:moveTo>
                  <a:pt x="3850" y="4326"/>
                </a:moveTo>
                <a:lnTo>
                  <a:pt x="4390" y="4326"/>
                </a:lnTo>
                <a:lnTo>
                  <a:pt x="4390" y="4138"/>
                </a:lnTo>
                <a:lnTo>
                  <a:pt x="2430" y="732"/>
                </a:lnTo>
                <a:lnTo>
                  <a:pt x="1944" y="1013"/>
                </a:lnTo>
                <a:lnTo>
                  <a:pt x="3850" y="4326"/>
                </a:lnTo>
                <a:close/>
                <a:moveTo>
                  <a:pt x="4390" y="4024"/>
                </a:moveTo>
                <a:lnTo>
                  <a:pt x="4390" y="2900"/>
                </a:lnTo>
                <a:lnTo>
                  <a:pt x="2722" y="0"/>
                </a:lnTo>
                <a:lnTo>
                  <a:pt x="2236" y="281"/>
                </a:lnTo>
                <a:lnTo>
                  <a:pt x="4390" y="4024"/>
                </a:lnTo>
                <a:close/>
                <a:moveTo>
                  <a:pt x="4390" y="2786"/>
                </a:moveTo>
                <a:lnTo>
                  <a:pt x="4390" y="1661"/>
                </a:lnTo>
                <a:lnTo>
                  <a:pt x="3785" y="611"/>
                </a:lnTo>
                <a:lnTo>
                  <a:pt x="3300" y="892"/>
                </a:lnTo>
                <a:lnTo>
                  <a:pt x="4390" y="278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7" name="TextBox 6">
            <a:extLst>
              <a:ext uri="{FF2B5EF4-FFF2-40B4-BE49-F238E27FC236}">
                <a16:creationId xmlns:a16="http://schemas.microsoft.com/office/drawing/2014/main" id="{A472EA4B-4D5B-B243-AF3E-213483C5A5EF}"/>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D9F53F68-1E76-AC48-940F-C0194AA3F89A}"/>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449039FF-1135-874C-BF2C-B0B2AD8F616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2"/>
            <a:ext cx="3843131" cy="1881626"/>
          </a:xfrm>
          <a:prstGeom prst="rect">
            <a:avLst/>
          </a:prstGeom>
        </p:spPr>
      </p:pic>
    </p:spTree>
    <p:extLst>
      <p:ext uri="{BB962C8B-B14F-4D97-AF65-F5344CB8AC3E}">
        <p14:creationId xmlns:p14="http://schemas.microsoft.com/office/powerpoint/2010/main" val="447181528"/>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28">
    <p:spTree>
      <p:nvGrpSpPr>
        <p:cNvPr id="1" name=""/>
        <p:cNvGrpSpPr/>
        <p:nvPr/>
      </p:nvGrpSpPr>
      <p:grpSpPr>
        <a:xfrm>
          <a:off x="0" y="0"/>
          <a:ext cx="0" cy="0"/>
          <a:chOff x="0" y="0"/>
          <a:chExt cx="0" cy="0"/>
        </a:xfrm>
      </p:grpSpPr>
      <p:sp>
        <p:nvSpPr>
          <p:cNvPr id="6" name="Freeform 9"/>
          <p:cNvSpPr>
            <a:spLocks noGrp="1"/>
          </p:cNvSpPr>
          <p:nvPr>
            <p:ph type="pic" sz="quarter" idx="11"/>
          </p:nvPr>
        </p:nvSpPr>
        <p:spPr bwMode="auto">
          <a:xfrm>
            <a:off x="8655170" y="3482293"/>
            <a:ext cx="5777441" cy="5788744"/>
          </a:xfrm>
          <a:custGeom>
            <a:avLst/>
            <a:gdLst>
              <a:gd name="T0" fmla="*/ 1408 w 2554"/>
              <a:gd name="T1" fmla="*/ 6 h 2560"/>
              <a:gd name="T2" fmla="*/ 1596 w 2554"/>
              <a:gd name="T3" fmla="*/ 39 h 2560"/>
              <a:gd name="T4" fmla="*/ 1774 w 2554"/>
              <a:gd name="T5" fmla="*/ 100 h 2560"/>
              <a:gd name="T6" fmla="*/ 1939 w 2554"/>
              <a:gd name="T7" fmla="*/ 185 h 2560"/>
              <a:gd name="T8" fmla="*/ 2089 w 2554"/>
              <a:gd name="T9" fmla="*/ 292 h 2560"/>
              <a:gd name="T10" fmla="*/ 2222 w 2554"/>
              <a:gd name="T11" fmla="*/ 419 h 2560"/>
              <a:gd name="T12" fmla="*/ 2335 w 2554"/>
              <a:gd name="T13" fmla="*/ 564 h 2560"/>
              <a:gd name="T14" fmla="*/ 2428 w 2554"/>
              <a:gd name="T15" fmla="*/ 725 h 2560"/>
              <a:gd name="T16" fmla="*/ 2497 w 2554"/>
              <a:gd name="T17" fmla="*/ 899 h 2560"/>
              <a:gd name="T18" fmla="*/ 2539 w 2554"/>
              <a:gd name="T19" fmla="*/ 1085 h 2560"/>
              <a:gd name="T20" fmla="*/ 2554 w 2554"/>
              <a:gd name="T21" fmla="*/ 1280 h 2560"/>
              <a:gd name="T22" fmla="*/ 2539 w 2554"/>
              <a:gd name="T23" fmla="*/ 1475 h 2560"/>
              <a:gd name="T24" fmla="*/ 2497 w 2554"/>
              <a:gd name="T25" fmla="*/ 1661 h 2560"/>
              <a:gd name="T26" fmla="*/ 2428 w 2554"/>
              <a:gd name="T27" fmla="*/ 1835 h 2560"/>
              <a:gd name="T28" fmla="*/ 2335 w 2554"/>
              <a:gd name="T29" fmla="*/ 1996 h 2560"/>
              <a:gd name="T30" fmla="*/ 2222 w 2554"/>
              <a:gd name="T31" fmla="*/ 2141 h 2560"/>
              <a:gd name="T32" fmla="*/ 2089 w 2554"/>
              <a:gd name="T33" fmla="*/ 2268 h 2560"/>
              <a:gd name="T34" fmla="*/ 1939 w 2554"/>
              <a:gd name="T35" fmla="*/ 2375 h 2560"/>
              <a:gd name="T36" fmla="*/ 1774 w 2554"/>
              <a:gd name="T37" fmla="*/ 2460 h 2560"/>
              <a:gd name="T38" fmla="*/ 1596 w 2554"/>
              <a:gd name="T39" fmla="*/ 2520 h 2560"/>
              <a:gd name="T40" fmla="*/ 1408 w 2554"/>
              <a:gd name="T41" fmla="*/ 2554 h 2560"/>
              <a:gd name="T42" fmla="*/ 1211 w 2554"/>
              <a:gd name="T43" fmla="*/ 2559 h 2560"/>
              <a:gd name="T44" fmla="*/ 1019 w 2554"/>
              <a:gd name="T45" fmla="*/ 2535 h 2560"/>
              <a:gd name="T46" fmla="*/ 838 w 2554"/>
              <a:gd name="T47" fmla="*/ 2482 h 2560"/>
              <a:gd name="T48" fmla="*/ 668 w 2554"/>
              <a:gd name="T49" fmla="*/ 2406 h 2560"/>
              <a:gd name="T50" fmla="*/ 513 w 2554"/>
              <a:gd name="T51" fmla="*/ 2306 h 2560"/>
              <a:gd name="T52" fmla="*/ 374 w 2554"/>
              <a:gd name="T53" fmla="*/ 2185 h 2560"/>
              <a:gd name="T54" fmla="*/ 254 w 2554"/>
              <a:gd name="T55" fmla="*/ 2046 h 2560"/>
              <a:gd name="T56" fmla="*/ 154 w 2554"/>
              <a:gd name="T57" fmla="*/ 1891 h 2560"/>
              <a:gd name="T58" fmla="*/ 78 w 2554"/>
              <a:gd name="T59" fmla="*/ 1720 h 2560"/>
              <a:gd name="T60" fmla="*/ 26 w 2554"/>
              <a:gd name="T61" fmla="*/ 1538 h 2560"/>
              <a:gd name="T62" fmla="*/ 1 w 2554"/>
              <a:gd name="T63" fmla="*/ 1346 h 2560"/>
              <a:gd name="T64" fmla="*/ 6 w 2554"/>
              <a:gd name="T65" fmla="*/ 1150 h 2560"/>
              <a:gd name="T66" fmla="*/ 40 w 2554"/>
              <a:gd name="T67" fmla="*/ 960 h 2560"/>
              <a:gd name="T68" fmla="*/ 100 w 2554"/>
              <a:gd name="T69" fmla="*/ 782 h 2560"/>
              <a:gd name="T70" fmla="*/ 185 w 2554"/>
              <a:gd name="T71" fmla="*/ 616 h 2560"/>
              <a:gd name="T72" fmla="*/ 292 w 2554"/>
              <a:gd name="T73" fmla="*/ 466 h 2560"/>
              <a:gd name="T74" fmla="*/ 418 w 2554"/>
              <a:gd name="T75" fmla="*/ 332 h 2560"/>
              <a:gd name="T76" fmla="*/ 563 w 2554"/>
              <a:gd name="T77" fmla="*/ 218 h 2560"/>
              <a:gd name="T78" fmla="*/ 723 w 2554"/>
              <a:gd name="T79" fmla="*/ 125 h 2560"/>
              <a:gd name="T80" fmla="*/ 897 w 2554"/>
              <a:gd name="T81" fmla="*/ 57 h 2560"/>
              <a:gd name="T82" fmla="*/ 1083 w 2554"/>
              <a:gd name="T83" fmla="*/ 14 h 2560"/>
              <a:gd name="T84" fmla="*/ 1276 w 2554"/>
              <a:gd name="T85" fmla="*/ 0 h 2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54" h="2560">
                <a:moveTo>
                  <a:pt x="1276" y="0"/>
                </a:moveTo>
                <a:lnTo>
                  <a:pt x="1343" y="1"/>
                </a:lnTo>
                <a:lnTo>
                  <a:pt x="1408" y="6"/>
                </a:lnTo>
                <a:lnTo>
                  <a:pt x="1471" y="14"/>
                </a:lnTo>
                <a:lnTo>
                  <a:pt x="1534" y="25"/>
                </a:lnTo>
                <a:lnTo>
                  <a:pt x="1596" y="39"/>
                </a:lnTo>
                <a:lnTo>
                  <a:pt x="1657" y="57"/>
                </a:lnTo>
                <a:lnTo>
                  <a:pt x="1716" y="77"/>
                </a:lnTo>
                <a:lnTo>
                  <a:pt x="1774" y="100"/>
                </a:lnTo>
                <a:lnTo>
                  <a:pt x="1831" y="125"/>
                </a:lnTo>
                <a:lnTo>
                  <a:pt x="1886" y="154"/>
                </a:lnTo>
                <a:lnTo>
                  <a:pt x="1939" y="185"/>
                </a:lnTo>
                <a:lnTo>
                  <a:pt x="1991" y="218"/>
                </a:lnTo>
                <a:lnTo>
                  <a:pt x="2041" y="254"/>
                </a:lnTo>
                <a:lnTo>
                  <a:pt x="2089" y="292"/>
                </a:lnTo>
                <a:lnTo>
                  <a:pt x="2136" y="332"/>
                </a:lnTo>
                <a:lnTo>
                  <a:pt x="2180" y="375"/>
                </a:lnTo>
                <a:lnTo>
                  <a:pt x="2222" y="419"/>
                </a:lnTo>
                <a:lnTo>
                  <a:pt x="2262" y="466"/>
                </a:lnTo>
                <a:lnTo>
                  <a:pt x="2300" y="514"/>
                </a:lnTo>
                <a:lnTo>
                  <a:pt x="2335" y="564"/>
                </a:lnTo>
                <a:lnTo>
                  <a:pt x="2369" y="616"/>
                </a:lnTo>
                <a:lnTo>
                  <a:pt x="2400" y="670"/>
                </a:lnTo>
                <a:lnTo>
                  <a:pt x="2428" y="725"/>
                </a:lnTo>
                <a:lnTo>
                  <a:pt x="2454" y="782"/>
                </a:lnTo>
                <a:lnTo>
                  <a:pt x="2476" y="840"/>
                </a:lnTo>
                <a:lnTo>
                  <a:pt x="2497" y="899"/>
                </a:lnTo>
                <a:lnTo>
                  <a:pt x="2514" y="960"/>
                </a:lnTo>
                <a:lnTo>
                  <a:pt x="2528" y="1022"/>
                </a:lnTo>
                <a:lnTo>
                  <a:pt x="2539" y="1085"/>
                </a:lnTo>
                <a:lnTo>
                  <a:pt x="2547" y="1150"/>
                </a:lnTo>
                <a:lnTo>
                  <a:pt x="2553" y="1214"/>
                </a:lnTo>
                <a:lnTo>
                  <a:pt x="2554" y="1280"/>
                </a:lnTo>
                <a:lnTo>
                  <a:pt x="2553" y="1346"/>
                </a:lnTo>
                <a:lnTo>
                  <a:pt x="2547" y="1411"/>
                </a:lnTo>
                <a:lnTo>
                  <a:pt x="2539" y="1475"/>
                </a:lnTo>
                <a:lnTo>
                  <a:pt x="2528" y="1538"/>
                </a:lnTo>
                <a:lnTo>
                  <a:pt x="2514" y="1600"/>
                </a:lnTo>
                <a:lnTo>
                  <a:pt x="2497" y="1661"/>
                </a:lnTo>
                <a:lnTo>
                  <a:pt x="2476" y="1720"/>
                </a:lnTo>
                <a:lnTo>
                  <a:pt x="2454" y="1778"/>
                </a:lnTo>
                <a:lnTo>
                  <a:pt x="2428" y="1835"/>
                </a:lnTo>
                <a:lnTo>
                  <a:pt x="2400" y="1891"/>
                </a:lnTo>
                <a:lnTo>
                  <a:pt x="2369" y="1944"/>
                </a:lnTo>
                <a:lnTo>
                  <a:pt x="2335" y="1996"/>
                </a:lnTo>
                <a:lnTo>
                  <a:pt x="2300" y="2046"/>
                </a:lnTo>
                <a:lnTo>
                  <a:pt x="2262" y="2094"/>
                </a:lnTo>
                <a:lnTo>
                  <a:pt x="2222" y="2141"/>
                </a:lnTo>
                <a:lnTo>
                  <a:pt x="2180" y="2185"/>
                </a:lnTo>
                <a:lnTo>
                  <a:pt x="2136" y="2228"/>
                </a:lnTo>
                <a:lnTo>
                  <a:pt x="2089" y="2268"/>
                </a:lnTo>
                <a:lnTo>
                  <a:pt x="2041" y="2306"/>
                </a:lnTo>
                <a:lnTo>
                  <a:pt x="1991" y="2341"/>
                </a:lnTo>
                <a:lnTo>
                  <a:pt x="1939" y="2375"/>
                </a:lnTo>
                <a:lnTo>
                  <a:pt x="1886" y="2406"/>
                </a:lnTo>
                <a:lnTo>
                  <a:pt x="1831" y="2434"/>
                </a:lnTo>
                <a:lnTo>
                  <a:pt x="1774" y="2460"/>
                </a:lnTo>
                <a:lnTo>
                  <a:pt x="1716" y="2482"/>
                </a:lnTo>
                <a:lnTo>
                  <a:pt x="1657" y="2503"/>
                </a:lnTo>
                <a:lnTo>
                  <a:pt x="1596" y="2520"/>
                </a:lnTo>
                <a:lnTo>
                  <a:pt x="1534" y="2535"/>
                </a:lnTo>
                <a:lnTo>
                  <a:pt x="1471" y="2546"/>
                </a:lnTo>
                <a:lnTo>
                  <a:pt x="1408" y="2554"/>
                </a:lnTo>
                <a:lnTo>
                  <a:pt x="1343" y="2559"/>
                </a:lnTo>
                <a:lnTo>
                  <a:pt x="1276" y="2560"/>
                </a:lnTo>
                <a:lnTo>
                  <a:pt x="1211" y="2559"/>
                </a:lnTo>
                <a:lnTo>
                  <a:pt x="1146" y="2554"/>
                </a:lnTo>
                <a:lnTo>
                  <a:pt x="1083" y="2546"/>
                </a:lnTo>
                <a:lnTo>
                  <a:pt x="1019" y="2535"/>
                </a:lnTo>
                <a:lnTo>
                  <a:pt x="957" y="2520"/>
                </a:lnTo>
                <a:lnTo>
                  <a:pt x="897" y="2503"/>
                </a:lnTo>
                <a:lnTo>
                  <a:pt x="838" y="2482"/>
                </a:lnTo>
                <a:lnTo>
                  <a:pt x="780" y="2460"/>
                </a:lnTo>
                <a:lnTo>
                  <a:pt x="723" y="2434"/>
                </a:lnTo>
                <a:lnTo>
                  <a:pt x="668" y="2406"/>
                </a:lnTo>
                <a:lnTo>
                  <a:pt x="615" y="2375"/>
                </a:lnTo>
                <a:lnTo>
                  <a:pt x="563" y="2341"/>
                </a:lnTo>
                <a:lnTo>
                  <a:pt x="513" y="2306"/>
                </a:lnTo>
                <a:lnTo>
                  <a:pt x="465" y="2268"/>
                </a:lnTo>
                <a:lnTo>
                  <a:pt x="418" y="2228"/>
                </a:lnTo>
                <a:lnTo>
                  <a:pt x="374" y="2185"/>
                </a:lnTo>
                <a:lnTo>
                  <a:pt x="331" y="2141"/>
                </a:lnTo>
                <a:lnTo>
                  <a:pt x="292" y="2094"/>
                </a:lnTo>
                <a:lnTo>
                  <a:pt x="254" y="2046"/>
                </a:lnTo>
                <a:lnTo>
                  <a:pt x="218" y="1996"/>
                </a:lnTo>
                <a:lnTo>
                  <a:pt x="185" y="1944"/>
                </a:lnTo>
                <a:lnTo>
                  <a:pt x="154" y="1891"/>
                </a:lnTo>
                <a:lnTo>
                  <a:pt x="125" y="1835"/>
                </a:lnTo>
                <a:lnTo>
                  <a:pt x="100" y="1778"/>
                </a:lnTo>
                <a:lnTo>
                  <a:pt x="78" y="1720"/>
                </a:lnTo>
                <a:lnTo>
                  <a:pt x="57" y="1661"/>
                </a:lnTo>
                <a:lnTo>
                  <a:pt x="40" y="1600"/>
                </a:lnTo>
                <a:lnTo>
                  <a:pt x="26" y="1538"/>
                </a:lnTo>
                <a:lnTo>
                  <a:pt x="14" y="1475"/>
                </a:lnTo>
                <a:lnTo>
                  <a:pt x="6" y="1411"/>
                </a:lnTo>
                <a:lnTo>
                  <a:pt x="1" y="1346"/>
                </a:lnTo>
                <a:lnTo>
                  <a:pt x="0" y="1280"/>
                </a:lnTo>
                <a:lnTo>
                  <a:pt x="1" y="1214"/>
                </a:lnTo>
                <a:lnTo>
                  <a:pt x="6" y="1150"/>
                </a:lnTo>
                <a:lnTo>
                  <a:pt x="14" y="1085"/>
                </a:lnTo>
                <a:lnTo>
                  <a:pt x="26" y="1022"/>
                </a:lnTo>
                <a:lnTo>
                  <a:pt x="40" y="960"/>
                </a:lnTo>
                <a:lnTo>
                  <a:pt x="57" y="899"/>
                </a:lnTo>
                <a:lnTo>
                  <a:pt x="78" y="840"/>
                </a:lnTo>
                <a:lnTo>
                  <a:pt x="100" y="782"/>
                </a:lnTo>
                <a:lnTo>
                  <a:pt x="125" y="725"/>
                </a:lnTo>
                <a:lnTo>
                  <a:pt x="154" y="670"/>
                </a:lnTo>
                <a:lnTo>
                  <a:pt x="185" y="616"/>
                </a:lnTo>
                <a:lnTo>
                  <a:pt x="218" y="564"/>
                </a:lnTo>
                <a:lnTo>
                  <a:pt x="254" y="514"/>
                </a:lnTo>
                <a:lnTo>
                  <a:pt x="292" y="466"/>
                </a:lnTo>
                <a:lnTo>
                  <a:pt x="331" y="419"/>
                </a:lnTo>
                <a:lnTo>
                  <a:pt x="374" y="375"/>
                </a:lnTo>
                <a:lnTo>
                  <a:pt x="418" y="332"/>
                </a:lnTo>
                <a:lnTo>
                  <a:pt x="465" y="292"/>
                </a:lnTo>
                <a:lnTo>
                  <a:pt x="513" y="254"/>
                </a:lnTo>
                <a:lnTo>
                  <a:pt x="563" y="218"/>
                </a:lnTo>
                <a:lnTo>
                  <a:pt x="615" y="185"/>
                </a:lnTo>
                <a:lnTo>
                  <a:pt x="668" y="154"/>
                </a:lnTo>
                <a:lnTo>
                  <a:pt x="723" y="125"/>
                </a:lnTo>
                <a:lnTo>
                  <a:pt x="780" y="100"/>
                </a:lnTo>
                <a:lnTo>
                  <a:pt x="838" y="77"/>
                </a:lnTo>
                <a:lnTo>
                  <a:pt x="897" y="57"/>
                </a:lnTo>
                <a:lnTo>
                  <a:pt x="957" y="39"/>
                </a:lnTo>
                <a:lnTo>
                  <a:pt x="1019" y="25"/>
                </a:lnTo>
                <a:lnTo>
                  <a:pt x="1083" y="14"/>
                </a:lnTo>
                <a:lnTo>
                  <a:pt x="1146" y="6"/>
                </a:lnTo>
                <a:lnTo>
                  <a:pt x="1211" y="1"/>
                </a:lnTo>
                <a:lnTo>
                  <a:pt x="1276"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3" name="Freeform 6"/>
          <p:cNvSpPr>
            <a:spLocks noGrp="1"/>
          </p:cNvSpPr>
          <p:nvPr>
            <p:ph type="pic" sz="quarter" idx="10"/>
          </p:nvPr>
        </p:nvSpPr>
        <p:spPr bwMode="auto">
          <a:xfrm>
            <a:off x="11334720" y="0"/>
            <a:ext cx="6953280" cy="10288588"/>
          </a:xfrm>
          <a:custGeom>
            <a:avLst/>
            <a:gdLst>
              <a:gd name="T0" fmla="*/ 1411 w 3076"/>
              <a:gd name="T1" fmla="*/ 4552 h 4552"/>
              <a:gd name="T2" fmla="*/ 1167 w 3076"/>
              <a:gd name="T3" fmla="*/ 3681 h 4552"/>
              <a:gd name="T4" fmla="*/ 1201 w 3076"/>
              <a:gd name="T5" fmla="*/ 3635 h 4552"/>
              <a:gd name="T6" fmla="*/ 1235 w 3076"/>
              <a:gd name="T7" fmla="*/ 3587 h 4552"/>
              <a:gd name="T8" fmla="*/ 1267 w 3076"/>
              <a:gd name="T9" fmla="*/ 3538 h 4552"/>
              <a:gd name="T10" fmla="*/ 1296 w 3076"/>
              <a:gd name="T11" fmla="*/ 3487 h 4552"/>
              <a:gd name="T12" fmla="*/ 1323 w 3076"/>
              <a:gd name="T13" fmla="*/ 3435 h 4552"/>
              <a:gd name="T14" fmla="*/ 1348 w 3076"/>
              <a:gd name="T15" fmla="*/ 3382 h 4552"/>
              <a:gd name="T16" fmla="*/ 1371 w 3076"/>
              <a:gd name="T17" fmla="*/ 3327 h 4552"/>
              <a:gd name="T18" fmla="*/ 1391 w 3076"/>
              <a:gd name="T19" fmla="*/ 3271 h 4552"/>
              <a:gd name="T20" fmla="*/ 1409 w 3076"/>
              <a:gd name="T21" fmla="*/ 3215 h 4552"/>
              <a:gd name="T22" fmla="*/ 1425 w 3076"/>
              <a:gd name="T23" fmla="*/ 3157 h 4552"/>
              <a:gd name="T24" fmla="*/ 1438 w 3076"/>
              <a:gd name="T25" fmla="*/ 3098 h 4552"/>
              <a:gd name="T26" fmla="*/ 1449 w 3076"/>
              <a:gd name="T27" fmla="*/ 3038 h 4552"/>
              <a:gd name="T28" fmla="*/ 1457 w 3076"/>
              <a:gd name="T29" fmla="*/ 2978 h 4552"/>
              <a:gd name="T30" fmla="*/ 1462 w 3076"/>
              <a:gd name="T31" fmla="*/ 2916 h 4552"/>
              <a:gd name="T32" fmla="*/ 1465 w 3076"/>
              <a:gd name="T33" fmla="*/ 2854 h 4552"/>
              <a:gd name="T34" fmla="*/ 1464 w 3076"/>
              <a:gd name="T35" fmla="*/ 2764 h 4552"/>
              <a:gd name="T36" fmla="*/ 1455 w 3076"/>
              <a:gd name="T37" fmla="*/ 2649 h 4552"/>
              <a:gd name="T38" fmla="*/ 1436 w 3076"/>
              <a:gd name="T39" fmla="*/ 2535 h 4552"/>
              <a:gd name="T40" fmla="*/ 1407 w 3076"/>
              <a:gd name="T41" fmla="*/ 2426 h 4552"/>
              <a:gd name="T42" fmla="*/ 1372 w 3076"/>
              <a:gd name="T43" fmla="*/ 2319 h 4552"/>
              <a:gd name="T44" fmla="*/ 1327 w 3076"/>
              <a:gd name="T45" fmla="*/ 2218 h 4552"/>
              <a:gd name="T46" fmla="*/ 1274 w 3076"/>
              <a:gd name="T47" fmla="*/ 2121 h 4552"/>
              <a:gd name="T48" fmla="*/ 1214 w 3076"/>
              <a:gd name="T49" fmla="*/ 2028 h 4552"/>
              <a:gd name="T50" fmla="*/ 1147 w 3076"/>
              <a:gd name="T51" fmla="*/ 1941 h 4552"/>
              <a:gd name="T52" fmla="*/ 1074 w 3076"/>
              <a:gd name="T53" fmla="*/ 1859 h 4552"/>
              <a:gd name="T54" fmla="*/ 994 w 3076"/>
              <a:gd name="T55" fmla="*/ 1785 h 4552"/>
              <a:gd name="T56" fmla="*/ 909 w 3076"/>
              <a:gd name="T57" fmla="*/ 1715 h 4552"/>
              <a:gd name="T58" fmla="*/ 818 w 3076"/>
              <a:gd name="T59" fmla="*/ 1654 h 4552"/>
              <a:gd name="T60" fmla="*/ 722 w 3076"/>
              <a:gd name="T61" fmla="*/ 1599 h 4552"/>
              <a:gd name="T62" fmla="*/ 622 w 3076"/>
              <a:gd name="T63" fmla="*/ 1552 h 4552"/>
              <a:gd name="T64" fmla="*/ 517 w 3076"/>
              <a:gd name="T65" fmla="*/ 1513 h 4552"/>
              <a:gd name="T66" fmla="*/ 0 w 3076"/>
              <a:gd name="T67" fmla="*/ 0 h 4552"/>
              <a:gd name="T68" fmla="*/ 3076 w 3076"/>
              <a:gd name="T69" fmla="*/ 2488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76" h="4552">
                <a:moveTo>
                  <a:pt x="3076" y="4552"/>
                </a:moveTo>
                <a:lnTo>
                  <a:pt x="1411" y="4552"/>
                </a:lnTo>
                <a:lnTo>
                  <a:pt x="1148" y="3703"/>
                </a:lnTo>
                <a:lnTo>
                  <a:pt x="1167" y="3681"/>
                </a:lnTo>
                <a:lnTo>
                  <a:pt x="1184" y="3657"/>
                </a:lnTo>
                <a:lnTo>
                  <a:pt x="1201" y="3635"/>
                </a:lnTo>
                <a:lnTo>
                  <a:pt x="1219" y="3610"/>
                </a:lnTo>
                <a:lnTo>
                  <a:pt x="1235" y="3587"/>
                </a:lnTo>
                <a:lnTo>
                  <a:pt x="1251" y="3562"/>
                </a:lnTo>
                <a:lnTo>
                  <a:pt x="1267" y="3538"/>
                </a:lnTo>
                <a:lnTo>
                  <a:pt x="1281" y="3512"/>
                </a:lnTo>
                <a:lnTo>
                  <a:pt x="1296" y="3487"/>
                </a:lnTo>
                <a:lnTo>
                  <a:pt x="1309" y="3461"/>
                </a:lnTo>
                <a:lnTo>
                  <a:pt x="1323" y="3435"/>
                </a:lnTo>
                <a:lnTo>
                  <a:pt x="1336" y="3408"/>
                </a:lnTo>
                <a:lnTo>
                  <a:pt x="1348" y="3382"/>
                </a:lnTo>
                <a:lnTo>
                  <a:pt x="1359" y="3354"/>
                </a:lnTo>
                <a:lnTo>
                  <a:pt x="1371" y="3327"/>
                </a:lnTo>
                <a:lnTo>
                  <a:pt x="1382" y="3300"/>
                </a:lnTo>
                <a:lnTo>
                  <a:pt x="1391" y="3271"/>
                </a:lnTo>
                <a:lnTo>
                  <a:pt x="1400" y="3244"/>
                </a:lnTo>
                <a:lnTo>
                  <a:pt x="1409" y="3215"/>
                </a:lnTo>
                <a:lnTo>
                  <a:pt x="1418" y="3186"/>
                </a:lnTo>
                <a:lnTo>
                  <a:pt x="1425" y="3157"/>
                </a:lnTo>
                <a:lnTo>
                  <a:pt x="1432" y="3128"/>
                </a:lnTo>
                <a:lnTo>
                  <a:pt x="1438" y="3098"/>
                </a:lnTo>
                <a:lnTo>
                  <a:pt x="1444" y="3069"/>
                </a:lnTo>
                <a:lnTo>
                  <a:pt x="1449" y="3038"/>
                </a:lnTo>
                <a:lnTo>
                  <a:pt x="1453" y="3008"/>
                </a:lnTo>
                <a:lnTo>
                  <a:pt x="1457" y="2978"/>
                </a:lnTo>
                <a:lnTo>
                  <a:pt x="1460" y="2947"/>
                </a:lnTo>
                <a:lnTo>
                  <a:pt x="1462" y="2916"/>
                </a:lnTo>
                <a:lnTo>
                  <a:pt x="1464" y="2886"/>
                </a:lnTo>
                <a:lnTo>
                  <a:pt x="1465" y="2854"/>
                </a:lnTo>
                <a:lnTo>
                  <a:pt x="1465" y="2823"/>
                </a:lnTo>
                <a:lnTo>
                  <a:pt x="1464" y="2764"/>
                </a:lnTo>
                <a:lnTo>
                  <a:pt x="1461" y="2706"/>
                </a:lnTo>
                <a:lnTo>
                  <a:pt x="1455" y="2649"/>
                </a:lnTo>
                <a:lnTo>
                  <a:pt x="1446" y="2591"/>
                </a:lnTo>
                <a:lnTo>
                  <a:pt x="1436" y="2535"/>
                </a:lnTo>
                <a:lnTo>
                  <a:pt x="1423" y="2480"/>
                </a:lnTo>
                <a:lnTo>
                  <a:pt x="1407" y="2426"/>
                </a:lnTo>
                <a:lnTo>
                  <a:pt x="1391" y="2373"/>
                </a:lnTo>
                <a:lnTo>
                  <a:pt x="1372" y="2319"/>
                </a:lnTo>
                <a:lnTo>
                  <a:pt x="1350" y="2268"/>
                </a:lnTo>
                <a:lnTo>
                  <a:pt x="1327" y="2218"/>
                </a:lnTo>
                <a:lnTo>
                  <a:pt x="1301" y="2169"/>
                </a:lnTo>
                <a:lnTo>
                  <a:pt x="1274" y="2121"/>
                </a:lnTo>
                <a:lnTo>
                  <a:pt x="1245" y="2074"/>
                </a:lnTo>
                <a:lnTo>
                  <a:pt x="1214" y="2028"/>
                </a:lnTo>
                <a:lnTo>
                  <a:pt x="1181" y="1984"/>
                </a:lnTo>
                <a:lnTo>
                  <a:pt x="1147" y="1941"/>
                </a:lnTo>
                <a:lnTo>
                  <a:pt x="1112" y="1899"/>
                </a:lnTo>
                <a:lnTo>
                  <a:pt x="1074" y="1859"/>
                </a:lnTo>
                <a:lnTo>
                  <a:pt x="1035" y="1822"/>
                </a:lnTo>
                <a:lnTo>
                  <a:pt x="994" y="1785"/>
                </a:lnTo>
                <a:lnTo>
                  <a:pt x="953" y="1749"/>
                </a:lnTo>
                <a:lnTo>
                  <a:pt x="909" y="1715"/>
                </a:lnTo>
                <a:lnTo>
                  <a:pt x="864" y="1684"/>
                </a:lnTo>
                <a:lnTo>
                  <a:pt x="818" y="1654"/>
                </a:lnTo>
                <a:lnTo>
                  <a:pt x="771" y="1625"/>
                </a:lnTo>
                <a:lnTo>
                  <a:pt x="722" y="1599"/>
                </a:lnTo>
                <a:lnTo>
                  <a:pt x="672" y="1574"/>
                </a:lnTo>
                <a:lnTo>
                  <a:pt x="622" y="1552"/>
                </a:lnTo>
                <a:lnTo>
                  <a:pt x="570" y="1531"/>
                </a:lnTo>
                <a:lnTo>
                  <a:pt x="517" y="1513"/>
                </a:lnTo>
                <a:lnTo>
                  <a:pt x="463" y="1497"/>
                </a:lnTo>
                <a:lnTo>
                  <a:pt x="0" y="0"/>
                </a:lnTo>
                <a:lnTo>
                  <a:pt x="2304" y="0"/>
                </a:lnTo>
                <a:lnTo>
                  <a:pt x="3076" y="2488"/>
                </a:lnTo>
                <a:lnTo>
                  <a:pt x="3076" y="455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5" name="TextBox 4">
            <a:extLst>
              <a:ext uri="{FF2B5EF4-FFF2-40B4-BE49-F238E27FC236}">
                <a16:creationId xmlns:a16="http://schemas.microsoft.com/office/drawing/2014/main" id="{F06FE8F7-B262-B742-9338-8618DB3B9088}"/>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0233D55A-95CC-C64C-8D8A-7A84B47C5653}"/>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descr="A picture containing drawing&#10;&#10;Description automatically generated">
            <a:extLst>
              <a:ext uri="{FF2B5EF4-FFF2-40B4-BE49-F238E27FC236}">
                <a16:creationId xmlns:a16="http://schemas.microsoft.com/office/drawing/2014/main" id="{301653FE-4B5A-3641-BAC3-B47591A3007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395069936"/>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29">
    <p:spTree>
      <p:nvGrpSpPr>
        <p:cNvPr id="1" name=""/>
        <p:cNvGrpSpPr/>
        <p:nvPr/>
      </p:nvGrpSpPr>
      <p:grpSpPr>
        <a:xfrm>
          <a:off x="0" y="0"/>
          <a:ext cx="0" cy="0"/>
          <a:chOff x="0" y="0"/>
          <a:chExt cx="0" cy="0"/>
        </a:xfrm>
      </p:grpSpPr>
      <p:sp>
        <p:nvSpPr>
          <p:cNvPr id="3" name="Freeform 8"/>
          <p:cNvSpPr>
            <a:spLocks noGrp="1"/>
          </p:cNvSpPr>
          <p:nvPr>
            <p:ph type="pic" sz="quarter" idx="10"/>
          </p:nvPr>
        </p:nvSpPr>
        <p:spPr bwMode="auto">
          <a:xfrm>
            <a:off x="11334720" y="0"/>
            <a:ext cx="6953280" cy="10288588"/>
          </a:xfrm>
          <a:custGeom>
            <a:avLst/>
            <a:gdLst>
              <a:gd name="T0" fmla="*/ 3077 w 3077"/>
              <a:gd name="T1" fmla="*/ 4552 h 4552"/>
              <a:gd name="T2" fmla="*/ 1412 w 3077"/>
              <a:gd name="T3" fmla="*/ 4552 h 4552"/>
              <a:gd name="T4" fmla="*/ 1136 w 3077"/>
              <a:gd name="T5" fmla="*/ 3664 h 4552"/>
              <a:gd name="T6" fmla="*/ 1183 w 3077"/>
              <a:gd name="T7" fmla="*/ 3637 h 4552"/>
              <a:gd name="T8" fmla="*/ 1201 w 3077"/>
              <a:gd name="T9" fmla="*/ 3626 h 4552"/>
              <a:gd name="T10" fmla="*/ 1218 w 3077"/>
              <a:gd name="T11" fmla="*/ 3614 h 4552"/>
              <a:gd name="T12" fmla="*/ 1234 w 3077"/>
              <a:gd name="T13" fmla="*/ 3600 h 4552"/>
              <a:gd name="T14" fmla="*/ 1249 w 3077"/>
              <a:gd name="T15" fmla="*/ 3586 h 4552"/>
              <a:gd name="T16" fmla="*/ 1262 w 3077"/>
              <a:gd name="T17" fmla="*/ 3571 h 4552"/>
              <a:gd name="T18" fmla="*/ 1276 w 3077"/>
              <a:gd name="T19" fmla="*/ 3555 h 4552"/>
              <a:gd name="T20" fmla="*/ 1288 w 3077"/>
              <a:gd name="T21" fmla="*/ 3538 h 4552"/>
              <a:gd name="T22" fmla="*/ 1299 w 3077"/>
              <a:gd name="T23" fmla="*/ 3521 h 4552"/>
              <a:gd name="T24" fmla="*/ 1308 w 3077"/>
              <a:gd name="T25" fmla="*/ 3503 h 4552"/>
              <a:gd name="T26" fmla="*/ 1316 w 3077"/>
              <a:gd name="T27" fmla="*/ 3484 h 4552"/>
              <a:gd name="T28" fmla="*/ 1324 w 3077"/>
              <a:gd name="T29" fmla="*/ 3464 h 4552"/>
              <a:gd name="T30" fmla="*/ 1330 w 3077"/>
              <a:gd name="T31" fmla="*/ 3445 h 4552"/>
              <a:gd name="T32" fmla="*/ 1335 w 3077"/>
              <a:gd name="T33" fmla="*/ 3424 h 4552"/>
              <a:gd name="T34" fmla="*/ 1338 w 3077"/>
              <a:gd name="T35" fmla="*/ 3404 h 4552"/>
              <a:gd name="T36" fmla="*/ 1340 w 3077"/>
              <a:gd name="T37" fmla="*/ 3384 h 4552"/>
              <a:gd name="T38" fmla="*/ 1341 w 3077"/>
              <a:gd name="T39" fmla="*/ 3362 h 4552"/>
              <a:gd name="T40" fmla="*/ 1341 w 3077"/>
              <a:gd name="T41" fmla="*/ 2284 h 4552"/>
              <a:gd name="T42" fmla="*/ 1340 w 3077"/>
              <a:gd name="T43" fmla="*/ 2262 h 4552"/>
              <a:gd name="T44" fmla="*/ 1338 w 3077"/>
              <a:gd name="T45" fmla="*/ 2242 h 4552"/>
              <a:gd name="T46" fmla="*/ 1335 w 3077"/>
              <a:gd name="T47" fmla="*/ 2221 h 4552"/>
              <a:gd name="T48" fmla="*/ 1330 w 3077"/>
              <a:gd name="T49" fmla="*/ 2201 h 4552"/>
              <a:gd name="T50" fmla="*/ 1324 w 3077"/>
              <a:gd name="T51" fmla="*/ 2181 h 4552"/>
              <a:gd name="T52" fmla="*/ 1316 w 3077"/>
              <a:gd name="T53" fmla="*/ 2162 h 4552"/>
              <a:gd name="T54" fmla="*/ 1308 w 3077"/>
              <a:gd name="T55" fmla="*/ 2144 h 4552"/>
              <a:gd name="T56" fmla="*/ 1299 w 3077"/>
              <a:gd name="T57" fmla="*/ 2125 h 4552"/>
              <a:gd name="T58" fmla="*/ 1288 w 3077"/>
              <a:gd name="T59" fmla="*/ 2108 h 4552"/>
              <a:gd name="T60" fmla="*/ 1276 w 3077"/>
              <a:gd name="T61" fmla="*/ 2091 h 4552"/>
              <a:gd name="T62" fmla="*/ 1262 w 3077"/>
              <a:gd name="T63" fmla="*/ 2075 h 4552"/>
              <a:gd name="T64" fmla="*/ 1249 w 3077"/>
              <a:gd name="T65" fmla="*/ 2060 h 4552"/>
              <a:gd name="T66" fmla="*/ 1234 w 3077"/>
              <a:gd name="T67" fmla="*/ 2045 h 4552"/>
              <a:gd name="T68" fmla="*/ 1218 w 3077"/>
              <a:gd name="T69" fmla="*/ 2032 h 4552"/>
              <a:gd name="T70" fmla="*/ 1201 w 3077"/>
              <a:gd name="T71" fmla="*/ 2020 h 4552"/>
              <a:gd name="T72" fmla="*/ 1183 w 3077"/>
              <a:gd name="T73" fmla="*/ 2009 h 4552"/>
              <a:gd name="T74" fmla="*/ 501 w 3077"/>
              <a:gd name="T75" fmla="*/ 1614 h 4552"/>
              <a:gd name="T76" fmla="*/ 0 w 3077"/>
              <a:gd name="T77" fmla="*/ 0 h 4552"/>
              <a:gd name="T78" fmla="*/ 2305 w 3077"/>
              <a:gd name="T79" fmla="*/ 0 h 4552"/>
              <a:gd name="T80" fmla="*/ 3077 w 3077"/>
              <a:gd name="T81" fmla="*/ 2488 h 4552"/>
              <a:gd name="T82" fmla="*/ 3077 w 3077"/>
              <a:gd name="T83" fmla="*/ 4552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077" h="4552">
                <a:moveTo>
                  <a:pt x="3077" y="4552"/>
                </a:moveTo>
                <a:lnTo>
                  <a:pt x="1412" y="4552"/>
                </a:lnTo>
                <a:lnTo>
                  <a:pt x="1136" y="3664"/>
                </a:lnTo>
                <a:lnTo>
                  <a:pt x="1183" y="3637"/>
                </a:lnTo>
                <a:lnTo>
                  <a:pt x="1201" y="3626"/>
                </a:lnTo>
                <a:lnTo>
                  <a:pt x="1218" y="3614"/>
                </a:lnTo>
                <a:lnTo>
                  <a:pt x="1234" y="3600"/>
                </a:lnTo>
                <a:lnTo>
                  <a:pt x="1249" y="3586"/>
                </a:lnTo>
                <a:lnTo>
                  <a:pt x="1262" y="3571"/>
                </a:lnTo>
                <a:lnTo>
                  <a:pt x="1276" y="3555"/>
                </a:lnTo>
                <a:lnTo>
                  <a:pt x="1288" y="3538"/>
                </a:lnTo>
                <a:lnTo>
                  <a:pt x="1299" y="3521"/>
                </a:lnTo>
                <a:lnTo>
                  <a:pt x="1308" y="3503"/>
                </a:lnTo>
                <a:lnTo>
                  <a:pt x="1316" y="3484"/>
                </a:lnTo>
                <a:lnTo>
                  <a:pt x="1324" y="3464"/>
                </a:lnTo>
                <a:lnTo>
                  <a:pt x="1330" y="3445"/>
                </a:lnTo>
                <a:lnTo>
                  <a:pt x="1335" y="3424"/>
                </a:lnTo>
                <a:lnTo>
                  <a:pt x="1338" y="3404"/>
                </a:lnTo>
                <a:lnTo>
                  <a:pt x="1340" y="3384"/>
                </a:lnTo>
                <a:lnTo>
                  <a:pt x="1341" y="3362"/>
                </a:lnTo>
                <a:lnTo>
                  <a:pt x="1341" y="2284"/>
                </a:lnTo>
                <a:lnTo>
                  <a:pt x="1340" y="2262"/>
                </a:lnTo>
                <a:lnTo>
                  <a:pt x="1338" y="2242"/>
                </a:lnTo>
                <a:lnTo>
                  <a:pt x="1335" y="2221"/>
                </a:lnTo>
                <a:lnTo>
                  <a:pt x="1330" y="2201"/>
                </a:lnTo>
                <a:lnTo>
                  <a:pt x="1324" y="2181"/>
                </a:lnTo>
                <a:lnTo>
                  <a:pt x="1316" y="2162"/>
                </a:lnTo>
                <a:lnTo>
                  <a:pt x="1308" y="2144"/>
                </a:lnTo>
                <a:lnTo>
                  <a:pt x="1299" y="2125"/>
                </a:lnTo>
                <a:lnTo>
                  <a:pt x="1288" y="2108"/>
                </a:lnTo>
                <a:lnTo>
                  <a:pt x="1276" y="2091"/>
                </a:lnTo>
                <a:lnTo>
                  <a:pt x="1262" y="2075"/>
                </a:lnTo>
                <a:lnTo>
                  <a:pt x="1249" y="2060"/>
                </a:lnTo>
                <a:lnTo>
                  <a:pt x="1234" y="2045"/>
                </a:lnTo>
                <a:lnTo>
                  <a:pt x="1218" y="2032"/>
                </a:lnTo>
                <a:lnTo>
                  <a:pt x="1201" y="2020"/>
                </a:lnTo>
                <a:lnTo>
                  <a:pt x="1183" y="2009"/>
                </a:lnTo>
                <a:lnTo>
                  <a:pt x="501" y="1614"/>
                </a:lnTo>
                <a:lnTo>
                  <a:pt x="0" y="0"/>
                </a:lnTo>
                <a:lnTo>
                  <a:pt x="2305" y="0"/>
                </a:lnTo>
                <a:lnTo>
                  <a:pt x="3077" y="2488"/>
                </a:lnTo>
                <a:lnTo>
                  <a:pt x="3077" y="455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4" name="Freeform 10"/>
          <p:cNvSpPr>
            <a:spLocks noGrp="1"/>
          </p:cNvSpPr>
          <p:nvPr>
            <p:ph type="pic" sz="quarter" idx="11"/>
          </p:nvPr>
        </p:nvSpPr>
        <p:spPr bwMode="auto">
          <a:xfrm>
            <a:off x="8937818" y="3459679"/>
            <a:ext cx="5212136" cy="5845279"/>
          </a:xfrm>
          <a:custGeom>
            <a:avLst/>
            <a:gdLst>
              <a:gd name="T0" fmla="*/ 1008 w 2309"/>
              <a:gd name="T1" fmla="*/ 40 h 2583"/>
              <a:gd name="T2" fmla="*/ 1043 w 2309"/>
              <a:gd name="T3" fmla="*/ 23 h 2583"/>
              <a:gd name="T4" fmla="*/ 1079 w 2309"/>
              <a:gd name="T5" fmla="*/ 11 h 2583"/>
              <a:gd name="T6" fmla="*/ 1116 w 2309"/>
              <a:gd name="T7" fmla="*/ 3 h 2583"/>
              <a:gd name="T8" fmla="*/ 1154 w 2309"/>
              <a:gd name="T9" fmla="*/ 0 h 2583"/>
              <a:gd name="T10" fmla="*/ 1192 w 2309"/>
              <a:gd name="T11" fmla="*/ 3 h 2583"/>
              <a:gd name="T12" fmla="*/ 1230 w 2309"/>
              <a:gd name="T13" fmla="*/ 11 h 2583"/>
              <a:gd name="T14" fmla="*/ 1266 w 2309"/>
              <a:gd name="T15" fmla="*/ 23 h 2583"/>
              <a:gd name="T16" fmla="*/ 1301 w 2309"/>
              <a:gd name="T17" fmla="*/ 40 h 2583"/>
              <a:gd name="T18" fmla="*/ 2179 w 2309"/>
              <a:gd name="T19" fmla="*/ 549 h 2583"/>
              <a:gd name="T20" fmla="*/ 2209 w 2309"/>
              <a:gd name="T21" fmla="*/ 573 h 2583"/>
              <a:gd name="T22" fmla="*/ 2237 w 2309"/>
              <a:gd name="T23" fmla="*/ 600 h 2583"/>
              <a:gd name="T24" fmla="*/ 2259 w 2309"/>
              <a:gd name="T25" fmla="*/ 630 h 2583"/>
              <a:gd name="T26" fmla="*/ 2279 w 2309"/>
              <a:gd name="T27" fmla="*/ 663 h 2583"/>
              <a:gd name="T28" fmla="*/ 2293 w 2309"/>
              <a:gd name="T29" fmla="*/ 698 h 2583"/>
              <a:gd name="T30" fmla="*/ 2303 w 2309"/>
              <a:gd name="T31" fmla="*/ 735 h 2583"/>
              <a:gd name="T32" fmla="*/ 2308 w 2309"/>
              <a:gd name="T33" fmla="*/ 773 h 2583"/>
              <a:gd name="T34" fmla="*/ 2309 w 2309"/>
              <a:gd name="T35" fmla="*/ 1791 h 2583"/>
              <a:gd name="T36" fmla="*/ 2306 w 2309"/>
              <a:gd name="T37" fmla="*/ 1830 h 2583"/>
              <a:gd name="T38" fmla="*/ 2299 w 2309"/>
              <a:gd name="T39" fmla="*/ 1868 h 2583"/>
              <a:gd name="T40" fmla="*/ 2287 w 2309"/>
              <a:gd name="T41" fmla="*/ 1904 h 2583"/>
              <a:gd name="T42" fmla="*/ 2269 w 2309"/>
              <a:gd name="T43" fmla="*/ 1937 h 2583"/>
              <a:gd name="T44" fmla="*/ 2249 w 2309"/>
              <a:gd name="T45" fmla="*/ 1969 h 2583"/>
              <a:gd name="T46" fmla="*/ 2224 w 2309"/>
              <a:gd name="T47" fmla="*/ 1998 h 2583"/>
              <a:gd name="T48" fmla="*/ 2195 w 2309"/>
              <a:gd name="T49" fmla="*/ 2023 h 2583"/>
              <a:gd name="T50" fmla="*/ 2162 w 2309"/>
              <a:gd name="T51" fmla="*/ 2045 h 2583"/>
              <a:gd name="T52" fmla="*/ 1284 w 2309"/>
              <a:gd name="T53" fmla="*/ 2554 h 2583"/>
              <a:gd name="T54" fmla="*/ 1248 w 2309"/>
              <a:gd name="T55" fmla="*/ 2568 h 2583"/>
              <a:gd name="T56" fmla="*/ 1211 w 2309"/>
              <a:gd name="T57" fmla="*/ 2578 h 2583"/>
              <a:gd name="T58" fmla="*/ 1174 w 2309"/>
              <a:gd name="T59" fmla="*/ 2582 h 2583"/>
              <a:gd name="T60" fmla="*/ 1136 w 2309"/>
              <a:gd name="T61" fmla="*/ 2582 h 2583"/>
              <a:gd name="T62" fmla="*/ 1098 w 2309"/>
              <a:gd name="T63" fmla="*/ 2578 h 2583"/>
              <a:gd name="T64" fmla="*/ 1060 w 2309"/>
              <a:gd name="T65" fmla="*/ 2568 h 2583"/>
              <a:gd name="T66" fmla="*/ 1026 w 2309"/>
              <a:gd name="T67" fmla="*/ 2554 h 2583"/>
              <a:gd name="T68" fmla="*/ 146 w 2309"/>
              <a:gd name="T69" fmla="*/ 2045 h 2583"/>
              <a:gd name="T70" fmla="*/ 114 w 2309"/>
              <a:gd name="T71" fmla="*/ 2023 h 2583"/>
              <a:gd name="T72" fmla="*/ 85 w 2309"/>
              <a:gd name="T73" fmla="*/ 1998 h 2583"/>
              <a:gd name="T74" fmla="*/ 60 w 2309"/>
              <a:gd name="T75" fmla="*/ 1969 h 2583"/>
              <a:gd name="T76" fmla="*/ 39 w 2309"/>
              <a:gd name="T77" fmla="*/ 1937 h 2583"/>
              <a:gd name="T78" fmla="*/ 23 w 2309"/>
              <a:gd name="T79" fmla="*/ 1904 h 2583"/>
              <a:gd name="T80" fmla="*/ 10 w 2309"/>
              <a:gd name="T81" fmla="*/ 1868 h 2583"/>
              <a:gd name="T82" fmla="*/ 2 w 2309"/>
              <a:gd name="T83" fmla="*/ 1830 h 2583"/>
              <a:gd name="T84" fmla="*/ 0 w 2309"/>
              <a:gd name="T85" fmla="*/ 1791 h 2583"/>
              <a:gd name="T86" fmla="*/ 0 w 2309"/>
              <a:gd name="T87" fmla="*/ 773 h 2583"/>
              <a:gd name="T88" fmla="*/ 5 w 2309"/>
              <a:gd name="T89" fmla="*/ 735 h 2583"/>
              <a:gd name="T90" fmla="*/ 16 w 2309"/>
              <a:gd name="T91" fmla="*/ 698 h 2583"/>
              <a:gd name="T92" fmla="*/ 30 w 2309"/>
              <a:gd name="T93" fmla="*/ 663 h 2583"/>
              <a:gd name="T94" fmla="*/ 49 w 2309"/>
              <a:gd name="T95" fmla="*/ 630 h 2583"/>
              <a:gd name="T96" fmla="*/ 73 w 2309"/>
              <a:gd name="T97" fmla="*/ 600 h 2583"/>
              <a:gd name="T98" fmla="*/ 99 w 2309"/>
              <a:gd name="T99" fmla="*/ 573 h 2583"/>
              <a:gd name="T100" fmla="*/ 130 w 2309"/>
              <a:gd name="T101" fmla="*/ 549 h 25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309" h="2583">
                <a:moveTo>
                  <a:pt x="146" y="539"/>
                </a:moveTo>
                <a:lnTo>
                  <a:pt x="1008" y="40"/>
                </a:lnTo>
                <a:lnTo>
                  <a:pt x="1026" y="31"/>
                </a:lnTo>
                <a:lnTo>
                  <a:pt x="1043" y="23"/>
                </a:lnTo>
                <a:lnTo>
                  <a:pt x="1060" y="16"/>
                </a:lnTo>
                <a:lnTo>
                  <a:pt x="1079" y="11"/>
                </a:lnTo>
                <a:lnTo>
                  <a:pt x="1098" y="6"/>
                </a:lnTo>
                <a:lnTo>
                  <a:pt x="1116" y="3"/>
                </a:lnTo>
                <a:lnTo>
                  <a:pt x="1136" y="1"/>
                </a:lnTo>
                <a:lnTo>
                  <a:pt x="1154" y="0"/>
                </a:lnTo>
                <a:lnTo>
                  <a:pt x="1174" y="1"/>
                </a:lnTo>
                <a:lnTo>
                  <a:pt x="1192" y="3"/>
                </a:lnTo>
                <a:lnTo>
                  <a:pt x="1211" y="6"/>
                </a:lnTo>
                <a:lnTo>
                  <a:pt x="1230" y="11"/>
                </a:lnTo>
                <a:lnTo>
                  <a:pt x="1248" y="16"/>
                </a:lnTo>
                <a:lnTo>
                  <a:pt x="1266" y="23"/>
                </a:lnTo>
                <a:lnTo>
                  <a:pt x="1284" y="31"/>
                </a:lnTo>
                <a:lnTo>
                  <a:pt x="1301" y="40"/>
                </a:lnTo>
                <a:lnTo>
                  <a:pt x="2162" y="539"/>
                </a:lnTo>
                <a:lnTo>
                  <a:pt x="2179" y="549"/>
                </a:lnTo>
                <a:lnTo>
                  <a:pt x="2195" y="560"/>
                </a:lnTo>
                <a:lnTo>
                  <a:pt x="2209" y="573"/>
                </a:lnTo>
                <a:lnTo>
                  <a:pt x="2224" y="586"/>
                </a:lnTo>
                <a:lnTo>
                  <a:pt x="2237" y="600"/>
                </a:lnTo>
                <a:lnTo>
                  <a:pt x="2249" y="615"/>
                </a:lnTo>
                <a:lnTo>
                  <a:pt x="2259" y="630"/>
                </a:lnTo>
                <a:lnTo>
                  <a:pt x="2269" y="646"/>
                </a:lnTo>
                <a:lnTo>
                  <a:pt x="2279" y="663"/>
                </a:lnTo>
                <a:lnTo>
                  <a:pt x="2287" y="680"/>
                </a:lnTo>
                <a:lnTo>
                  <a:pt x="2293" y="698"/>
                </a:lnTo>
                <a:lnTo>
                  <a:pt x="2299" y="717"/>
                </a:lnTo>
                <a:lnTo>
                  <a:pt x="2303" y="735"/>
                </a:lnTo>
                <a:lnTo>
                  <a:pt x="2306" y="754"/>
                </a:lnTo>
                <a:lnTo>
                  <a:pt x="2308" y="773"/>
                </a:lnTo>
                <a:lnTo>
                  <a:pt x="2309" y="793"/>
                </a:lnTo>
                <a:lnTo>
                  <a:pt x="2309" y="1791"/>
                </a:lnTo>
                <a:lnTo>
                  <a:pt x="2308" y="1811"/>
                </a:lnTo>
                <a:lnTo>
                  <a:pt x="2306" y="1830"/>
                </a:lnTo>
                <a:lnTo>
                  <a:pt x="2303" y="1848"/>
                </a:lnTo>
                <a:lnTo>
                  <a:pt x="2299" y="1868"/>
                </a:lnTo>
                <a:lnTo>
                  <a:pt x="2293" y="1886"/>
                </a:lnTo>
                <a:lnTo>
                  <a:pt x="2287" y="1904"/>
                </a:lnTo>
                <a:lnTo>
                  <a:pt x="2279" y="1921"/>
                </a:lnTo>
                <a:lnTo>
                  <a:pt x="2269" y="1937"/>
                </a:lnTo>
                <a:lnTo>
                  <a:pt x="2259" y="1954"/>
                </a:lnTo>
                <a:lnTo>
                  <a:pt x="2249" y="1969"/>
                </a:lnTo>
                <a:lnTo>
                  <a:pt x="2237" y="1984"/>
                </a:lnTo>
                <a:lnTo>
                  <a:pt x="2224" y="1998"/>
                </a:lnTo>
                <a:lnTo>
                  <a:pt x="2209" y="2011"/>
                </a:lnTo>
                <a:lnTo>
                  <a:pt x="2195" y="2023"/>
                </a:lnTo>
                <a:lnTo>
                  <a:pt x="2179" y="2034"/>
                </a:lnTo>
                <a:lnTo>
                  <a:pt x="2162" y="2045"/>
                </a:lnTo>
                <a:lnTo>
                  <a:pt x="1301" y="2544"/>
                </a:lnTo>
                <a:lnTo>
                  <a:pt x="1284" y="2554"/>
                </a:lnTo>
                <a:lnTo>
                  <a:pt x="1266" y="2561"/>
                </a:lnTo>
                <a:lnTo>
                  <a:pt x="1248" y="2568"/>
                </a:lnTo>
                <a:lnTo>
                  <a:pt x="1230" y="2573"/>
                </a:lnTo>
                <a:lnTo>
                  <a:pt x="1211" y="2578"/>
                </a:lnTo>
                <a:lnTo>
                  <a:pt x="1192" y="2581"/>
                </a:lnTo>
                <a:lnTo>
                  <a:pt x="1174" y="2582"/>
                </a:lnTo>
                <a:lnTo>
                  <a:pt x="1154" y="2583"/>
                </a:lnTo>
                <a:lnTo>
                  <a:pt x="1136" y="2582"/>
                </a:lnTo>
                <a:lnTo>
                  <a:pt x="1116" y="2581"/>
                </a:lnTo>
                <a:lnTo>
                  <a:pt x="1098" y="2578"/>
                </a:lnTo>
                <a:lnTo>
                  <a:pt x="1079" y="2573"/>
                </a:lnTo>
                <a:lnTo>
                  <a:pt x="1060" y="2568"/>
                </a:lnTo>
                <a:lnTo>
                  <a:pt x="1043" y="2561"/>
                </a:lnTo>
                <a:lnTo>
                  <a:pt x="1026" y="2554"/>
                </a:lnTo>
                <a:lnTo>
                  <a:pt x="1008" y="2544"/>
                </a:lnTo>
                <a:lnTo>
                  <a:pt x="146" y="2045"/>
                </a:lnTo>
                <a:lnTo>
                  <a:pt x="130" y="2034"/>
                </a:lnTo>
                <a:lnTo>
                  <a:pt x="114" y="2023"/>
                </a:lnTo>
                <a:lnTo>
                  <a:pt x="99" y="2011"/>
                </a:lnTo>
                <a:lnTo>
                  <a:pt x="85" y="1998"/>
                </a:lnTo>
                <a:lnTo>
                  <a:pt x="73" y="1984"/>
                </a:lnTo>
                <a:lnTo>
                  <a:pt x="60" y="1969"/>
                </a:lnTo>
                <a:lnTo>
                  <a:pt x="49" y="1954"/>
                </a:lnTo>
                <a:lnTo>
                  <a:pt x="39" y="1937"/>
                </a:lnTo>
                <a:lnTo>
                  <a:pt x="30" y="1921"/>
                </a:lnTo>
                <a:lnTo>
                  <a:pt x="23" y="1904"/>
                </a:lnTo>
                <a:lnTo>
                  <a:pt x="16" y="1886"/>
                </a:lnTo>
                <a:lnTo>
                  <a:pt x="10" y="1868"/>
                </a:lnTo>
                <a:lnTo>
                  <a:pt x="5" y="1848"/>
                </a:lnTo>
                <a:lnTo>
                  <a:pt x="2" y="1830"/>
                </a:lnTo>
                <a:lnTo>
                  <a:pt x="0" y="1811"/>
                </a:lnTo>
                <a:lnTo>
                  <a:pt x="0" y="1791"/>
                </a:lnTo>
                <a:lnTo>
                  <a:pt x="0" y="793"/>
                </a:lnTo>
                <a:lnTo>
                  <a:pt x="0" y="773"/>
                </a:lnTo>
                <a:lnTo>
                  <a:pt x="2" y="754"/>
                </a:lnTo>
                <a:lnTo>
                  <a:pt x="5" y="735"/>
                </a:lnTo>
                <a:lnTo>
                  <a:pt x="10" y="717"/>
                </a:lnTo>
                <a:lnTo>
                  <a:pt x="16" y="698"/>
                </a:lnTo>
                <a:lnTo>
                  <a:pt x="23" y="680"/>
                </a:lnTo>
                <a:lnTo>
                  <a:pt x="30" y="663"/>
                </a:lnTo>
                <a:lnTo>
                  <a:pt x="39" y="646"/>
                </a:lnTo>
                <a:lnTo>
                  <a:pt x="49" y="630"/>
                </a:lnTo>
                <a:lnTo>
                  <a:pt x="60" y="615"/>
                </a:lnTo>
                <a:lnTo>
                  <a:pt x="73" y="600"/>
                </a:lnTo>
                <a:lnTo>
                  <a:pt x="85" y="586"/>
                </a:lnTo>
                <a:lnTo>
                  <a:pt x="99" y="573"/>
                </a:lnTo>
                <a:lnTo>
                  <a:pt x="114" y="560"/>
                </a:lnTo>
                <a:lnTo>
                  <a:pt x="130" y="549"/>
                </a:lnTo>
                <a:lnTo>
                  <a:pt x="146" y="539"/>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6" name="TextBox 5">
            <a:extLst>
              <a:ext uri="{FF2B5EF4-FFF2-40B4-BE49-F238E27FC236}">
                <a16:creationId xmlns:a16="http://schemas.microsoft.com/office/drawing/2014/main" id="{F9EA4139-C638-3F47-919B-3702BDD641E8}"/>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249671E8-4EBF-2C46-A297-C8E041C8BE32}"/>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descr="A picture containing drawing&#10;&#10;Description automatically generated">
            <a:extLst>
              <a:ext uri="{FF2B5EF4-FFF2-40B4-BE49-F238E27FC236}">
                <a16:creationId xmlns:a16="http://schemas.microsoft.com/office/drawing/2014/main" id="{32A1E079-510D-6248-BF6C-201D1127B73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3048952482"/>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30">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0" y="0"/>
            <a:ext cx="13279983" cy="10288588"/>
          </a:xfrm>
          <a:custGeom>
            <a:avLst/>
            <a:gdLst>
              <a:gd name="T0" fmla="*/ 0 w 5859"/>
              <a:gd name="T1" fmla="*/ 0 h 4539"/>
              <a:gd name="T2" fmla="*/ 1319 w 5859"/>
              <a:gd name="T3" fmla="*/ 0 h 4539"/>
              <a:gd name="T4" fmla="*/ 5859 w 5859"/>
              <a:gd name="T5" fmla="*/ 4539 h 4539"/>
              <a:gd name="T6" fmla="*/ 4150 w 5859"/>
              <a:gd name="T7" fmla="*/ 4539 h 4539"/>
              <a:gd name="T8" fmla="*/ 0 w 5859"/>
              <a:gd name="T9" fmla="*/ 391 h 4539"/>
              <a:gd name="T10" fmla="*/ 0 w 5859"/>
              <a:gd name="T11" fmla="*/ 0 h 4539"/>
              <a:gd name="T12" fmla="*/ 4070 w 5859"/>
              <a:gd name="T13" fmla="*/ 4539 h 4539"/>
              <a:gd name="T14" fmla="*/ 2360 w 5859"/>
              <a:gd name="T15" fmla="*/ 4539 h 4539"/>
              <a:gd name="T16" fmla="*/ 0 w 5859"/>
              <a:gd name="T17" fmla="*/ 2180 h 4539"/>
              <a:gd name="T18" fmla="*/ 0 w 5859"/>
              <a:gd name="T19" fmla="*/ 471 h 4539"/>
              <a:gd name="T20" fmla="*/ 4070 w 5859"/>
              <a:gd name="T21" fmla="*/ 4539 h 4539"/>
              <a:gd name="T22" fmla="*/ 2279 w 5859"/>
              <a:gd name="T23" fmla="*/ 4539 h 4539"/>
              <a:gd name="T24" fmla="*/ 569 w 5859"/>
              <a:gd name="T25" fmla="*/ 4539 h 4539"/>
              <a:gd name="T26" fmla="*/ 0 w 5859"/>
              <a:gd name="T27" fmla="*/ 3970 h 4539"/>
              <a:gd name="T28" fmla="*/ 0 w 5859"/>
              <a:gd name="T29" fmla="*/ 2262 h 4539"/>
              <a:gd name="T30" fmla="*/ 2279 w 5859"/>
              <a:gd name="T31" fmla="*/ 4539 h 4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859" h="4539">
                <a:moveTo>
                  <a:pt x="0" y="0"/>
                </a:moveTo>
                <a:lnTo>
                  <a:pt x="1319" y="0"/>
                </a:lnTo>
                <a:lnTo>
                  <a:pt x="5859" y="4539"/>
                </a:lnTo>
                <a:lnTo>
                  <a:pt x="4150" y="4539"/>
                </a:lnTo>
                <a:lnTo>
                  <a:pt x="0" y="391"/>
                </a:lnTo>
                <a:lnTo>
                  <a:pt x="0" y="0"/>
                </a:lnTo>
                <a:close/>
                <a:moveTo>
                  <a:pt x="4070" y="4539"/>
                </a:moveTo>
                <a:lnTo>
                  <a:pt x="2360" y="4539"/>
                </a:lnTo>
                <a:lnTo>
                  <a:pt x="0" y="2180"/>
                </a:lnTo>
                <a:lnTo>
                  <a:pt x="0" y="471"/>
                </a:lnTo>
                <a:lnTo>
                  <a:pt x="4070" y="4539"/>
                </a:lnTo>
                <a:close/>
                <a:moveTo>
                  <a:pt x="2279" y="4539"/>
                </a:moveTo>
                <a:lnTo>
                  <a:pt x="569" y="4539"/>
                </a:lnTo>
                <a:lnTo>
                  <a:pt x="0" y="3970"/>
                </a:lnTo>
                <a:lnTo>
                  <a:pt x="0" y="2262"/>
                </a:lnTo>
                <a:lnTo>
                  <a:pt x="2279" y="4539"/>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4" name="TextBox 3">
            <a:extLst>
              <a:ext uri="{FF2B5EF4-FFF2-40B4-BE49-F238E27FC236}">
                <a16:creationId xmlns:a16="http://schemas.microsoft.com/office/drawing/2014/main" id="{5E08A69C-CFB5-F149-A900-BDB250C76C24}"/>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BFB996B6-BF05-794D-AA03-6AE01F350831}"/>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86398474"/>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31">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5008010" y="0"/>
            <a:ext cx="13279991" cy="10288588"/>
          </a:xfrm>
          <a:custGeom>
            <a:avLst/>
            <a:gdLst>
              <a:gd name="T0" fmla="*/ 5859 w 5859"/>
              <a:gd name="T1" fmla="*/ 4538 h 4538"/>
              <a:gd name="T2" fmla="*/ 4541 w 5859"/>
              <a:gd name="T3" fmla="*/ 4538 h 4538"/>
              <a:gd name="T4" fmla="*/ 0 w 5859"/>
              <a:gd name="T5" fmla="*/ 0 h 4538"/>
              <a:gd name="T6" fmla="*/ 1709 w 5859"/>
              <a:gd name="T7" fmla="*/ 0 h 4538"/>
              <a:gd name="T8" fmla="*/ 5859 w 5859"/>
              <a:gd name="T9" fmla="*/ 4147 h 4538"/>
              <a:gd name="T10" fmla="*/ 5859 w 5859"/>
              <a:gd name="T11" fmla="*/ 4538 h 4538"/>
              <a:gd name="T12" fmla="*/ 1791 w 5859"/>
              <a:gd name="T13" fmla="*/ 0 h 4538"/>
              <a:gd name="T14" fmla="*/ 3500 w 5859"/>
              <a:gd name="T15" fmla="*/ 0 h 4538"/>
              <a:gd name="T16" fmla="*/ 5859 w 5859"/>
              <a:gd name="T17" fmla="*/ 2358 h 4538"/>
              <a:gd name="T18" fmla="*/ 5859 w 5859"/>
              <a:gd name="T19" fmla="*/ 4067 h 4538"/>
              <a:gd name="T20" fmla="*/ 1791 w 5859"/>
              <a:gd name="T21" fmla="*/ 0 h 4538"/>
              <a:gd name="T22" fmla="*/ 3580 w 5859"/>
              <a:gd name="T23" fmla="*/ 0 h 4538"/>
              <a:gd name="T24" fmla="*/ 5290 w 5859"/>
              <a:gd name="T25" fmla="*/ 0 h 4538"/>
              <a:gd name="T26" fmla="*/ 5859 w 5859"/>
              <a:gd name="T27" fmla="*/ 568 h 4538"/>
              <a:gd name="T28" fmla="*/ 5859 w 5859"/>
              <a:gd name="T29" fmla="*/ 2277 h 4538"/>
              <a:gd name="T30" fmla="*/ 3580 w 5859"/>
              <a:gd name="T31" fmla="*/ 0 h 4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859" h="4538">
                <a:moveTo>
                  <a:pt x="5859" y="4538"/>
                </a:moveTo>
                <a:lnTo>
                  <a:pt x="4541" y="4538"/>
                </a:lnTo>
                <a:lnTo>
                  <a:pt x="0" y="0"/>
                </a:lnTo>
                <a:lnTo>
                  <a:pt x="1709" y="0"/>
                </a:lnTo>
                <a:lnTo>
                  <a:pt x="5859" y="4147"/>
                </a:lnTo>
                <a:lnTo>
                  <a:pt x="5859" y="4538"/>
                </a:lnTo>
                <a:close/>
                <a:moveTo>
                  <a:pt x="1791" y="0"/>
                </a:moveTo>
                <a:lnTo>
                  <a:pt x="3500" y="0"/>
                </a:lnTo>
                <a:lnTo>
                  <a:pt x="5859" y="2358"/>
                </a:lnTo>
                <a:lnTo>
                  <a:pt x="5859" y="4067"/>
                </a:lnTo>
                <a:lnTo>
                  <a:pt x="1791" y="0"/>
                </a:lnTo>
                <a:close/>
                <a:moveTo>
                  <a:pt x="3580" y="0"/>
                </a:moveTo>
                <a:lnTo>
                  <a:pt x="5290" y="0"/>
                </a:lnTo>
                <a:lnTo>
                  <a:pt x="5859" y="568"/>
                </a:lnTo>
                <a:lnTo>
                  <a:pt x="5859" y="2277"/>
                </a:lnTo>
                <a:lnTo>
                  <a:pt x="3580"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5" name="TextBox 4">
            <a:extLst>
              <a:ext uri="{FF2B5EF4-FFF2-40B4-BE49-F238E27FC236}">
                <a16:creationId xmlns:a16="http://schemas.microsoft.com/office/drawing/2014/main" id="{9E3D951A-69B2-9E47-9312-F79AF28D0C14}"/>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27AAB026-1527-0D48-9831-5E7841D2764F}"/>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6B9D86F1-18D2-7B4B-8528-AAD7F5F2711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0"/>
            <a:ext cx="3843131" cy="1881626"/>
          </a:xfrm>
          <a:prstGeom prst="rect">
            <a:avLst/>
          </a:prstGeom>
        </p:spPr>
      </p:pic>
    </p:spTree>
    <p:extLst>
      <p:ext uri="{BB962C8B-B14F-4D97-AF65-F5344CB8AC3E}">
        <p14:creationId xmlns:p14="http://schemas.microsoft.com/office/powerpoint/2010/main" val="275558364"/>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32">
    <p:spTree>
      <p:nvGrpSpPr>
        <p:cNvPr id="1" name=""/>
        <p:cNvGrpSpPr/>
        <p:nvPr/>
      </p:nvGrpSpPr>
      <p:grpSpPr>
        <a:xfrm>
          <a:off x="0" y="0"/>
          <a:ext cx="0" cy="0"/>
          <a:chOff x="0" y="0"/>
          <a:chExt cx="0" cy="0"/>
        </a:xfrm>
      </p:grpSpPr>
      <p:sp>
        <p:nvSpPr>
          <p:cNvPr id="3" name="Freeform 11"/>
          <p:cNvSpPr>
            <a:spLocks noGrp="1" noEditPoints="1"/>
          </p:cNvSpPr>
          <p:nvPr>
            <p:ph type="pic" sz="quarter" idx="10"/>
          </p:nvPr>
        </p:nvSpPr>
        <p:spPr bwMode="auto">
          <a:xfrm>
            <a:off x="-17244" y="0"/>
            <a:ext cx="16075035" cy="10288588"/>
          </a:xfrm>
          <a:custGeom>
            <a:avLst/>
            <a:gdLst>
              <a:gd name="T0" fmla="*/ 799 w 5695"/>
              <a:gd name="T1" fmla="*/ 3645 h 3645"/>
              <a:gd name="T2" fmla="*/ 1046 w 5695"/>
              <a:gd name="T3" fmla="*/ 3645 h 3645"/>
              <a:gd name="T4" fmla="*/ 1845 w 5695"/>
              <a:gd name="T5" fmla="*/ 2846 h 3645"/>
              <a:gd name="T6" fmla="*/ 923 w 5695"/>
              <a:gd name="T7" fmla="*/ 1924 h 3645"/>
              <a:gd name="T8" fmla="*/ 0 w 5695"/>
              <a:gd name="T9" fmla="*/ 2846 h 3645"/>
              <a:gd name="T10" fmla="*/ 799 w 5695"/>
              <a:gd name="T11" fmla="*/ 3645 h 3645"/>
              <a:gd name="T12" fmla="*/ 1126 w 5695"/>
              <a:gd name="T13" fmla="*/ 3645 h 3645"/>
              <a:gd name="T14" fmla="*/ 2645 w 5695"/>
              <a:gd name="T15" fmla="*/ 3645 h 3645"/>
              <a:gd name="T16" fmla="*/ 1886 w 5695"/>
              <a:gd name="T17" fmla="*/ 2886 h 3645"/>
              <a:gd name="T18" fmla="*/ 1126 w 5695"/>
              <a:gd name="T19" fmla="*/ 3645 h 3645"/>
              <a:gd name="T20" fmla="*/ 2725 w 5695"/>
              <a:gd name="T21" fmla="*/ 3645 h 3645"/>
              <a:gd name="T22" fmla="*/ 2971 w 5695"/>
              <a:gd name="T23" fmla="*/ 3645 h 3645"/>
              <a:gd name="T24" fmla="*/ 3770 w 5695"/>
              <a:gd name="T25" fmla="*/ 2846 h 3645"/>
              <a:gd name="T26" fmla="*/ 2848 w 5695"/>
              <a:gd name="T27" fmla="*/ 1924 h 3645"/>
              <a:gd name="T28" fmla="*/ 1926 w 5695"/>
              <a:gd name="T29" fmla="*/ 2846 h 3645"/>
              <a:gd name="T30" fmla="*/ 2725 w 5695"/>
              <a:gd name="T31" fmla="*/ 3645 h 3645"/>
              <a:gd name="T32" fmla="*/ 3051 w 5695"/>
              <a:gd name="T33" fmla="*/ 3645 h 3645"/>
              <a:gd name="T34" fmla="*/ 4569 w 5695"/>
              <a:gd name="T35" fmla="*/ 3645 h 3645"/>
              <a:gd name="T36" fmla="*/ 3810 w 5695"/>
              <a:gd name="T37" fmla="*/ 2886 h 3645"/>
              <a:gd name="T38" fmla="*/ 3051 w 5695"/>
              <a:gd name="T39" fmla="*/ 3645 h 3645"/>
              <a:gd name="T40" fmla="*/ 4650 w 5695"/>
              <a:gd name="T41" fmla="*/ 3645 h 3645"/>
              <a:gd name="T42" fmla="*/ 4897 w 5695"/>
              <a:gd name="T43" fmla="*/ 3645 h 3645"/>
              <a:gd name="T44" fmla="*/ 5695 w 5695"/>
              <a:gd name="T45" fmla="*/ 2846 h 3645"/>
              <a:gd name="T46" fmla="*/ 4773 w 5695"/>
              <a:gd name="T47" fmla="*/ 1924 h 3645"/>
              <a:gd name="T48" fmla="*/ 3850 w 5695"/>
              <a:gd name="T49" fmla="*/ 2846 h 3645"/>
              <a:gd name="T50" fmla="*/ 4650 w 5695"/>
              <a:gd name="T51" fmla="*/ 3645 h 3645"/>
              <a:gd name="T52" fmla="*/ 2888 w 5695"/>
              <a:gd name="T53" fmla="*/ 1884 h 3645"/>
              <a:gd name="T54" fmla="*/ 3810 w 5695"/>
              <a:gd name="T55" fmla="*/ 962 h 3645"/>
              <a:gd name="T56" fmla="*/ 4732 w 5695"/>
              <a:gd name="T57" fmla="*/ 1884 h 3645"/>
              <a:gd name="T58" fmla="*/ 3810 w 5695"/>
              <a:gd name="T59" fmla="*/ 2806 h 3645"/>
              <a:gd name="T60" fmla="*/ 2888 w 5695"/>
              <a:gd name="T61" fmla="*/ 1884 h 3645"/>
              <a:gd name="T62" fmla="*/ 1926 w 5695"/>
              <a:gd name="T63" fmla="*/ 922 h 3645"/>
              <a:gd name="T64" fmla="*/ 2848 w 5695"/>
              <a:gd name="T65" fmla="*/ 0 h 3645"/>
              <a:gd name="T66" fmla="*/ 3770 w 5695"/>
              <a:gd name="T67" fmla="*/ 922 h 3645"/>
              <a:gd name="T68" fmla="*/ 2848 w 5695"/>
              <a:gd name="T69" fmla="*/ 1843 h 3645"/>
              <a:gd name="T70" fmla="*/ 1926 w 5695"/>
              <a:gd name="T71" fmla="*/ 922 h 3645"/>
              <a:gd name="T72" fmla="*/ 963 w 5695"/>
              <a:gd name="T73" fmla="*/ 1884 h 3645"/>
              <a:gd name="T74" fmla="*/ 1886 w 5695"/>
              <a:gd name="T75" fmla="*/ 962 h 3645"/>
              <a:gd name="T76" fmla="*/ 2808 w 5695"/>
              <a:gd name="T77" fmla="*/ 1884 h 3645"/>
              <a:gd name="T78" fmla="*/ 1886 w 5695"/>
              <a:gd name="T79" fmla="*/ 2806 h 3645"/>
              <a:gd name="T80" fmla="*/ 963 w 5695"/>
              <a:gd name="T81" fmla="*/ 1884 h 3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95" h="3645">
                <a:moveTo>
                  <a:pt x="799" y="3645"/>
                </a:moveTo>
                <a:lnTo>
                  <a:pt x="1046" y="3645"/>
                </a:lnTo>
                <a:lnTo>
                  <a:pt x="1845" y="2846"/>
                </a:lnTo>
                <a:lnTo>
                  <a:pt x="923" y="1924"/>
                </a:lnTo>
                <a:lnTo>
                  <a:pt x="0" y="2846"/>
                </a:lnTo>
                <a:lnTo>
                  <a:pt x="799" y="3645"/>
                </a:lnTo>
                <a:close/>
                <a:moveTo>
                  <a:pt x="1126" y="3645"/>
                </a:moveTo>
                <a:lnTo>
                  <a:pt x="2645" y="3645"/>
                </a:lnTo>
                <a:lnTo>
                  <a:pt x="1886" y="2886"/>
                </a:lnTo>
                <a:lnTo>
                  <a:pt x="1126" y="3645"/>
                </a:lnTo>
                <a:close/>
                <a:moveTo>
                  <a:pt x="2725" y="3645"/>
                </a:moveTo>
                <a:lnTo>
                  <a:pt x="2971" y="3645"/>
                </a:lnTo>
                <a:lnTo>
                  <a:pt x="3770" y="2846"/>
                </a:lnTo>
                <a:lnTo>
                  <a:pt x="2848" y="1924"/>
                </a:lnTo>
                <a:lnTo>
                  <a:pt x="1926" y="2846"/>
                </a:lnTo>
                <a:lnTo>
                  <a:pt x="2725" y="3645"/>
                </a:lnTo>
                <a:close/>
                <a:moveTo>
                  <a:pt x="3051" y="3645"/>
                </a:moveTo>
                <a:lnTo>
                  <a:pt x="4569" y="3645"/>
                </a:lnTo>
                <a:lnTo>
                  <a:pt x="3810" y="2886"/>
                </a:lnTo>
                <a:lnTo>
                  <a:pt x="3051" y="3645"/>
                </a:lnTo>
                <a:close/>
                <a:moveTo>
                  <a:pt x="4650" y="3645"/>
                </a:moveTo>
                <a:lnTo>
                  <a:pt x="4897" y="3645"/>
                </a:lnTo>
                <a:lnTo>
                  <a:pt x="5695" y="2846"/>
                </a:lnTo>
                <a:lnTo>
                  <a:pt x="4773" y="1924"/>
                </a:lnTo>
                <a:lnTo>
                  <a:pt x="3850" y="2846"/>
                </a:lnTo>
                <a:lnTo>
                  <a:pt x="4650" y="3645"/>
                </a:lnTo>
                <a:close/>
                <a:moveTo>
                  <a:pt x="2888" y="1884"/>
                </a:moveTo>
                <a:lnTo>
                  <a:pt x="3810" y="962"/>
                </a:lnTo>
                <a:lnTo>
                  <a:pt x="4732" y="1884"/>
                </a:lnTo>
                <a:lnTo>
                  <a:pt x="3810" y="2806"/>
                </a:lnTo>
                <a:lnTo>
                  <a:pt x="2888" y="1884"/>
                </a:lnTo>
                <a:close/>
                <a:moveTo>
                  <a:pt x="1926" y="922"/>
                </a:moveTo>
                <a:lnTo>
                  <a:pt x="2848" y="0"/>
                </a:lnTo>
                <a:lnTo>
                  <a:pt x="3770" y="922"/>
                </a:lnTo>
                <a:lnTo>
                  <a:pt x="2848" y="1843"/>
                </a:lnTo>
                <a:lnTo>
                  <a:pt x="1926" y="922"/>
                </a:lnTo>
                <a:close/>
                <a:moveTo>
                  <a:pt x="963" y="1884"/>
                </a:moveTo>
                <a:lnTo>
                  <a:pt x="1886" y="962"/>
                </a:lnTo>
                <a:lnTo>
                  <a:pt x="2808" y="1884"/>
                </a:lnTo>
                <a:lnTo>
                  <a:pt x="1886" y="2806"/>
                </a:lnTo>
                <a:lnTo>
                  <a:pt x="963" y="1884"/>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4" name="TextBox 3">
            <a:extLst>
              <a:ext uri="{FF2B5EF4-FFF2-40B4-BE49-F238E27FC236}">
                <a16:creationId xmlns:a16="http://schemas.microsoft.com/office/drawing/2014/main" id="{67D8A615-F4EC-6F4A-AD0C-84BC4354911E}"/>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F426D1AA-C440-8040-BA97-4282AA16723B}"/>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023D641B-B744-784E-999F-5BC99FCCDDF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2842289666"/>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33">
    <p:spTree>
      <p:nvGrpSpPr>
        <p:cNvPr id="1" name=""/>
        <p:cNvGrpSpPr/>
        <p:nvPr/>
      </p:nvGrpSpPr>
      <p:grpSpPr>
        <a:xfrm>
          <a:off x="0" y="0"/>
          <a:ext cx="0" cy="0"/>
          <a:chOff x="0" y="0"/>
          <a:chExt cx="0" cy="0"/>
        </a:xfrm>
      </p:grpSpPr>
      <p:sp>
        <p:nvSpPr>
          <p:cNvPr id="3" name="Freeform 12"/>
          <p:cNvSpPr>
            <a:spLocks noGrp="1" noEditPoints="1"/>
          </p:cNvSpPr>
          <p:nvPr>
            <p:ph type="pic" sz="quarter" idx="10"/>
          </p:nvPr>
        </p:nvSpPr>
        <p:spPr bwMode="auto">
          <a:xfrm>
            <a:off x="4797507" y="0"/>
            <a:ext cx="16075035" cy="10288588"/>
          </a:xfrm>
          <a:custGeom>
            <a:avLst/>
            <a:gdLst>
              <a:gd name="T0" fmla="*/ 799 w 5695"/>
              <a:gd name="T1" fmla="*/ 0 h 3645"/>
              <a:gd name="T2" fmla="*/ 1046 w 5695"/>
              <a:gd name="T3" fmla="*/ 0 h 3645"/>
              <a:gd name="T4" fmla="*/ 1845 w 5695"/>
              <a:gd name="T5" fmla="*/ 799 h 3645"/>
              <a:gd name="T6" fmla="*/ 923 w 5695"/>
              <a:gd name="T7" fmla="*/ 1721 h 3645"/>
              <a:gd name="T8" fmla="*/ 0 w 5695"/>
              <a:gd name="T9" fmla="*/ 799 h 3645"/>
              <a:gd name="T10" fmla="*/ 799 w 5695"/>
              <a:gd name="T11" fmla="*/ 0 h 3645"/>
              <a:gd name="T12" fmla="*/ 1126 w 5695"/>
              <a:gd name="T13" fmla="*/ 0 h 3645"/>
              <a:gd name="T14" fmla="*/ 2645 w 5695"/>
              <a:gd name="T15" fmla="*/ 0 h 3645"/>
              <a:gd name="T16" fmla="*/ 1886 w 5695"/>
              <a:gd name="T17" fmla="*/ 758 h 3645"/>
              <a:gd name="T18" fmla="*/ 1126 w 5695"/>
              <a:gd name="T19" fmla="*/ 0 h 3645"/>
              <a:gd name="T20" fmla="*/ 2725 w 5695"/>
              <a:gd name="T21" fmla="*/ 0 h 3645"/>
              <a:gd name="T22" fmla="*/ 2971 w 5695"/>
              <a:gd name="T23" fmla="*/ 0 h 3645"/>
              <a:gd name="T24" fmla="*/ 3770 w 5695"/>
              <a:gd name="T25" fmla="*/ 799 h 3645"/>
              <a:gd name="T26" fmla="*/ 2848 w 5695"/>
              <a:gd name="T27" fmla="*/ 1721 h 3645"/>
              <a:gd name="T28" fmla="*/ 1926 w 5695"/>
              <a:gd name="T29" fmla="*/ 799 h 3645"/>
              <a:gd name="T30" fmla="*/ 2725 w 5695"/>
              <a:gd name="T31" fmla="*/ 0 h 3645"/>
              <a:gd name="T32" fmla="*/ 3051 w 5695"/>
              <a:gd name="T33" fmla="*/ 0 h 3645"/>
              <a:gd name="T34" fmla="*/ 4569 w 5695"/>
              <a:gd name="T35" fmla="*/ 0 h 3645"/>
              <a:gd name="T36" fmla="*/ 3810 w 5695"/>
              <a:gd name="T37" fmla="*/ 758 h 3645"/>
              <a:gd name="T38" fmla="*/ 3051 w 5695"/>
              <a:gd name="T39" fmla="*/ 0 h 3645"/>
              <a:gd name="T40" fmla="*/ 4650 w 5695"/>
              <a:gd name="T41" fmla="*/ 0 h 3645"/>
              <a:gd name="T42" fmla="*/ 4897 w 5695"/>
              <a:gd name="T43" fmla="*/ 0 h 3645"/>
              <a:gd name="T44" fmla="*/ 5695 w 5695"/>
              <a:gd name="T45" fmla="*/ 798 h 3645"/>
              <a:gd name="T46" fmla="*/ 4773 w 5695"/>
              <a:gd name="T47" fmla="*/ 1721 h 3645"/>
              <a:gd name="T48" fmla="*/ 3850 w 5695"/>
              <a:gd name="T49" fmla="*/ 799 h 3645"/>
              <a:gd name="T50" fmla="*/ 4650 w 5695"/>
              <a:gd name="T51" fmla="*/ 0 h 3645"/>
              <a:gd name="T52" fmla="*/ 2888 w 5695"/>
              <a:gd name="T53" fmla="*/ 1761 h 3645"/>
              <a:gd name="T54" fmla="*/ 3810 w 5695"/>
              <a:gd name="T55" fmla="*/ 2683 h 3645"/>
              <a:gd name="T56" fmla="*/ 4732 w 5695"/>
              <a:gd name="T57" fmla="*/ 1761 h 3645"/>
              <a:gd name="T58" fmla="*/ 3810 w 5695"/>
              <a:gd name="T59" fmla="*/ 839 h 3645"/>
              <a:gd name="T60" fmla="*/ 2888 w 5695"/>
              <a:gd name="T61" fmla="*/ 1761 h 3645"/>
              <a:gd name="T62" fmla="*/ 1926 w 5695"/>
              <a:gd name="T63" fmla="*/ 2723 h 3645"/>
              <a:gd name="T64" fmla="*/ 2848 w 5695"/>
              <a:gd name="T65" fmla="*/ 3645 h 3645"/>
              <a:gd name="T66" fmla="*/ 3770 w 5695"/>
              <a:gd name="T67" fmla="*/ 2723 h 3645"/>
              <a:gd name="T68" fmla="*/ 2848 w 5695"/>
              <a:gd name="T69" fmla="*/ 1801 h 3645"/>
              <a:gd name="T70" fmla="*/ 1926 w 5695"/>
              <a:gd name="T71" fmla="*/ 2723 h 3645"/>
              <a:gd name="T72" fmla="*/ 963 w 5695"/>
              <a:gd name="T73" fmla="*/ 1761 h 3645"/>
              <a:gd name="T74" fmla="*/ 1886 w 5695"/>
              <a:gd name="T75" fmla="*/ 2683 h 3645"/>
              <a:gd name="T76" fmla="*/ 2808 w 5695"/>
              <a:gd name="T77" fmla="*/ 1761 h 3645"/>
              <a:gd name="T78" fmla="*/ 1886 w 5695"/>
              <a:gd name="T79" fmla="*/ 839 h 3645"/>
              <a:gd name="T80" fmla="*/ 963 w 5695"/>
              <a:gd name="T81" fmla="*/ 1761 h 3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95" h="3645">
                <a:moveTo>
                  <a:pt x="799" y="0"/>
                </a:moveTo>
                <a:lnTo>
                  <a:pt x="1046" y="0"/>
                </a:lnTo>
                <a:lnTo>
                  <a:pt x="1845" y="799"/>
                </a:lnTo>
                <a:lnTo>
                  <a:pt x="923" y="1721"/>
                </a:lnTo>
                <a:lnTo>
                  <a:pt x="0" y="799"/>
                </a:lnTo>
                <a:lnTo>
                  <a:pt x="799" y="0"/>
                </a:lnTo>
                <a:close/>
                <a:moveTo>
                  <a:pt x="1126" y="0"/>
                </a:moveTo>
                <a:lnTo>
                  <a:pt x="2645" y="0"/>
                </a:lnTo>
                <a:lnTo>
                  <a:pt x="1886" y="758"/>
                </a:lnTo>
                <a:lnTo>
                  <a:pt x="1126" y="0"/>
                </a:lnTo>
                <a:close/>
                <a:moveTo>
                  <a:pt x="2725" y="0"/>
                </a:moveTo>
                <a:lnTo>
                  <a:pt x="2971" y="0"/>
                </a:lnTo>
                <a:lnTo>
                  <a:pt x="3770" y="799"/>
                </a:lnTo>
                <a:lnTo>
                  <a:pt x="2848" y="1721"/>
                </a:lnTo>
                <a:lnTo>
                  <a:pt x="1926" y="799"/>
                </a:lnTo>
                <a:lnTo>
                  <a:pt x="2725" y="0"/>
                </a:lnTo>
                <a:close/>
                <a:moveTo>
                  <a:pt x="3051" y="0"/>
                </a:moveTo>
                <a:lnTo>
                  <a:pt x="4569" y="0"/>
                </a:lnTo>
                <a:lnTo>
                  <a:pt x="3810" y="758"/>
                </a:lnTo>
                <a:lnTo>
                  <a:pt x="3051" y="0"/>
                </a:lnTo>
                <a:close/>
                <a:moveTo>
                  <a:pt x="4650" y="0"/>
                </a:moveTo>
                <a:lnTo>
                  <a:pt x="4897" y="0"/>
                </a:lnTo>
                <a:lnTo>
                  <a:pt x="5695" y="798"/>
                </a:lnTo>
                <a:lnTo>
                  <a:pt x="4773" y="1721"/>
                </a:lnTo>
                <a:lnTo>
                  <a:pt x="3850" y="799"/>
                </a:lnTo>
                <a:lnTo>
                  <a:pt x="4650" y="0"/>
                </a:lnTo>
                <a:close/>
                <a:moveTo>
                  <a:pt x="2888" y="1761"/>
                </a:moveTo>
                <a:lnTo>
                  <a:pt x="3810" y="2683"/>
                </a:lnTo>
                <a:lnTo>
                  <a:pt x="4732" y="1761"/>
                </a:lnTo>
                <a:lnTo>
                  <a:pt x="3810" y="839"/>
                </a:lnTo>
                <a:lnTo>
                  <a:pt x="2888" y="1761"/>
                </a:lnTo>
                <a:close/>
                <a:moveTo>
                  <a:pt x="1926" y="2723"/>
                </a:moveTo>
                <a:lnTo>
                  <a:pt x="2848" y="3645"/>
                </a:lnTo>
                <a:lnTo>
                  <a:pt x="3770" y="2723"/>
                </a:lnTo>
                <a:lnTo>
                  <a:pt x="2848" y="1801"/>
                </a:lnTo>
                <a:lnTo>
                  <a:pt x="1926" y="2723"/>
                </a:lnTo>
                <a:close/>
                <a:moveTo>
                  <a:pt x="963" y="1761"/>
                </a:moveTo>
                <a:lnTo>
                  <a:pt x="1886" y="2683"/>
                </a:lnTo>
                <a:lnTo>
                  <a:pt x="2808" y="1761"/>
                </a:lnTo>
                <a:lnTo>
                  <a:pt x="1886" y="839"/>
                </a:lnTo>
                <a:lnTo>
                  <a:pt x="963" y="1761"/>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4" name="TextBox 3">
            <a:extLst>
              <a:ext uri="{FF2B5EF4-FFF2-40B4-BE49-F238E27FC236}">
                <a16:creationId xmlns:a16="http://schemas.microsoft.com/office/drawing/2014/main" id="{160FDA95-18F8-294F-9490-619C7C0A9C34}"/>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42CE75B9-A460-8B4A-87CC-0E56228F0C7E}"/>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6" name="Picture 5" descr="A picture containing drawing&#10;&#10;Description automatically generated">
            <a:extLst>
              <a:ext uri="{FF2B5EF4-FFF2-40B4-BE49-F238E27FC236}">
                <a16:creationId xmlns:a16="http://schemas.microsoft.com/office/drawing/2014/main" id="{C52BB405-E388-534E-BA92-B06362F3CC2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12031639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4">
    <p:spTree>
      <p:nvGrpSpPr>
        <p:cNvPr id="1" name=""/>
        <p:cNvGrpSpPr/>
        <p:nvPr/>
      </p:nvGrpSpPr>
      <p:grpSpPr>
        <a:xfrm>
          <a:off x="0" y="0"/>
          <a:ext cx="0" cy="0"/>
          <a:chOff x="0" y="0"/>
          <a:chExt cx="0" cy="0"/>
        </a:xfrm>
      </p:grpSpPr>
      <p:sp>
        <p:nvSpPr>
          <p:cNvPr id="3" name="Freeform 12"/>
          <p:cNvSpPr>
            <a:spLocks noGrp="1" noEditPoints="1"/>
          </p:cNvSpPr>
          <p:nvPr>
            <p:ph type="pic" sz="quarter" idx="10"/>
          </p:nvPr>
        </p:nvSpPr>
        <p:spPr bwMode="auto">
          <a:xfrm>
            <a:off x="1553028" y="0"/>
            <a:ext cx="16734972" cy="5379495"/>
          </a:xfrm>
          <a:custGeom>
            <a:avLst/>
            <a:gdLst>
              <a:gd name="T0" fmla="*/ 1498 w 7574"/>
              <a:gd name="T1" fmla="*/ 0 h 2433"/>
              <a:gd name="T2" fmla="*/ 2354 w 7574"/>
              <a:gd name="T3" fmla="*/ 0 h 2433"/>
              <a:gd name="T4" fmla="*/ 1520 w 7574"/>
              <a:gd name="T5" fmla="*/ 834 h 2433"/>
              <a:gd name="T6" fmla="*/ 664 w 7574"/>
              <a:gd name="T7" fmla="*/ 834 h 2433"/>
              <a:gd name="T8" fmla="*/ 1498 w 7574"/>
              <a:gd name="T9" fmla="*/ 0 h 2433"/>
              <a:gd name="T10" fmla="*/ 2434 w 7574"/>
              <a:gd name="T11" fmla="*/ 0 h 2433"/>
              <a:gd name="T12" fmla="*/ 3290 w 7574"/>
              <a:gd name="T13" fmla="*/ 0 h 2433"/>
              <a:gd name="T14" fmla="*/ 855 w 7574"/>
              <a:gd name="T15" fmla="*/ 2433 h 2433"/>
              <a:gd name="T16" fmla="*/ 0 w 7574"/>
              <a:gd name="T17" fmla="*/ 2433 h 2433"/>
              <a:gd name="T18" fmla="*/ 2434 w 7574"/>
              <a:gd name="T19" fmla="*/ 0 h 2433"/>
              <a:gd name="T20" fmla="*/ 3370 w 7574"/>
              <a:gd name="T21" fmla="*/ 0 h 2433"/>
              <a:gd name="T22" fmla="*/ 4226 w 7574"/>
              <a:gd name="T23" fmla="*/ 0 h 2433"/>
              <a:gd name="T24" fmla="*/ 2661 w 7574"/>
              <a:gd name="T25" fmla="*/ 1564 h 2433"/>
              <a:gd name="T26" fmla="*/ 1806 w 7574"/>
              <a:gd name="T27" fmla="*/ 1564 h 2433"/>
              <a:gd name="T28" fmla="*/ 3370 w 7574"/>
              <a:gd name="T29" fmla="*/ 0 h 2433"/>
              <a:gd name="T30" fmla="*/ 4306 w 7574"/>
              <a:gd name="T31" fmla="*/ 0 h 2433"/>
              <a:gd name="T32" fmla="*/ 5162 w 7574"/>
              <a:gd name="T33" fmla="*/ 0 h 2433"/>
              <a:gd name="T34" fmla="*/ 3046 w 7574"/>
              <a:gd name="T35" fmla="*/ 2115 h 2433"/>
              <a:gd name="T36" fmla="*/ 2190 w 7574"/>
              <a:gd name="T37" fmla="*/ 2115 h 2433"/>
              <a:gd name="T38" fmla="*/ 4306 w 7574"/>
              <a:gd name="T39" fmla="*/ 0 h 2433"/>
              <a:gd name="T40" fmla="*/ 5242 w 7574"/>
              <a:gd name="T41" fmla="*/ 0 h 2433"/>
              <a:gd name="T42" fmla="*/ 6098 w 7574"/>
              <a:gd name="T43" fmla="*/ 0 h 2433"/>
              <a:gd name="T44" fmla="*/ 4896 w 7574"/>
              <a:gd name="T45" fmla="*/ 1201 h 2433"/>
              <a:gd name="T46" fmla="*/ 4040 w 7574"/>
              <a:gd name="T47" fmla="*/ 1201 h 2433"/>
              <a:gd name="T48" fmla="*/ 5242 w 7574"/>
              <a:gd name="T49" fmla="*/ 0 h 2433"/>
              <a:gd name="T50" fmla="*/ 6177 w 7574"/>
              <a:gd name="T51" fmla="*/ 0 h 2433"/>
              <a:gd name="T52" fmla="*/ 7033 w 7574"/>
              <a:gd name="T53" fmla="*/ 0 h 2433"/>
              <a:gd name="T54" fmla="*/ 5123 w 7574"/>
              <a:gd name="T55" fmla="*/ 1909 h 2433"/>
              <a:gd name="T56" fmla="*/ 4267 w 7574"/>
              <a:gd name="T57" fmla="*/ 1909 h 2433"/>
              <a:gd name="T58" fmla="*/ 6177 w 7574"/>
              <a:gd name="T59" fmla="*/ 0 h 2433"/>
              <a:gd name="T60" fmla="*/ 7114 w 7574"/>
              <a:gd name="T61" fmla="*/ 0 h 2433"/>
              <a:gd name="T62" fmla="*/ 7574 w 7574"/>
              <a:gd name="T63" fmla="*/ 0 h 2433"/>
              <a:gd name="T64" fmla="*/ 7574 w 7574"/>
              <a:gd name="T65" fmla="*/ 395 h 2433"/>
              <a:gd name="T66" fmla="*/ 6453 w 7574"/>
              <a:gd name="T67" fmla="*/ 1515 h 2433"/>
              <a:gd name="T68" fmla="*/ 5597 w 7574"/>
              <a:gd name="T69" fmla="*/ 1515 h 2433"/>
              <a:gd name="T70" fmla="*/ 7114 w 7574"/>
              <a:gd name="T71" fmla="*/ 0 h 2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574" h="2433">
                <a:moveTo>
                  <a:pt x="1498" y="0"/>
                </a:moveTo>
                <a:lnTo>
                  <a:pt x="2354" y="0"/>
                </a:lnTo>
                <a:lnTo>
                  <a:pt x="1520" y="834"/>
                </a:lnTo>
                <a:lnTo>
                  <a:pt x="664" y="834"/>
                </a:lnTo>
                <a:lnTo>
                  <a:pt x="1498" y="0"/>
                </a:lnTo>
                <a:close/>
                <a:moveTo>
                  <a:pt x="2434" y="0"/>
                </a:moveTo>
                <a:lnTo>
                  <a:pt x="3290" y="0"/>
                </a:lnTo>
                <a:lnTo>
                  <a:pt x="855" y="2433"/>
                </a:lnTo>
                <a:lnTo>
                  <a:pt x="0" y="2433"/>
                </a:lnTo>
                <a:lnTo>
                  <a:pt x="2434" y="0"/>
                </a:lnTo>
                <a:close/>
                <a:moveTo>
                  <a:pt x="3370" y="0"/>
                </a:moveTo>
                <a:lnTo>
                  <a:pt x="4226" y="0"/>
                </a:lnTo>
                <a:lnTo>
                  <a:pt x="2661" y="1564"/>
                </a:lnTo>
                <a:lnTo>
                  <a:pt x="1806" y="1564"/>
                </a:lnTo>
                <a:lnTo>
                  <a:pt x="3370" y="0"/>
                </a:lnTo>
                <a:close/>
                <a:moveTo>
                  <a:pt x="4306" y="0"/>
                </a:moveTo>
                <a:lnTo>
                  <a:pt x="5162" y="0"/>
                </a:lnTo>
                <a:lnTo>
                  <a:pt x="3046" y="2115"/>
                </a:lnTo>
                <a:lnTo>
                  <a:pt x="2190" y="2115"/>
                </a:lnTo>
                <a:lnTo>
                  <a:pt x="4306" y="0"/>
                </a:lnTo>
                <a:close/>
                <a:moveTo>
                  <a:pt x="5242" y="0"/>
                </a:moveTo>
                <a:lnTo>
                  <a:pt x="6098" y="0"/>
                </a:lnTo>
                <a:lnTo>
                  <a:pt x="4896" y="1201"/>
                </a:lnTo>
                <a:lnTo>
                  <a:pt x="4040" y="1201"/>
                </a:lnTo>
                <a:lnTo>
                  <a:pt x="5242" y="0"/>
                </a:lnTo>
                <a:close/>
                <a:moveTo>
                  <a:pt x="6177" y="0"/>
                </a:moveTo>
                <a:lnTo>
                  <a:pt x="7033" y="0"/>
                </a:lnTo>
                <a:lnTo>
                  <a:pt x="5123" y="1909"/>
                </a:lnTo>
                <a:lnTo>
                  <a:pt x="4267" y="1909"/>
                </a:lnTo>
                <a:lnTo>
                  <a:pt x="6177" y="0"/>
                </a:lnTo>
                <a:close/>
                <a:moveTo>
                  <a:pt x="7114" y="0"/>
                </a:moveTo>
                <a:lnTo>
                  <a:pt x="7574" y="0"/>
                </a:lnTo>
                <a:lnTo>
                  <a:pt x="7574" y="395"/>
                </a:lnTo>
                <a:lnTo>
                  <a:pt x="6453" y="1515"/>
                </a:lnTo>
                <a:lnTo>
                  <a:pt x="5597" y="1515"/>
                </a:lnTo>
                <a:lnTo>
                  <a:pt x="7114"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7E608DFC-52BD-9F47-A5DC-38DC2D4C9AD6}"/>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024B3656-C6B1-1548-9E0B-A58277B20362}"/>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6D8E2BF9-8240-DB47-AA17-0A624C8707A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265714" cy="1598919"/>
          </a:xfrm>
          <a:prstGeom prst="rect">
            <a:avLst/>
          </a:prstGeom>
        </p:spPr>
      </p:pic>
    </p:spTree>
    <p:extLst>
      <p:ext uri="{BB962C8B-B14F-4D97-AF65-F5344CB8AC3E}">
        <p14:creationId xmlns:p14="http://schemas.microsoft.com/office/powerpoint/2010/main" val="3076459609"/>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34">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1818976" y="0"/>
            <a:ext cx="6662003" cy="10288588"/>
          </a:xfrm>
          <a:custGeom>
            <a:avLst/>
            <a:gdLst>
              <a:gd name="connsiteX0" fmla="*/ 4581543 w 6662001"/>
              <a:gd name="connsiteY0" fmla="*/ 6400518 h 10288580"/>
              <a:gd name="connsiteX1" fmla="*/ 6662001 w 6662001"/>
              <a:gd name="connsiteY1" fmla="*/ 6400518 h 10288580"/>
              <a:gd name="connsiteX2" fmla="*/ 6662001 w 6662001"/>
              <a:gd name="connsiteY2" fmla="*/ 8469603 h 10288580"/>
              <a:gd name="connsiteX3" fmla="*/ 4581543 w 6662001"/>
              <a:gd name="connsiteY3" fmla="*/ 8469603 h 10288580"/>
              <a:gd name="connsiteX4" fmla="*/ 2296458 w 6662001"/>
              <a:gd name="connsiteY4" fmla="*/ 6400518 h 10288580"/>
              <a:gd name="connsiteX5" fmla="*/ 4365543 w 6662001"/>
              <a:gd name="connsiteY5" fmla="*/ 6400518 h 10288580"/>
              <a:gd name="connsiteX6" fmla="*/ 4365543 w 6662001"/>
              <a:gd name="connsiteY6" fmla="*/ 8469603 h 10288580"/>
              <a:gd name="connsiteX7" fmla="*/ 2296458 w 6662001"/>
              <a:gd name="connsiteY7" fmla="*/ 8469603 h 10288580"/>
              <a:gd name="connsiteX8" fmla="*/ 0 w 6662001"/>
              <a:gd name="connsiteY8" fmla="*/ 6400518 h 10288580"/>
              <a:gd name="connsiteX9" fmla="*/ 2069085 w 6662001"/>
              <a:gd name="connsiteY9" fmla="*/ 6400518 h 10288580"/>
              <a:gd name="connsiteX10" fmla="*/ 2069085 w 6662001"/>
              <a:gd name="connsiteY10" fmla="*/ 10288580 h 10288580"/>
              <a:gd name="connsiteX11" fmla="*/ 0 w 6662001"/>
              <a:gd name="connsiteY11" fmla="*/ 10288580 h 10288580"/>
              <a:gd name="connsiteX12" fmla="*/ 4581543 w 6662001"/>
              <a:gd name="connsiteY12" fmla="*/ 4115434 h 10288580"/>
              <a:gd name="connsiteX13" fmla="*/ 6662001 w 6662001"/>
              <a:gd name="connsiteY13" fmla="*/ 4115434 h 10288580"/>
              <a:gd name="connsiteX14" fmla="*/ 6662001 w 6662001"/>
              <a:gd name="connsiteY14" fmla="*/ 6184518 h 10288580"/>
              <a:gd name="connsiteX15" fmla="*/ 4581543 w 6662001"/>
              <a:gd name="connsiteY15" fmla="*/ 6184518 h 10288580"/>
              <a:gd name="connsiteX16" fmla="*/ 0 w 6662001"/>
              <a:gd name="connsiteY16" fmla="*/ 4115434 h 10288580"/>
              <a:gd name="connsiteX17" fmla="*/ 2069085 w 6662001"/>
              <a:gd name="connsiteY17" fmla="*/ 4115434 h 10288580"/>
              <a:gd name="connsiteX18" fmla="*/ 2069085 w 6662001"/>
              <a:gd name="connsiteY18" fmla="*/ 6184518 h 10288580"/>
              <a:gd name="connsiteX19" fmla="*/ 0 w 6662001"/>
              <a:gd name="connsiteY19" fmla="*/ 6184518 h 10288580"/>
              <a:gd name="connsiteX20" fmla="*/ 2296458 w 6662001"/>
              <a:gd name="connsiteY20" fmla="*/ 4115434 h 10288580"/>
              <a:gd name="connsiteX21" fmla="*/ 4365543 w 6662001"/>
              <a:gd name="connsiteY21" fmla="*/ 4115434 h 10288580"/>
              <a:gd name="connsiteX22" fmla="*/ 4365543 w 6662001"/>
              <a:gd name="connsiteY22" fmla="*/ 6184518 h 10288580"/>
              <a:gd name="connsiteX23" fmla="*/ 2296458 w 6662001"/>
              <a:gd name="connsiteY23" fmla="*/ 6184518 h 10288580"/>
              <a:gd name="connsiteX24" fmla="*/ 0 w 6662001"/>
              <a:gd name="connsiteY24" fmla="*/ 1818976 h 10288580"/>
              <a:gd name="connsiteX25" fmla="*/ 2069085 w 6662001"/>
              <a:gd name="connsiteY25" fmla="*/ 1818976 h 10288580"/>
              <a:gd name="connsiteX26" fmla="*/ 2069085 w 6662001"/>
              <a:gd name="connsiteY26" fmla="*/ 3899434 h 10288580"/>
              <a:gd name="connsiteX27" fmla="*/ 0 w 6662001"/>
              <a:gd name="connsiteY27" fmla="*/ 3899434 h 10288580"/>
              <a:gd name="connsiteX28" fmla="*/ 4581543 w 6662001"/>
              <a:gd name="connsiteY28" fmla="*/ 1818975 h 10288580"/>
              <a:gd name="connsiteX29" fmla="*/ 6662001 w 6662001"/>
              <a:gd name="connsiteY29" fmla="*/ 1818975 h 10288580"/>
              <a:gd name="connsiteX30" fmla="*/ 6662001 w 6662001"/>
              <a:gd name="connsiteY30" fmla="*/ 3899433 h 10288580"/>
              <a:gd name="connsiteX31" fmla="*/ 4581543 w 6662001"/>
              <a:gd name="connsiteY31" fmla="*/ 3899433 h 10288580"/>
              <a:gd name="connsiteX32" fmla="*/ 2296458 w 6662001"/>
              <a:gd name="connsiteY32" fmla="*/ 0 h 10288580"/>
              <a:gd name="connsiteX33" fmla="*/ 4365543 w 6662001"/>
              <a:gd name="connsiteY33" fmla="*/ 0 h 10288580"/>
              <a:gd name="connsiteX34" fmla="*/ 4365543 w 6662001"/>
              <a:gd name="connsiteY34" fmla="*/ 3899434 h 10288580"/>
              <a:gd name="connsiteX35" fmla="*/ 2296458 w 6662001"/>
              <a:gd name="connsiteY35" fmla="*/ 3899434 h 10288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662001" h="10288580">
                <a:moveTo>
                  <a:pt x="4581543" y="6400518"/>
                </a:moveTo>
                <a:lnTo>
                  <a:pt x="6662001" y="6400518"/>
                </a:lnTo>
                <a:lnTo>
                  <a:pt x="6662001" y="8469603"/>
                </a:lnTo>
                <a:lnTo>
                  <a:pt x="4581543" y="8469603"/>
                </a:lnTo>
                <a:close/>
                <a:moveTo>
                  <a:pt x="2296458" y="6400518"/>
                </a:moveTo>
                <a:lnTo>
                  <a:pt x="4365543" y="6400518"/>
                </a:lnTo>
                <a:lnTo>
                  <a:pt x="4365543" y="8469603"/>
                </a:lnTo>
                <a:lnTo>
                  <a:pt x="2296458" y="8469603"/>
                </a:lnTo>
                <a:close/>
                <a:moveTo>
                  <a:pt x="0" y="6400518"/>
                </a:moveTo>
                <a:lnTo>
                  <a:pt x="2069085" y="6400518"/>
                </a:lnTo>
                <a:lnTo>
                  <a:pt x="2069085" y="10288580"/>
                </a:lnTo>
                <a:lnTo>
                  <a:pt x="0" y="10288580"/>
                </a:lnTo>
                <a:close/>
                <a:moveTo>
                  <a:pt x="4581543" y="4115434"/>
                </a:moveTo>
                <a:lnTo>
                  <a:pt x="6662001" y="4115434"/>
                </a:lnTo>
                <a:lnTo>
                  <a:pt x="6662001" y="6184518"/>
                </a:lnTo>
                <a:lnTo>
                  <a:pt x="4581543" y="6184518"/>
                </a:lnTo>
                <a:close/>
                <a:moveTo>
                  <a:pt x="0" y="4115434"/>
                </a:moveTo>
                <a:lnTo>
                  <a:pt x="2069085" y="4115434"/>
                </a:lnTo>
                <a:lnTo>
                  <a:pt x="2069085" y="6184518"/>
                </a:lnTo>
                <a:lnTo>
                  <a:pt x="0" y="6184518"/>
                </a:lnTo>
                <a:close/>
                <a:moveTo>
                  <a:pt x="2296458" y="4115434"/>
                </a:moveTo>
                <a:lnTo>
                  <a:pt x="4365543" y="4115434"/>
                </a:lnTo>
                <a:lnTo>
                  <a:pt x="4365543" y="6184518"/>
                </a:lnTo>
                <a:lnTo>
                  <a:pt x="2296458" y="6184518"/>
                </a:lnTo>
                <a:close/>
                <a:moveTo>
                  <a:pt x="0" y="1818976"/>
                </a:moveTo>
                <a:lnTo>
                  <a:pt x="2069085" y="1818976"/>
                </a:lnTo>
                <a:lnTo>
                  <a:pt x="2069085" y="3899434"/>
                </a:lnTo>
                <a:lnTo>
                  <a:pt x="0" y="3899434"/>
                </a:lnTo>
                <a:close/>
                <a:moveTo>
                  <a:pt x="4581543" y="1818975"/>
                </a:moveTo>
                <a:lnTo>
                  <a:pt x="6662001" y="1818975"/>
                </a:lnTo>
                <a:lnTo>
                  <a:pt x="6662001" y="3899433"/>
                </a:lnTo>
                <a:lnTo>
                  <a:pt x="4581543" y="3899433"/>
                </a:lnTo>
                <a:close/>
                <a:moveTo>
                  <a:pt x="2296458" y="0"/>
                </a:moveTo>
                <a:lnTo>
                  <a:pt x="4365543" y="0"/>
                </a:lnTo>
                <a:lnTo>
                  <a:pt x="4365543" y="3899434"/>
                </a:lnTo>
                <a:lnTo>
                  <a:pt x="2296458" y="3899434"/>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4" name="TextBox 3">
            <a:extLst>
              <a:ext uri="{FF2B5EF4-FFF2-40B4-BE49-F238E27FC236}">
                <a16:creationId xmlns:a16="http://schemas.microsoft.com/office/drawing/2014/main" id="{85B429BA-8206-424E-BC96-CC7B15B1AEEA}"/>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552B6704-F2A5-7B48-9BCB-2C123C0F8E5D}"/>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21905708"/>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35">
    <p:spTree>
      <p:nvGrpSpPr>
        <p:cNvPr id="1" name=""/>
        <p:cNvGrpSpPr/>
        <p:nvPr/>
      </p:nvGrpSpPr>
      <p:grpSpPr>
        <a:xfrm>
          <a:off x="0" y="0"/>
          <a:ext cx="0" cy="0"/>
          <a:chOff x="0" y="0"/>
          <a:chExt cx="0" cy="0"/>
        </a:xfrm>
      </p:grpSpPr>
      <p:sp>
        <p:nvSpPr>
          <p:cNvPr id="6" name="Рисунок 2"/>
          <p:cNvSpPr>
            <a:spLocks noGrp="1" noChangeArrowheads="1"/>
          </p:cNvSpPr>
          <p:nvPr>
            <p:ph type="pic" sz="quarter" idx="10"/>
          </p:nvPr>
        </p:nvSpPr>
        <p:spPr bwMode="auto">
          <a:xfrm>
            <a:off x="1237025" y="1307394"/>
            <a:ext cx="7696541" cy="7673803"/>
          </a:xfrm>
          <a:custGeom>
            <a:avLst/>
            <a:gdLst>
              <a:gd name="connsiteX0" fmla="*/ 6696103 w 7696540"/>
              <a:gd name="connsiteY0" fmla="*/ 6673365 h 7673802"/>
              <a:gd name="connsiteX1" fmla="*/ 7696540 w 7696540"/>
              <a:gd name="connsiteY1" fmla="*/ 6673365 h 7673802"/>
              <a:gd name="connsiteX2" fmla="*/ 7696540 w 7696540"/>
              <a:gd name="connsiteY2" fmla="*/ 7673802 h 7673802"/>
              <a:gd name="connsiteX3" fmla="*/ 6696103 w 7696540"/>
              <a:gd name="connsiteY3" fmla="*/ 7673802 h 7673802"/>
              <a:gd name="connsiteX4" fmla="*/ 5581980 w 7696540"/>
              <a:gd name="connsiteY4" fmla="*/ 6673365 h 7673802"/>
              <a:gd name="connsiteX5" fmla="*/ 6582417 w 7696540"/>
              <a:gd name="connsiteY5" fmla="*/ 6673365 h 7673802"/>
              <a:gd name="connsiteX6" fmla="*/ 6582417 w 7696540"/>
              <a:gd name="connsiteY6" fmla="*/ 7673802 h 7673802"/>
              <a:gd name="connsiteX7" fmla="*/ 5581980 w 7696540"/>
              <a:gd name="connsiteY7" fmla="*/ 7673802 h 7673802"/>
              <a:gd name="connsiteX8" fmla="*/ 4467857 w 7696540"/>
              <a:gd name="connsiteY8" fmla="*/ 6673365 h 7673802"/>
              <a:gd name="connsiteX9" fmla="*/ 5456929 w 7696540"/>
              <a:gd name="connsiteY9" fmla="*/ 6673365 h 7673802"/>
              <a:gd name="connsiteX10" fmla="*/ 5456929 w 7696540"/>
              <a:gd name="connsiteY10" fmla="*/ 7673802 h 7673802"/>
              <a:gd name="connsiteX11" fmla="*/ 4467857 w 7696540"/>
              <a:gd name="connsiteY11" fmla="*/ 7673802 h 7673802"/>
              <a:gd name="connsiteX12" fmla="*/ 2228246 w 7696540"/>
              <a:gd name="connsiteY12" fmla="*/ 6673365 h 7673802"/>
              <a:gd name="connsiteX13" fmla="*/ 3228683 w 7696540"/>
              <a:gd name="connsiteY13" fmla="*/ 6673365 h 7673802"/>
              <a:gd name="connsiteX14" fmla="*/ 3228683 w 7696540"/>
              <a:gd name="connsiteY14" fmla="*/ 7673802 h 7673802"/>
              <a:gd name="connsiteX15" fmla="*/ 2228246 w 7696540"/>
              <a:gd name="connsiteY15" fmla="*/ 7673802 h 7673802"/>
              <a:gd name="connsiteX16" fmla="*/ 1114123 w 7696540"/>
              <a:gd name="connsiteY16" fmla="*/ 6673365 h 7673802"/>
              <a:gd name="connsiteX17" fmla="*/ 2114560 w 7696540"/>
              <a:gd name="connsiteY17" fmla="*/ 6673365 h 7673802"/>
              <a:gd name="connsiteX18" fmla="*/ 2114560 w 7696540"/>
              <a:gd name="connsiteY18" fmla="*/ 7673802 h 7673802"/>
              <a:gd name="connsiteX19" fmla="*/ 1114123 w 7696540"/>
              <a:gd name="connsiteY19" fmla="*/ 7673802 h 7673802"/>
              <a:gd name="connsiteX20" fmla="*/ 6696103 w 7696540"/>
              <a:gd name="connsiteY20" fmla="*/ 5570615 h 7673802"/>
              <a:gd name="connsiteX21" fmla="*/ 7696540 w 7696540"/>
              <a:gd name="connsiteY21" fmla="*/ 5570615 h 7673802"/>
              <a:gd name="connsiteX22" fmla="*/ 7696540 w 7696540"/>
              <a:gd name="connsiteY22" fmla="*/ 6559687 h 7673802"/>
              <a:gd name="connsiteX23" fmla="*/ 6696103 w 7696540"/>
              <a:gd name="connsiteY23" fmla="*/ 6559687 h 7673802"/>
              <a:gd name="connsiteX24" fmla="*/ 4467857 w 7696540"/>
              <a:gd name="connsiteY24" fmla="*/ 5570615 h 7673802"/>
              <a:gd name="connsiteX25" fmla="*/ 5456929 w 7696540"/>
              <a:gd name="connsiteY25" fmla="*/ 5570615 h 7673802"/>
              <a:gd name="connsiteX26" fmla="*/ 5456929 w 7696540"/>
              <a:gd name="connsiteY26" fmla="*/ 6559687 h 7673802"/>
              <a:gd name="connsiteX27" fmla="*/ 4467857 w 7696540"/>
              <a:gd name="connsiteY27" fmla="*/ 6559687 h 7673802"/>
              <a:gd name="connsiteX28" fmla="*/ 3342369 w 7696540"/>
              <a:gd name="connsiteY28" fmla="*/ 5570615 h 7673802"/>
              <a:gd name="connsiteX29" fmla="*/ 4342806 w 7696540"/>
              <a:gd name="connsiteY29" fmla="*/ 5570615 h 7673802"/>
              <a:gd name="connsiteX30" fmla="*/ 4342806 w 7696540"/>
              <a:gd name="connsiteY30" fmla="*/ 6559687 h 7673802"/>
              <a:gd name="connsiteX31" fmla="*/ 3342369 w 7696540"/>
              <a:gd name="connsiteY31" fmla="*/ 6559687 h 7673802"/>
              <a:gd name="connsiteX32" fmla="*/ 2228246 w 7696540"/>
              <a:gd name="connsiteY32" fmla="*/ 5570615 h 7673802"/>
              <a:gd name="connsiteX33" fmla="*/ 3228683 w 7696540"/>
              <a:gd name="connsiteY33" fmla="*/ 5570615 h 7673802"/>
              <a:gd name="connsiteX34" fmla="*/ 3228683 w 7696540"/>
              <a:gd name="connsiteY34" fmla="*/ 6559687 h 7673802"/>
              <a:gd name="connsiteX35" fmla="*/ 2228246 w 7696540"/>
              <a:gd name="connsiteY35" fmla="*/ 6559687 h 7673802"/>
              <a:gd name="connsiteX36" fmla="*/ 1114123 w 7696540"/>
              <a:gd name="connsiteY36" fmla="*/ 5570615 h 7673802"/>
              <a:gd name="connsiteX37" fmla="*/ 2114560 w 7696540"/>
              <a:gd name="connsiteY37" fmla="*/ 5570615 h 7673802"/>
              <a:gd name="connsiteX38" fmla="*/ 2114560 w 7696540"/>
              <a:gd name="connsiteY38" fmla="*/ 6559687 h 7673802"/>
              <a:gd name="connsiteX39" fmla="*/ 1114123 w 7696540"/>
              <a:gd name="connsiteY39" fmla="*/ 6559687 h 7673802"/>
              <a:gd name="connsiteX40" fmla="*/ 0 w 7696540"/>
              <a:gd name="connsiteY40" fmla="*/ 5570615 h 7673802"/>
              <a:gd name="connsiteX41" fmla="*/ 989072 w 7696540"/>
              <a:gd name="connsiteY41" fmla="*/ 5570615 h 7673802"/>
              <a:gd name="connsiteX42" fmla="*/ 989072 w 7696540"/>
              <a:gd name="connsiteY42" fmla="*/ 6559687 h 7673802"/>
              <a:gd name="connsiteX43" fmla="*/ 0 w 7696540"/>
              <a:gd name="connsiteY43" fmla="*/ 6559687 h 7673802"/>
              <a:gd name="connsiteX44" fmla="*/ 6696103 w 7696540"/>
              <a:gd name="connsiteY44" fmla="*/ 4456492 h 7673802"/>
              <a:gd name="connsiteX45" fmla="*/ 7696540 w 7696540"/>
              <a:gd name="connsiteY45" fmla="*/ 4456492 h 7673802"/>
              <a:gd name="connsiteX46" fmla="*/ 7696540 w 7696540"/>
              <a:gd name="connsiteY46" fmla="*/ 5445564 h 7673802"/>
              <a:gd name="connsiteX47" fmla="*/ 6696103 w 7696540"/>
              <a:gd name="connsiteY47" fmla="*/ 5445564 h 7673802"/>
              <a:gd name="connsiteX48" fmla="*/ 5581980 w 7696540"/>
              <a:gd name="connsiteY48" fmla="*/ 4456492 h 7673802"/>
              <a:gd name="connsiteX49" fmla="*/ 6582417 w 7696540"/>
              <a:gd name="connsiteY49" fmla="*/ 4456492 h 7673802"/>
              <a:gd name="connsiteX50" fmla="*/ 6582417 w 7696540"/>
              <a:gd name="connsiteY50" fmla="*/ 5445564 h 7673802"/>
              <a:gd name="connsiteX51" fmla="*/ 5581980 w 7696540"/>
              <a:gd name="connsiteY51" fmla="*/ 5445564 h 7673802"/>
              <a:gd name="connsiteX52" fmla="*/ 4467857 w 7696540"/>
              <a:gd name="connsiteY52" fmla="*/ 4456492 h 7673802"/>
              <a:gd name="connsiteX53" fmla="*/ 5456929 w 7696540"/>
              <a:gd name="connsiteY53" fmla="*/ 4456492 h 7673802"/>
              <a:gd name="connsiteX54" fmla="*/ 5456929 w 7696540"/>
              <a:gd name="connsiteY54" fmla="*/ 5445564 h 7673802"/>
              <a:gd name="connsiteX55" fmla="*/ 4467857 w 7696540"/>
              <a:gd name="connsiteY55" fmla="*/ 5445564 h 7673802"/>
              <a:gd name="connsiteX56" fmla="*/ 3342369 w 7696540"/>
              <a:gd name="connsiteY56" fmla="*/ 4456492 h 7673802"/>
              <a:gd name="connsiteX57" fmla="*/ 4342806 w 7696540"/>
              <a:gd name="connsiteY57" fmla="*/ 4456492 h 7673802"/>
              <a:gd name="connsiteX58" fmla="*/ 4342806 w 7696540"/>
              <a:gd name="connsiteY58" fmla="*/ 5445564 h 7673802"/>
              <a:gd name="connsiteX59" fmla="*/ 3342369 w 7696540"/>
              <a:gd name="connsiteY59" fmla="*/ 5445564 h 7673802"/>
              <a:gd name="connsiteX60" fmla="*/ 1114124 w 7696540"/>
              <a:gd name="connsiteY60" fmla="*/ 4456492 h 7673802"/>
              <a:gd name="connsiteX61" fmla="*/ 2114561 w 7696540"/>
              <a:gd name="connsiteY61" fmla="*/ 4456492 h 7673802"/>
              <a:gd name="connsiteX62" fmla="*/ 2114561 w 7696540"/>
              <a:gd name="connsiteY62" fmla="*/ 5445564 h 7673802"/>
              <a:gd name="connsiteX63" fmla="*/ 1114124 w 7696540"/>
              <a:gd name="connsiteY63" fmla="*/ 5445564 h 7673802"/>
              <a:gd name="connsiteX64" fmla="*/ 6696103 w 7696540"/>
              <a:gd name="connsiteY64" fmla="*/ 3342369 h 7673802"/>
              <a:gd name="connsiteX65" fmla="*/ 7696540 w 7696540"/>
              <a:gd name="connsiteY65" fmla="*/ 3342369 h 7673802"/>
              <a:gd name="connsiteX66" fmla="*/ 7696540 w 7696540"/>
              <a:gd name="connsiteY66" fmla="*/ 4331441 h 7673802"/>
              <a:gd name="connsiteX67" fmla="*/ 6696103 w 7696540"/>
              <a:gd name="connsiteY67" fmla="*/ 4331441 h 7673802"/>
              <a:gd name="connsiteX68" fmla="*/ 5581980 w 7696540"/>
              <a:gd name="connsiteY68" fmla="*/ 3342369 h 7673802"/>
              <a:gd name="connsiteX69" fmla="*/ 6582417 w 7696540"/>
              <a:gd name="connsiteY69" fmla="*/ 3342369 h 7673802"/>
              <a:gd name="connsiteX70" fmla="*/ 6582417 w 7696540"/>
              <a:gd name="connsiteY70" fmla="*/ 4331441 h 7673802"/>
              <a:gd name="connsiteX71" fmla="*/ 5581980 w 7696540"/>
              <a:gd name="connsiteY71" fmla="*/ 4331441 h 7673802"/>
              <a:gd name="connsiteX72" fmla="*/ 3342369 w 7696540"/>
              <a:gd name="connsiteY72" fmla="*/ 3342369 h 7673802"/>
              <a:gd name="connsiteX73" fmla="*/ 4342806 w 7696540"/>
              <a:gd name="connsiteY73" fmla="*/ 3342369 h 7673802"/>
              <a:gd name="connsiteX74" fmla="*/ 4342806 w 7696540"/>
              <a:gd name="connsiteY74" fmla="*/ 4331441 h 7673802"/>
              <a:gd name="connsiteX75" fmla="*/ 3342369 w 7696540"/>
              <a:gd name="connsiteY75" fmla="*/ 4331441 h 7673802"/>
              <a:gd name="connsiteX76" fmla="*/ 2228246 w 7696540"/>
              <a:gd name="connsiteY76" fmla="*/ 3342369 h 7673802"/>
              <a:gd name="connsiteX77" fmla="*/ 3228683 w 7696540"/>
              <a:gd name="connsiteY77" fmla="*/ 3342369 h 7673802"/>
              <a:gd name="connsiteX78" fmla="*/ 3228683 w 7696540"/>
              <a:gd name="connsiteY78" fmla="*/ 4331441 h 7673802"/>
              <a:gd name="connsiteX79" fmla="*/ 2228246 w 7696540"/>
              <a:gd name="connsiteY79" fmla="*/ 4331441 h 7673802"/>
              <a:gd name="connsiteX80" fmla="*/ 1 w 7696540"/>
              <a:gd name="connsiteY80" fmla="*/ 3342369 h 7673802"/>
              <a:gd name="connsiteX81" fmla="*/ 989072 w 7696540"/>
              <a:gd name="connsiteY81" fmla="*/ 3342369 h 7673802"/>
              <a:gd name="connsiteX82" fmla="*/ 989072 w 7696540"/>
              <a:gd name="connsiteY82" fmla="*/ 4331441 h 7673802"/>
              <a:gd name="connsiteX83" fmla="*/ 1 w 7696540"/>
              <a:gd name="connsiteY83" fmla="*/ 4331441 h 7673802"/>
              <a:gd name="connsiteX84" fmla="*/ 6696103 w 7696540"/>
              <a:gd name="connsiteY84" fmla="*/ 2228246 h 7673802"/>
              <a:gd name="connsiteX85" fmla="*/ 7696540 w 7696540"/>
              <a:gd name="connsiteY85" fmla="*/ 2228246 h 7673802"/>
              <a:gd name="connsiteX86" fmla="*/ 7696540 w 7696540"/>
              <a:gd name="connsiteY86" fmla="*/ 3217318 h 7673802"/>
              <a:gd name="connsiteX87" fmla="*/ 6696103 w 7696540"/>
              <a:gd name="connsiteY87" fmla="*/ 3217318 h 7673802"/>
              <a:gd name="connsiteX88" fmla="*/ 5581980 w 7696540"/>
              <a:gd name="connsiteY88" fmla="*/ 2228246 h 7673802"/>
              <a:gd name="connsiteX89" fmla="*/ 6582417 w 7696540"/>
              <a:gd name="connsiteY89" fmla="*/ 2228246 h 7673802"/>
              <a:gd name="connsiteX90" fmla="*/ 6582417 w 7696540"/>
              <a:gd name="connsiteY90" fmla="*/ 3217318 h 7673802"/>
              <a:gd name="connsiteX91" fmla="*/ 5581980 w 7696540"/>
              <a:gd name="connsiteY91" fmla="*/ 3217318 h 7673802"/>
              <a:gd name="connsiteX92" fmla="*/ 4467857 w 7696540"/>
              <a:gd name="connsiteY92" fmla="*/ 2228246 h 7673802"/>
              <a:gd name="connsiteX93" fmla="*/ 5456929 w 7696540"/>
              <a:gd name="connsiteY93" fmla="*/ 2228246 h 7673802"/>
              <a:gd name="connsiteX94" fmla="*/ 5456929 w 7696540"/>
              <a:gd name="connsiteY94" fmla="*/ 3217318 h 7673802"/>
              <a:gd name="connsiteX95" fmla="*/ 4467857 w 7696540"/>
              <a:gd name="connsiteY95" fmla="*/ 3217318 h 7673802"/>
              <a:gd name="connsiteX96" fmla="*/ 3342369 w 7696540"/>
              <a:gd name="connsiteY96" fmla="*/ 2228246 h 7673802"/>
              <a:gd name="connsiteX97" fmla="*/ 4342806 w 7696540"/>
              <a:gd name="connsiteY97" fmla="*/ 2228246 h 7673802"/>
              <a:gd name="connsiteX98" fmla="*/ 4342806 w 7696540"/>
              <a:gd name="connsiteY98" fmla="*/ 3217318 h 7673802"/>
              <a:gd name="connsiteX99" fmla="*/ 3342369 w 7696540"/>
              <a:gd name="connsiteY99" fmla="*/ 3217318 h 7673802"/>
              <a:gd name="connsiteX100" fmla="*/ 2228249 w 7696540"/>
              <a:gd name="connsiteY100" fmla="*/ 2228246 h 7673802"/>
              <a:gd name="connsiteX101" fmla="*/ 3228683 w 7696540"/>
              <a:gd name="connsiteY101" fmla="*/ 2228246 h 7673802"/>
              <a:gd name="connsiteX102" fmla="*/ 3228683 w 7696540"/>
              <a:gd name="connsiteY102" fmla="*/ 3217318 h 7673802"/>
              <a:gd name="connsiteX103" fmla="*/ 2228249 w 7696540"/>
              <a:gd name="connsiteY103" fmla="*/ 3217318 h 7673802"/>
              <a:gd name="connsiteX104" fmla="*/ 1114124 w 7696540"/>
              <a:gd name="connsiteY104" fmla="*/ 2228246 h 7673802"/>
              <a:gd name="connsiteX105" fmla="*/ 2114561 w 7696540"/>
              <a:gd name="connsiteY105" fmla="*/ 2228246 h 7673802"/>
              <a:gd name="connsiteX106" fmla="*/ 2114561 w 7696540"/>
              <a:gd name="connsiteY106" fmla="*/ 3217318 h 7673802"/>
              <a:gd name="connsiteX107" fmla="*/ 1114124 w 7696540"/>
              <a:gd name="connsiteY107" fmla="*/ 3217318 h 7673802"/>
              <a:gd name="connsiteX108" fmla="*/ 2 w 7696540"/>
              <a:gd name="connsiteY108" fmla="*/ 2228246 h 7673802"/>
              <a:gd name="connsiteX109" fmla="*/ 989074 w 7696540"/>
              <a:gd name="connsiteY109" fmla="*/ 2228246 h 7673802"/>
              <a:gd name="connsiteX110" fmla="*/ 989074 w 7696540"/>
              <a:gd name="connsiteY110" fmla="*/ 3217318 h 7673802"/>
              <a:gd name="connsiteX111" fmla="*/ 2 w 7696540"/>
              <a:gd name="connsiteY111" fmla="*/ 3217318 h 7673802"/>
              <a:gd name="connsiteX112" fmla="*/ 6696103 w 7696540"/>
              <a:gd name="connsiteY112" fmla="*/ 1114124 h 7673802"/>
              <a:gd name="connsiteX113" fmla="*/ 7696540 w 7696540"/>
              <a:gd name="connsiteY113" fmla="*/ 1114124 h 7673802"/>
              <a:gd name="connsiteX114" fmla="*/ 7696540 w 7696540"/>
              <a:gd name="connsiteY114" fmla="*/ 2103196 h 7673802"/>
              <a:gd name="connsiteX115" fmla="*/ 6696103 w 7696540"/>
              <a:gd name="connsiteY115" fmla="*/ 2103196 h 7673802"/>
              <a:gd name="connsiteX116" fmla="*/ 5581980 w 7696540"/>
              <a:gd name="connsiteY116" fmla="*/ 1114124 h 7673802"/>
              <a:gd name="connsiteX117" fmla="*/ 6582417 w 7696540"/>
              <a:gd name="connsiteY117" fmla="*/ 1114124 h 7673802"/>
              <a:gd name="connsiteX118" fmla="*/ 6582417 w 7696540"/>
              <a:gd name="connsiteY118" fmla="*/ 2103196 h 7673802"/>
              <a:gd name="connsiteX119" fmla="*/ 5581980 w 7696540"/>
              <a:gd name="connsiteY119" fmla="*/ 2103196 h 7673802"/>
              <a:gd name="connsiteX120" fmla="*/ 3342369 w 7696540"/>
              <a:gd name="connsiteY120" fmla="*/ 1114124 h 7673802"/>
              <a:gd name="connsiteX121" fmla="*/ 4342806 w 7696540"/>
              <a:gd name="connsiteY121" fmla="*/ 1114124 h 7673802"/>
              <a:gd name="connsiteX122" fmla="*/ 4342806 w 7696540"/>
              <a:gd name="connsiteY122" fmla="*/ 2103196 h 7673802"/>
              <a:gd name="connsiteX123" fmla="*/ 3342369 w 7696540"/>
              <a:gd name="connsiteY123" fmla="*/ 2103196 h 7673802"/>
              <a:gd name="connsiteX124" fmla="*/ 1114125 w 7696540"/>
              <a:gd name="connsiteY124" fmla="*/ 1114124 h 7673802"/>
              <a:gd name="connsiteX125" fmla="*/ 2114562 w 7696540"/>
              <a:gd name="connsiteY125" fmla="*/ 1114124 h 7673802"/>
              <a:gd name="connsiteX126" fmla="*/ 2114562 w 7696540"/>
              <a:gd name="connsiteY126" fmla="*/ 2103196 h 7673802"/>
              <a:gd name="connsiteX127" fmla="*/ 1114125 w 7696540"/>
              <a:gd name="connsiteY127" fmla="*/ 2103196 h 7673802"/>
              <a:gd name="connsiteX128" fmla="*/ 2228246 w 7696540"/>
              <a:gd name="connsiteY128" fmla="*/ 1114123 h 7673802"/>
              <a:gd name="connsiteX129" fmla="*/ 3228683 w 7696540"/>
              <a:gd name="connsiteY129" fmla="*/ 1114123 h 7673802"/>
              <a:gd name="connsiteX130" fmla="*/ 3228683 w 7696540"/>
              <a:gd name="connsiteY130" fmla="*/ 2103196 h 7673802"/>
              <a:gd name="connsiteX131" fmla="*/ 2228246 w 7696540"/>
              <a:gd name="connsiteY131" fmla="*/ 2103196 h 7673802"/>
              <a:gd name="connsiteX132" fmla="*/ 5581980 w 7696540"/>
              <a:gd name="connsiteY132" fmla="*/ 1 h 7673802"/>
              <a:gd name="connsiteX133" fmla="*/ 6582417 w 7696540"/>
              <a:gd name="connsiteY133" fmla="*/ 1 h 7673802"/>
              <a:gd name="connsiteX134" fmla="*/ 6582417 w 7696540"/>
              <a:gd name="connsiteY134" fmla="*/ 989073 h 7673802"/>
              <a:gd name="connsiteX135" fmla="*/ 5581980 w 7696540"/>
              <a:gd name="connsiteY135" fmla="*/ 989073 h 7673802"/>
              <a:gd name="connsiteX136" fmla="*/ 4467857 w 7696540"/>
              <a:gd name="connsiteY136" fmla="*/ 1 h 7673802"/>
              <a:gd name="connsiteX137" fmla="*/ 5456929 w 7696540"/>
              <a:gd name="connsiteY137" fmla="*/ 1 h 7673802"/>
              <a:gd name="connsiteX138" fmla="*/ 5456929 w 7696540"/>
              <a:gd name="connsiteY138" fmla="*/ 989073 h 7673802"/>
              <a:gd name="connsiteX139" fmla="*/ 4467857 w 7696540"/>
              <a:gd name="connsiteY139" fmla="*/ 989073 h 7673802"/>
              <a:gd name="connsiteX140" fmla="*/ 3342369 w 7696540"/>
              <a:gd name="connsiteY140" fmla="*/ 1 h 7673802"/>
              <a:gd name="connsiteX141" fmla="*/ 4342806 w 7696540"/>
              <a:gd name="connsiteY141" fmla="*/ 1 h 7673802"/>
              <a:gd name="connsiteX142" fmla="*/ 4342806 w 7696540"/>
              <a:gd name="connsiteY142" fmla="*/ 989073 h 7673802"/>
              <a:gd name="connsiteX143" fmla="*/ 3342369 w 7696540"/>
              <a:gd name="connsiteY143" fmla="*/ 989073 h 7673802"/>
              <a:gd name="connsiteX144" fmla="*/ 2228246 w 7696540"/>
              <a:gd name="connsiteY144" fmla="*/ 0 h 7673802"/>
              <a:gd name="connsiteX145" fmla="*/ 3228683 w 7696540"/>
              <a:gd name="connsiteY145" fmla="*/ 0 h 7673802"/>
              <a:gd name="connsiteX146" fmla="*/ 3228683 w 7696540"/>
              <a:gd name="connsiteY146" fmla="*/ 989072 h 7673802"/>
              <a:gd name="connsiteX147" fmla="*/ 2228246 w 7696540"/>
              <a:gd name="connsiteY147" fmla="*/ 989072 h 7673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7696540" h="7673802">
                <a:moveTo>
                  <a:pt x="6696103" y="6673365"/>
                </a:moveTo>
                <a:lnTo>
                  <a:pt x="7696540" y="6673365"/>
                </a:lnTo>
                <a:lnTo>
                  <a:pt x="7696540" y="7673802"/>
                </a:lnTo>
                <a:lnTo>
                  <a:pt x="6696103" y="7673802"/>
                </a:lnTo>
                <a:close/>
                <a:moveTo>
                  <a:pt x="5581980" y="6673365"/>
                </a:moveTo>
                <a:lnTo>
                  <a:pt x="6582417" y="6673365"/>
                </a:lnTo>
                <a:lnTo>
                  <a:pt x="6582417" y="7673802"/>
                </a:lnTo>
                <a:lnTo>
                  <a:pt x="5581980" y="7673802"/>
                </a:lnTo>
                <a:close/>
                <a:moveTo>
                  <a:pt x="4467857" y="6673365"/>
                </a:moveTo>
                <a:lnTo>
                  <a:pt x="5456929" y="6673365"/>
                </a:lnTo>
                <a:lnTo>
                  <a:pt x="5456929" y="7673802"/>
                </a:lnTo>
                <a:lnTo>
                  <a:pt x="4467857" y="7673802"/>
                </a:lnTo>
                <a:close/>
                <a:moveTo>
                  <a:pt x="2228246" y="6673365"/>
                </a:moveTo>
                <a:lnTo>
                  <a:pt x="3228683" y="6673365"/>
                </a:lnTo>
                <a:lnTo>
                  <a:pt x="3228683" y="7673802"/>
                </a:lnTo>
                <a:lnTo>
                  <a:pt x="2228246" y="7673802"/>
                </a:lnTo>
                <a:close/>
                <a:moveTo>
                  <a:pt x="1114123" y="6673365"/>
                </a:moveTo>
                <a:lnTo>
                  <a:pt x="2114560" y="6673365"/>
                </a:lnTo>
                <a:lnTo>
                  <a:pt x="2114560" y="7673802"/>
                </a:lnTo>
                <a:lnTo>
                  <a:pt x="1114123" y="7673802"/>
                </a:lnTo>
                <a:close/>
                <a:moveTo>
                  <a:pt x="6696103" y="5570615"/>
                </a:moveTo>
                <a:lnTo>
                  <a:pt x="7696540" y="5570615"/>
                </a:lnTo>
                <a:lnTo>
                  <a:pt x="7696540" y="6559687"/>
                </a:lnTo>
                <a:lnTo>
                  <a:pt x="6696103" y="6559687"/>
                </a:lnTo>
                <a:close/>
                <a:moveTo>
                  <a:pt x="4467857" y="5570615"/>
                </a:moveTo>
                <a:lnTo>
                  <a:pt x="5456929" y="5570615"/>
                </a:lnTo>
                <a:lnTo>
                  <a:pt x="5456929" y="6559687"/>
                </a:lnTo>
                <a:lnTo>
                  <a:pt x="4467857" y="6559687"/>
                </a:lnTo>
                <a:close/>
                <a:moveTo>
                  <a:pt x="3342369" y="5570615"/>
                </a:moveTo>
                <a:lnTo>
                  <a:pt x="4342806" y="5570615"/>
                </a:lnTo>
                <a:lnTo>
                  <a:pt x="4342806" y="6559687"/>
                </a:lnTo>
                <a:lnTo>
                  <a:pt x="3342369" y="6559687"/>
                </a:lnTo>
                <a:close/>
                <a:moveTo>
                  <a:pt x="2228246" y="5570615"/>
                </a:moveTo>
                <a:lnTo>
                  <a:pt x="3228683" y="5570615"/>
                </a:lnTo>
                <a:lnTo>
                  <a:pt x="3228683" y="6559687"/>
                </a:lnTo>
                <a:lnTo>
                  <a:pt x="2228246" y="6559687"/>
                </a:lnTo>
                <a:close/>
                <a:moveTo>
                  <a:pt x="1114123" y="5570615"/>
                </a:moveTo>
                <a:lnTo>
                  <a:pt x="2114560" y="5570615"/>
                </a:lnTo>
                <a:lnTo>
                  <a:pt x="2114560" y="6559687"/>
                </a:lnTo>
                <a:lnTo>
                  <a:pt x="1114123" y="6559687"/>
                </a:lnTo>
                <a:close/>
                <a:moveTo>
                  <a:pt x="0" y="5570615"/>
                </a:moveTo>
                <a:lnTo>
                  <a:pt x="989072" y="5570615"/>
                </a:lnTo>
                <a:lnTo>
                  <a:pt x="989072" y="6559687"/>
                </a:lnTo>
                <a:lnTo>
                  <a:pt x="0" y="6559687"/>
                </a:lnTo>
                <a:close/>
                <a:moveTo>
                  <a:pt x="6696103" y="4456492"/>
                </a:moveTo>
                <a:lnTo>
                  <a:pt x="7696540" y="4456492"/>
                </a:lnTo>
                <a:lnTo>
                  <a:pt x="7696540" y="5445564"/>
                </a:lnTo>
                <a:lnTo>
                  <a:pt x="6696103" y="5445564"/>
                </a:lnTo>
                <a:close/>
                <a:moveTo>
                  <a:pt x="5581980" y="4456492"/>
                </a:moveTo>
                <a:lnTo>
                  <a:pt x="6582417" y="4456492"/>
                </a:lnTo>
                <a:lnTo>
                  <a:pt x="6582417" y="5445564"/>
                </a:lnTo>
                <a:lnTo>
                  <a:pt x="5581980" y="5445564"/>
                </a:lnTo>
                <a:close/>
                <a:moveTo>
                  <a:pt x="4467857" y="4456492"/>
                </a:moveTo>
                <a:lnTo>
                  <a:pt x="5456929" y="4456492"/>
                </a:lnTo>
                <a:lnTo>
                  <a:pt x="5456929" y="5445564"/>
                </a:lnTo>
                <a:lnTo>
                  <a:pt x="4467857" y="5445564"/>
                </a:lnTo>
                <a:close/>
                <a:moveTo>
                  <a:pt x="3342369" y="4456492"/>
                </a:moveTo>
                <a:lnTo>
                  <a:pt x="4342806" y="4456492"/>
                </a:lnTo>
                <a:lnTo>
                  <a:pt x="4342806" y="5445564"/>
                </a:lnTo>
                <a:lnTo>
                  <a:pt x="3342369" y="5445564"/>
                </a:lnTo>
                <a:close/>
                <a:moveTo>
                  <a:pt x="1114124" y="4456492"/>
                </a:moveTo>
                <a:lnTo>
                  <a:pt x="2114561" y="4456492"/>
                </a:lnTo>
                <a:lnTo>
                  <a:pt x="2114561" y="5445564"/>
                </a:lnTo>
                <a:lnTo>
                  <a:pt x="1114124" y="5445564"/>
                </a:lnTo>
                <a:close/>
                <a:moveTo>
                  <a:pt x="6696103" y="3342369"/>
                </a:moveTo>
                <a:lnTo>
                  <a:pt x="7696540" y="3342369"/>
                </a:lnTo>
                <a:lnTo>
                  <a:pt x="7696540" y="4331441"/>
                </a:lnTo>
                <a:lnTo>
                  <a:pt x="6696103" y="4331441"/>
                </a:lnTo>
                <a:close/>
                <a:moveTo>
                  <a:pt x="5581980" y="3342369"/>
                </a:moveTo>
                <a:lnTo>
                  <a:pt x="6582417" y="3342369"/>
                </a:lnTo>
                <a:lnTo>
                  <a:pt x="6582417" y="4331441"/>
                </a:lnTo>
                <a:lnTo>
                  <a:pt x="5581980" y="4331441"/>
                </a:lnTo>
                <a:close/>
                <a:moveTo>
                  <a:pt x="3342369" y="3342369"/>
                </a:moveTo>
                <a:lnTo>
                  <a:pt x="4342806" y="3342369"/>
                </a:lnTo>
                <a:lnTo>
                  <a:pt x="4342806" y="4331441"/>
                </a:lnTo>
                <a:lnTo>
                  <a:pt x="3342369" y="4331441"/>
                </a:lnTo>
                <a:close/>
                <a:moveTo>
                  <a:pt x="2228246" y="3342369"/>
                </a:moveTo>
                <a:lnTo>
                  <a:pt x="3228683" y="3342369"/>
                </a:lnTo>
                <a:lnTo>
                  <a:pt x="3228683" y="4331441"/>
                </a:lnTo>
                <a:lnTo>
                  <a:pt x="2228246" y="4331441"/>
                </a:lnTo>
                <a:close/>
                <a:moveTo>
                  <a:pt x="1" y="3342369"/>
                </a:moveTo>
                <a:lnTo>
                  <a:pt x="989072" y="3342369"/>
                </a:lnTo>
                <a:lnTo>
                  <a:pt x="989072" y="4331441"/>
                </a:lnTo>
                <a:lnTo>
                  <a:pt x="1" y="4331441"/>
                </a:lnTo>
                <a:close/>
                <a:moveTo>
                  <a:pt x="6696103" y="2228246"/>
                </a:moveTo>
                <a:lnTo>
                  <a:pt x="7696540" y="2228246"/>
                </a:lnTo>
                <a:lnTo>
                  <a:pt x="7696540" y="3217318"/>
                </a:lnTo>
                <a:lnTo>
                  <a:pt x="6696103" y="3217318"/>
                </a:lnTo>
                <a:close/>
                <a:moveTo>
                  <a:pt x="5581980" y="2228246"/>
                </a:moveTo>
                <a:lnTo>
                  <a:pt x="6582417" y="2228246"/>
                </a:lnTo>
                <a:lnTo>
                  <a:pt x="6582417" y="3217318"/>
                </a:lnTo>
                <a:lnTo>
                  <a:pt x="5581980" y="3217318"/>
                </a:lnTo>
                <a:close/>
                <a:moveTo>
                  <a:pt x="4467857" y="2228246"/>
                </a:moveTo>
                <a:lnTo>
                  <a:pt x="5456929" y="2228246"/>
                </a:lnTo>
                <a:lnTo>
                  <a:pt x="5456929" y="3217318"/>
                </a:lnTo>
                <a:lnTo>
                  <a:pt x="4467857" y="3217318"/>
                </a:lnTo>
                <a:close/>
                <a:moveTo>
                  <a:pt x="3342369" y="2228246"/>
                </a:moveTo>
                <a:lnTo>
                  <a:pt x="4342806" y="2228246"/>
                </a:lnTo>
                <a:lnTo>
                  <a:pt x="4342806" y="3217318"/>
                </a:lnTo>
                <a:lnTo>
                  <a:pt x="3342369" y="3217318"/>
                </a:lnTo>
                <a:close/>
                <a:moveTo>
                  <a:pt x="2228249" y="2228246"/>
                </a:moveTo>
                <a:lnTo>
                  <a:pt x="3228683" y="2228246"/>
                </a:lnTo>
                <a:lnTo>
                  <a:pt x="3228683" y="3217318"/>
                </a:lnTo>
                <a:lnTo>
                  <a:pt x="2228249" y="3217318"/>
                </a:lnTo>
                <a:close/>
                <a:moveTo>
                  <a:pt x="1114124" y="2228246"/>
                </a:moveTo>
                <a:lnTo>
                  <a:pt x="2114561" y="2228246"/>
                </a:lnTo>
                <a:lnTo>
                  <a:pt x="2114561" y="3217318"/>
                </a:lnTo>
                <a:lnTo>
                  <a:pt x="1114124" y="3217318"/>
                </a:lnTo>
                <a:close/>
                <a:moveTo>
                  <a:pt x="2" y="2228246"/>
                </a:moveTo>
                <a:lnTo>
                  <a:pt x="989074" y="2228246"/>
                </a:lnTo>
                <a:lnTo>
                  <a:pt x="989074" y="3217318"/>
                </a:lnTo>
                <a:lnTo>
                  <a:pt x="2" y="3217318"/>
                </a:lnTo>
                <a:close/>
                <a:moveTo>
                  <a:pt x="6696103" y="1114124"/>
                </a:moveTo>
                <a:lnTo>
                  <a:pt x="7696540" y="1114124"/>
                </a:lnTo>
                <a:lnTo>
                  <a:pt x="7696540" y="2103196"/>
                </a:lnTo>
                <a:lnTo>
                  <a:pt x="6696103" y="2103196"/>
                </a:lnTo>
                <a:close/>
                <a:moveTo>
                  <a:pt x="5581980" y="1114124"/>
                </a:moveTo>
                <a:lnTo>
                  <a:pt x="6582417" y="1114124"/>
                </a:lnTo>
                <a:lnTo>
                  <a:pt x="6582417" y="2103196"/>
                </a:lnTo>
                <a:lnTo>
                  <a:pt x="5581980" y="2103196"/>
                </a:lnTo>
                <a:close/>
                <a:moveTo>
                  <a:pt x="3342369" y="1114124"/>
                </a:moveTo>
                <a:lnTo>
                  <a:pt x="4342806" y="1114124"/>
                </a:lnTo>
                <a:lnTo>
                  <a:pt x="4342806" y="2103196"/>
                </a:lnTo>
                <a:lnTo>
                  <a:pt x="3342369" y="2103196"/>
                </a:lnTo>
                <a:close/>
                <a:moveTo>
                  <a:pt x="1114125" y="1114124"/>
                </a:moveTo>
                <a:lnTo>
                  <a:pt x="2114562" y="1114124"/>
                </a:lnTo>
                <a:lnTo>
                  <a:pt x="2114562" y="2103196"/>
                </a:lnTo>
                <a:lnTo>
                  <a:pt x="1114125" y="2103196"/>
                </a:lnTo>
                <a:close/>
                <a:moveTo>
                  <a:pt x="2228246" y="1114123"/>
                </a:moveTo>
                <a:lnTo>
                  <a:pt x="3228683" y="1114123"/>
                </a:lnTo>
                <a:lnTo>
                  <a:pt x="3228683" y="2103196"/>
                </a:lnTo>
                <a:lnTo>
                  <a:pt x="2228246" y="2103196"/>
                </a:lnTo>
                <a:close/>
                <a:moveTo>
                  <a:pt x="5581980" y="1"/>
                </a:moveTo>
                <a:lnTo>
                  <a:pt x="6582417" y="1"/>
                </a:lnTo>
                <a:lnTo>
                  <a:pt x="6582417" y="989073"/>
                </a:lnTo>
                <a:lnTo>
                  <a:pt x="5581980" y="989073"/>
                </a:lnTo>
                <a:close/>
                <a:moveTo>
                  <a:pt x="4467857" y="1"/>
                </a:moveTo>
                <a:lnTo>
                  <a:pt x="5456929" y="1"/>
                </a:lnTo>
                <a:lnTo>
                  <a:pt x="5456929" y="989073"/>
                </a:lnTo>
                <a:lnTo>
                  <a:pt x="4467857" y="989073"/>
                </a:lnTo>
                <a:close/>
                <a:moveTo>
                  <a:pt x="3342369" y="1"/>
                </a:moveTo>
                <a:lnTo>
                  <a:pt x="4342806" y="1"/>
                </a:lnTo>
                <a:lnTo>
                  <a:pt x="4342806" y="989073"/>
                </a:lnTo>
                <a:lnTo>
                  <a:pt x="3342369" y="989073"/>
                </a:lnTo>
                <a:close/>
                <a:moveTo>
                  <a:pt x="2228246" y="0"/>
                </a:moveTo>
                <a:lnTo>
                  <a:pt x="3228683" y="0"/>
                </a:lnTo>
                <a:lnTo>
                  <a:pt x="3228683" y="989072"/>
                </a:lnTo>
                <a:lnTo>
                  <a:pt x="2228246" y="98907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3" name="TextBox 2">
            <a:extLst>
              <a:ext uri="{FF2B5EF4-FFF2-40B4-BE49-F238E27FC236}">
                <a16:creationId xmlns:a16="http://schemas.microsoft.com/office/drawing/2014/main" id="{B72F4A9E-E156-A84D-B518-806653BBC392}"/>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4" name="Straight Connector 3">
            <a:extLst>
              <a:ext uri="{FF2B5EF4-FFF2-40B4-BE49-F238E27FC236}">
                <a16:creationId xmlns:a16="http://schemas.microsoft.com/office/drawing/2014/main" id="{DFF89396-B700-B946-AE30-5BC1BC3EFBD4}"/>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E05F9EBD-8CC0-EC4E-90C7-AE94DB140A6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1465234427"/>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36">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9401368" y="1401962"/>
            <a:ext cx="7507277" cy="7518587"/>
          </a:xfrm>
          <a:custGeom>
            <a:avLst/>
            <a:gdLst>
              <a:gd name="T0" fmla="*/ 0 w 3317"/>
              <a:gd name="T1" fmla="*/ 0 h 3329"/>
              <a:gd name="T2" fmla="*/ 3257 w 3317"/>
              <a:gd name="T3" fmla="*/ 0 h 3329"/>
              <a:gd name="T4" fmla="*/ 2050 w 3317"/>
              <a:gd name="T5" fmla="*/ 1211 h 3329"/>
              <a:gd name="T6" fmla="*/ 1207 w 3317"/>
              <a:gd name="T7" fmla="*/ 1211 h 3329"/>
              <a:gd name="T8" fmla="*/ 1207 w 3317"/>
              <a:gd name="T9" fmla="*/ 2057 h 3329"/>
              <a:gd name="T10" fmla="*/ 0 w 3317"/>
              <a:gd name="T11" fmla="*/ 3269 h 3329"/>
              <a:gd name="T12" fmla="*/ 0 w 3317"/>
              <a:gd name="T13" fmla="*/ 0 h 3329"/>
              <a:gd name="T14" fmla="*/ 3317 w 3317"/>
              <a:gd name="T15" fmla="*/ 62 h 3329"/>
              <a:gd name="T16" fmla="*/ 3317 w 3317"/>
              <a:gd name="T17" fmla="*/ 3329 h 3329"/>
              <a:gd name="T18" fmla="*/ 62 w 3317"/>
              <a:gd name="T19" fmla="*/ 3329 h 3329"/>
              <a:gd name="T20" fmla="*/ 1268 w 3317"/>
              <a:gd name="T21" fmla="*/ 2119 h 3329"/>
              <a:gd name="T22" fmla="*/ 2112 w 3317"/>
              <a:gd name="T23" fmla="*/ 2119 h 3329"/>
              <a:gd name="T24" fmla="*/ 2112 w 3317"/>
              <a:gd name="T25" fmla="*/ 1272 h 3329"/>
              <a:gd name="T26" fmla="*/ 3317 w 3317"/>
              <a:gd name="T27" fmla="*/ 62 h 3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17" h="3329">
                <a:moveTo>
                  <a:pt x="0" y="0"/>
                </a:moveTo>
                <a:lnTo>
                  <a:pt x="3257" y="0"/>
                </a:lnTo>
                <a:lnTo>
                  <a:pt x="2050" y="1211"/>
                </a:lnTo>
                <a:lnTo>
                  <a:pt x="1207" y="1211"/>
                </a:lnTo>
                <a:lnTo>
                  <a:pt x="1207" y="2057"/>
                </a:lnTo>
                <a:lnTo>
                  <a:pt x="0" y="3269"/>
                </a:lnTo>
                <a:lnTo>
                  <a:pt x="0" y="0"/>
                </a:lnTo>
                <a:close/>
                <a:moveTo>
                  <a:pt x="3317" y="62"/>
                </a:moveTo>
                <a:lnTo>
                  <a:pt x="3317" y="3329"/>
                </a:lnTo>
                <a:lnTo>
                  <a:pt x="62" y="3329"/>
                </a:lnTo>
                <a:lnTo>
                  <a:pt x="1268" y="2119"/>
                </a:lnTo>
                <a:lnTo>
                  <a:pt x="2112" y="2119"/>
                </a:lnTo>
                <a:lnTo>
                  <a:pt x="2112" y="1272"/>
                </a:lnTo>
                <a:lnTo>
                  <a:pt x="3317" y="6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4" name="TextBox 3">
            <a:extLst>
              <a:ext uri="{FF2B5EF4-FFF2-40B4-BE49-F238E27FC236}">
                <a16:creationId xmlns:a16="http://schemas.microsoft.com/office/drawing/2014/main" id="{79ABB03C-ABDE-C94D-B801-24D106007866}"/>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3669C5B7-8944-A44E-9B7E-13AAC5345673}"/>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DE42B0D7-E492-AA4A-81A0-613880E6CDE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0"/>
            <a:ext cx="3843131" cy="1881626"/>
          </a:xfrm>
          <a:prstGeom prst="rect">
            <a:avLst/>
          </a:prstGeom>
        </p:spPr>
      </p:pic>
    </p:spTree>
    <p:extLst>
      <p:ext uri="{BB962C8B-B14F-4D97-AF65-F5344CB8AC3E}">
        <p14:creationId xmlns:p14="http://schemas.microsoft.com/office/powerpoint/2010/main" val="4123884149"/>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37">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9311053" y="1311514"/>
            <a:ext cx="7687902" cy="7699484"/>
          </a:xfrm>
          <a:custGeom>
            <a:avLst/>
            <a:gdLst>
              <a:gd name="T0" fmla="*/ 1908 w 3398"/>
              <a:gd name="T1" fmla="*/ 12 h 3410"/>
              <a:gd name="T2" fmla="*/ 2148 w 3398"/>
              <a:gd name="T3" fmla="*/ 61 h 3410"/>
              <a:gd name="T4" fmla="*/ 2375 w 3398"/>
              <a:gd name="T5" fmla="*/ 142 h 3410"/>
              <a:gd name="T6" fmla="*/ 2586 w 3398"/>
              <a:gd name="T7" fmla="*/ 253 h 3410"/>
              <a:gd name="T8" fmla="*/ 2779 w 3398"/>
              <a:gd name="T9" fmla="*/ 391 h 3410"/>
              <a:gd name="T10" fmla="*/ 1962 w 3398"/>
              <a:gd name="T11" fmla="*/ 1323 h 3410"/>
              <a:gd name="T12" fmla="*/ 1858 w 3398"/>
              <a:gd name="T13" fmla="*/ 1269 h 3410"/>
              <a:gd name="T14" fmla="*/ 1740 w 3398"/>
              <a:gd name="T15" fmla="*/ 1242 h 3410"/>
              <a:gd name="T16" fmla="*/ 1606 w 3398"/>
              <a:gd name="T17" fmla="*/ 1249 h 3410"/>
              <a:gd name="T18" fmla="*/ 1479 w 3398"/>
              <a:gd name="T19" fmla="*/ 1297 h 3410"/>
              <a:gd name="T20" fmla="*/ 1372 w 3398"/>
              <a:gd name="T21" fmla="*/ 1377 h 3410"/>
              <a:gd name="T22" fmla="*/ 1292 w 3398"/>
              <a:gd name="T23" fmla="*/ 1484 h 3410"/>
              <a:gd name="T24" fmla="*/ 1245 w 3398"/>
              <a:gd name="T25" fmla="*/ 1612 h 3410"/>
              <a:gd name="T26" fmla="*/ 1238 w 3398"/>
              <a:gd name="T27" fmla="*/ 1747 h 3410"/>
              <a:gd name="T28" fmla="*/ 1264 w 3398"/>
              <a:gd name="T29" fmla="*/ 1865 h 3410"/>
              <a:gd name="T30" fmla="*/ 1319 w 3398"/>
              <a:gd name="T31" fmla="*/ 1970 h 3410"/>
              <a:gd name="T32" fmla="*/ 390 w 3398"/>
              <a:gd name="T33" fmla="*/ 2788 h 3410"/>
              <a:gd name="T34" fmla="*/ 251 w 3398"/>
              <a:gd name="T35" fmla="*/ 2595 h 3410"/>
              <a:gd name="T36" fmla="*/ 141 w 3398"/>
              <a:gd name="T37" fmla="*/ 2383 h 3410"/>
              <a:gd name="T38" fmla="*/ 61 w 3398"/>
              <a:gd name="T39" fmla="*/ 2156 h 3410"/>
              <a:gd name="T40" fmla="*/ 13 w 3398"/>
              <a:gd name="T41" fmla="*/ 1914 h 3410"/>
              <a:gd name="T42" fmla="*/ 3 w 3398"/>
              <a:gd name="T43" fmla="*/ 1617 h 3410"/>
              <a:gd name="T44" fmla="*/ 104 w 3398"/>
              <a:gd name="T45" fmla="*/ 1121 h 3410"/>
              <a:gd name="T46" fmla="*/ 339 w 3398"/>
              <a:gd name="T47" fmla="*/ 687 h 3410"/>
              <a:gd name="T48" fmla="*/ 684 w 3398"/>
              <a:gd name="T49" fmla="*/ 340 h 3410"/>
              <a:gd name="T50" fmla="*/ 1116 w 3398"/>
              <a:gd name="T51" fmla="*/ 104 h 3410"/>
              <a:gd name="T52" fmla="*/ 1612 w 3398"/>
              <a:gd name="T53" fmla="*/ 2 h 3410"/>
              <a:gd name="T54" fmla="*/ 3033 w 3398"/>
              <a:gd name="T55" fmla="*/ 652 h 3410"/>
              <a:gd name="T56" fmla="*/ 3167 w 3398"/>
              <a:gd name="T57" fmla="*/ 849 h 3410"/>
              <a:gd name="T58" fmla="*/ 3272 w 3398"/>
              <a:gd name="T59" fmla="*/ 1064 h 3410"/>
              <a:gd name="T60" fmla="*/ 3348 w 3398"/>
              <a:gd name="T61" fmla="*/ 1294 h 3410"/>
              <a:gd name="T62" fmla="*/ 3390 w 3398"/>
              <a:gd name="T63" fmla="*/ 1537 h 3410"/>
              <a:gd name="T64" fmla="*/ 3389 w 3398"/>
              <a:gd name="T65" fmla="*/ 1878 h 3410"/>
              <a:gd name="T66" fmla="*/ 3264 w 3398"/>
              <a:gd name="T67" fmla="*/ 2367 h 3410"/>
              <a:gd name="T68" fmla="*/ 3009 w 3398"/>
              <a:gd name="T69" fmla="*/ 2788 h 3410"/>
              <a:gd name="T70" fmla="*/ 2647 w 3398"/>
              <a:gd name="T71" fmla="*/ 3118 h 3410"/>
              <a:gd name="T72" fmla="*/ 2203 w 3398"/>
              <a:gd name="T73" fmla="*/ 3333 h 3410"/>
              <a:gd name="T74" fmla="*/ 1699 w 3398"/>
              <a:gd name="T75" fmla="*/ 3410 h 3410"/>
              <a:gd name="T76" fmla="*/ 1450 w 3398"/>
              <a:gd name="T77" fmla="*/ 3392 h 3410"/>
              <a:gd name="T78" fmla="*/ 1211 w 3398"/>
              <a:gd name="T79" fmla="*/ 3338 h 3410"/>
              <a:gd name="T80" fmla="*/ 987 w 3398"/>
              <a:gd name="T81" fmla="*/ 3252 h 3410"/>
              <a:gd name="T82" fmla="*/ 778 w 3398"/>
              <a:gd name="T83" fmla="*/ 3136 h 3410"/>
              <a:gd name="T84" fmla="*/ 590 w 3398"/>
              <a:gd name="T85" fmla="*/ 2993 h 3410"/>
              <a:gd name="T86" fmla="*/ 1452 w 3398"/>
              <a:gd name="T87" fmla="*/ 2097 h 3410"/>
              <a:gd name="T88" fmla="*/ 1559 w 3398"/>
              <a:gd name="T89" fmla="*/ 2148 h 3410"/>
              <a:gd name="T90" fmla="*/ 1678 w 3398"/>
              <a:gd name="T91" fmla="*/ 2169 h 3410"/>
              <a:gd name="T92" fmla="*/ 1815 w 3398"/>
              <a:gd name="T93" fmla="*/ 2155 h 3410"/>
              <a:gd name="T94" fmla="*/ 1939 w 3398"/>
              <a:gd name="T95" fmla="*/ 2103 h 3410"/>
              <a:gd name="T96" fmla="*/ 2041 w 3398"/>
              <a:gd name="T97" fmla="*/ 2017 h 3410"/>
              <a:gd name="T98" fmla="*/ 2117 w 3398"/>
              <a:gd name="T99" fmla="*/ 1906 h 3410"/>
              <a:gd name="T100" fmla="*/ 2157 w 3398"/>
              <a:gd name="T101" fmla="*/ 1776 h 3410"/>
              <a:gd name="T102" fmla="*/ 2158 w 3398"/>
              <a:gd name="T103" fmla="*/ 1643 h 3410"/>
              <a:gd name="T104" fmla="*/ 2127 w 3398"/>
              <a:gd name="T105" fmla="*/ 1527 h 3410"/>
              <a:gd name="T106" fmla="*/ 2068 w 3398"/>
              <a:gd name="T107" fmla="*/ 1425 h 3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398" h="3410">
                <a:moveTo>
                  <a:pt x="1699" y="0"/>
                </a:moveTo>
                <a:lnTo>
                  <a:pt x="1741" y="0"/>
                </a:lnTo>
                <a:lnTo>
                  <a:pt x="1783" y="2"/>
                </a:lnTo>
                <a:lnTo>
                  <a:pt x="1825" y="4"/>
                </a:lnTo>
                <a:lnTo>
                  <a:pt x="1866" y="8"/>
                </a:lnTo>
                <a:lnTo>
                  <a:pt x="1908" y="12"/>
                </a:lnTo>
                <a:lnTo>
                  <a:pt x="1948" y="18"/>
                </a:lnTo>
                <a:lnTo>
                  <a:pt x="1989" y="25"/>
                </a:lnTo>
                <a:lnTo>
                  <a:pt x="2029" y="33"/>
                </a:lnTo>
                <a:lnTo>
                  <a:pt x="2069" y="41"/>
                </a:lnTo>
                <a:lnTo>
                  <a:pt x="2109" y="50"/>
                </a:lnTo>
                <a:lnTo>
                  <a:pt x="2148" y="61"/>
                </a:lnTo>
                <a:lnTo>
                  <a:pt x="2187" y="72"/>
                </a:lnTo>
                <a:lnTo>
                  <a:pt x="2225" y="84"/>
                </a:lnTo>
                <a:lnTo>
                  <a:pt x="2263" y="98"/>
                </a:lnTo>
                <a:lnTo>
                  <a:pt x="2301" y="111"/>
                </a:lnTo>
                <a:lnTo>
                  <a:pt x="2338" y="125"/>
                </a:lnTo>
                <a:lnTo>
                  <a:pt x="2375" y="142"/>
                </a:lnTo>
                <a:lnTo>
                  <a:pt x="2411" y="158"/>
                </a:lnTo>
                <a:lnTo>
                  <a:pt x="2447" y="176"/>
                </a:lnTo>
                <a:lnTo>
                  <a:pt x="2483" y="193"/>
                </a:lnTo>
                <a:lnTo>
                  <a:pt x="2517" y="213"/>
                </a:lnTo>
                <a:lnTo>
                  <a:pt x="2552" y="232"/>
                </a:lnTo>
                <a:lnTo>
                  <a:pt x="2586" y="253"/>
                </a:lnTo>
                <a:lnTo>
                  <a:pt x="2620" y="273"/>
                </a:lnTo>
                <a:lnTo>
                  <a:pt x="2653" y="296"/>
                </a:lnTo>
                <a:lnTo>
                  <a:pt x="2684" y="319"/>
                </a:lnTo>
                <a:lnTo>
                  <a:pt x="2717" y="342"/>
                </a:lnTo>
                <a:lnTo>
                  <a:pt x="2748" y="366"/>
                </a:lnTo>
                <a:lnTo>
                  <a:pt x="2779" y="391"/>
                </a:lnTo>
                <a:lnTo>
                  <a:pt x="2809" y="416"/>
                </a:lnTo>
                <a:lnTo>
                  <a:pt x="2838" y="443"/>
                </a:lnTo>
                <a:lnTo>
                  <a:pt x="2868" y="470"/>
                </a:lnTo>
                <a:lnTo>
                  <a:pt x="1994" y="1347"/>
                </a:lnTo>
                <a:lnTo>
                  <a:pt x="1979" y="1335"/>
                </a:lnTo>
                <a:lnTo>
                  <a:pt x="1962" y="1323"/>
                </a:lnTo>
                <a:lnTo>
                  <a:pt x="1946" y="1312"/>
                </a:lnTo>
                <a:lnTo>
                  <a:pt x="1929" y="1302"/>
                </a:lnTo>
                <a:lnTo>
                  <a:pt x="1912" y="1292"/>
                </a:lnTo>
                <a:lnTo>
                  <a:pt x="1895" y="1284"/>
                </a:lnTo>
                <a:lnTo>
                  <a:pt x="1876" y="1276"/>
                </a:lnTo>
                <a:lnTo>
                  <a:pt x="1858" y="1269"/>
                </a:lnTo>
                <a:lnTo>
                  <a:pt x="1839" y="1262"/>
                </a:lnTo>
                <a:lnTo>
                  <a:pt x="1820" y="1256"/>
                </a:lnTo>
                <a:lnTo>
                  <a:pt x="1800" y="1251"/>
                </a:lnTo>
                <a:lnTo>
                  <a:pt x="1781" y="1247"/>
                </a:lnTo>
                <a:lnTo>
                  <a:pt x="1760" y="1244"/>
                </a:lnTo>
                <a:lnTo>
                  <a:pt x="1740" y="1242"/>
                </a:lnTo>
                <a:lnTo>
                  <a:pt x="1719" y="1241"/>
                </a:lnTo>
                <a:lnTo>
                  <a:pt x="1699" y="1240"/>
                </a:lnTo>
                <a:lnTo>
                  <a:pt x="1675" y="1241"/>
                </a:lnTo>
                <a:lnTo>
                  <a:pt x="1652" y="1242"/>
                </a:lnTo>
                <a:lnTo>
                  <a:pt x="1628" y="1245"/>
                </a:lnTo>
                <a:lnTo>
                  <a:pt x="1606" y="1249"/>
                </a:lnTo>
                <a:lnTo>
                  <a:pt x="1583" y="1254"/>
                </a:lnTo>
                <a:lnTo>
                  <a:pt x="1562" y="1262"/>
                </a:lnTo>
                <a:lnTo>
                  <a:pt x="1540" y="1269"/>
                </a:lnTo>
                <a:lnTo>
                  <a:pt x="1519" y="1277"/>
                </a:lnTo>
                <a:lnTo>
                  <a:pt x="1498" y="1286"/>
                </a:lnTo>
                <a:lnTo>
                  <a:pt x="1479" y="1297"/>
                </a:lnTo>
                <a:lnTo>
                  <a:pt x="1459" y="1308"/>
                </a:lnTo>
                <a:lnTo>
                  <a:pt x="1441" y="1320"/>
                </a:lnTo>
                <a:lnTo>
                  <a:pt x="1422" y="1333"/>
                </a:lnTo>
                <a:lnTo>
                  <a:pt x="1405" y="1347"/>
                </a:lnTo>
                <a:lnTo>
                  <a:pt x="1388" y="1361"/>
                </a:lnTo>
                <a:lnTo>
                  <a:pt x="1372" y="1377"/>
                </a:lnTo>
                <a:lnTo>
                  <a:pt x="1357" y="1393"/>
                </a:lnTo>
                <a:lnTo>
                  <a:pt x="1341" y="1410"/>
                </a:lnTo>
                <a:lnTo>
                  <a:pt x="1328" y="1427"/>
                </a:lnTo>
                <a:lnTo>
                  <a:pt x="1315" y="1446"/>
                </a:lnTo>
                <a:lnTo>
                  <a:pt x="1302" y="1464"/>
                </a:lnTo>
                <a:lnTo>
                  <a:pt x="1292" y="1484"/>
                </a:lnTo>
                <a:lnTo>
                  <a:pt x="1282" y="1504"/>
                </a:lnTo>
                <a:lnTo>
                  <a:pt x="1272" y="1525"/>
                </a:lnTo>
                <a:lnTo>
                  <a:pt x="1264" y="1545"/>
                </a:lnTo>
                <a:lnTo>
                  <a:pt x="1256" y="1567"/>
                </a:lnTo>
                <a:lnTo>
                  <a:pt x="1250" y="1590"/>
                </a:lnTo>
                <a:lnTo>
                  <a:pt x="1245" y="1612"/>
                </a:lnTo>
                <a:lnTo>
                  <a:pt x="1241" y="1635"/>
                </a:lnTo>
                <a:lnTo>
                  <a:pt x="1238" y="1657"/>
                </a:lnTo>
                <a:lnTo>
                  <a:pt x="1236" y="1681"/>
                </a:lnTo>
                <a:lnTo>
                  <a:pt x="1236" y="1705"/>
                </a:lnTo>
                <a:lnTo>
                  <a:pt x="1236" y="1726"/>
                </a:lnTo>
                <a:lnTo>
                  <a:pt x="1238" y="1747"/>
                </a:lnTo>
                <a:lnTo>
                  <a:pt x="1240" y="1767"/>
                </a:lnTo>
                <a:lnTo>
                  <a:pt x="1243" y="1787"/>
                </a:lnTo>
                <a:lnTo>
                  <a:pt x="1247" y="1808"/>
                </a:lnTo>
                <a:lnTo>
                  <a:pt x="1252" y="1827"/>
                </a:lnTo>
                <a:lnTo>
                  <a:pt x="1257" y="1846"/>
                </a:lnTo>
                <a:lnTo>
                  <a:pt x="1264" y="1865"/>
                </a:lnTo>
                <a:lnTo>
                  <a:pt x="1271" y="1884"/>
                </a:lnTo>
                <a:lnTo>
                  <a:pt x="1279" y="1901"/>
                </a:lnTo>
                <a:lnTo>
                  <a:pt x="1288" y="1920"/>
                </a:lnTo>
                <a:lnTo>
                  <a:pt x="1297" y="1936"/>
                </a:lnTo>
                <a:lnTo>
                  <a:pt x="1308" y="1954"/>
                </a:lnTo>
                <a:lnTo>
                  <a:pt x="1319" y="1970"/>
                </a:lnTo>
                <a:lnTo>
                  <a:pt x="1330" y="1985"/>
                </a:lnTo>
                <a:lnTo>
                  <a:pt x="1342" y="2001"/>
                </a:lnTo>
                <a:lnTo>
                  <a:pt x="469" y="2878"/>
                </a:lnTo>
                <a:lnTo>
                  <a:pt x="442" y="2849"/>
                </a:lnTo>
                <a:lnTo>
                  <a:pt x="415" y="2819"/>
                </a:lnTo>
                <a:lnTo>
                  <a:pt x="390" y="2788"/>
                </a:lnTo>
                <a:lnTo>
                  <a:pt x="365" y="2758"/>
                </a:lnTo>
                <a:lnTo>
                  <a:pt x="341" y="2727"/>
                </a:lnTo>
                <a:lnTo>
                  <a:pt x="317" y="2695"/>
                </a:lnTo>
                <a:lnTo>
                  <a:pt x="294" y="2662"/>
                </a:lnTo>
                <a:lnTo>
                  <a:pt x="273" y="2629"/>
                </a:lnTo>
                <a:lnTo>
                  <a:pt x="251" y="2595"/>
                </a:lnTo>
                <a:lnTo>
                  <a:pt x="231" y="2561"/>
                </a:lnTo>
                <a:lnTo>
                  <a:pt x="212" y="2527"/>
                </a:lnTo>
                <a:lnTo>
                  <a:pt x="193" y="2491"/>
                </a:lnTo>
                <a:lnTo>
                  <a:pt x="175" y="2456"/>
                </a:lnTo>
                <a:lnTo>
                  <a:pt x="157" y="2420"/>
                </a:lnTo>
                <a:lnTo>
                  <a:pt x="141" y="2383"/>
                </a:lnTo>
                <a:lnTo>
                  <a:pt x="125" y="2346"/>
                </a:lnTo>
                <a:lnTo>
                  <a:pt x="111" y="2309"/>
                </a:lnTo>
                <a:lnTo>
                  <a:pt x="97" y="2271"/>
                </a:lnTo>
                <a:lnTo>
                  <a:pt x="83" y="2233"/>
                </a:lnTo>
                <a:lnTo>
                  <a:pt x="72" y="2194"/>
                </a:lnTo>
                <a:lnTo>
                  <a:pt x="61" y="2156"/>
                </a:lnTo>
                <a:lnTo>
                  <a:pt x="51" y="2116"/>
                </a:lnTo>
                <a:lnTo>
                  <a:pt x="40" y="2077"/>
                </a:lnTo>
                <a:lnTo>
                  <a:pt x="32" y="2037"/>
                </a:lnTo>
                <a:lnTo>
                  <a:pt x="25" y="1996"/>
                </a:lnTo>
                <a:lnTo>
                  <a:pt x="18" y="1956"/>
                </a:lnTo>
                <a:lnTo>
                  <a:pt x="13" y="1914"/>
                </a:lnTo>
                <a:lnTo>
                  <a:pt x="9" y="1873"/>
                </a:lnTo>
                <a:lnTo>
                  <a:pt x="5" y="1831"/>
                </a:lnTo>
                <a:lnTo>
                  <a:pt x="3" y="1790"/>
                </a:lnTo>
                <a:lnTo>
                  <a:pt x="0" y="1748"/>
                </a:lnTo>
                <a:lnTo>
                  <a:pt x="0" y="1705"/>
                </a:lnTo>
                <a:lnTo>
                  <a:pt x="3" y="1617"/>
                </a:lnTo>
                <a:lnTo>
                  <a:pt x="9" y="1531"/>
                </a:lnTo>
                <a:lnTo>
                  <a:pt x="20" y="1447"/>
                </a:lnTo>
                <a:lnTo>
                  <a:pt x="34" y="1362"/>
                </a:lnTo>
                <a:lnTo>
                  <a:pt x="54" y="1280"/>
                </a:lnTo>
                <a:lnTo>
                  <a:pt x="76" y="1200"/>
                </a:lnTo>
                <a:lnTo>
                  <a:pt x="104" y="1121"/>
                </a:lnTo>
                <a:lnTo>
                  <a:pt x="134" y="1043"/>
                </a:lnTo>
                <a:lnTo>
                  <a:pt x="168" y="968"/>
                </a:lnTo>
                <a:lnTo>
                  <a:pt x="205" y="895"/>
                </a:lnTo>
                <a:lnTo>
                  <a:pt x="246" y="823"/>
                </a:lnTo>
                <a:lnTo>
                  <a:pt x="291" y="754"/>
                </a:lnTo>
                <a:lnTo>
                  <a:pt x="339" y="687"/>
                </a:lnTo>
                <a:lnTo>
                  <a:pt x="389" y="622"/>
                </a:lnTo>
                <a:lnTo>
                  <a:pt x="443" y="560"/>
                </a:lnTo>
                <a:lnTo>
                  <a:pt x="499" y="501"/>
                </a:lnTo>
                <a:lnTo>
                  <a:pt x="558" y="444"/>
                </a:lnTo>
                <a:lnTo>
                  <a:pt x="620" y="391"/>
                </a:lnTo>
                <a:lnTo>
                  <a:pt x="684" y="340"/>
                </a:lnTo>
                <a:lnTo>
                  <a:pt x="750" y="292"/>
                </a:lnTo>
                <a:lnTo>
                  <a:pt x="820" y="248"/>
                </a:lnTo>
                <a:lnTo>
                  <a:pt x="891" y="207"/>
                </a:lnTo>
                <a:lnTo>
                  <a:pt x="964" y="169"/>
                </a:lnTo>
                <a:lnTo>
                  <a:pt x="1039" y="135"/>
                </a:lnTo>
                <a:lnTo>
                  <a:pt x="1116" y="104"/>
                </a:lnTo>
                <a:lnTo>
                  <a:pt x="1195" y="77"/>
                </a:lnTo>
                <a:lnTo>
                  <a:pt x="1276" y="53"/>
                </a:lnTo>
                <a:lnTo>
                  <a:pt x="1358" y="35"/>
                </a:lnTo>
                <a:lnTo>
                  <a:pt x="1441" y="20"/>
                </a:lnTo>
                <a:lnTo>
                  <a:pt x="1526" y="9"/>
                </a:lnTo>
                <a:lnTo>
                  <a:pt x="1612" y="2"/>
                </a:lnTo>
                <a:lnTo>
                  <a:pt x="1699" y="0"/>
                </a:lnTo>
                <a:close/>
                <a:moveTo>
                  <a:pt x="2929" y="533"/>
                </a:moveTo>
                <a:lnTo>
                  <a:pt x="2957" y="561"/>
                </a:lnTo>
                <a:lnTo>
                  <a:pt x="2982" y="591"/>
                </a:lnTo>
                <a:lnTo>
                  <a:pt x="3008" y="621"/>
                </a:lnTo>
                <a:lnTo>
                  <a:pt x="3033" y="652"/>
                </a:lnTo>
                <a:lnTo>
                  <a:pt x="3057" y="684"/>
                </a:lnTo>
                <a:lnTo>
                  <a:pt x="3081" y="716"/>
                </a:lnTo>
                <a:lnTo>
                  <a:pt x="3103" y="748"/>
                </a:lnTo>
                <a:lnTo>
                  <a:pt x="3125" y="781"/>
                </a:lnTo>
                <a:lnTo>
                  <a:pt x="3146" y="814"/>
                </a:lnTo>
                <a:lnTo>
                  <a:pt x="3167" y="849"/>
                </a:lnTo>
                <a:lnTo>
                  <a:pt x="3186" y="883"/>
                </a:lnTo>
                <a:lnTo>
                  <a:pt x="3205" y="918"/>
                </a:lnTo>
                <a:lnTo>
                  <a:pt x="3223" y="954"/>
                </a:lnTo>
                <a:lnTo>
                  <a:pt x="3241" y="990"/>
                </a:lnTo>
                <a:lnTo>
                  <a:pt x="3257" y="1027"/>
                </a:lnTo>
                <a:lnTo>
                  <a:pt x="3272" y="1064"/>
                </a:lnTo>
                <a:lnTo>
                  <a:pt x="3287" y="1101"/>
                </a:lnTo>
                <a:lnTo>
                  <a:pt x="3301" y="1139"/>
                </a:lnTo>
                <a:lnTo>
                  <a:pt x="3314" y="1177"/>
                </a:lnTo>
                <a:lnTo>
                  <a:pt x="3326" y="1215"/>
                </a:lnTo>
                <a:lnTo>
                  <a:pt x="3337" y="1254"/>
                </a:lnTo>
                <a:lnTo>
                  <a:pt x="3348" y="1294"/>
                </a:lnTo>
                <a:lnTo>
                  <a:pt x="3357" y="1334"/>
                </a:lnTo>
                <a:lnTo>
                  <a:pt x="3366" y="1374"/>
                </a:lnTo>
                <a:lnTo>
                  <a:pt x="3373" y="1414"/>
                </a:lnTo>
                <a:lnTo>
                  <a:pt x="3380" y="1455"/>
                </a:lnTo>
                <a:lnTo>
                  <a:pt x="3385" y="1496"/>
                </a:lnTo>
                <a:lnTo>
                  <a:pt x="3390" y="1537"/>
                </a:lnTo>
                <a:lnTo>
                  <a:pt x="3393" y="1579"/>
                </a:lnTo>
                <a:lnTo>
                  <a:pt x="3396" y="1620"/>
                </a:lnTo>
                <a:lnTo>
                  <a:pt x="3397" y="1663"/>
                </a:lnTo>
                <a:lnTo>
                  <a:pt x="3398" y="1705"/>
                </a:lnTo>
                <a:lnTo>
                  <a:pt x="3395" y="1792"/>
                </a:lnTo>
                <a:lnTo>
                  <a:pt x="3389" y="1878"/>
                </a:lnTo>
                <a:lnTo>
                  <a:pt x="3378" y="1964"/>
                </a:lnTo>
                <a:lnTo>
                  <a:pt x="3364" y="2048"/>
                </a:lnTo>
                <a:lnTo>
                  <a:pt x="3344" y="2130"/>
                </a:lnTo>
                <a:lnTo>
                  <a:pt x="3322" y="2211"/>
                </a:lnTo>
                <a:lnTo>
                  <a:pt x="3294" y="2290"/>
                </a:lnTo>
                <a:lnTo>
                  <a:pt x="3264" y="2367"/>
                </a:lnTo>
                <a:lnTo>
                  <a:pt x="3229" y="2443"/>
                </a:lnTo>
                <a:lnTo>
                  <a:pt x="3192" y="2516"/>
                </a:lnTo>
                <a:lnTo>
                  <a:pt x="3151" y="2588"/>
                </a:lnTo>
                <a:lnTo>
                  <a:pt x="3106" y="2657"/>
                </a:lnTo>
                <a:lnTo>
                  <a:pt x="3059" y="2724"/>
                </a:lnTo>
                <a:lnTo>
                  <a:pt x="3009" y="2788"/>
                </a:lnTo>
                <a:lnTo>
                  <a:pt x="2955" y="2850"/>
                </a:lnTo>
                <a:lnTo>
                  <a:pt x="2898" y="2910"/>
                </a:lnTo>
                <a:lnTo>
                  <a:pt x="2840" y="2966"/>
                </a:lnTo>
                <a:lnTo>
                  <a:pt x="2778" y="3020"/>
                </a:lnTo>
                <a:lnTo>
                  <a:pt x="2714" y="3070"/>
                </a:lnTo>
                <a:lnTo>
                  <a:pt x="2647" y="3118"/>
                </a:lnTo>
                <a:lnTo>
                  <a:pt x="2578" y="3163"/>
                </a:lnTo>
                <a:lnTo>
                  <a:pt x="2507" y="3204"/>
                </a:lnTo>
                <a:lnTo>
                  <a:pt x="2433" y="3242"/>
                </a:lnTo>
                <a:lnTo>
                  <a:pt x="2359" y="3276"/>
                </a:lnTo>
                <a:lnTo>
                  <a:pt x="2282" y="3307"/>
                </a:lnTo>
                <a:lnTo>
                  <a:pt x="2203" y="3333"/>
                </a:lnTo>
                <a:lnTo>
                  <a:pt x="2122" y="3356"/>
                </a:lnTo>
                <a:lnTo>
                  <a:pt x="2040" y="3376"/>
                </a:lnTo>
                <a:lnTo>
                  <a:pt x="1957" y="3391"/>
                </a:lnTo>
                <a:lnTo>
                  <a:pt x="1872" y="3401"/>
                </a:lnTo>
                <a:lnTo>
                  <a:pt x="1786" y="3408"/>
                </a:lnTo>
                <a:lnTo>
                  <a:pt x="1699" y="3410"/>
                </a:lnTo>
                <a:lnTo>
                  <a:pt x="1657" y="3409"/>
                </a:lnTo>
                <a:lnTo>
                  <a:pt x="1615" y="3408"/>
                </a:lnTo>
                <a:lnTo>
                  <a:pt x="1573" y="3405"/>
                </a:lnTo>
                <a:lnTo>
                  <a:pt x="1532" y="3402"/>
                </a:lnTo>
                <a:lnTo>
                  <a:pt x="1491" y="3397"/>
                </a:lnTo>
                <a:lnTo>
                  <a:pt x="1450" y="3392"/>
                </a:lnTo>
                <a:lnTo>
                  <a:pt x="1409" y="3386"/>
                </a:lnTo>
                <a:lnTo>
                  <a:pt x="1369" y="3378"/>
                </a:lnTo>
                <a:lnTo>
                  <a:pt x="1329" y="3369"/>
                </a:lnTo>
                <a:lnTo>
                  <a:pt x="1289" y="3360"/>
                </a:lnTo>
                <a:lnTo>
                  <a:pt x="1250" y="3350"/>
                </a:lnTo>
                <a:lnTo>
                  <a:pt x="1211" y="3338"/>
                </a:lnTo>
                <a:lnTo>
                  <a:pt x="1172" y="3326"/>
                </a:lnTo>
                <a:lnTo>
                  <a:pt x="1134" y="3313"/>
                </a:lnTo>
                <a:lnTo>
                  <a:pt x="1098" y="3299"/>
                </a:lnTo>
                <a:lnTo>
                  <a:pt x="1060" y="3284"/>
                </a:lnTo>
                <a:lnTo>
                  <a:pt x="1023" y="3269"/>
                </a:lnTo>
                <a:lnTo>
                  <a:pt x="987" y="3252"/>
                </a:lnTo>
                <a:lnTo>
                  <a:pt x="951" y="3235"/>
                </a:lnTo>
                <a:lnTo>
                  <a:pt x="915" y="3217"/>
                </a:lnTo>
                <a:lnTo>
                  <a:pt x="880" y="3198"/>
                </a:lnTo>
                <a:lnTo>
                  <a:pt x="846" y="3178"/>
                </a:lnTo>
                <a:lnTo>
                  <a:pt x="812" y="3158"/>
                </a:lnTo>
                <a:lnTo>
                  <a:pt x="778" y="3136"/>
                </a:lnTo>
                <a:lnTo>
                  <a:pt x="745" y="3114"/>
                </a:lnTo>
                <a:lnTo>
                  <a:pt x="713" y="3092"/>
                </a:lnTo>
                <a:lnTo>
                  <a:pt x="682" y="3068"/>
                </a:lnTo>
                <a:lnTo>
                  <a:pt x="650" y="3044"/>
                </a:lnTo>
                <a:lnTo>
                  <a:pt x="619" y="3019"/>
                </a:lnTo>
                <a:lnTo>
                  <a:pt x="590" y="2993"/>
                </a:lnTo>
                <a:lnTo>
                  <a:pt x="560" y="2967"/>
                </a:lnTo>
                <a:lnTo>
                  <a:pt x="531" y="2941"/>
                </a:lnTo>
                <a:lnTo>
                  <a:pt x="1404" y="2064"/>
                </a:lnTo>
                <a:lnTo>
                  <a:pt x="1419" y="2076"/>
                </a:lnTo>
                <a:lnTo>
                  <a:pt x="1436" y="2087"/>
                </a:lnTo>
                <a:lnTo>
                  <a:pt x="1452" y="2097"/>
                </a:lnTo>
                <a:lnTo>
                  <a:pt x="1468" y="2108"/>
                </a:lnTo>
                <a:lnTo>
                  <a:pt x="1486" y="2118"/>
                </a:lnTo>
                <a:lnTo>
                  <a:pt x="1503" y="2126"/>
                </a:lnTo>
                <a:lnTo>
                  <a:pt x="1522" y="2134"/>
                </a:lnTo>
                <a:lnTo>
                  <a:pt x="1540" y="2142"/>
                </a:lnTo>
                <a:lnTo>
                  <a:pt x="1559" y="2148"/>
                </a:lnTo>
                <a:lnTo>
                  <a:pt x="1578" y="2154"/>
                </a:lnTo>
                <a:lnTo>
                  <a:pt x="1597" y="2159"/>
                </a:lnTo>
                <a:lnTo>
                  <a:pt x="1617" y="2163"/>
                </a:lnTo>
                <a:lnTo>
                  <a:pt x="1637" y="2166"/>
                </a:lnTo>
                <a:lnTo>
                  <a:pt x="1658" y="2168"/>
                </a:lnTo>
                <a:lnTo>
                  <a:pt x="1678" y="2169"/>
                </a:lnTo>
                <a:lnTo>
                  <a:pt x="1699" y="2170"/>
                </a:lnTo>
                <a:lnTo>
                  <a:pt x="1722" y="2169"/>
                </a:lnTo>
                <a:lnTo>
                  <a:pt x="1746" y="2167"/>
                </a:lnTo>
                <a:lnTo>
                  <a:pt x="1770" y="2164"/>
                </a:lnTo>
                <a:lnTo>
                  <a:pt x="1792" y="2160"/>
                </a:lnTo>
                <a:lnTo>
                  <a:pt x="1815" y="2155"/>
                </a:lnTo>
                <a:lnTo>
                  <a:pt x="1836" y="2149"/>
                </a:lnTo>
                <a:lnTo>
                  <a:pt x="1858" y="2142"/>
                </a:lnTo>
                <a:lnTo>
                  <a:pt x="1879" y="2133"/>
                </a:lnTo>
                <a:lnTo>
                  <a:pt x="1900" y="2124"/>
                </a:lnTo>
                <a:lnTo>
                  <a:pt x="1919" y="2114"/>
                </a:lnTo>
                <a:lnTo>
                  <a:pt x="1939" y="2103"/>
                </a:lnTo>
                <a:lnTo>
                  <a:pt x="1957" y="2090"/>
                </a:lnTo>
                <a:lnTo>
                  <a:pt x="1975" y="2078"/>
                </a:lnTo>
                <a:lnTo>
                  <a:pt x="1993" y="2064"/>
                </a:lnTo>
                <a:lnTo>
                  <a:pt x="2010" y="2049"/>
                </a:lnTo>
                <a:lnTo>
                  <a:pt x="2026" y="2034"/>
                </a:lnTo>
                <a:lnTo>
                  <a:pt x="2041" y="2017"/>
                </a:lnTo>
                <a:lnTo>
                  <a:pt x="2056" y="2001"/>
                </a:lnTo>
                <a:lnTo>
                  <a:pt x="2070" y="1983"/>
                </a:lnTo>
                <a:lnTo>
                  <a:pt x="2083" y="1965"/>
                </a:lnTo>
                <a:lnTo>
                  <a:pt x="2095" y="1946"/>
                </a:lnTo>
                <a:lnTo>
                  <a:pt x="2107" y="1927"/>
                </a:lnTo>
                <a:lnTo>
                  <a:pt x="2117" y="1906"/>
                </a:lnTo>
                <a:lnTo>
                  <a:pt x="2126" y="1886"/>
                </a:lnTo>
                <a:lnTo>
                  <a:pt x="2134" y="1865"/>
                </a:lnTo>
                <a:lnTo>
                  <a:pt x="2141" y="1844"/>
                </a:lnTo>
                <a:lnTo>
                  <a:pt x="2148" y="1821"/>
                </a:lnTo>
                <a:lnTo>
                  <a:pt x="2153" y="1798"/>
                </a:lnTo>
                <a:lnTo>
                  <a:pt x="2157" y="1776"/>
                </a:lnTo>
                <a:lnTo>
                  <a:pt x="2160" y="1752"/>
                </a:lnTo>
                <a:lnTo>
                  <a:pt x="2162" y="1729"/>
                </a:lnTo>
                <a:lnTo>
                  <a:pt x="2162" y="1705"/>
                </a:lnTo>
                <a:lnTo>
                  <a:pt x="2162" y="1684"/>
                </a:lnTo>
                <a:lnTo>
                  <a:pt x="2161" y="1664"/>
                </a:lnTo>
                <a:lnTo>
                  <a:pt x="2158" y="1643"/>
                </a:lnTo>
                <a:lnTo>
                  <a:pt x="2155" y="1623"/>
                </a:lnTo>
                <a:lnTo>
                  <a:pt x="2151" y="1603"/>
                </a:lnTo>
                <a:lnTo>
                  <a:pt x="2147" y="1583"/>
                </a:lnTo>
                <a:lnTo>
                  <a:pt x="2140" y="1565"/>
                </a:lnTo>
                <a:lnTo>
                  <a:pt x="2134" y="1545"/>
                </a:lnTo>
                <a:lnTo>
                  <a:pt x="2127" y="1527"/>
                </a:lnTo>
                <a:lnTo>
                  <a:pt x="2119" y="1509"/>
                </a:lnTo>
                <a:lnTo>
                  <a:pt x="2110" y="1491"/>
                </a:lnTo>
                <a:lnTo>
                  <a:pt x="2100" y="1473"/>
                </a:lnTo>
                <a:lnTo>
                  <a:pt x="2090" y="1457"/>
                </a:lnTo>
                <a:lnTo>
                  <a:pt x="2080" y="1440"/>
                </a:lnTo>
                <a:lnTo>
                  <a:pt x="2068" y="1425"/>
                </a:lnTo>
                <a:lnTo>
                  <a:pt x="2055" y="1410"/>
                </a:lnTo>
                <a:lnTo>
                  <a:pt x="2929" y="533"/>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4" name="TextBox 3">
            <a:extLst>
              <a:ext uri="{FF2B5EF4-FFF2-40B4-BE49-F238E27FC236}">
                <a16:creationId xmlns:a16="http://schemas.microsoft.com/office/drawing/2014/main" id="{E83BAAF0-9A1E-0D41-8A56-370B691CD74A}"/>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DC380E38-565B-C74B-B289-0C03C010A6A3}"/>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B3FC851E-DAF2-7143-9F4B-AD328FA3C27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875329" y="2"/>
            <a:ext cx="3412671" cy="1670869"/>
          </a:xfrm>
          <a:prstGeom prst="rect">
            <a:avLst/>
          </a:prstGeom>
        </p:spPr>
      </p:pic>
    </p:spTree>
    <p:extLst>
      <p:ext uri="{BB962C8B-B14F-4D97-AF65-F5344CB8AC3E}">
        <p14:creationId xmlns:p14="http://schemas.microsoft.com/office/powerpoint/2010/main" val="148818473"/>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38">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2188967" y="2589863"/>
            <a:ext cx="5107185" cy="5108862"/>
          </a:xfrm>
          <a:custGeom>
            <a:avLst/>
            <a:gdLst>
              <a:gd name="connsiteX0" fmla="*/ 2226853 w 5107185"/>
              <a:gd name="connsiteY0" fmla="*/ 4448679 h 5108860"/>
              <a:gd name="connsiteX1" fmla="*/ 2887034 w 5107185"/>
              <a:gd name="connsiteY1" fmla="*/ 4448679 h 5108860"/>
              <a:gd name="connsiteX2" fmla="*/ 2887034 w 5107185"/>
              <a:gd name="connsiteY2" fmla="*/ 5108860 h 5108860"/>
              <a:gd name="connsiteX3" fmla="*/ 2226853 w 5107185"/>
              <a:gd name="connsiteY3" fmla="*/ 5108860 h 5108860"/>
              <a:gd name="connsiteX4" fmla="*/ 11729 w 5107185"/>
              <a:gd name="connsiteY4" fmla="*/ 4448679 h 5108860"/>
              <a:gd name="connsiteX5" fmla="*/ 671910 w 5107185"/>
              <a:gd name="connsiteY5" fmla="*/ 4448679 h 5108860"/>
              <a:gd name="connsiteX6" fmla="*/ 671910 w 5107185"/>
              <a:gd name="connsiteY6" fmla="*/ 5108860 h 5108860"/>
              <a:gd name="connsiteX7" fmla="*/ 11729 w 5107185"/>
              <a:gd name="connsiteY7" fmla="*/ 5108860 h 5108860"/>
              <a:gd name="connsiteX8" fmla="*/ 4441977 w 5107185"/>
              <a:gd name="connsiteY8" fmla="*/ 4441977 h 5108860"/>
              <a:gd name="connsiteX9" fmla="*/ 5100483 w 5107185"/>
              <a:gd name="connsiteY9" fmla="*/ 4441977 h 5108860"/>
              <a:gd name="connsiteX10" fmla="*/ 5100483 w 5107185"/>
              <a:gd name="connsiteY10" fmla="*/ 5102158 h 5108860"/>
              <a:gd name="connsiteX11" fmla="*/ 4441977 w 5107185"/>
              <a:gd name="connsiteY11" fmla="*/ 5102158 h 5108860"/>
              <a:gd name="connsiteX12" fmla="*/ 3703043 w 5107185"/>
              <a:gd name="connsiteY12" fmla="*/ 4441977 h 5108860"/>
              <a:gd name="connsiteX13" fmla="*/ 4363224 w 5107185"/>
              <a:gd name="connsiteY13" fmla="*/ 4441977 h 5108860"/>
              <a:gd name="connsiteX14" fmla="*/ 4363224 w 5107185"/>
              <a:gd name="connsiteY14" fmla="*/ 5102158 h 5108860"/>
              <a:gd name="connsiteX15" fmla="*/ 3703043 w 5107185"/>
              <a:gd name="connsiteY15" fmla="*/ 5102158 h 5108860"/>
              <a:gd name="connsiteX16" fmla="*/ 2965786 w 5107185"/>
              <a:gd name="connsiteY16" fmla="*/ 4441977 h 5108860"/>
              <a:gd name="connsiteX17" fmla="*/ 3624292 w 5107185"/>
              <a:gd name="connsiteY17" fmla="*/ 4441977 h 5108860"/>
              <a:gd name="connsiteX18" fmla="*/ 3624292 w 5107185"/>
              <a:gd name="connsiteY18" fmla="*/ 5102158 h 5108860"/>
              <a:gd name="connsiteX19" fmla="*/ 2965786 w 5107185"/>
              <a:gd name="connsiteY19" fmla="*/ 5102158 h 5108860"/>
              <a:gd name="connsiteX20" fmla="*/ 1489595 w 5107185"/>
              <a:gd name="connsiteY20" fmla="*/ 4441977 h 5108860"/>
              <a:gd name="connsiteX21" fmla="*/ 2148101 w 5107185"/>
              <a:gd name="connsiteY21" fmla="*/ 4441977 h 5108860"/>
              <a:gd name="connsiteX22" fmla="*/ 2148101 w 5107185"/>
              <a:gd name="connsiteY22" fmla="*/ 5102158 h 5108860"/>
              <a:gd name="connsiteX23" fmla="*/ 1489595 w 5107185"/>
              <a:gd name="connsiteY23" fmla="*/ 5102158 h 5108860"/>
              <a:gd name="connsiteX24" fmla="*/ 750661 w 5107185"/>
              <a:gd name="connsiteY24" fmla="*/ 4441977 h 5108860"/>
              <a:gd name="connsiteX25" fmla="*/ 1409167 w 5107185"/>
              <a:gd name="connsiteY25" fmla="*/ 4441977 h 5108860"/>
              <a:gd name="connsiteX26" fmla="*/ 1409167 w 5107185"/>
              <a:gd name="connsiteY26" fmla="*/ 5102158 h 5108860"/>
              <a:gd name="connsiteX27" fmla="*/ 750661 w 5107185"/>
              <a:gd name="connsiteY27" fmla="*/ 5102158 h 5108860"/>
              <a:gd name="connsiteX28" fmla="*/ 3703043 w 5107185"/>
              <a:gd name="connsiteY28" fmla="*/ 3708071 h 5108860"/>
              <a:gd name="connsiteX29" fmla="*/ 4363224 w 5107185"/>
              <a:gd name="connsiteY29" fmla="*/ 3708071 h 5108860"/>
              <a:gd name="connsiteX30" fmla="*/ 4363224 w 5107185"/>
              <a:gd name="connsiteY30" fmla="*/ 4368252 h 5108860"/>
              <a:gd name="connsiteX31" fmla="*/ 3703043 w 5107185"/>
              <a:gd name="connsiteY31" fmla="*/ 4368252 h 5108860"/>
              <a:gd name="connsiteX32" fmla="*/ 4441977 w 5107185"/>
              <a:gd name="connsiteY32" fmla="*/ 3701368 h 5108860"/>
              <a:gd name="connsiteX33" fmla="*/ 5100483 w 5107185"/>
              <a:gd name="connsiteY33" fmla="*/ 3701368 h 5108860"/>
              <a:gd name="connsiteX34" fmla="*/ 5100483 w 5107185"/>
              <a:gd name="connsiteY34" fmla="*/ 4363225 h 5108860"/>
              <a:gd name="connsiteX35" fmla="*/ 4441977 w 5107185"/>
              <a:gd name="connsiteY35" fmla="*/ 4363225 h 5108860"/>
              <a:gd name="connsiteX36" fmla="*/ 2965786 w 5107185"/>
              <a:gd name="connsiteY36" fmla="*/ 3701368 h 5108860"/>
              <a:gd name="connsiteX37" fmla="*/ 3624292 w 5107185"/>
              <a:gd name="connsiteY37" fmla="*/ 3701368 h 5108860"/>
              <a:gd name="connsiteX38" fmla="*/ 3624292 w 5107185"/>
              <a:gd name="connsiteY38" fmla="*/ 4363225 h 5108860"/>
              <a:gd name="connsiteX39" fmla="*/ 2965786 w 5107185"/>
              <a:gd name="connsiteY39" fmla="*/ 4363225 h 5108860"/>
              <a:gd name="connsiteX40" fmla="*/ 2226853 w 5107185"/>
              <a:gd name="connsiteY40" fmla="*/ 3701368 h 5108860"/>
              <a:gd name="connsiteX41" fmla="*/ 2887034 w 5107185"/>
              <a:gd name="connsiteY41" fmla="*/ 3701368 h 5108860"/>
              <a:gd name="connsiteX42" fmla="*/ 2887034 w 5107185"/>
              <a:gd name="connsiteY42" fmla="*/ 4363225 h 5108860"/>
              <a:gd name="connsiteX43" fmla="*/ 2226853 w 5107185"/>
              <a:gd name="connsiteY43" fmla="*/ 4363225 h 5108860"/>
              <a:gd name="connsiteX44" fmla="*/ 1489595 w 5107185"/>
              <a:gd name="connsiteY44" fmla="*/ 3701368 h 5108860"/>
              <a:gd name="connsiteX45" fmla="*/ 2148101 w 5107185"/>
              <a:gd name="connsiteY45" fmla="*/ 3701368 h 5108860"/>
              <a:gd name="connsiteX46" fmla="*/ 2148101 w 5107185"/>
              <a:gd name="connsiteY46" fmla="*/ 4363225 h 5108860"/>
              <a:gd name="connsiteX47" fmla="*/ 1489595 w 5107185"/>
              <a:gd name="connsiteY47" fmla="*/ 4363225 h 5108860"/>
              <a:gd name="connsiteX48" fmla="*/ 750661 w 5107185"/>
              <a:gd name="connsiteY48" fmla="*/ 3701368 h 5108860"/>
              <a:gd name="connsiteX49" fmla="*/ 1409167 w 5107185"/>
              <a:gd name="connsiteY49" fmla="*/ 3701368 h 5108860"/>
              <a:gd name="connsiteX50" fmla="*/ 1409167 w 5107185"/>
              <a:gd name="connsiteY50" fmla="*/ 4363225 h 5108860"/>
              <a:gd name="connsiteX51" fmla="*/ 750661 w 5107185"/>
              <a:gd name="connsiteY51" fmla="*/ 4363225 h 5108860"/>
              <a:gd name="connsiteX52" fmla="*/ 11729 w 5107185"/>
              <a:gd name="connsiteY52" fmla="*/ 3701368 h 5108860"/>
              <a:gd name="connsiteX53" fmla="*/ 671910 w 5107185"/>
              <a:gd name="connsiteY53" fmla="*/ 3701368 h 5108860"/>
              <a:gd name="connsiteX54" fmla="*/ 671910 w 5107185"/>
              <a:gd name="connsiteY54" fmla="*/ 4363225 h 5108860"/>
              <a:gd name="connsiteX55" fmla="*/ 11729 w 5107185"/>
              <a:gd name="connsiteY55" fmla="*/ 4363225 h 5108860"/>
              <a:gd name="connsiteX56" fmla="*/ 1489595 w 5107185"/>
              <a:gd name="connsiteY56" fmla="*/ 2967462 h 5108860"/>
              <a:gd name="connsiteX57" fmla="*/ 2148101 w 5107185"/>
              <a:gd name="connsiteY57" fmla="*/ 2967462 h 5108860"/>
              <a:gd name="connsiteX58" fmla="*/ 2148101 w 5107185"/>
              <a:gd name="connsiteY58" fmla="*/ 3627643 h 5108860"/>
              <a:gd name="connsiteX59" fmla="*/ 1489595 w 5107185"/>
              <a:gd name="connsiteY59" fmla="*/ 3627643 h 5108860"/>
              <a:gd name="connsiteX60" fmla="*/ 11730 w 5107185"/>
              <a:gd name="connsiteY60" fmla="*/ 2967462 h 5108860"/>
              <a:gd name="connsiteX61" fmla="*/ 671910 w 5107185"/>
              <a:gd name="connsiteY61" fmla="*/ 2967462 h 5108860"/>
              <a:gd name="connsiteX62" fmla="*/ 671910 w 5107185"/>
              <a:gd name="connsiteY62" fmla="*/ 3627643 h 5108860"/>
              <a:gd name="connsiteX63" fmla="*/ 11730 w 5107185"/>
              <a:gd name="connsiteY63" fmla="*/ 3627643 h 5108860"/>
              <a:gd name="connsiteX64" fmla="*/ 4441977 w 5107185"/>
              <a:gd name="connsiteY64" fmla="*/ 2960760 h 5108860"/>
              <a:gd name="connsiteX65" fmla="*/ 5100483 w 5107185"/>
              <a:gd name="connsiteY65" fmla="*/ 2960760 h 5108860"/>
              <a:gd name="connsiteX66" fmla="*/ 5100483 w 5107185"/>
              <a:gd name="connsiteY66" fmla="*/ 3622617 h 5108860"/>
              <a:gd name="connsiteX67" fmla="*/ 4441977 w 5107185"/>
              <a:gd name="connsiteY67" fmla="*/ 3622617 h 5108860"/>
              <a:gd name="connsiteX68" fmla="*/ 3703043 w 5107185"/>
              <a:gd name="connsiteY68" fmla="*/ 2960760 h 5108860"/>
              <a:gd name="connsiteX69" fmla="*/ 4363224 w 5107185"/>
              <a:gd name="connsiteY69" fmla="*/ 2960760 h 5108860"/>
              <a:gd name="connsiteX70" fmla="*/ 4363224 w 5107185"/>
              <a:gd name="connsiteY70" fmla="*/ 3622617 h 5108860"/>
              <a:gd name="connsiteX71" fmla="*/ 3703043 w 5107185"/>
              <a:gd name="connsiteY71" fmla="*/ 3622617 h 5108860"/>
              <a:gd name="connsiteX72" fmla="*/ 2965786 w 5107185"/>
              <a:gd name="connsiteY72" fmla="*/ 2960760 h 5108860"/>
              <a:gd name="connsiteX73" fmla="*/ 3624292 w 5107185"/>
              <a:gd name="connsiteY73" fmla="*/ 2960760 h 5108860"/>
              <a:gd name="connsiteX74" fmla="*/ 3624292 w 5107185"/>
              <a:gd name="connsiteY74" fmla="*/ 3622617 h 5108860"/>
              <a:gd name="connsiteX75" fmla="*/ 2965786 w 5107185"/>
              <a:gd name="connsiteY75" fmla="*/ 3622617 h 5108860"/>
              <a:gd name="connsiteX76" fmla="*/ 2226853 w 5107185"/>
              <a:gd name="connsiteY76" fmla="*/ 2960760 h 5108860"/>
              <a:gd name="connsiteX77" fmla="*/ 2887034 w 5107185"/>
              <a:gd name="connsiteY77" fmla="*/ 2960760 h 5108860"/>
              <a:gd name="connsiteX78" fmla="*/ 2887034 w 5107185"/>
              <a:gd name="connsiteY78" fmla="*/ 3622617 h 5108860"/>
              <a:gd name="connsiteX79" fmla="*/ 2226853 w 5107185"/>
              <a:gd name="connsiteY79" fmla="*/ 3622617 h 5108860"/>
              <a:gd name="connsiteX80" fmla="*/ 750661 w 5107185"/>
              <a:gd name="connsiteY80" fmla="*/ 2960760 h 5108860"/>
              <a:gd name="connsiteX81" fmla="*/ 1409167 w 5107185"/>
              <a:gd name="connsiteY81" fmla="*/ 2960760 h 5108860"/>
              <a:gd name="connsiteX82" fmla="*/ 1409167 w 5107185"/>
              <a:gd name="connsiteY82" fmla="*/ 3622617 h 5108860"/>
              <a:gd name="connsiteX83" fmla="*/ 750661 w 5107185"/>
              <a:gd name="connsiteY83" fmla="*/ 3622617 h 5108860"/>
              <a:gd name="connsiteX84" fmla="*/ 2965786 w 5107185"/>
              <a:gd name="connsiteY84" fmla="*/ 2226853 h 5108860"/>
              <a:gd name="connsiteX85" fmla="*/ 3624292 w 5107185"/>
              <a:gd name="connsiteY85" fmla="*/ 2226853 h 5108860"/>
              <a:gd name="connsiteX86" fmla="*/ 3624292 w 5107185"/>
              <a:gd name="connsiteY86" fmla="*/ 2888710 h 5108860"/>
              <a:gd name="connsiteX87" fmla="*/ 2965786 w 5107185"/>
              <a:gd name="connsiteY87" fmla="*/ 2888710 h 5108860"/>
              <a:gd name="connsiteX88" fmla="*/ 750661 w 5107185"/>
              <a:gd name="connsiteY88" fmla="*/ 2226853 h 5108860"/>
              <a:gd name="connsiteX89" fmla="*/ 1409167 w 5107185"/>
              <a:gd name="connsiteY89" fmla="*/ 2226853 h 5108860"/>
              <a:gd name="connsiteX90" fmla="*/ 1409167 w 5107185"/>
              <a:gd name="connsiteY90" fmla="*/ 2888710 h 5108860"/>
              <a:gd name="connsiteX91" fmla="*/ 750661 w 5107185"/>
              <a:gd name="connsiteY91" fmla="*/ 2888710 h 5108860"/>
              <a:gd name="connsiteX92" fmla="*/ 4441977 w 5107185"/>
              <a:gd name="connsiteY92" fmla="*/ 2220151 h 5108860"/>
              <a:gd name="connsiteX93" fmla="*/ 5100483 w 5107185"/>
              <a:gd name="connsiteY93" fmla="*/ 2220151 h 5108860"/>
              <a:gd name="connsiteX94" fmla="*/ 5100483 w 5107185"/>
              <a:gd name="connsiteY94" fmla="*/ 2882008 h 5108860"/>
              <a:gd name="connsiteX95" fmla="*/ 4441977 w 5107185"/>
              <a:gd name="connsiteY95" fmla="*/ 2882008 h 5108860"/>
              <a:gd name="connsiteX96" fmla="*/ 3703043 w 5107185"/>
              <a:gd name="connsiteY96" fmla="*/ 2220151 h 5108860"/>
              <a:gd name="connsiteX97" fmla="*/ 4363224 w 5107185"/>
              <a:gd name="connsiteY97" fmla="*/ 2220151 h 5108860"/>
              <a:gd name="connsiteX98" fmla="*/ 4363224 w 5107185"/>
              <a:gd name="connsiteY98" fmla="*/ 2882008 h 5108860"/>
              <a:gd name="connsiteX99" fmla="*/ 3703043 w 5107185"/>
              <a:gd name="connsiteY99" fmla="*/ 2882008 h 5108860"/>
              <a:gd name="connsiteX100" fmla="*/ 2226853 w 5107185"/>
              <a:gd name="connsiteY100" fmla="*/ 2220151 h 5108860"/>
              <a:gd name="connsiteX101" fmla="*/ 2887034 w 5107185"/>
              <a:gd name="connsiteY101" fmla="*/ 2220151 h 5108860"/>
              <a:gd name="connsiteX102" fmla="*/ 2887034 w 5107185"/>
              <a:gd name="connsiteY102" fmla="*/ 2882008 h 5108860"/>
              <a:gd name="connsiteX103" fmla="*/ 2226853 w 5107185"/>
              <a:gd name="connsiteY103" fmla="*/ 2882008 h 5108860"/>
              <a:gd name="connsiteX104" fmla="*/ 1489595 w 5107185"/>
              <a:gd name="connsiteY104" fmla="*/ 2220151 h 5108860"/>
              <a:gd name="connsiteX105" fmla="*/ 2148101 w 5107185"/>
              <a:gd name="connsiteY105" fmla="*/ 2220151 h 5108860"/>
              <a:gd name="connsiteX106" fmla="*/ 2148101 w 5107185"/>
              <a:gd name="connsiteY106" fmla="*/ 2882008 h 5108860"/>
              <a:gd name="connsiteX107" fmla="*/ 1489595 w 5107185"/>
              <a:gd name="connsiteY107" fmla="*/ 2882008 h 5108860"/>
              <a:gd name="connsiteX108" fmla="*/ 11730 w 5107185"/>
              <a:gd name="connsiteY108" fmla="*/ 2220151 h 5108860"/>
              <a:gd name="connsiteX109" fmla="*/ 671910 w 5107185"/>
              <a:gd name="connsiteY109" fmla="*/ 2220151 h 5108860"/>
              <a:gd name="connsiteX110" fmla="*/ 671910 w 5107185"/>
              <a:gd name="connsiteY110" fmla="*/ 2882008 h 5108860"/>
              <a:gd name="connsiteX111" fmla="*/ 11730 w 5107185"/>
              <a:gd name="connsiteY111" fmla="*/ 2882008 h 5108860"/>
              <a:gd name="connsiteX112" fmla="*/ 4441977 w 5107185"/>
              <a:gd name="connsiteY112" fmla="*/ 1481217 h 5108860"/>
              <a:gd name="connsiteX113" fmla="*/ 5100483 w 5107185"/>
              <a:gd name="connsiteY113" fmla="*/ 1481217 h 5108860"/>
              <a:gd name="connsiteX114" fmla="*/ 5100483 w 5107185"/>
              <a:gd name="connsiteY114" fmla="*/ 2141398 h 5108860"/>
              <a:gd name="connsiteX115" fmla="*/ 4441977 w 5107185"/>
              <a:gd name="connsiteY115" fmla="*/ 2141398 h 5108860"/>
              <a:gd name="connsiteX116" fmla="*/ 3703043 w 5107185"/>
              <a:gd name="connsiteY116" fmla="*/ 1481217 h 5108860"/>
              <a:gd name="connsiteX117" fmla="*/ 4363224 w 5107185"/>
              <a:gd name="connsiteY117" fmla="*/ 1481217 h 5108860"/>
              <a:gd name="connsiteX118" fmla="*/ 4363224 w 5107185"/>
              <a:gd name="connsiteY118" fmla="*/ 2141398 h 5108860"/>
              <a:gd name="connsiteX119" fmla="*/ 3703043 w 5107185"/>
              <a:gd name="connsiteY119" fmla="*/ 2141398 h 5108860"/>
              <a:gd name="connsiteX120" fmla="*/ 2965786 w 5107185"/>
              <a:gd name="connsiteY120" fmla="*/ 1481217 h 5108860"/>
              <a:gd name="connsiteX121" fmla="*/ 3624292 w 5107185"/>
              <a:gd name="connsiteY121" fmla="*/ 1481217 h 5108860"/>
              <a:gd name="connsiteX122" fmla="*/ 3624292 w 5107185"/>
              <a:gd name="connsiteY122" fmla="*/ 2141398 h 5108860"/>
              <a:gd name="connsiteX123" fmla="*/ 2965786 w 5107185"/>
              <a:gd name="connsiteY123" fmla="*/ 2141398 h 5108860"/>
              <a:gd name="connsiteX124" fmla="*/ 2226853 w 5107185"/>
              <a:gd name="connsiteY124" fmla="*/ 1481217 h 5108860"/>
              <a:gd name="connsiteX125" fmla="*/ 2887034 w 5107185"/>
              <a:gd name="connsiteY125" fmla="*/ 1481217 h 5108860"/>
              <a:gd name="connsiteX126" fmla="*/ 2887034 w 5107185"/>
              <a:gd name="connsiteY126" fmla="*/ 2141398 h 5108860"/>
              <a:gd name="connsiteX127" fmla="*/ 2226853 w 5107185"/>
              <a:gd name="connsiteY127" fmla="*/ 2141398 h 5108860"/>
              <a:gd name="connsiteX128" fmla="*/ 1489595 w 5107185"/>
              <a:gd name="connsiteY128" fmla="*/ 1481217 h 5108860"/>
              <a:gd name="connsiteX129" fmla="*/ 2148101 w 5107185"/>
              <a:gd name="connsiteY129" fmla="*/ 1481217 h 5108860"/>
              <a:gd name="connsiteX130" fmla="*/ 2148101 w 5107185"/>
              <a:gd name="connsiteY130" fmla="*/ 2141398 h 5108860"/>
              <a:gd name="connsiteX131" fmla="*/ 1489595 w 5107185"/>
              <a:gd name="connsiteY131" fmla="*/ 2141398 h 5108860"/>
              <a:gd name="connsiteX132" fmla="*/ 750661 w 5107185"/>
              <a:gd name="connsiteY132" fmla="*/ 1481217 h 5108860"/>
              <a:gd name="connsiteX133" fmla="*/ 1409167 w 5107185"/>
              <a:gd name="connsiteY133" fmla="*/ 1481217 h 5108860"/>
              <a:gd name="connsiteX134" fmla="*/ 1409167 w 5107185"/>
              <a:gd name="connsiteY134" fmla="*/ 2141398 h 5108860"/>
              <a:gd name="connsiteX135" fmla="*/ 750661 w 5107185"/>
              <a:gd name="connsiteY135" fmla="*/ 2141398 h 5108860"/>
              <a:gd name="connsiteX136" fmla="*/ 11730 w 5107185"/>
              <a:gd name="connsiteY136" fmla="*/ 1481217 h 5108860"/>
              <a:gd name="connsiteX137" fmla="*/ 671910 w 5107185"/>
              <a:gd name="connsiteY137" fmla="*/ 1481217 h 5108860"/>
              <a:gd name="connsiteX138" fmla="*/ 671910 w 5107185"/>
              <a:gd name="connsiteY138" fmla="*/ 2141398 h 5108860"/>
              <a:gd name="connsiteX139" fmla="*/ 11730 w 5107185"/>
              <a:gd name="connsiteY139" fmla="*/ 2141398 h 5108860"/>
              <a:gd name="connsiteX140" fmla="*/ 4441977 w 5107185"/>
              <a:gd name="connsiteY140" fmla="*/ 740609 h 5108860"/>
              <a:gd name="connsiteX141" fmla="*/ 5100483 w 5107185"/>
              <a:gd name="connsiteY141" fmla="*/ 740609 h 5108860"/>
              <a:gd name="connsiteX142" fmla="*/ 5100483 w 5107185"/>
              <a:gd name="connsiteY142" fmla="*/ 1400790 h 5108860"/>
              <a:gd name="connsiteX143" fmla="*/ 4441977 w 5107185"/>
              <a:gd name="connsiteY143" fmla="*/ 1400790 h 5108860"/>
              <a:gd name="connsiteX144" fmla="*/ 3703043 w 5107185"/>
              <a:gd name="connsiteY144" fmla="*/ 740609 h 5108860"/>
              <a:gd name="connsiteX145" fmla="*/ 4363224 w 5107185"/>
              <a:gd name="connsiteY145" fmla="*/ 740609 h 5108860"/>
              <a:gd name="connsiteX146" fmla="*/ 4363224 w 5107185"/>
              <a:gd name="connsiteY146" fmla="*/ 1400790 h 5108860"/>
              <a:gd name="connsiteX147" fmla="*/ 3703043 w 5107185"/>
              <a:gd name="connsiteY147" fmla="*/ 1400790 h 5108860"/>
              <a:gd name="connsiteX148" fmla="*/ 2972488 w 5107185"/>
              <a:gd name="connsiteY148" fmla="*/ 740609 h 5108860"/>
              <a:gd name="connsiteX149" fmla="*/ 3630994 w 5107185"/>
              <a:gd name="connsiteY149" fmla="*/ 740609 h 5108860"/>
              <a:gd name="connsiteX150" fmla="*/ 3630994 w 5107185"/>
              <a:gd name="connsiteY150" fmla="*/ 1400790 h 5108860"/>
              <a:gd name="connsiteX151" fmla="*/ 2972488 w 5107185"/>
              <a:gd name="connsiteY151" fmla="*/ 1400790 h 5108860"/>
              <a:gd name="connsiteX152" fmla="*/ 2226853 w 5107185"/>
              <a:gd name="connsiteY152" fmla="*/ 740609 h 5108860"/>
              <a:gd name="connsiteX153" fmla="*/ 2887034 w 5107185"/>
              <a:gd name="connsiteY153" fmla="*/ 740609 h 5108860"/>
              <a:gd name="connsiteX154" fmla="*/ 2887034 w 5107185"/>
              <a:gd name="connsiteY154" fmla="*/ 1400790 h 5108860"/>
              <a:gd name="connsiteX155" fmla="*/ 2226853 w 5107185"/>
              <a:gd name="connsiteY155" fmla="*/ 1400790 h 5108860"/>
              <a:gd name="connsiteX156" fmla="*/ 1489595 w 5107185"/>
              <a:gd name="connsiteY156" fmla="*/ 740609 h 5108860"/>
              <a:gd name="connsiteX157" fmla="*/ 2148101 w 5107185"/>
              <a:gd name="connsiteY157" fmla="*/ 740609 h 5108860"/>
              <a:gd name="connsiteX158" fmla="*/ 2148101 w 5107185"/>
              <a:gd name="connsiteY158" fmla="*/ 1400790 h 5108860"/>
              <a:gd name="connsiteX159" fmla="*/ 1489595 w 5107185"/>
              <a:gd name="connsiteY159" fmla="*/ 1400790 h 5108860"/>
              <a:gd name="connsiteX160" fmla="*/ 750661 w 5107185"/>
              <a:gd name="connsiteY160" fmla="*/ 740609 h 5108860"/>
              <a:gd name="connsiteX161" fmla="*/ 1409167 w 5107185"/>
              <a:gd name="connsiteY161" fmla="*/ 740609 h 5108860"/>
              <a:gd name="connsiteX162" fmla="*/ 1409167 w 5107185"/>
              <a:gd name="connsiteY162" fmla="*/ 1400790 h 5108860"/>
              <a:gd name="connsiteX163" fmla="*/ 750661 w 5107185"/>
              <a:gd name="connsiteY163" fmla="*/ 1400790 h 5108860"/>
              <a:gd name="connsiteX164" fmla="*/ 11730 w 5107185"/>
              <a:gd name="connsiteY164" fmla="*/ 733906 h 5108860"/>
              <a:gd name="connsiteX165" fmla="*/ 671910 w 5107185"/>
              <a:gd name="connsiteY165" fmla="*/ 733906 h 5108860"/>
              <a:gd name="connsiteX166" fmla="*/ 671910 w 5107185"/>
              <a:gd name="connsiteY166" fmla="*/ 1395763 h 5108860"/>
              <a:gd name="connsiteX167" fmla="*/ 11730 w 5107185"/>
              <a:gd name="connsiteY167" fmla="*/ 1395763 h 5108860"/>
              <a:gd name="connsiteX168" fmla="*/ 4448679 w 5107185"/>
              <a:gd name="connsiteY168" fmla="*/ 0 h 5108860"/>
              <a:gd name="connsiteX169" fmla="*/ 5107185 w 5107185"/>
              <a:gd name="connsiteY169" fmla="*/ 0 h 5108860"/>
              <a:gd name="connsiteX170" fmla="*/ 5107185 w 5107185"/>
              <a:gd name="connsiteY170" fmla="*/ 660181 h 5108860"/>
              <a:gd name="connsiteX171" fmla="*/ 4448679 w 5107185"/>
              <a:gd name="connsiteY171" fmla="*/ 660181 h 5108860"/>
              <a:gd name="connsiteX172" fmla="*/ 3703043 w 5107185"/>
              <a:gd name="connsiteY172" fmla="*/ 0 h 5108860"/>
              <a:gd name="connsiteX173" fmla="*/ 4363224 w 5107185"/>
              <a:gd name="connsiteY173" fmla="*/ 0 h 5108860"/>
              <a:gd name="connsiteX174" fmla="*/ 4363224 w 5107185"/>
              <a:gd name="connsiteY174" fmla="*/ 660181 h 5108860"/>
              <a:gd name="connsiteX175" fmla="*/ 3703043 w 5107185"/>
              <a:gd name="connsiteY175" fmla="*/ 660181 h 5108860"/>
              <a:gd name="connsiteX176" fmla="*/ 2965786 w 5107185"/>
              <a:gd name="connsiteY176" fmla="*/ 0 h 5108860"/>
              <a:gd name="connsiteX177" fmla="*/ 3624292 w 5107185"/>
              <a:gd name="connsiteY177" fmla="*/ 0 h 5108860"/>
              <a:gd name="connsiteX178" fmla="*/ 3624292 w 5107185"/>
              <a:gd name="connsiteY178" fmla="*/ 660181 h 5108860"/>
              <a:gd name="connsiteX179" fmla="*/ 2965786 w 5107185"/>
              <a:gd name="connsiteY179" fmla="*/ 660181 h 5108860"/>
              <a:gd name="connsiteX180" fmla="*/ 2226853 w 5107185"/>
              <a:gd name="connsiteY180" fmla="*/ 0 h 5108860"/>
              <a:gd name="connsiteX181" fmla="*/ 2887034 w 5107185"/>
              <a:gd name="connsiteY181" fmla="*/ 0 h 5108860"/>
              <a:gd name="connsiteX182" fmla="*/ 2887034 w 5107185"/>
              <a:gd name="connsiteY182" fmla="*/ 660181 h 5108860"/>
              <a:gd name="connsiteX183" fmla="*/ 2226853 w 5107185"/>
              <a:gd name="connsiteY183" fmla="*/ 660181 h 5108860"/>
              <a:gd name="connsiteX184" fmla="*/ 1489595 w 5107185"/>
              <a:gd name="connsiteY184" fmla="*/ 0 h 5108860"/>
              <a:gd name="connsiteX185" fmla="*/ 2148101 w 5107185"/>
              <a:gd name="connsiteY185" fmla="*/ 0 h 5108860"/>
              <a:gd name="connsiteX186" fmla="*/ 2148101 w 5107185"/>
              <a:gd name="connsiteY186" fmla="*/ 660181 h 5108860"/>
              <a:gd name="connsiteX187" fmla="*/ 1489595 w 5107185"/>
              <a:gd name="connsiteY187" fmla="*/ 660181 h 5108860"/>
              <a:gd name="connsiteX188" fmla="*/ 743959 w 5107185"/>
              <a:gd name="connsiteY188" fmla="*/ 0 h 5108860"/>
              <a:gd name="connsiteX189" fmla="*/ 1404140 w 5107185"/>
              <a:gd name="connsiteY189" fmla="*/ 0 h 5108860"/>
              <a:gd name="connsiteX190" fmla="*/ 1404140 w 5107185"/>
              <a:gd name="connsiteY190" fmla="*/ 660181 h 5108860"/>
              <a:gd name="connsiteX191" fmla="*/ 743959 w 5107185"/>
              <a:gd name="connsiteY191" fmla="*/ 660181 h 5108860"/>
              <a:gd name="connsiteX192" fmla="*/ 0 w 5107185"/>
              <a:gd name="connsiteY192" fmla="*/ 0 h 5108860"/>
              <a:gd name="connsiteX193" fmla="*/ 658505 w 5107185"/>
              <a:gd name="connsiteY193" fmla="*/ 0 h 5108860"/>
              <a:gd name="connsiteX194" fmla="*/ 658505 w 5107185"/>
              <a:gd name="connsiteY194" fmla="*/ 660181 h 5108860"/>
              <a:gd name="connsiteX195" fmla="*/ 0 w 5107185"/>
              <a:gd name="connsiteY195" fmla="*/ 660181 h 5108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Lst>
            <a:rect l="l" t="t" r="r" b="b"/>
            <a:pathLst>
              <a:path w="5107185" h="5108860">
                <a:moveTo>
                  <a:pt x="2226853" y="4448679"/>
                </a:moveTo>
                <a:lnTo>
                  <a:pt x="2887034" y="4448679"/>
                </a:lnTo>
                <a:lnTo>
                  <a:pt x="2887034" y="5108860"/>
                </a:lnTo>
                <a:lnTo>
                  <a:pt x="2226853" y="5108860"/>
                </a:lnTo>
                <a:close/>
                <a:moveTo>
                  <a:pt x="11729" y="4448679"/>
                </a:moveTo>
                <a:lnTo>
                  <a:pt x="671910" y="4448679"/>
                </a:lnTo>
                <a:lnTo>
                  <a:pt x="671910" y="5108860"/>
                </a:lnTo>
                <a:lnTo>
                  <a:pt x="11729" y="5108860"/>
                </a:lnTo>
                <a:close/>
                <a:moveTo>
                  <a:pt x="4441977" y="4441977"/>
                </a:moveTo>
                <a:lnTo>
                  <a:pt x="5100483" y="4441977"/>
                </a:lnTo>
                <a:lnTo>
                  <a:pt x="5100483" y="5102158"/>
                </a:lnTo>
                <a:lnTo>
                  <a:pt x="4441977" y="5102158"/>
                </a:lnTo>
                <a:close/>
                <a:moveTo>
                  <a:pt x="3703043" y="4441977"/>
                </a:moveTo>
                <a:lnTo>
                  <a:pt x="4363224" y="4441977"/>
                </a:lnTo>
                <a:lnTo>
                  <a:pt x="4363224" y="5102158"/>
                </a:lnTo>
                <a:lnTo>
                  <a:pt x="3703043" y="5102158"/>
                </a:lnTo>
                <a:close/>
                <a:moveTo>
                  <a:pt x="2965786" y="4441977"/>
                </a:moveTo>
                <a:lnTo>
                  <a:pt x="3624292" y="4441977"/>
                </a:lnTo>
                <a:lnTo>
                  <a:pt x="3624292" y="5102158"/>
                </a:lnTo>
                <a:lnTo>
                  <a:pt x="2965786" y="5102158"/>
                </a:lnTo>
                <a:close/>
                <a:moveTo>
                  <a:pt x="1489595" y="4441977"/>
                </a:moveTo>
                <a:lnTo>
                  <a:pt x="2148101" y="4441977"/>
                </a:lnTo>
                <a:lnTo>
                  <a:pt x="2148101" y="5102158"/>
                </a:lnTo>
                <a:lnTo>
                  <a:pt x="1489595" y="5102158"/>
                </a:lnTo>
                <a:close/>
                <a:moveTo>
                  <a:pt x="750661" y="4441977"/>
                </a:moveTo>
                <a:lnTo>
                  <a:pt x="1409167" y="4441977"/>
                </a:lnTo>
                <a:lnTo>
                  <a:pt x="1409167" y="5102158"/>
                </a:lnTo>
                <a:lnTo>
                  <a:pt x="750661" y="5102158"/>
                </a:lnTo>
                <a:close/>
                <a:moveTo>
                  <a:pt x="3703043" y="3708071"/>
                </a:moveTo>
                <a:lnTo>
                  <a:pt x="4363224" y="3708071"/>
                </a:lnTo>
                <a:lnTo>
                  <a:pt x="4363224" y="4368252"/>
                </a:lnTo>
                <a:lnTo>
                  <a:pt x="3703043" y="4368252"/>
                </a:lnTo>
                <a:close/>
                <a:moveTo>
                  <a:pt x="4441977" y="3701368"/>
                </a:moveTo>
                <a:lnTo>
                  <a:pt x="5100483" y="3701368"/>
                </a:lnTo>
                <a:lnTo>
                  <a:pt x="5100483" y="4363225"/>
                </a:lnTo>
                <a:lnTo>
                  <a:pt x="4441977" y="4363225"/>
                </a:lnTo>
                <a:close/>
                <a:moveTo>
                  <a:pt x="2965786" y="3701368"/>
                </a:moveTo>
                <a:lnTo>
                  <a:pt x="3624292" y="3701368"/>
                </a:lnTo>
                <a:lnTo>
                  <a:pt x="3624292" y="4363225"/>
                </a:lnTo>
                <a:lnTo>
                  <a:pt x="2965786" y="4363225"/>
                </a:lnTo>
                <a:close/>
                <a:moveTo>
                  <a:pt x="2226853" y="3701368"/>
                </a:moveTo>
                <a:lnTo>
                  <a:pt x="2887034" y="3701368"/>
                </a:lnTo>
                <a:lnTo>
                  <a:pt x="2887034" y="4363225"/>
                </a:lnTo>
                <a:lnTo>
                  <a:pt x="2226853" y="4363225"/>
                </a:lnTo>
                <a:close/>
                <a:moveTo>
                  <a:pt x="1489595" y="3701368"/>
                </a:moveTo>
                <a:lnTo>
                  <a:pt x="2148101" y="3701368"/>
                </a:lnTo>
                <a:lnTo>
                  <a:pt x="2148101" y="4363225"/>
                </a:lnTo>
                <a:lnTo>
                  <a:pt x="1489595" y="4363225"/>
                </a:lnTo>
                <a:close/>
                <a:moveTo>
                  <a:pt x="750661" y="3701368"/>
                </a:moveTo>
                <a:lnTo>
                  <a:pt x="1409167" y="3701368"/>
                </a:lnTo>
                <a:lnTo>
                  <a:pt x="1409167" y="4363225"/>
                </a:lnTo>
                <a:lnTo>
                  <a:pt x="750661" y="4363225"/>
                </a:lnTo>
                <a:close/>
                <a:moveTo>
                  <a:pt x="11729" y="3701368"/>
                </a:moveTo>
                <a:lnTo>
                  <a:pt x="671910" y="3701368"/>
                </a:lnTo>
                <a:lnTo>
                  <a:pt x="671910" y="4363225"/>
                </a:lnTo>
                <a:lnTo>
                  <a:pt x="11729" y="4363225"/>
                </a:lnTo>
                <a:close/>
                <a:moveTo>
                  <a:pt x="1489595" y="2967462"/>
                </a:moveTo>
                <a:lnTo>
                  <a:pt x="2148101" y="2967462"/>
                </a:lnTo>
                <a:lnTo>
                  <a:pt x="2148101" y="3627643"/>
                </a:lnTo>
                <a:lnTo>
                  <a:pt x="1489595" y="3627643"/>
                </a:lnTo>
                <a:close/>
                <a:moveTo>
                  <a:pt x="11730" y="2967462"/>
                </a:moveTo>
                <a:lnTo>
                  <a:pt x="671910" y="2967462"/>
                </a:lnTo>
                <a:lnTo>
                  <a:pt x="671910" y="3627643"/>
                </a:lnTo>
                <a:lnTo>
                  <a:pt x="11730" y="3627643"/>
                </a:lnTo>
                <a:close/>
                <a:moveTo>
                  <a:pt x="4441977" y="2960760"/>
                </a:moveTo>
                <a:lnTo>
                  <a:pt x="5100483" y="2960760"/>
                </a:lnTo>
                <a:lnTo>
                  <a:pt x="5100483" y="3622617"/>
                </a:lnTo>
                <a:lnTo>
                  <a:pt x="4441977" y="3622617"/>
                </a:lnTo>
                <a:close/>
                <a:moveTo>
                  <a:pt x="3703043" y="2960760"/>
                </a:moveTo>
                <a:lnTo>
                  <a:pt x="4363224" y="2960760"/>
                </a:lnTo>
                <a:lnTo>
                  <a:pt x="4363224" y="3622617"/>
                </a:lnTo>
                <a:lnTo>
                  <a:pt x="3703043" y="3622617"/>
                </a:lnTo>
                <a:close/>
                <a:moveTo>
                  <a:pt x="2965786" y="2960760"/>
                </a:moveTo>
                <a:lnTo>
                  <a:pt x="3624292" y="2960760"/>
                </a:lnTo>
                <a:lnTo>
                  <a:pt x="3624292" y="3622617"/>
                </a:lnTo>
                <a:lnTo>
                  <a:pt x="2965786" y="3622617"/>
                </a:lnTo>
                <a:close/>
                <a:moveTo>
                  <a:pt x="2226853" y="2960760"/>
                </a:moveTo>
                <a:lnTo>
                  <a:pt x="2887034" y="2960760"/>
                </a:lnTo>
                <a:lnTo>
                  <a:pt x="2887034" y="3622617"/>
                </a:lnTo>
                <a:lnTo>
                  <a:pt x="2226853" y="3622617"/>
                </a:lnTo>
                <a:close/>
                <a:moveTo>
                  <a:pt x="750661" y="2960760"/>
                </a:moveTo>
                <a:lnTo>
                  <a:pt x="1409167" y="2960760"/>
                </a:lnTo>
                <a:lnTo>
                  <a:pt x="1409167" y="3622617"/>
                </a:lnTo>
                <a:lnTo>
                  <a:pt x="750661" y="3622617"/>
                </a:lnTo>
                <a:close/>
                <a:moveTo>
                  <a:pt x="2965786" y="2226853"/>
                </a:moveTo>
                <a:lnTo>
                  <a:pt x="3624292" y="2226853"/>
                </a:lnTo>
                <a:lnTo>
                  <a:pt x="3624292" y="2888710"/>
                </a:lnTo>
                <a:lnTo>
                  <a:pt x="2965786" y="2888710"/>
                </a:lnTo>
                <a:close/>
                <a:moveTo>
                  <a:pt x="750661" y="2226853"/>
                </a:moveTo>
                <a:lnTo>
                  <a:pt x="1409167" y="2226853"/>
                </a:lnTo>
                <a:lnTo>
                  <a:pt x="1409167" y="2888710"/>
                </a:lnTo>
                <a:lnTo>
                  <a:pt x="750661" y="2888710"/>
                </a:lnTo>
                <a:close/>
                <a:moveTo>
                  <a:pt x="4441977" y="2220151"/>
                </a:moveTo>
                <a:lnTo>
                  <a:pt x="5100483" y="2220151"/>
                </a:lnTo>
                <a:lnTo>
                  <a:pt x="5100483" y="2882008"/>
                </a:lnTo>
                <a:lnTo>
                  <a:pt x="4441977" y="2882008"/>
                </a:lnTo>
                <a:close/>
                <a:moveTo>
                  <a:pt x="3703043" y="2220151"/>
                </a:moveTo>
                <a:lnTo>
                  <a:pt x="4363224" y="2220151"/>
                </a:lnTo>
                <a:lnTo>
                  <a:pt x="4363224" y="2882008"/>
                </a:lnTo>
                <a:lnTo>
                  <a:pt x="3703043" y="2882008"/>
                </a:lnTo>
                <a:close/>
                <a:moveTo>
                  <a:pt x="2226853" y="2220151"/>
                </a:moveTo>
                <a:lnTo>
                  <a:pt x="2887034" y="2220151"/>
                </a:lnTo>
                <a:lnTo>
                  <a:pt x="2887034" y="2882008"/>
                </a:lnTo>
                <a:lnTo>
                  <a:pt x="2226853" y="2882008"/>
                </a:lnTo>
                <a:close/>
                <a:moveTo>
                  <a:pt x="1489595" y="2220151"/>
                </a:moveTo>
                <a:lnTo>
                  <a:pt x="2148101" y="2220151"/>
                </a:lnTo>
                <a:lnTo>
                  <a:pt x="2148101" y="2882008"/>
                </a:lnTo>
                <a:lnTo>
                  <a:pt x="1489595" y="2882008"/>
                </a:lnTo>
                <a:close/>
                <a:moveTo>
                  <a:pt x="11730" y="2220151"/>
                </a:moveTo>
                <a:lnTo>
                  <a:pt x="671910" y="2220151"/>
                </a:lnTo>
                <a:lnTo>
                  <a:pt x="671910" y="2882008"/>
                </a:lnTo>
                <a:lnTo>
                  <a:pt x="11730" y="2882008"/>
                </a:lnTo>
                <a:close/>
                <a:moveTo>
                  <a:pt x="4441977" y="1481217"/>
                </a:moveTo>
                <a:lnTo>
                  <a:pt x="5100483" y="1481217"/>
                </a:lnTo>
                <a:lnTo>
                  <a:pt x="5100483" y="2141398"/>
                </a:lnTo>
                <a:lnTo>
                  <a:pt x="4441977" y="2141398"/>
                </a:lnTo>
                <a:close/>
                <a:moveTo>
                  <a:pt x="3703043" y="1481217"/>
                </a:moveTo>
                <a:lnTo>
                  <a:pt x="4363224" y="1481217"/>
                </a:lnTo>
                <a:lnTo>
                  <a:pt x="4363224" y="2141398"/>
                </a:lnTo>
                <a:lnTo>
                  <a:pt x="3703043" y="2141398"/>
                </a:lnTo>
                <a:close/>
                <a:moveTo>
                  <a:pt x="2965786" y="1481217"/>
                </a:moveTo>
                <a:lnTo>
                  <a:pt x="3624292" y="1481217"/>
                </a:lnTo>
                <a:lnTo>
                  <a:pt x="3624292" y="2141398"/>
                </a:lnTo>
                <a:lnTo>
                  <a:pt x="2965786" y="2141398"/>
                </a:lnTo>
                <a:close/>
                <a:moveTo>
                  <a:pt x="2226853" y="1481217"/>
                </a:moveTo>
                <a:lnTo>
                  <a:pt x="2887034" y="1481217"/>
                </a:lnTo>
                <a:lnTo>
                  <a:pt x="2887034" y="2141398"/>
                </a:lnTo>
                <a:lnTo>
                  <a:pt x="2226853" y="2141398"/>
                </a:lnTo>
                <a:close/>
                <a:moveTo>
                  <a:pt x="1489595" y="1481217"/>
                </a:moveTo>
                <a:lnTo>
                  <a:pt x="2148101" y="1481217"/>
                </a:lnTo>
                <a:lnTo>
                  <a:pt x="2148101" y="2141398"/>
                </a:lnTo>
                <a:lnTo>
                  <a:pt x="1489595" y="2141398"/>
                </a:lnTo>
                <a:close/>
                <a:moveTo>
                  <a:pt x="750661" y="1481217"/>
                </a:moveTo>
                <a:lnTo>
                  <a:pt x="1409167" y="1481217"/>
                </a:lnTo>
                <a:lnTo>
                  <a:pt x="1409167" y="2141398"/>
                </a:lnTo>
                <a:lnTo>
                  <a:pt x="750661" y="2141398"/>
                </a:lnTo>
                <a:close/>
                <a:moveTo>
                  <a:pt x="11730" y="1481217"/>
                </a:moveTo>
                <a:lnTo>
                  <a:pt x="671910" y="1481217"/>
                </a:lnTo>
                <a:lnTo>
                  <a:pt x="671910" y="2141398"/>
                </a:lnTo>
                <a:lnTo>
                  <a:pt x="11730" y="2141398"/>
                </a:lnTo>
                <a:close/>
                <a:moveTo>
                  <a:pt x="4441977" y="740609"/>
                </a:moveTo>
                <a:lnTo>
                  <a:pt x="5100483" y="740609"/>
                </a:lnTo>
                <a:lnTo>
                  <a:pt x="5100483" y="1400790"/>
                </a:lnTo>
                <a:lnTo>
                  <a:pt x="4441977" y="1400790"/>
                </a:lnTo>
                <a:close/>
                <a:moveTo>
                  <a:pt x="3703043" y="740609"/>
                </a:moveTo>
                <a:lnTo>
                  <a:pt x="4363224" y="740609"/>
                </a:lnTo>
                <a:lnTo>
                  <a:pt x="4363224" y="1400790"/>
                </a:lnTo>
                <a:lnTo>
                  <a:pt x="3703043" y="1400790"/>
                </a:lnTo>
                <a:close/>
                <a:moveTo>
                  <a:pt x="2972488" y="740609"/>
                </a:moveTo>
                <a:lnTo>
                  <a:pt x="3630994" y="740609"/>
                </a:lnTo>
                <a:lnTo>
                  <a:pt x="3630994" y="1400790"/>
                </a:lnTo>
                <a:lnTo>
                  <a:pt x="2972488" y="1400790"/>
                </a:lnTo>
                <a:close/>
                <a:moveTo>
                  <a:pt x="2226853" y="740609"/>
                </a:moveTo>
                <a:lnTo>
                  <a:pt x="2887034" y="740609"/>
                </a:lnTo>
                <a:lnTo>
                  <a:pt x="2887034" y="1400790"/>
                </a:lnTo>
                <a:lnTo>
                  <a:pt x="2226853" y="1400790"/>
                </a:lnTo>
                <a:close/>
                <a:moveTo>
                  <a:pt x="1489595" y="740609"/>
                </a:moveTo>
                <a:lnTo>
                  <a:pt x="2148101" y="740609"/>
                </a:lnTo>
                <a:lnTo>
                  <a:pt x="2148101" y="1400790"/>
                </a:lnTo>
                <a:lnTo>
                  <a:pt x="1489595" y="1400790"/>
                </a:lnTo>
                <a:close/>
                <a:moveTo>
                  <a:pt x="750661" y="740609"/>
                </a:moveTo>
                <a:lnTo>
                  <a:pt x="1409167" y="740609"/>
                </a:lnTo>
                <a:lnTo>
                  <a:pt x="1409167" y="1400790"/>
                </a:lnTo>
                <a:lnTo>
                  <a:pt x="750661" y="1400790"/>
                </a:lnTo>
                <a:close/>
                <a:moveTo>
                  <a:pt x="11730" y="733906"/>
                </a:moveTo>
                <a:lnTo>
                  <a:pt x="671910" y="733906"/>
                </a:lnTo>
                <a:lnTo>
                  <a:pt x="671910" y="1395763"/>
                </a:lnTo>
                <a:lnTo>
                  <a:pt x="11730" y="1395763"/>
                </a:lnTo>
                <a:close/>
                <a:moveTo>
                  <a:pt x="4448679" y="0"/>
                </a:moveTo>
                <a:lnTo>
                  <a:pt x="5107185" y="0"/>
                </a:lnTo>
                <a:lnTo>
                  <a:pt x="5107185" y="660181"/>
                </a:lnTo>
                <a:lnTo>
                  <a:pt x="4448679" y="660181"/>
                </a:lnTo>
                <a:close/>
                <a:moveTo>
                  <a:pt x="3703043" y="0"/>
                </a:moveTo>
                <a:lnTo>
                  <a:pt x="4363224" y="0"/>
                </a:lnTo>
                <a:lnTo>
                  <a:pt x="4363224" y="660181"/>
                </a:lnTo>
                <a:lnTo>
                  <a:pt x="3703043" y="660181"/>
                </a:lnTo>
                <a:close/>
                <a:moveTo>
                  <a:pt x="2965786" y="0"/>
                </a:moveTo>
                <a:lnTo>
                  <a:pt x="3624292" y="0"/>
                </a:lnTo>
                <a:lnTo>
                  <a:pt x="3624292" y="660181"/>
                </a:lnTo>
                <a:lnTo>
                  <a:pt x="2965786" y="660181"/>
                </a:lnTo>
                <a:close/>
                <a:moveTo>
                  <a:pt x="2226853" y="0"/>
                </a:moveTo>
                <a:lnTo>
                  <a:pt x="2887034" y="0"/>
                </a:lnTo>
                <a:lnTo>
                  <a:pt x="2887034" y="660181"/>
                </a:lnTo>
                <a:lnTo>
                  <a:pt x="2226853" y="660181"/>
                </a:lnTo>
                <a:close/>
                <a:moveTo>
                  <a:pt x="1489595" y="0"/>
                </a:moveTo>
                <a:lnTo>
                  <a:pt x="2148101" y="0"/>
                </a:lnTo>
                <a:lnTo>
                  <a:pt x="2148101" y="660181"/>
                </a:lnTo>
                <a:lnTo>
                  <a:pt x="1489595" y="660181"/>
                </a:lnTo>
                <a:close/>
                <a:moveTo>
                  <a:pt x="743959" y="0"/>
                </a:moveTo>
                <a:lnTo>
                  <a:pt x="1404140" y="0"/>
                </a:lnTo>
                <a:lnTo>
                  <a:pt x="1404140" y="660181"/>
                </a:lnTo>
                <a:lnTo>
                  <a:pt x="743959" y="660181"/>
                </a:lnTo>
                <a:close/>
                <a:moveTo>
                  <a:pt x="0" y="0"/>
                </a:moveTo>
                <a:lnTo>
                  <a:pt x="658505" y="0"/>
                </a:lnTo>
                <a:lnTo>
                  <a:pt x="658505" y="660181"/>
                </a:lnTo>
                <a:lnTo>
                  <a:pt x="0" y="660181"/>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4" name="TextBox 3">
            <a:extLst>
              <a:ext uri="{FF2B5EF4-FFF2-40B4-BE49-F238E27FC236}">
                <a16:creationId xmlns:a16="http://schemas.microsoft.com/office/drawing/2014/main" id="{F0EA58F7-1E2E-9B4C-83BF-15FF6FA5482B}"/>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FF9CA034-9947-D74F-8A4C-27409DFC8E63}"/>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A843F20B-4D59-2B49-B5FD-CA10886F110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1096732286"/>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40">
    <p:spTree>
      <p:nvGrpSpPr>
        <p:cNvPr id="1" name=""/>
        <p:cNvGrpSpPr/>
        <p:nvPr/>
      </p:nvGrpSpPr>
      <p:grpSpPr>
        <a:xfrm>
          <a:off x="0" y="0"/>
          <a:ext cx="0" cy="0"/>
          <a:chOff x="0" y="0"/>
          <a:chExt cx="0" cy="0"/>
        </a:xfrm>
      </p:grpSpPr>
      <p:sp>
        <p:nvSpPr>
          <p:cNvPr id="5" name="Picture Placeholder 2"/>
          <p:cNvSpPr>
            <a:spLocks noGrp="1"/>
          </p:cNvSpPr>
          <p:nvPr>
            <p:ph type="pic" sz="quarter" idx="12"/>
          </p:nvPr>
        </p:nvSpPr>
        <p:spPr>
          <a:xfrm>
            <a:off x="702734" y="2263700"/>
            <a:ext cx="8156496" cy="556186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4" name="TextBox 3">
            <a:extLst>
              <a:ext uri="{FF2B5EF4-FFF2-40B4-BE49-F238E27FC236}">
                <a16:creationId xmlns:a16="http://schemas.microsoft.com/office/drawing/2014/main" id="{EB65A552-852A-FE4D-9C5A-B550C6F53C69}"/>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484C0BF7-15A0-1444-AB7A-075C7BABC83C}"/>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10" name="Picture Placeholder 2">
            <a:extLst>
              <a:ext uri="{FF2B5EF4-FFF2-40B4-BE49-F238E27FC236}">
                <a16:creationId xmlns:a16="http://schemas.microsoft.com/office/drawing/2014/main" id="{541D08C9-F904-A340-8390-216BCDF0CFE1}"/>
              </a:ext>
            </a:extLst>
          </p:cNvPr>
          <p:cNvSpPr>
            <a:spLocks noGrp="1"/>
          </p:cNvSpPr>
          <p:nvPr>
            <p:ph type="pic" sz="quarter" idx="13"/>
          </p:nvPr>
        </p:nvSpPr>
        <p:spPr>
          <a:xfrm>
            <a:off x="9411837" y="2263700"/>
            <a:ext cx="8156496" cy="556186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8" name="Picture 7">
            <a:extLst>
              <a:ext uri="{FF2B5EF4-FFF2-40B4-BE49-F238E27FC236}">
                <a16:creationId xmlns:a16="http://schemas.microsoft.com/office/drawing/2014/main" id="{C8D5A0FC-150F-3E4D-B73E-1F331C7ED6D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2"/>
            <a:ext cx="3843131" cy="1881626"/>
          </a:xfrm>
          <a:prstGeom prst="rect">
            <a:avLst/>
          </a:prstGeom>
        </p:spPr>
      </p:pic>
    </p:spTree>
    <p:extLst>
      <p:ext uri="{BB962C8B-B14F-4D97-AF65-F5344CB8AC3E}">
        <p14:creationId xmlns:p14="http://schemas.microsoft.com/office/powerpoint/2010/main" val="2906780435"/>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101">
    <p:spTree>
      <p:nvGrpSpPr>
        <p:cNvPr id="1" name=""/>
        <p:cNvGrpSpPr/>
        <p:nvPr/>
      </p:nvGrpSpPr>
      <p:grpSpPr>
        <a:xfrm>
          <a:off x="0" y="0"/>
          <a:ext cx="0" cy="0"/>
          <a:chOff x="0" y="0"/>
          <a:chExt cx="0" cy="0"/>
        </a:xfrm>
      </p:grpSpPr>
      <p:sp>
        <p:nvSpPr>
          <p:cNvPr id="9" name="Picture Placeholder 2"/>
          <p:cNvSpPr>
            <a:spLocks noGrp="1"/>
          </p:cNvSpPr>
          <p:nvPr>
            <p:ph type="pic" sz="quarter" idx="14"/>
          </p:nvPr>
        </p:nvSpPr>
        <p:spPr>
          <a:xfrm>
            <a:off x="1" y="0"/>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10" name="Picture Placeholder 2"/>
          <p:cNvSpPr>
            <a:spLocks noGrp="1"/>
          </p:cNvSpPr>
          <p:nvPr>
            <p:ph type="pic" sz="quarter" idx="15"/>
          </p:nvPr>
        </p:nvSpPr>
        <p:spPr>
          <a:xfrm>
            <a:off x="1" y="5144294"/>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11" name="Picture Placeholder 2"/>
          <p:cNvSpPr>
            <a:spLocks noGrp="1"/>
          </p:cNvSpPr>
          <p:nvPr>
            <p:ph type="pic" sz="quarter" idx="16"/>
          </p:nvPr>
        </p:nvSpPr>
        <p:spPr>
          <a:xfrm>
            <a:off x="5144296" y="0"/>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12" name="Picture Placeholder 2"/>
          <p:cNvSpPr>
            <a:spLocks noGrp="1"/>
          </p:cNvSpPr>
          <p:nvPr>
            <p:ph type="pic" sz="quarter" idx="17"/>
          </p:nvPr>
        </p:nvSpPr>
        <p:spPr>
          <a:xfrm>
            <a:off x="5144296" y="5144294"/>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13" name="Picture Placeholder 2"/>
          <p:cNvSpPr>
            <a:spLocks noGrp="1"/>
          </p:cNvSpPr>
          <p:nvPr>
            <p:ph type="pic" sz="quarter" idx="18"/>
          </p:nvPr>
        </p:nvSpPr>
        <p:spPr>
          <a:xfrm>
            <a:off x="10288589" y="0"/>
            <a:ext cx="7999412"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7" name="TextBox 6">
            <a:extLst>
              <a:ext uri="{FF2B5EF4-FFF2-40B4-BE49-F238E27FC236}">
                <a16:creationId xmlns:a16="http://schemas.microsoft.com/office/drawing/2014/main" id="{832D5946-B973-9449-9865-94AFD721314D}"/>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923D0F85-37D5-C34E-BB0E-F454DA048E1E}"/>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76636709"/>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matchingName="Textslide">
  <p:cSld name="Textslide">
    <p:spTree>
      <p:nvGrpSpPr>
        <p:cNvPr id="1" name="Shape 32"/>
        <p:cNvGrpSpPr/>
        <p:nvPr/>
      </p:nvGrpSpPr>
      <p:grpSpPr>
        <a:xfrm>
          <a:off x="0" y="0"/>
          <a:ext cx="0" cy="0"/>
          <a:chOff x="0" y="0"/>
          <a:chExt cx="0" cy="0"/>
        </a:xfrm>
      </p:grpSpPr>
      <p:sp>
        <p:nvSpPr>
          <p:cNvPr id="33" name="Google Shape;33;p34"/>
          <p:cNvSpPr/>
          <p:nvPr/>
        </p:nvSpPr>
        <p:spPr>
          <a:xfrm>
            <a:off x="360000" y="360057"/>
            <a:ext cx="17568000" cy="8583725"/>
          </a:xfrm>
          <a:prstGeom prst="rect">
            <a:avLst/>
          </a:prstGeom>
          <a:solidFill>
            <a:schemeClr val="lt2">
              <a:alpha val="49803"/>
            </a:schemeClr>
          </a:solidFill>
          <a:ln>
            <a:noFill/>
          </a:ln>
        </p:spPr>
        <p:txBody>
          <a:bodyPr spcFirstLastPara="1" wrap="square" lIns="137117" tIns="68540" rIns="137117" bIns="68540" anchor="ctr" anchorCtr="0">
            <a:noAutofit/>
          </a:bodyPr>
          <a:lstStyle/>
          <a:p>
            <a:pPr marL="0" marR="0" lvl="0" indent="0" algn="ctr" rtl="0">
              <a:spcBef>
                <a:spcPts val="0"/>
              </a:spcBef>
              <a:spcAft>
                <a:spcPts val="0"/>
              </a:spcAft>
              <a:buNone/>
            </a:pPr>
            <a:endParaRPr sz="3600" b="0" i="0" u="none" strike="noStrike" cap="none">
              <a:solidFill>
                <a:schemeClr val="lt1"/>
              </a:solidFill>
              <a:latin typeface="Calibri"/>
              <a:ea typeface="Calibri"/>
              <a:cs typeface="Calibri"/>
              <a:sym typeface="Calibri"/>
            </a:endParaRPr>
          </a:p>
        </p:txBody>
      </p:sp>
      <p:sp>
        <p:nvSpPr>
          <p:cNvPr id="34" name="Google Shape;34;p34"/>
          <p:cNvSpPr txBox="1">
            <a:spLocks noGrp="1"/>
          </p:cNvSpPr>
          <p:nvPr>
            <p:ph type="title"/>
          </p:nvPr>
        </p:nvSpPr>
        <p:spPr>
          <a:xfrm>
            <a:off x="914400" y="664781"/>
            <a:ext cx="16459200" cy="171476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009999"/>
              </a:buClr>
              <a:buSzPts val="4800"/>
              <a:buFont typeface="Roboto"/>
              <a:buNone/>
              <a:defRPr sz="7200" b="1">
                <a:latin typeface="Roboto"/>
                <a:ea typeface="Roboto"/>
                <a:cs typeface="Roboto"/>
                <a:sym typeface="Roboto"/>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 name="Google Shape;35;p34"/>
          <p:cNvSpPr txBox="1">
            <a:spLocks noGrp="1"/>
          </p:cNvSpPr>
          <p:nvPr>
            <p:ph type="subTitle" idx="1"/>
          </p:nvPr>
        </p:nvSpPr>
        <p:spPr>
          <a:xfrm>
            <a:off x="935390" y="2512664"/>
            <a:ext cx="16438211" cy="5886187"/>
          </a:xfrm>
          <a:prstGeom prst="rect">
            <a:avLst/>
          </a:prstGeom>
          <a:noFill/>
          <a:ln>
            <a:noFill/>
          </a:ln>
        </p:spPr>
        <p:txBody>
          <a:bodyPr spcFirstLastPara="1" wrap="square" lIns="91425" tIns="45700" rIns="91425" bIns="45700" anchor="t" anchorCtr="0">
            <a:normAutofit/>
          </a:bodyPr>
          <a:lstStyle>
            <a:lvl1pPr lvl="0" algn="l">
              <a:lnSpc>
                <a:spcPct val="90000"/>
              </a:lnSpc>
              <a:spcBef>
                <a:spcPts val="1500"/>
              </a:spcBef>
              <a:spcAft>
                <a:spcPts val="0"/>
              </a:spcAft>
              <a:buClr>
                <a:schemeClr val="dk1"/>
              </a:buClr>
              <a:buSzPts val="3200"/>
              <a:buNone/>
              <a:defRPr sz="4800">
                <a:solidFill>
                  <a:schemeClr val="dk1"/>
                </a:solidFill>
                <a:latin typeface="Roboto"/>
                <a:ea typeface="Roboto"/>
                <a:cs typeface="Roboto"/>
                <a:sym typeface="Roboto"/>
              </a:defRPr>
            </a:lvl1pPr>
            <a:lvl2pPr lvl="1" algn="ctr">
              <a:lnSpc>
                <a:spcPct val="90000"/>
              </a:lnSpc>
              <a:spcBef>
                <a:spcPts val="750"/>
              </a:spcBef>
              <a:spcAft>
                <a:spcPts val="0"/>
              </a:spcAft>
              <a:buClr>
                <a:srgbClr val="888888"/>
              </a:buClr>
              <a:buSzPts val="2400"/>
              <a:buNone/>
              <a:defRPr>
                <a:solidFill>
                  <a:srgbClr val="888888"/>
                </a:solidFill>
              </a:defRPr>
            </a:lvl2pPr>
            <a:lvl3pPr lvl="2" algn="ctr">
              <a:lnSpc>
                <a:spcPct val="90000"/>
              </a:lnSpc>
              <a:spcBef>
                <a:spcPts val="750"/>
              </a:spcBef>
              <a:spcAft>
                <a:spcPts val="0"/>
              </a:spcAft>
              <a:buClr>
                <a:srgbClr val="888888"/>
              </a:buClr>
              <a:buSzPts val="2000"/>
              <a:buNone/>
              <a:defRPr>
                <a:solidFill>
                  <a:srgbClr val="888888"/>
                </a:solidFill>
              </a:defRPr>
            </a:lvl3pPr>
            <a:lvl4pPr lvl="3" algn="ctr">
              <a:lnSpc>
                <a:spcPct val="90000"/>
              </a:lnSpc>
              <a:spcBef>
                <a:spcPts val="750"/>
              </a:spcBef>
              <a:spcAft>
                <a:spcPts val="0"/>
              </a:spcAft>
              <a:buClr>
                <a:srgbClr val="888888"/>
              </a:buClr>
              <a:buSzPts val="1800"/>
              <a:buNone/>
              <a:defRPr>
                <a:solidFill>
                  <a:srgbClr val="888888"/>
                </a:solidFill>
              </a:defRPr>
            </a:lvl4pPr>
            <a:lvl5pPr lvl="4" algn="ctr">
              <a:lnSpc>
                <a:spcPct val="90000"/>
              </a:lnSpc>
              <a:spcBef>
                <a:spcPts val="750"/>
              </a:spcBef>
              <a:spcAft>
                <a:spcPts val="0"/>
              </a:spcAft>
              <a:buClr>
                <a:srgbClr val="888888"/>
              </a:buClr>
              <a:buSzPts val="1800"/>
              <a:buNone/>
              <a:defRPr>
                <a:solidFill>
                  <a:srgbClr val="888888"/>
                </a:solidFill>
              </a:defRPr>
            </a:lvl5pPr>
            <a:lvl6pPr lvl="5" algn="ctr">
              <a:lnSpc>
                <a:spcPct val="90000"/>
              </a:lnSpc>
              <a:spcBef>
                <a:spcPts val="750"/>
              </a:spcBef>
              <a:spcAft>
                <a:spcPts val="0"/>
              </a:spcAft>
              <a:buClr>
                <a:srgbClr val="888888"/>
              </a:buClr>
              <a:buSzPts val="1800"/>
              <a:buNone/>
              <a:defRPr>
                <a:solidFill>
                  <a:srgbClr val="888888"/>
                </a:solidFill>
              </a:defRPr>
            </a:lvl6pPr>
            <a:lvl7pPr lvl="6" algn="ctr">
              <a:lnSpc>
                <a:spcPct val="90000"/>
              </a:lnSpc>
              <a:spcBef>
                <a:spcPts val="750"/>
              </a:spcBef>
              <a:spcAft>
                <a:spcPts val="0"/>
              </a:spcAft>
              <a:buClr>
                <a:srgbClr val="888888"/>
              </a:buClr>
              <a:buSzPts val="1800"/>
              <a:buNone/>
              <a:defRPr>
                <a:solidFill>
                  <a:srgbClr val="888888"/>
                </a:solidFill>
              </a:defRPr>
            </a:lvl7pPr>
            <a:lvl8pPr lvl="7" algn="ctr">
              <a:lnSpc>
                <a:spcPct val="90000"/>
              </a:lnSpc>
              <a:spcBef>
                <a:spcPts val="750"/>
              </a:spcBef>
              <a:spcAft>
                <a:spcPts val="0"/>
              </a:spcAft>
              <a:buClr>
                <a:srgbClr val="888888"/>
              </a:buClr>
              <a:buSzPts val="1800"/>
              <a:buNone/>
              <a:defRPr>
                <a:solidFill>
                  <a:srgbClr val="888888"/>
                </a:solidFill>
              </a:defRPr>
            </a:lvl8pPr>
            <a:lvl9pPr lvl="8" algn="ctr">
              <a:lnSpc>
                <a:spcPct val="90000"/>
              </a:lnSpc>
              <a:spcBef>
                <a:spcPts val="750"/>
              </a:spcBef>
              <a:spcAft>
                <a:spcPts val="0"/>
              </a:spcAft>
              <a:buClr>
                <a:srgbClr val="888888"/>
              </a:buClr>
              <a:buSzPts val="1800"/>
              <a:buNone/>
              <a:defRPr>
                <a:solidFill>
                  <a:srgbClr val="888888"/>
                </a:solidFill>
              </a:defRPr>
            </a:lvl9pPr>
          </a:lstStyle>
          <a:p>
            <a:endParaRPr/>
          </a:p>
        </p:txBody>
      </p:sp>
    </p:spTree>
    <p:extLst>
      <p:ext uri="{BB962C8B-B14F-4D97-AF65-F5344CB8AC3E}">
        <p14:creationId xmlns:p14="http://schemas.microsoft.com/office/powerpoint/2010/main" val="1476179204"/>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userDrawn="1">
  <p:cSld name="1_Textslide">
    <p:spTree>
      <p:nvGrpSpPr>
        <p:cNvPr id="1" name=""/>
        <p:cNvGrpSpPr/>
        <p:nvPr/>
      </p:nvGrpSpPr>
      <p:grpSpPr>
        <a:xfrm>
          <a:off x="0" y="0"/>
          <a:ext cx="0" cy="0"/>
          <a:chOff x="0" y="0"/>
          <a:chExt cx="0" cy="0"/>
        </a:xfrm>
      </p:grpSpPr>
      <p:sp>
        <p:nvSpPr>
          <p:cNvPr id="4" name="Rektangel 3"/>
          <p:cNvSpPr/>
          <p:nvPr userDrawn="1"/>
        </p:nvSpPr>
        <p:spPr>
          <a:xfrm>
            <a:off x="360000" y="360057"/>
            <a:ext cx="17568000" cy="8583725"/>
          </a:xfrm>
          <a:prstGeom prst="rect">
            <a:avLst/>
          </a:prstGeom>
          <a:solidFill>
            <a:schemeClr val="bg2">
              <a:alpha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sz="3600"/>
          </a:p>
        </p:txBody>
      </p:sp>
      <p:sp>
        <p:nvSpPr>
          <p:cNvPr id="2" name="Tittel 1"/>
          <p:cNvSpPr>
            <a:spLocks noGrp="1"/>
          </p:cNvSpPr>
          <p:nvPr>
            <p:ph type="title" hasCustomPrompt="1"/>
          </p:nvPr>
        </p:nvSpPr>
        <p:spPr>
          <a:xfrm>
            <a:off x="914400" y="664781"/>
            <a:ext cx="16459200" cy="1714765"/>
          </a:xfrm>
          <a:prstGeom prst="rect">
            <a:avLst/>
          </a:prstGeom>
        </p:spPr>
        <p:txBody>
          <a:bodyPr vert="horz"/>
          <a:lstStyle>
            <a:lvl1pPr algn="l">
              <a:defRPr sz="7200" b="1">
                <a:latin typeface="Roboto" panose="02000000000000000000" pitchFamily="2" charset="0"/>
                <a:ea typeface="Roboto" panose="02000000000000000000" pitchFamily="2" charset="0"/>
              </a:defRPr>
            </a:lvl1pPr>
          </a:lstStyle>
          <a:p>
            <a:r>
              <a:rPr lang="nb-NO"/>
              <a:t>Edit </a:t>
            </a:r>
            <a:r>
              <a:rPr lang="nb-NO" err="1"/>
              <a:t>this</a:t>
            </a:r>
            <a:r>
              <a:rPr lang="nb-NO"/>
              <a:t> </a:t>
            </a:r>
            <a:r>
              <a:rPr lang="nb-NO" err="1"/>
              <a:t>text</a:t>
            </a:r>
            <a:endParaRPr lang="nb-NO"/>
          </a:p>
        </p:txBody>
      </p:sp>
      <p:sp>
        <p:nvSpPr>
          <p:cNvPr id="7" name="Undertittel 2"/>
          <p:cNvSpPr>
            <a:spLocks noGrp="1"/>
          </p:cNvSpPr>
          <p:nvPr>
            <p:ph type="subTitle" idx="1" hasCustomPrompt="1"/>
          </p:nvPr>
        </p:nvSpPr>
        <p:spPr>
          <a:xfrm>
            <a:off x="935390" y="2512664"/>
            <a:ext cx="16438211" cy="5886187"/>
          </a:xfrm>
          <a:prstGeom prst="rect">
            <a:avLst/>
          </a:prstGeom>
        </p:spPr>
        <p:txBody>
          <a:bodyPr/>
          <a:lstStyle>
            <a:lvl1pPr marL="0" indent="0" algn="l">
              <a:buNone/>
              <a:defRPr sz="4800">
                <a:solidFill>
                  <a:schemeClr val="tx1"/>
                </a:solidFill>
                <a:latin typeface="Roboto" panose="02000000000000000000" pitchFamily="2" charset="0"/>
                <a:ea typeface="Roboto" panose="02000000000000000000" pitchFamily="2" charset="0"/>
              </a:defRPr>
            </a:lvl1pPr>
            <a:lvl2pPr marL="914286" indent="0" algn="ctr">
              <a:buNone/>
              <a:defRPr>
                <a:solidFill>
                  <a:schemeClr val="tx1">
                    <a:tint val="75000"/>
                  </a:schemeClr>
                </a:solidFill>
              </a:defRPr>
            </a:lvl2pPr>
            <a:lvl3pPr marL="1828572" indent="0" algn="ctr">
              <a:buNone/>
              <a:defRPr>
                <a:solidFill>
                  <a:schemeClr val="tx1">
                    <a:tint val="75000"/>
                  </a:schemeClr>
                </a:solidFill>
              </a:defRPr>
            </a:lvl3pPr>
            <a:lvl4pPr marL="2742857" indent="0" algn="ctr">
              <a:buNone/>
              <a:defRPr>
                <a:solidFill>
                  <a:schemeClr val="tx1">
                    <a:tint val="75000"/>
                  </a:schemeClr>
                </a:solidFill>
              </a:defRPr>
            </a:lvl4pPr>
            <a:lvl5pPr marL="3657143" indent="0" algn="ctr">
              <a:buNone/>
              <a:defRPr>
                <a:solidFill>
                  <a:schemeClr val="tx1">
                    <a:tint val="75000"/>
                  </a:schemeClr>
                </a:solidFill>
              </a:defRPr>
            </a:lvl5pPr>
            <a:lvl6pPr marL="4571429" indent="0" algn="ctr">
              <a:buNone/>
              <a:defRPr>
                <a:solidFill>
                  <a:schemeClr val="tx1">
                    <a:tint val="75000"/>
                  </a:schemeClr>
                </a:solidFill>
              </a:defRPr>
            </a:lvl6pPr>
            <a:lvl7pPr marL="5485716" indent="0" algn="ctr">
              <a:buNone/>
              <a:defRPr>
                <a:solidFill>
                  <a:schemeClr val="tx1">
                    <a:tint val="75000"/>
                  </a:schemeClr>
                </a:solidFill>
              </a:defRPr>
            </a:lvl7pPr>
            <a:lvl8pPr marL="6400001" indent="0" algn="ctr">
              <a:buNone/>
              <a:defRPr>
                <a:solidFill>
                  <a:schemeClr val="tx1">
                    <a:tint val="75000"/>
                  </a:schemeClr>
                </a:solidFill>
              </a:defRPr>
            </a:lvl8pPr>
            <a:lvl9pPr marL="7314285" indent="0" algn="ctr">
              <a:buNone/>
              <a:defRPr>
                <a:solidFill>
                  <a:schemeClr val="tx1">
                    <a:tint val="75000"/>
                  </a:schemeClr>
                </a:solidFill>
              </a:defRPr>
            </a:lvl9pPr>
          </a:lstStyle>
          <a:p>
            <a:r>
              <a:rPr lang="nb-NO"/>
              <a:t>Edit </a:t>
            </a:r>
            <a:r>
              <a:rPr lang="nb-NO" err="1"/>
              <a:t>this</a:t>
            </a:r>
            <a:r>
              <a:rPr lang="nb-NO"/>
              <a:t> </a:t>
            </a:r>
            <a:r>
              <a:rPr lang="nb-NO" err="1"/>
              <a:t>text</a:t>
            </a:r>
            <a:endParaRPr lang="nb-NO"/>
          </a:p>
        </p:txBody>
      </p:sp>
    </p:spTree>
    <p:extLst>
      <p:ext uri="{BB962C8B-B14F-4D97-AF65-F5344CB8AC3E}">
        <p14:creationId xmlns:p14="http://schemas.microsoft.com/office/powerpoint/2010/main" val="1115961288"/>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p:cSld name="Title and Content">
    <p:spTree>
      <p:nvGrpSpPr>
        <p:cNvPr id="1" name=""/>
        <p:cNvGrpSpPr/>
        <p:nvPr/>
      </p:nvGrpSpPr>
      <p:grpSpPr>
        <a:xfrm>
          <a:off x="0" y="0"/>
          <a:ext cx="0" cy="0"/>
          <a:chOff x="0" y="0"/>
          <a:chExt cx="0" cy="0"/>
        </a:xfrm>
      </p:grpSpPr>
      <p:cxnSp>
        <p:nvCxnSpPr>
          <p:cNvPr id="5" name="Straight Connector 4"/>
          <p:cNvCxnSpPr/>
          <p:nvPr/>
        </p:nvCxnSpPr>
        <p:spPr>
          <a:xfrm>
            <a:off x="791074" y="3091749"/>
            <a:ext cx="16561841"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 name="Straight Connector 4"/>
          <p:cNvCxnSpPr/>
          <p:nvPr/>
        </p:nvCxnSpPr>
        <p:spPr>
          <a:xfrm>
            <a:off x="791074" y="1363290"/>
            <a:ext cx="16561841"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7" name="Title Placeholder 1"/>
          <p:cNvSpPr>
            <a:spLocks noGrp="1"/>
          </p:cNvSpPr>
          <p:nvPr>
            <p:ph type="title"/>
          </p:nvPr>
        </p:nvSpPr>
        <p:spPr bwMode="auto">
          <a:xfrm>
            <a:off x="791074" y="1363290"/>
            <a:ext cx="16561841" cy="171476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endParaRPr lang="en-GB" dirty="0"/>
          </a:p>
        </p:txBody>
      </p:sp>
      <p:sp>
        <p:nvSpPr>
          <p:cNvPr id="8" name="Text Placeholder 2"/>
          <p:cNvSpPr>
            <a:spLocks noGrp="1"/>
          </p:cNvSpPr>
          <p:nvPr>
            <p:ph idx="1"/>
          </p:nvPr>
        </p:nvSpPr>
        <p:spPr bwMode="auto">
          <a:xfrm>
            <a:off x="3657600" y="3351941"/>
            <a:ext cx="13716000" cy="628747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130036508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5">
    <p:spTree>
      <p:nvGrpSpPr>
        <p:cNvPr id="1" name=""/>
        <p:cNvGrpSpPr/>
        <p:nvPr/>
      </p:nvGrpSpPr>
      <p:grpSpPr>
        <a:xfrm>
          <a:off x="0" y="0"/>
          <a:ext cx="0" cy="0"/>
          <a:chOff x="0" y="0"/>
          <a:chExt cx="0" cy="0"/>
        </a:xfrm>
      </p:grpSpPr>
      <p:sp>
        <p:nvSpPr>
          <p:cNvPr id="4" name="Picture Placeholder 2"/>
          <p:cNvSpPr>
            <a:spLocks noGrp="1"/>
          </p:cNvSpPr>
          <p:nvPr>
            <p:ph type="pic" sz="quarter" idx="10"/>
          </p:nvPr>
        </p:nvSpPr>
        <p:spPr>
          <a:xfrm>
            <a:off x="0" y="0"/>
            <a:ext cx="96012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3918076C-60FD-2C4E-BDB4-DB8EB5CB5E3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325833C6-1312-2040-BCA6-DD8083B17E9C}"/>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57270159"/>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matchingName="21">
  <p:cSld name="1_21">
    <p:spTree>
      <p:nvGrpSpPr>
        <p:cNvPr id="1" name="Shape 15"/>
        <p:cNvGrpSpPr/>
        <p:nvPr/>
      </p:nvGrpSpPr>
      <p:grpSpPr>
        <a:xfrm>
          <a:off x="0" y="0"/>
          <a:ext cx="0" cy="0"/>
          <a:chOff x="0" y="0"/>
          <a:chExt cx="0" cy="0"/>
        </a:xfrm>
      </p:grpSpPr>
      <p:sp>
        <p:nvSpPr>
          <p:cNvPr id="16" name="Google Shape;16;p14"/>
          <p:cNvSpPr>
            <a:spLocks noGrp="1"/>
          </p:cNvSpPr>
          <p:nvPr>
            <p:ph type="pic" idx="2"/>
          </p:nvPr>
        </p:nvSpPr>
        <p:spPr>
          <a:xfrm>
            <a:off x="2" y="0"/>
            <a:ext cx="7942823" cy="10288588"/>
          </a:xfrm>
          <a:prstGeom prst="rect">
            <a:avLst/>
          </a:prstGeom>
          <a:solidFill>
            <a:srgbClr val="353535">
              <a:alpha val="11764"/>
            </a:srgbClr>
          </a:solidFill>
          <a:ln>
            <a:noFill/>
          </a:ln>
        </p:spPr>
      </p:sp>
      <p:sp>
        <p:nvSpPr>
          <p:cNvPr id="17" name="Google Shape;17;p14"/>
          <p:cNvSpPr txBox="1"/>
          <p:nvPr/>
        </p:nvSpPr>
        <p:spPr>
          <a:xfrm>
            <a:off x="16859165" y="9198397"/>
            <a:ext cx="660401" cy="338628"/>
          </a:xfrm>
          <a:prstGeom prst="rect">
            <a:avLst/>
          </a:prstGeom>
          <a:noFill/>
          <a:ln>
            <a:noFill/>
          </a:ln>
        </p:spPr>
        <p:txBody>
          <a:bodyPr spcFirstLastPara="1" wrap="square" lIns="91412" tIns="45693" rIns="91412" bIns="45693" anchor="t" anchorCtr="0">
            <a:spAutoFit/>
          </a:bodyPr>
          <a:lstStyle/>
          <a:p>
            <a:pPr marL="0" marR="0" lvl="0" indent="0" algn="r" rtl="0">
              <a:spcBef>
                <a:spcPts val="0"/>
              </a:spcBef>
              <a:spcAft>
                <a:spcPts val="0"/>
              </a:spcAft>
              <a:buNone/>
            </a:pPr>
            <a:fld id="{00000000-1234-1234-1234-123412341234}" type="slidenum">
              <a:rPr lang="en-GB" sz="1601" b="0" i="0">
                <a:solidFill>
                  <a:schemeClr val="dk1"/>
                </a:solidFill>
                <a:latin typeface="Open Sans"/>
                <a:ea typeface="Open Sans"/>
                <a:cs typeface="Open Sans"/>
                <a:sym typeface="Open Sans"/>
              </a:rPr>
              <a:pPr marL="0" marR="0" lvl="0" indent="0" algn="r" rtl="0">
                <a:spcBef>
                  <a:spcPts val="0"/>
                </a:spcBef>
                <a:spcAft>
                  <a:spcPts val="0"/>
                </a:spcAft>
                <a:buNone/>
              </a:pPr>
              <a:t>‹#›</a:t>
            </a:fld>
            <a:endParaRPr sz="1601" b="0" i="0">
              <a:solidFill>
                <a:schemeClr val="dk1"/>
              </a:solidFill>
              <a:latin typeface="Open Sans"/>
              <a:ea typeface="Open Sans"/>
              <a:cs typeface="Open Sans"/>
              <a:sym typeface="Open Sans"/>
            </a:endParaRPr>
          </a:p>
        </p:txBody>
      </p:sp>
      <p:cxnSp>
        <p:nvCxnSpPr>
          <p:cNvPr id="18" name="Google Shape;18;p14"/>
          <p:cNvCxnSpPr/>
          <p:nvPr/>
        </p:nvCxnSpPr>
        <p:spPr>
          <a:xfrm rot="10800000" flipH="1">
            <a:off x="17568333" y="9352285"/>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6" name="Picture 5">
            <a:extLst>
              <a:ext uri="{FF2B5EF4-FFF2-40B4-BE49-F238E27FC236}">
                <a16:creationId xmlns:a16="http://schemas.microsoft.com/office/drawing/2014/main" id="{D40F0604-C9B9-8345-B8B8-66A3D2713FB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2"/>
            <a:ext cx="3843131" cy="1881626"/>
          </a:xfrm>
          <a:prstGeom prst="rect">
            <a:avLst/>
          </a:prstGeom>
        </p:spPr>
      </p:pic>
    </p:spTree>
    <p:extLst>
      <p:ext uri="{BB962C8B-B14F-4D97-AF65-F5344CB8AC3E}">
        <p14:creationId xmlns:p14="http://schemas.microsoft.com/office/powerpoint/2010/main" val="84264372"/>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matchingName="15">
  <p:cSld name="1_15">
    <p:spTree>
      <p:nvGrpSpPr>
        <p:cNvPr id="1" name="Shape 44"/>
        <p:cNvGrpSpPr/>
        <p:nvPr/>
      </p:nvGrpSpPr>
      <p:grpSpPr>
        <a:xfrm>
          <a:off x="0" y="0"/>
          <a:ext cx="0" cy="0"/>
          <a:chOff x="0" y="0"/>
          <a:chExt cx="0" cy="0"/>
        </a:xfrm>
      </p:grpSpPr>
      <p:sp>
        <p:nvSpPr>
          <p:cNvPr id="45" name="Google Shape;45;p33"/>
          <p:cNvSpPr>
            <a:spLocks noGrp="1"/>
          </p:cNvSpPr>
          <p:nvPr>
            <p:ph type="pic" idx="2"/>
          </p:nvPr>
        </p:nvSpPr>
        <p:spPr>
          <a:xfrm>
            <a:off x="0" y="0"/>
            <a:ext cx="9601200" cy="10288588"/>
          </a:xfrm>
          <a:prstGeom prst="rect">
            <a:avLst/>
          </a:prstGeom>
          <a:solidFill>
            <a:srgbClr val="353535">
              <a:alpha val="11764"/>
            </a:srgbClr>
          </a:solidFill>
          <a:ln>
            <a:noFill/>
          </a:ln>
        </p:spPr>
      </p:sp>
      <p:sp>
        <p:nvSpPr>
          <p:cNvPr id="46" name="Google Shape;46;p33"/>
          <p:cNvSpPr txBox="1"/>
          <p:nvPr/>
        </p:nvSpPr>
        <p:spPr>
          <a:xfrm>
            <a:off x="16859165" y="9198397"/>
            <a:ext cx="660401" cy="338628"/>
          </a:xfrm>
          <a:prstGeom prst="rect">
            <a:avLst/>
          </a:prstGeom>
          <a:noFill/>
          <a:ln>
            <a:noFill/>
          </a:ln>
        </p:spPr>
        <p:txBody>
          <a:bodyPr spcFirstLastPara="1" wrap="square" lIns="91412" tIns="45693" rIns="91412" bIns="45693" anchor="t" anchorCtr="0">
            <a:spAutoFit/>
          </a:bodyPr>
          <a:lstStyle/>
          <a:p>
            <a:pPr marL="0" marR="0" lvl="0" indent="0" algn="r" rtl="0">
              <a:spcBef>
                <a:spcPts val="0"/>
              </a:spcBef>
              <a:spcAft>
                <a:spcPts val="0"/>
              </a:spcAft>
              <a:buNone/>
            </a:pPr>
            <a:fld id="{00000000-1234-1234-1234-123412341234}" type="slidenum">
              <a:rPr lang="en-GB" sz="1601" b="0" i="0">
                <a:solidFill>
                  <a:schemeClr val="dk1"/>
                </a:solidFill>
                <a:latin typeface="Open Sans"/>
                <a:ea typeface="Open Sans"/>
                <a:cs typeface="Open Sans"/>
                <a:sym typeface="Open Sans"/>
              </a:rPr>
              <a:pPr marL="0" marR="0" lvl="0" indent="0" algn="r" rtl="0">
                <a:spcBef>
                  <a:spcPts val="0"/>
                </a:spcBef>
                <a:spcAft>
                  <a:spcPts val="0"/>
                </a:spcAft>
                <a:buNone/>
              </a:pPr>
              <a:t>‹#›</a:t>
            </a:fld>
            <a:endParaRPr sz="1601" b="0" i="0">
              <a:solidFill>
                <a:schemeClr val="dk1"/>
              </a:solidFill>
              <a:latin typeface="Open Sans"/>
              <a:ea typeface="Open Sans"/>
              <a:cs typeface="Open Sans"/>
              <a:sym typeface="Open Sans"/>
            </a:endParaRPr>
          </a:p>
        </p:txBody>
      </p:sp>
      <p:cxnSp>
        <p:nvCxnSpPr>
          <p:cNvPr id="47" name="Google Shape;47;p33"/>
          <p:cNvCxnSpPr/>
          <p:nvPr/>
        </p:nvCxnSpPr>
        <p:spPr>
          <a:xfrm rot="10800000" flipH="1">
            <a:off x="17568333" y="9352285"/>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6" name="Picture 5">
            <a:extLst>
              <a:ext uri="{FF2B5EF4-FFF2-40B4-BE49-F238E27FC236}">
                <a16:creationId xmlns:a16="http://schemas.microsoft.com/office/drawing/2014/main" id="{59E48F94-5633-3F41-9DCC-08AADF9CD6A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2"/>
            <a:ext cx="3843131" cy="1881626"/>
          </a:xfrm>
          <a:prstGeom prst="rect">
            <a:avLst/>
          </a:prstGeom>
        </p:spPr>
      </p:pic>
    </p:spTree>
    <p:extLst>
      <p:ext uri="{BB962C8B-B14F-4D97-AF65-F5344CB8AC3E}">
        <p14:creationId xmlns:p14="http://schemas.microsoft.com/office/powerpoint/2010/main" val="1775044676"/>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matchingName="40">
  <p:cSld name="1_40">
    <p:spTree>
      <p:nvGrpSpPr>
        <p:cNvPr id="1" name="Shape 56"/>
        <p:cNvGrpSpPr/>
        <p:nvPr/>
      </p:nvGrpSpPr>
      <p:grpSpPr>
        <a:xfrm>
          <a:off x="0" y="0"/>
          <a:ext cx="0" cy="0"/>
          <a:chOff x="0" y="0"/>
          <a:chExt cx="0" cy="0"/>
        </a:xfrm>
      </p:grpSpPr>
      <p:sp>
        <p:nvSpPr>
          <p:cNvPr id="57" name="Google Shape;57;p37"/>
          <p:cNvSpPr>
            <a:spLocks noGrp="1"/>
          </p:cNvSpPr>
          <p:nvPr>
            <p:ph type="pic" idx="2"/>
          </p:nvPr>
        </p:nvSpPr>
        <p:spPr>
          <a:xfrm>
            <a:off x="702734" y="2263700"/>
            <a:ext cx="8156496" cy="5561868"/>
          </a:xfrm>
          <a:prstGeom prst="rect">
            <a:avLst/>
          </a:prstGeom>
          <a:solidFill>
            <a:srgbClr val="353535">
              <a:alpha val="11764"/>
            </a:srgbClr>
          </a:solidFill>
          <a:ln>
            <a:noFill/>
          </a:ln>
        </p:spPr>
      </p:sp>
      <p:sp>
        <p:nvSpPr>
          <p:cNvPr id="58" name="Google Shape;58;p37"/>
          <p:cNvSpPr txBox="1"/>
          <p:nvPr/>
        </p:nvSpPr>
        <p:spPr>
          <a:xfrm>
            <a:off x="16859165" y="9198397"/>
            <a:ext cx="660401" cy="338628"/>
          </a:xfrm>
          <a:prstGeom prst="rect">
            <a:avLst/>
          </a:prstGeom>
          <a:noFill/>
          <a:ln>
            <a:noFill/>
          </a:ln>
        </p:spPr>
        <p:txBody>
          <a:bodyPr spcFirstLastPara="1" wrap="square" lIns="91412" tIns="45693" rIns="91412" bIns="45693" anchor="t" anchorCtr="0">
            <a:spAutoFit/>
          </a:bodyPr>
          <a:lstStyle/>
          <a:p>
            <a:pPr marL="0" marR="0" lvl="0" indent="0" algn="r" rtl="0">
              <a:spcBef>
                <a:spcPts val="0"/>
              </a:spcBef>
              <a:spcAft>
                <a:spcPts val="0"/>
              </a:spcAft>
              <a:buNone/>
            </a:pPr>
            <a:fld id="{00000000-1234-1234-1234-123412341234}" type="slidenum">
              <a:rPr lang="en-GB" sz="1601" b="0" i="0">
                <a:solidFill>
                  <a:schemeClr val="dk1"/>
                </a:solidFill>
                <a:latin typeface="Open Sans"/>
                <a:ea typeface="Open Sans"/>
                <a:cs typeface="Open Sans"/>
                <a:sym typeface="Open Sans"/>
              </a:rPr>
              <a:pPr marL="0" marR="0" lvl="0" indent="0" algn="r" rtl="0">
                <a:spcBef>
                  <a:spcPts val="0"/>
                </a:spcBef>
                <a:spcAft>
                  <a:spcPts val="0"/>
                </a:spcAft>
                <a:buNone/>
              </a:pPr>
              <a:t>‹#›</a:t>
            </a:fld>
            <a:endParaRPr sz="1601" b="0" i="0">
              <a:solidFill>
                <a:schemeClr val="dk1"/>
              </a:solidFill>
              <a:latin typeface="Open Sans"/>
              <a:ea typeface="Open Sans"/>
              <a:cs typeface="Open Sans"/>
              <a:sym typeface="Open Sans"/>
            </a:endParaRPr>
          </a:p>
        </p:txBody>
      </p:sp>
      <p:cxnSp>
        <p:nvCxnSpPr>
          <p:cNvPr id="59" name="Google Shape;59;p37"/>
          <p:cNvCxnSpPr/>
          <p:nvPr/>
        </p:nvCxnSpPr>
        <p:spPr>
          <a:xfrm rot="10800000" flipH="1">
            <a:off x="17568333" y="9352285"/>
            <a:ext cx="719667" cy="15389"/>
          </a:xfrm>
          <a:prstGeom prst="straightConnector1">
            <a:avLst/>
          </a:prstGeom>
          <a:noFill/>
          <a:ln w="15875" cap="flat" cmpd="sng">
            <a:solidFill>
              <a:schemeClr val="accent1"/>
            </a:solidFill>
            <a:prstDash val="solid"/>
            <a:miter lim="800000"/>
            <a:headEnd type="none" w="sm" len="sm"/>
            <a:tailEnd type="none" w="sm" len="sm"/>
          </a:ln>
        </p:spPr>
      </p:cxnSp>
      <p:sp>
        <p:nvSpPr>
          <p:cNvPr id="60" name="Google Shape;60;p37"/>
          <p:cNvSpPr>
            <a:spLocks noGrp="1"/>
          </p:cNvSpPr>
          <p:nvPr>
            <p:ph type="pic" idx="3"/>
          </p:nvPr>
        </p:nvSpPr>
        <p:spPr>
          <a:xfrm>
            <a:off x="9411837" y="2263700"/>
            <a:ext cx="8156496" cy="5561868"/>
          </a:xfrm>
          <a:prstGeom prst="rect">
            <a:avLst/>
          </a:prstGeom>
          <a:solidFill>
            <a:srgbClr val="353535">
              <a:alpha val="11764"/>
            </a:srgbClr>
          </a:solidFill>
          <a:ln>
            <a:noFill/>
          </a:ln>
        </p:spPr>
      </p:sp>
      <p:pic>
        <p:nvPicPr>
          <p:cNvPr id="61" name="Google Shape;61;p37"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2524496050"/>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matchingName="27">
  <p:cSld name="1_27">
    <p:spTree>
      <p:nvGrpSpPr>
        <p:cNvPr id="1" name="Shape 35"/>
        <p:cNvGrpSpPr/>
        <p:nvPr/>
      </p:nvGrpSpPr>
      <p:grpSpPr>
        <a:xfrm>
          <a:off x="0" y="0"/>
          <a:ext cx="0" cy="0"/>
          <a:chOff x="0" y="0"/>
          <a:chExt cx="0" cy="0"/>
        </a:xfrm>
      </p:grpSpPr>
      <p:sp>
        <p:nvSpPr>
          <p:cNvPr id="36" name="Google Shape;36;p32"/>
          <p:cNvSpPr>
            <a:spLocks noGrp="1"/>
          </p:cNvSpPr>
          <p:nvPr>
            <p:ph type="pic" idx="2"/>
          </p:nvPr>
        </p:nvSpPr>
        <p:spPr>
          <a:xfrm>
            <a:off x="9570722" y="1700377"/>
            <a:ext cx="8717279" cy="8588211"/>
          </a:xfrm>
          <a:prstGeom prst="rect">
            <a:avLst/>
          </a:prstGeom>
          <a:solidFill>
            <a:srgbClr val="353535">
              <a:alpha val="11764"/>
            </a:srgbClr>
          </a:solidFill>
          <a:ln>
            <a:noFill/>
          </a:ln>
        </p:spPr>
      </p:sp>
      <p:sp>
        <p:nvSpPr>
          <p:cNvPr id="37" name="Google Shape;37;p32"/>
          <p:cNvSpPr txBox="1"/>
          <p:nvPr/>
        </p:nvSpPr>
        <p:spPr>
          <a:xfrm>
            <a:off x="16859165" y="9198397"/>
            <a:ext cx="660401" cy="338628"/>
          </a:xfrm>
          <a:prstGeom prst="rect">
            <a:avLst/>
          </a:prstGeom>
          <a:noFill/>
          <a:ln>
            <a:noFill/>
          </a:ln>
        </p:spPr>
        <p:txBody>
          <a:bodyPr spcFirstLastPara="1" wrap="square" lIns="91412" tIns="45693" rIns="91412" bIns="45693" anchor="t" anchorCtr="0">
            <a:spAutoFit/>
          </a:bodyPr>
          <a:lstStyle/>
          <a:p>
            <a:pPr marL="0" marR="0" lvl="0" indent="0" algn="r" rtl="0">
              <a:spcBef>
                <a:spcPts val="0"/>
              </a:spcBef>
              <a:spcAft>
                <a:spcPts val="0"/>
              </a:spcAft>
              <a:buNone/>
            </a:pPr>
            <a:fld id="{00000000-1234-1234-1234-123412341234}" type="slidenum">
              <a:rPr lang="en-GB" sz="1601" b="0" i="0">
                <a:solidFill>
                  <a:schemeClr val="dk1"/>
                </a:solidFill>
                <a:latin typeface="Open Sans"/>
                <a:ea typeface="Open Sans"/>
                <a:cs typeface="Open Sans"/>
                <a:sym typeface="Open Sans"/>
              </a:rPr>
              <a:pPr marL="0" marR="0" lvl="0" indent="0" algn="r" rtl="0">
                <a:spcBef>
                  <a:spcPts val="0"/>
                </a:spcBef>
                <a:spcAft>
                  <a:spcPts val="0"/>
                </a:spcAft>
                <a:buNone/>
              </a:pPr>
              <a:t>‹#›</a:t>
            </a:fld>
            <a:endParaRPr sz="1601" b="0" i="0">
              <a:solidFill>
                <a:schemeClr val="dk1"/>
              </a:solidFill>
              <a:latin typeface="Open Sans"/>
              <a:ea typeface="Open Sans"/>
              <a:cs typeface="Open Sans"/>
              <a:sym typeface="Open Sans"/>
            </a:endParaRPr>
          </a:p>
        </p:txBody>
      </p:sp>
      <p:cxnSp>
        <p:nvCxnSpPr>
          <p:cNvPr id="38" name="Google Shape;38;p32"/>
          <p:cNvCxnSpPr/>
          <p:nvPr/>
        </p:nvCxnSpPr>
        <p:spPr>
          <a:xfrm rot="10800000" flipH="1">
            <a:off x="17568333" y="9352285"/>
            <a:ext cx="719667" cy="15389"/>
          </a:xfrm>
          <a:prstGeom prst="straightConnector1">
            <a:avLst/>
          </a:prstGeom>
          <a:noFill/>
          <a:ln w="15875" cap="flat" cmpd="sng">
            <a:solidFill>
              <a:schemeClr val="accent1"/>
            </a:solidFill>
            <a:prstDash val="solid"/>
            <a:miter lim="800000"/>
            <a:headEnd type="none" w="sm" len="sm"/>
            <a:tailEnd type="none" w="sm" len="sm"/>
          </a:ln>
        </p:spPr>
      </p:cxnSp>
    </p:spTree>
    <p:extLst>
      <p:ext uri="{BB962C8B-B14F-4D97-AF65-F5344CB8AC3E}">
        <p14:creationId xmlns:p14="http://schemas.microsoft.com/office/powerpoint/2010/main" val="1904977961"/>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matchingName="23">
  <p:cSld name="1_23">
    <p:spTree>
      <p:nvGrpSpPr>
        <p:cNvPr id="1" name="Shape 30"/>
        <p:cNvGrpSpPr/>
        <p:nvPr/>
      </p:nvGrpSpPr>
      <p:grpSpPr>
        <a:xfrm>
          <a:off x="0" y="0"/>
          <a:ext cx="0" cy="0"/>
          <a:chOff x="0" y="0"/>
          <a:chExt cx="0" cy="0"/>
        </a:xfrm>
      </p:grpSpPr>
      <p:sp>
        <p:nvSpPr>
          <p:cNvPr id="31" name="Google Shape;31;p54"/>
          <p:cNvSpPr>
            <a:spLocks noGrp="1"/>
          </p:cNvSpPr>
          <p:nvPr>
            <p:ph type="pic" idx="2"/>
          </p:nvPr>
        </p:nvSpPr>
        <p:spPr>
          <a:xfrm>
            <a:off x="7841126" y="0"/>
            <a:ext cx="10446875" cy="10288588"/>
          </a:xfrm>
          <a:prstGeom prst="rect">
            <a:avLst/>
          </a:prstGeom>
          <a:solidFill>
            <a:srgbClr val="353535">
              <a:alpha val="11372"/>
            </a:srgbClr>
          </a:solidFill>
          <a:ln>
            <a:noFill/>
          </a:ln>
        </p:spPr>
      </p:sp>
      <p:pic>
        <p:nvPicPr>
          <p:cNvPr id="5" name="Picture 4">
            <a:extLst>
              <a:ext uri="{FF2B5EF4-FFF2-40B4-BE49-F238E27FC236}">
                <a16:creationId xmlns:a16="http://schemas.microsoft.com/office/drawing/2014/main" id="{0E642926-1156-E64A-AF10-67B3B8C5971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0"/>
            <a:ext cx="3843131" cy="1881626"/>
          </a:xfrm>
          <a:prstGeom prst="rect">
            <a:avLst/>
          </a:prstGeom>
        </p:spPr>
      </p:pic>
    </p:spTree>
    <p:extLst>
      <p:ext uri="{BB962C8B-B14F-4D97-AF65-F5344CB8AC3E}">
        <p14:creationId xmlns:p14="http://schemas.microsoft.com/office/powerpoint/2010/main" val="2026140161"/>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matchingName="67_Пользовательский макет">
  <p:cSld name="67_Пользовательский макет">
    <p:spTree>
      <p:nvGrpSpPr>
        <p:cNvPr id="1" name="Shape 31"/>
        <p:cNvGrpSpPr/>
        <p:nvPr/>
      </p:nvGrpSpPr>
      <p:grpSpPr>
        <a:xfrm>
          <a:off x="0" y="0"/>
          <a:ext cx="0" cy="0"/>
          <a:chOff x="0" y="0"/>
          <a:chExt cx="0" cy="0"/>
        </a:xfrm>
      </p:grpSpPr>
      <p:sp>
        <p:nvSpPr>
          <p:cNvPr id="32" name="Google Shape;32;p74"/>
          <p:cNvSpPr>
            <a:spLocks noGrp="1"/>
          </p:cNvSpPr>
          <p:nvPr>
            <p:ph type="pic" idx="2"/>
          </p:nvPr>
        </p:nvSpPr>
        <p:spPr>
          <a:xfrm>
            <a:off x="282807" y="270636"/>
            <a:ext cx="17722392" cy="9747316"/>
          </a:xfrm>
          <a:prstGeom prst="rect">
            <a:avLst/>
          </a:prstGeom>
          <a:solidFill>
            <a:srgbClr val="2F2F2F">
              <a:alpha val="10588"/>
            </a:srgbClr>
          </a:solidFill>
          <a:ln>
            <a:noFill/>
          </a:ln>
        </p:spPr>
      </p:sp>
      <p:sp>
        <p:nvSpPr>
          <p:cNvPr id="33" name="Google Shape;33;p74"/>
          <p:cNvSpPr txBox="1">
            <a:spLocks noGrp="1"/>
          </p:cNvSpPr>
          <p:nvPr>
            <p:ph type="title"/>
          </p:nvPr>
        </p:nvSpPr>
        <p:spPr>
          <a:xfrm>
            <a:off x="6974962" y="1138194"/>
            <a:ext cx="10167254" cy="1659805"/>
          </a:xfrm>
          <a:prstGeom prst="rect">
            <a:avLst/>
          </a:prstGeom>
          <a:noFill/>
          <a:ln>
            <a:noFill/>
          </a:ln>
        </p:spPr>
        <p:txBody>
          <a:bodyPr spcFirstLastPara="1" wrap="square" lIns="91425" tIns="45700" rIns="91425" bIns="45700" anchor="t" anchorCtr="0">
            <a:noAutofit/>
          </a:bodyPr>
          <a:lstStyle>
            <a:lvl1pPr marR="0" lvl="0" algn="r">
              <a:lnSpc>
                <a:spcPct val="80000"/>
              </a:lnSpc>
              <a:spcBef>
                <a:spcPts val="0"/>
              </a:spcBef>
              <a:spcAft>
                <a:spcPts val="0"/>
              </a:spcAft>
              <a:buClr>
                <a:schemeClr val="lt2"/>
              </a:buClr>
              <a:buSzPts val="6642"/>
              <a:buFont typeface="Bebas Neue"/>
              <a:buNone/>
              <a:defRPr sz="6642" b="0" i="0" u="none" strike="noStrike" cap="none">
                <a:solidFill>
                  <a:schemeClr val="lt2"/>
                </a:solidFill>
                <a:latin typeface="Bebas Neue"/>
                <a:ea typeface="Bebas Neue"/>
                <a:cs typeface="Bebas Neue"/>
                <a:sym typeface="Bebas Neue"/>
              </a:defRPr>
            </a:lvl1pPr>
            <a:lvl2pPr marR="0" lvl="1"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1836213921"/>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4140103"/>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1_Blank">
    <p:bg>
      <p:bgPr>
        <a:solidFill>
          <a:srgbClr val="242D38"/>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E796B6D-8EC9-1D4E-9EBA-4B7301F2BE88}"/>
              </a:ext>
            </a:extLst>
          </p:cNvPr>
          <p:cNvSpPr>
            <a:spLocks noGrp="1"/>
          </p:cNvSpPr>
          <p:nvPr>
            <p:ph type="body" sz="quarter" idx="10"/>
          </p:nvPr>
        </p:nvSpPr>
        <p:spPr>
          <a:xfrm>
            <a:off x="3827463" y="2656682"/>
            <a:ext cx="10633074" cy="2487612"/>
          </a:xfrm>
          <a:prstGeom prst="rect">
            <a:avLst/>
          </a:prstGeom>
        </p:spPr>
        <p:txBody>
          <a:bodyPr/>
          <a:lstStyle>
            <a:lvl1pPr marL="0" indent="0" algn="ctr">
              <a:buNone/>
              <a:defRPr sz="7871" b="1">
                <a:solidFill>
                  <a:srgbClr val="F5333F"/>
                </a:solidFill>
                <a:latin typeface="Montserrat" pitchFamily="2" charset="77"/>
              </a:defRPr>
            </a:lvl1pPr>
          </a:lstStyle>
          <a:p>
            <a:pPr lvl="0"/>
            <a:r>
              <a:rPr lang="en-US"/>
              <a:t>Click to edit Master text style</a:t>
            </a:r>
          </a:p>
        </p:txBody>
      </p:sp>
      <p:sp>
        <p:nvSpPr>
          <p:cNvPr id="7" name="Text Placeholder 6">
            <a:extLst>
              <a:ext uri="{FF2B5EF4-FFF2-40B4-BE49-F238E27FC236}">
                <a16:creationId xmlns:a16="http://schemas.microsoft.com/office/drawing/2014/main" id="{24132B52-7413-2C4E-AEE6-DA4506BC314F}"/>
              </a:ext>
            </a:extLst>
          </p:cNvPr>
          <p:cNvSpPr>
            <a:spLocks noGrp="1"/>
          </p:cNvSpPr>
          <p:nvPr>
            <p:ph type="body" sz="quarter" idx="11"/>
          </p:nvPr>
        </p:nvSpPr>
        <p:spPr>
          <a:xfrm>
            <a:off x="3827463" y="5464068"/>
            <a:ext cx="10633074" cy="1468437"/>
          </a:xfrm>
          <a:prstGeom prst="rect">
            <a:avLst/>
          </a:prstGeom>
        </p:spPr>
        <p:txBody>
          <a:bodyPr/>
          <a:lstStyle>
            <a:lvl1pPr marL="0" indent="0" algn="ctr">
              <a:buNone/>
              <a:defRPr b="1">
                <a:solidFill>
                  <a:schemeClr val="bg2"/>
                </a:solidFill>
                <a:latin typeface="Montserrat" pitchFamily="2" charset="77"/>
              </a:defRPr>
            </a:lvl1pPr>
          </a:lstStyle>
          <a:p>
            <a:pPr lvl="0"/>
            <a:r>
              <a:rPr lang="en-US"/>
              <a:t>Click to edit Master text style</a:t>
            </a:r>
          </a:p>
        </p:txBody>
      </p:sp>
    </p:spTree>
    <p:extLst>
      <p:ext uri="{BB962C8B-B14F-4D97-AF65-F5344CB8AC3E}">
        <p14:creationId xmlns:p14="http://schemas.microsoft.com/office/powerpoint/2010/main" val="2911784993"/>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03">
    <p:spTree>
      <p:nvGrpSpPr>
        <p:cNvPr id="1" name=""/>
        <p:cNvGrpSpPr/>
        <p:nvPr/>
      </p:nvGrpSpPr>
      <p:grpSpPr>
        <a:xfrm>
          <a:off x="0" y="0"/>
          <a:ext cx="0" cy="0"/>
          <a:chOff x="0" y="0"/>
          <a:chExt cx="0" cy="0"/>
        </a:xfrm>
      </p:grpSpPr>
      <p:pic>
        <p:nvPicPr>
          <p:cNvPr id="4" name="Picture 3" descr="A picture containing drawing&#10;&#10;Description automatically generated">
            <a:extLst>
              <a:ext uri="{FF2B5EF4-FFF2-40B4-BE49-F238E27FC236}">
                <a16:creationId xmlns:a16="http://schemas.microsoft.com/office/drawing/2014/main" id="{4D579AA2-A847-8B43-8967-13D0226F14B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 y="29979"/>
            <a:ext cx="3847685" cy="1736485"/>
          </a:xfrm>
          <a:prstGeom prst="rect">
            <a:avLst/>
          </a:prstGeom>
        </p:spPr>
      </p:pic>
    </p:spTree>
    <p:extLst>
      <p:ext uri="{BB962C8B-B14F-4D97-AF65-F5344CB8AC3E}">
        <p14:creationId xmlns:p14="http://schemas.microsoft.com/office/powerpoint/2010/main" val="1190669617"/>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04">
    <p:spTree>
      <p:nvGrpSpPr>
        <p:cNvPr id="1" name=""/>
        <p:cNvGrpSpPr/>
        <p:nvPr/>
      </p:nvGrpSpPr>
      <p:grpSpPr>
        <a:xfrm>
          <a:off x="0" y="0"/>
          <a:ext cx="0" cy="0"/>
          <a:chOff x="0" y="0"/>
          <a:chExt cx="0" cy="0"/>
        </a:xfrm>
      </p:grpSpPr>
      <p:pic>
        <p:nvPicPr>
          <p:cNvPr id="7" name="Picture 6" descr="A picture containing drawing&#10;&#10;Description automatically generated">
            <a:extLst>
              <a:ext uri="{FF2B5EF4-FFF2-40B4-BE49-F238E27FC236}">
                <a16:creationId xmlns:a16="http://schemas.microsoft.com/office/drawing/2014/main" id="{4AA52947-1528-E249-9B49-65432684D94F}"/>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145282982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6">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0" y="0"/>
            <a:ext cx="6698918" cy="669891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Picture Placeholder 2"/>
          <p:cNvSpPr>
            <a:spLocks noGrp="1"/>
          </p:cNvSpPr>
          <p:nvPr>
            <p:ph type="pic" sz="quarter" idx="11"/>
          </p:nvPr>
        </p:nvSpPr>
        <p:spPr>
          <a:xfrm>
            <a:off x="4279192" y="4287009"/>
            <a:ext cx="4798110" cy="479811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4F9EB295-2A0F-3941-99C9-510F081C66F0}"/>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D57794D3-DD4B-D14A-ADCC-B01C97479240}"/>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9" name="Picture 8" descr="A picture containing drawing&#10;&#10;Description automatically generated">
            <a:extLst>
              <a:ext uri="{FF2B5EF4-FFF2-40B4-BE49-F238E27FC236}">
                <a16:creationId xmlns:a16="http://schemas.microsoft.com/office/drawing/2014/main" id="{9F4A7357-0AC7-3B4C-9CBF-0892F639DE6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321701745"/>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05">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Tree>
    <p:extLst>
      <p:ext uri="{BB962C8B-B14F-4D97-AF65-F5344CB8AC3E}">
        <p14:creationId xmlns:p14="http://schemas.microsoft.com/office/powerpoint/2010/main" val="1856079954"/>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06">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3" name="Picture 2" descr="A picture containing drawing&#10;&#10;Description automatically generated">
            <a:extLst>
              <a:ext uri="{FF2B5EF4-FFF2-40B4-BE49-F238E27FC236}">
                <a16:creationId xmlns:a16="http://schemas.microsoft.com/office/drawing/2014/main" id="{F5DB4604-7DA3-F742-9E0A-E8C5683AF93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 y="2"/>
            <a:ext cx="1813943" cy="1769190"/>
          </a:xfrm>
          <a:prstGeom prst="rect">
            <a:avLst/>
          </a:prstGeom>
        </p:spPr>
      </p:pic>
    </p:spTree>
    <p:extLst>
      <p:ext uri="{BB962C8B-B14F-4D97-AF65-F5344CB8AC3E}">
        <p14:creationId xmlns:p14="http://schemas.microsoft.com/office/powerpoint/2010/main" val="1660410852"/>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10">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383057" y="338143"/>
            <a:ext cx="17521896" cy="9625009"/>
          </a:xfrm>
          <a:custGeom>
            <a:avLst/>
            <a:gdLst>
              <a:gd name="connsiteX0" fmla="*/ 11029406 w 17521894"/>
              <a:gd name="connsiteY0" fmla="*/ 8664710 h 9625007"/>
              <a:gd name="connsiteX1" fmla="*/ 12012778 w 17521894"/>
              <a:gd name="connsiteY1" fmla="*/ 8664710 h 9625007"/>
              <a:gd name="connsiteX2" fmla="*/ 12012778 w 17521894"/>
              <a:gd name="connsiteY2" fmla="*/ 9625007 h 9625007"/>
              <a:gd name="connsiteX3" fmla="*/ 11029406 w 17521894"/>
              <a:gd name="connsiteY3" fmla="*/ 9625007 h 9625007"/>
              <a:gd name="connsiteX4" fmla="*/ 7732871 w 17521894"/>
              <a:gd name="connsiteY4" fmla="*/ 8664710 h 9625007"/>
              <a:gd name="connsiteX5" fmla="*/ 8716243 w 17521894"/>
              <a:gd name="connsiteY5" fmla="*/ 8664710 h 9625007"/>
              <a:gd name="connsiteX6" fmla="*/ 8716243 w 17521894"/>
              <a:gd name="connsiteY6" fmla="*/ 9625007 h 9625007"/>
              <a:gd name="connsiteX7" fmla="*/ 7732871 w 17521894"/>
              <a:gd name="connsiteY7" fmla="*/ 9625007 h 9625007"/>
              <a:gd name="connsiteX8" fmla="*/ 3307702 w 17521894"/>
              <a:gd name="connsiteY8" fmla="*/ 8664710 h 9625007"/>
              <a:gd name="connsiteX9" fmla="*/ 4291075 w 17521894"/>
              <a:gd name="connsiteY9" fmla="*/ 8664710 h 9625007"/>
              <a:gd name="connsiteX10" fmla="*/ 4291075 w 17521894"/>
              <a:gd name="connsiteY10" fmla="*/ 9625007 h 9625007"/>
              <a:gd name="connsiteX11" fmla="*/ 3307702 w 17521894"/>
              <a:gd name="connsiteY11" fmla="*/ 9625007 h 9625007"/>
              <a:gd name="connsiteX12" fmla="*/ 22341 w 17521894"/>
              <a:gd name="connsiteY12" fmla="*/ 8664710 h 9625007"/>
              <a:gd name="connsiteX13" fmla="*/ 994541 w 17521894"/>
              <a:gd name="connsiteY13" fmla="*/ 8664710 h 9625007"/>
              <a:gd name="connsiteX14" fmla="*/ 994541 w 17521894"/>
              <a:gd name="connsiteY14" fmla="*/ 9625007 h 9625007"/>
              <a:gd name="connsiteX15" fmla="*/ 22341 w 17521894"/>
              <a:gd name="connsiteY15" fmla="*/ 9625007 h 9625007"/>
              <a:gd name="connsiteX16" fmla="*/ 16538522 w 17521894"/>
              <a:gd name="connsiteY16" fmla="*/ 8653670 h 9625007"/>
              <a:gd name="connsiteX17" fmla="*/ 17510722 w 17521894"/>
              <a:gd name="connsiteY17" fmla="*/ 8653670 h 9625007"/>
              <a:gd name="connsiteX18" fmla="*/ 17510722 w 17521894"/>
              <a:gd name="connsiteY18" fmla="*/ 9613967 h 9625007"/>
              <a:gd name="connsiteX19" fmla="*/ 16538522 w 17521894"/>
              <a:gd name="connsiteY19" fmla="*/ 9613967 h 9625007"/>
              <a:gd name="connsiteX20" fmla="*/ 15432232 w 17521894"/>
              <a:gd name="connsiteY20" fmla="*/ 8653670 h 9625007"/>
              <a:gd name="connsiteX21" fmla="*/ 16415604 w 17521894"/>
              <a:gd name="connsiteY21" fmla="*/ 8653670 h 9625007"/>
              <a:gd name="connsiteX22" fmla="*/ 16415604 w 17521894"/>
              <a:gd name="connsiteY22" fmla="*/ 9613967 h 9625007"/>
              <a:gd name="connsiteX23" fmla="*/ 15432232 w 17521894"/>
              <a:gd name="connsiteY23" fmla="*/ 9613967 h 9625007"/>
              <a:gd name="connsiteX24" fmla="*/ 14314763 w 17521894"/>
              <a:gd name="connsiteY24" fmla="*/ 8653670 h 9625007"/>
              <a:gd name="connsiteX25" fmla="*/ 15298135 w 17521894"/>
              <a:gd name="connsiteY25" fmla="*/ 8653670 h 9625007"/>
              <a:gd name="connsiteX26" fmla="*/ 15298135 w 17521894"/>
              <a:gd name="connsiteY26" fmla="*/ 9613967 h 9625007"/>
              <a:gd name="connsiteX27" fmla="*/ 14314763 w 17521894"/>
              <a:gd name="connsiteY27" fmla="*/ 9613967 h 9625007"/>
              <a:gd name="connsiteX28" fmla="*/ 13219644 w 17521894"/>
              <a:gd name="connsiteY28" fmla="*/ 8653670 h 9625007"/>
              <a:gd name="connsiteX29" fmla="*/ 14203016 w 17521894"/>
              <a:gd name="connsiteY29" fmla="*/ 8653670 h 9625007"/>
              <a:gd name="connsiteX30" fmla="*/ 14203016 w 17521894"/>
              <a:gd name="connsiteY30" fmla="*/ 9613967 h 9625007"/>
              <a:gd name="connsiteX31" fmla="*/ 13219644 w 17521894"/>
              <a:gd name="connsiteY31" fmla="*/ 9613967 h 9625007"/>
              <a:gd name="connsiteX32" fmla="*/ 12124526 w 17521894"/>
              <a:gd name="connsiteY32" fmla="*/ 8653670 h 9625007"/>
              <a:gd name="connsiteX33" fmla="*/ 13107898 w 17521894"/>
              <a:gd name="connsiteY33" fmla="*/ 8653670 h 9625007"/>
              <a:gd name="connsiteX34" fmla="*/ 13107898 w 17521894"/>
              <a:gd name="connsiteY34" fmla="*/ 9613967 h 9625007"/>
              <a:gd name="connsiteX35" fmla="*/ 12124526 w 17521894"/>
              <a:gd name="connsiteY35" fmla="*/ 9613967 h 9625007"/>
              <a:gd name="connsiteX36" fmla="*/ 9934287 w 17521894"/>
              <a:gd name="connsiteY36" fmla="*/ 8653670 h 9625007"/>
              <a:gd name="connsiteX37" fmla="*/ 10906488 w 17521894"/>
              <a:gd name="connsiteY37" fmla="*/ 8653670 h 9625007"/>
              <a:gd name="connsiteX38" fmla="*/ 10906488 w 17521894"/>
              <a:gd name="connsiteY38" fmla="*/ 9613967 h 9625007"/>
              <a:gd name="connsiteX39" fmla="*/ 9934287 w 17521894"/>
              <a:gd name="connsiteY39" fmla="*/ 9613967 h 9625007"/>
              <a:gd name="connsiteX40" fmla="*/ 8827991 w 17521894"/>
              <a:gd name="connsiteY40" fmla="*/ 8653670 h 9625007"/>
              <a:gd name="connsiteX41" fmla="*/ 9811363 w 17521894"/>
              <a:gd name="connsiteY41" fmla="*/ 8653670 h 9625007"/>
              <a:gd name="connsiteX42" fmla="*/ 9811363 w 17521894"/>
              <a:gd name="connsiteY42" fmla="*/ 9613967 h 9625007"/>
              <a:gd name="connsiteX43" fmla="*/ 8827991 w 17521894"/>
              <a:gd name="connsiteY43" fmla="*/ 9613967 h 9625007"/>
              <a:gd name="connsiteX44" fmla="*/ 6604234 w 17521894"/>
              <a:gd name="connsiteY44" fmla="*/ 8653670 h 9625007"/>
              <a:gd name="connsiteX45" fmla="*/ 7576436 w 17521894"/>
              <a:gd name="connsiteY45" fmla="*/ 8653670 h 9625007"/>
              <a:gd name="connsiteX46" fmla="*/ 7576436 w 17521894"/>
              <a:gd name="connsiteY46" fmla="*/ 9613967 h 9625007"/>
              <a:gd name="connsiteX47" fmla="*/ 6604234 w 17521894"/>
              <a:gd name="connsiteY47" fmla="*/ 9613967 h 9625007"/>
              <a:gd name="connsiteX48" fmla="*/ 5509117 w 17521894"/>
              <a:gd name="connsiteY48" fmla="*/ 8653670 h 9625007"/>
              <a:gd name="connsiteX49" fmla="*/ 6481318 w 17521894"/>
              <a:gd name="connsiteY49" fmla="*/ 8653670 h 9625007"/>
              <a:gd name="connsiteX50" fmla="*/ 6481318 w 17521894"/>
              <a:gd name="connsiteY50" fmla="*/ 9613967 h 9625007"/>
              <a:gd name="connsiteX51" fmla="*/ 5509117 w 17521894"/>
              <a:gd name="connsiteY51" fmla="*/ 9613967 h 9625007"/>
              <a:gd name="connsiteX52" fmla="*/ 4402819 w 17521894"/>
              <a:gd name="connsiteY52" fmla="*/ 8653670 h 9625007"/>
              <a:gd name="connsiteX53" fmla="*/ 5386192 w 17521894"/>
              <a:gd name="connsiteY53" fmla="*/ 8653670 h 9625007"/>
              <a:gd name="connsiteX54" fmla="*/ 5386192 w 17521894"/>
              <a:gd name="connsiteY54" fmla="*/ 9613967 h 9625007"/>
              <a:gd name="connsiteX55" fmla="*/ 4402819 w 17521894"/>
              <a:gd name="connsiteY55" fmla="*/ 9613967 h 9625007"/>
              <a:gd name="connsiteX56" fmla="*/ 2212579 w 17521894"/>
              <a:gd name="connsiteY56" fmla="*/ 8653670 h 9625007"/>
              <a:gd name="connsiteX57" fmla="*/ 3195951 w 17521894"/>
              <a:gd name="connsiteY57" fmla="*/ 8653670 h 9625007"/>
              <a:gd name="connsiteX58" fmla="*/ 3195951 w 17521894"/>
              <a:gd name="connsiteY58" fmla="*/ 9613967 h 9625007"/>
              <a:gd name="connsiteX59" fmla="*/ 2212579 w 17521894"/>
              <a:gd name="connsiteY59" fmla="*/ 9613967 h 9625007"/>
              <a:gd name="connsiteX60" fmla="*/ 1117460 w 17521894"/>
              <a:gd name="connsiteY60" fmla="*/ 8653670 h 9625007"/>
              <a:gd name="connsiteX61" fmla="*/ 2100832 w 17521894"/>
              <a:gd name="connsiteY61" fmla="*/ 8653670 h 9625007"/>
              <a:gd name="connsiteX62" fmla="*/ 2100832 w 17521894"/>
              <a:gd name="connsiteY62" fmla="*/ 9613967 h 9625007"/>
              <a:gd name="connsiteX63" fmla="*/ 1117460 w 17521894"/>
              <a:gd name="connsiteY63" fmla="*/ 9613967 h 9625007"/>
              <a:gd name="connsiteX64" fmla="*/ 15432232 w 17521894"/>
              <a:gd name="connsiteY64" fmla="*/ 7583002 h 9625007"/>
              <a:gd name="connsiteX65" fmla="*/ 16415604 w 17521894"/>
              <a:gd name="connsiteY65" fmla="*/ 7583002 h 9625007"/>
              <a:gd name="connsiteX66" fmla="*/ 16415604 w 17521894"/>
              <a:gd name="connsiteY66" fmla="*/ 8543299 h 9625007"/>
              <a:gd name="connsiteX67" fmla="*/ 15432232 w 17521894"/>
              <a:gd name="connsiteY67" fmla="*/ 8543299 h 9625007"/>
              <a:gd name="connsiteX68" fmla="*/ 13219644 w 17521894"/>
              <a:gd name="connsiteY68" fmla="*/ 7583002 h 9625007"/>
              <a:gd name="connsiteX69" fmla="*/ 14203016 w 17521894"/>
              <a:gd name="connsiteY69" fmla="*/ 7583002 h 9625007"/>
              <a:gd name="connsiteX70" fmla="*/ 14203016 w 17521894"/>
              <a:gd name="connsiteY70" fmla="*/ 8543299 h 9625007"/>
              <a:gd name="connsiteX71" fmla="*/ 13219644 w 17521894"/>
              <a:gd name="connsiteY71" fmla="*/ 8543299 h 9625007"/>
              <a:gd name="connsiteX72" fmla="*/ 5509118 w 17521894"/>
              <a:gd name="connsiteY72" fmla="*/ 7583002 h 9625007"/>
              <a:gd name="connsiteX73" fmla="*/ 6481320 w 17521894"/>
              <a:gd name="connsiteY73" fmla="*/ 7583002 h 9625007"/>
              <a:gd name="connsiteX74" fmla="*/ 6481320 w 17521894"/>
              <a:gd name="connsiteY74" fmla="*/ 8543299 h 9625007"/>
              <a:gd name="connsiteX75" fmla="*/ 5509118 w 17521894"/>
              <a:gd name="connsiteY75" fmla="*/ 8543299 h 9625007"/>
              <a:gd name="connsiteX76" fmla="*/ 16538522 w 17521894"/>
              <a:gd name="connsiteY76" fmla="*/ 7571960 h 9625007"/>
              <a:gd name="connsiteX77" fmla="*/ 17510722 w 17521894"/>
              <a:gd name="connsiteY77" fmla="*/ 7571960 h 9625007"/>
              <a:gd name="connsiteX78" fmla="*/ 17510722 w 17521894"/>
              <a:gd name="connsiteY78" fmla="*/ 8532257 h 9625007"/>
              <a:gd name="connsiteX79" fmla="*/ 16538522 w 17521894"/>
              <a:gd name="connsiteY79" fmla="*/ 8532257 h 9625007"/>
              <a:gd name="connsiteX80" fmla="*/ 14314763 w 17521894"/>
              <a:gd name="connsiteY80" fmla="*/ 7571960 h 9625007"/>
              <a:gd name="connsiteX81" fmla="*/ 15298135 w 17521894"/>
              <a:gd name="connsiteY81" fmla="*/ 7571960 h 9625007"/>
              <a:gd name="connsiteX82" fmla="*/ 15298135 w 17521894"/>
              <a:gd name="connsiteY82" fmla="*/ 8532257 h 9625007"/>
              <a:gd name="connsiteX83" fmla="*/ 14314763 w 17521894"/>
              <a:gd name="connsiteY83" fmla="*/ 8532257 h 9625007"/>
              <a:gd name="connsiteX84" fmla="*/ 12124526 w 17521894"/>
              <a:gd name="connsiteY84" fmla="*/ 7571960 h 9625007"/>
              <a:gd name="connsiteX85" fmla="*/ 13107898 w 17521894"/>
              <a:gd name="connsiteY85" fmla="*/ 7571960 h 9625007"/>
              <a:gd name="connsiteX86" fmla="*/ 13107898 w 17521894"/>
              <a:gd name="connsiteY86" fmla="*/ 8532257 h 9625007"/>
              <a:gd name="connsiteX87" fmla="*/ 12124526 w 17521894"/>
              <a:gd name="connsiteY87" fmla="*/ 8532257 h 9625007"/>
              <a:gd name="connsiteX88" fmla="*/ 11029406 w 17521894"/>
              <a:gd name="connsiteY88" fmla="*/ 7571960 h 9625007"/>
              <a:gd name="connsiteX89" fmla="*/ 12012778 w 17521894"/>
              <a:gd name="connsiteY89" fmla="*/ 7571960 h 9625007"/>
              <a:gd name="connsiteX90" fmla="*/ 12012778 w 17521894"/>
              <a:gd name="connsiteY90" fmla="*/ 8532257 h 9625007"/>
              <a:gd name="connsiteX91" fmla="*/ 11029406 w 17521894"/>
              <a:gd name="connsiteY91" fmla="*/ 8532257 h 9625007"/>
              <a:gd name="connsiteX92" fmla="*/ 9934287 w 17521894"/>
              <a:gd name="connsiteY92" fmla="*/ 7571960 h 9625007"/>
              <a:gd name="connsiteX93" fmla="*/ 10906488 w 17521894"/>
              <a:gd name="connsiteY93" fmla="*/ 7571960 h 9625007"/>
              <a:gd name="connsiteX94" fmla="*/ 10906488 w 17521894"/>
              <a:gd name="connsiteY94" fmla="*/ 8532257 h 9625007"/>
              <a:gd name="connsiteX95" fmla="*/ 9934287 w 17521894"/>
              <a:gd name="connsiteY95" fmla="*/ 8532257 h 9625007"/>
              <a:gd name="connsiteX96" fmla="*/ 8827991 w 17521894"/>
              <a:gd name="connsiteY96" fmla="*/ 7571960 h 9625007"/>
              <a:gd name="connsiteX97" fmla="*/ 9811363 w 17521894"/>
              <a:gd name="connsiteY97" fmla="*/ 7571960 h 9625007"/>
              <a:gd name="connsiteX98" fmla="*/ 9811363 w 17521894"/>
              <a:gd name="connsiteY98" fmla="*/ 8532257 h 9625007"/>
              <a:gd name="connsiteX99" fmla="*/ 8827991 w 17521894"/>
              <a:gd name="connsiteY99" fmla="*/ 8532257 h 9625007"/>
              <a:gd name="connsiteX100" fmla="*/ 7732872 w 17521894"/>
              <a:gd name="connsiteY100" fmla="*/ 7571960 h 9625007"/>
              <a:gd name="connsiteX101" fmla="*/ 8716243 w 17521894"/>
              <a:gd name="connsiteY101" fmla="*/ 7571960 h 9625007"/>
              <a:gd name="connsiteX102" fmla="*/ 8716243 w 17521894"/>
              <a:gd name="connsiteY102" fmla="*/ 8532257 h 9625007"/>
              <a:gd name="connsiteX103" fmla="*/ 7732872 w 17521894"/>
              <a:gd name="connsiteY103" fmla="*/ 8532257 h 9625007"/>
              <a:gd name="connsiteX104" fmla="*/ 6604242 w 17521894"/>
              <a:gd name="connsiteY104" fmla="*/ 7571960 h 9625007"/>
              <a:gd name="connsiteX105" fmla="*/ 7576440 w 17521894"/>
              <a:gd name="connsiteY105" fmla="*/ 7571960 h 9625007"/>
              <a:gd name="connsiteX106" fmla="*/ 7576440 w 17521894"/>
              <a:gd name="connsiteY106" fmla="*/ 8532257 h 9625007"/>
              <a:gd name="connsiteX107" fmla="*/ 6604242 w 17521894"/>
              <a:gd name="connsiteY107" fmla="*/ 8532257 h 9625007"/>
              <a:gd name="connsiteX108" fmla="*/ 4402819 w 17521894"/>
              <a:gd name="connsiteY108" fmla="*/ 7571960 h 9625007"/>
              <a:gd name="connsiteX109" fmla="*/ 5386192 w 17521894"/>
              <a:gd name="connsiteY109" fmla="*/ 7571960 h 9625007"/>
              <a:gd name="connsiteX110" fmla="*/ 5386192 w 17521894"/>
              <a:gd name="connsiteY110" fmla="*/ 8532257 h 9625007"/>
              <a:gd name="connsiteX111" fmla="*/ 4402819 w 17521894"/>
              <a:gd name="connsiteY111" fmla="*/ 8532257 h 9625007"/>
              <a:gd name="connsiteX112" fmla="*/ 3307702 w 17521894"/>
              <a:gd name="connsiteY112" fmla="*/ 7571960 h 9625007"/>
              <a:gd name="connsiteX113" fmla="*/ 4291075 w 17521894"/>
              <a:gd name="connsiteY113" fmla="*/ 7571960 h 9625007"/>
              <a:gd name="connsiteX114" fmla="*/ 4291075 w 17521894"/>
              <a:gd name="connsiteY114" fmla="*/ 8532257 h 9625007"/>
              <a:gd name="connsiteX115" fmla="*/ 3307702 w 17521894"/>
              <a:gd name="connsiteY115" fmla="*/ 8532257 h 9625007"/>
              <a:gd name="connsiteX116" fmla="*/ 2212585 w 17521894"/>
              <a:gd name="connsiteY116" fmla="*/ 7571960 h 9625007"/>
              <a:gd name="connsiteX117" fmla="*/ 3195957 w 17521894"/>
              <a:gd name="connsiteY117" fmla="*/ 7571960 h 9625007"/>
              <a:gd name="connsiteX118" fmla="*/ 3195957 w 17521894"/>
              <a:gd name="connsiteY118" fmla="*/ 8532257 h 9625007"/>
              <a:gd name="connsiteX119" fmla="*/ 2212585 w 17521894"/>
              <a:gd name="connsiteY119" fmla="*/ 8532257 h 9625007"/>
              <a:gd name="connsiteX120" fmla="*/ 1117465 w 17521894"/>
              <a:gd name="connsiteY120" fmla="*/ 7571960 h 9625007"/>
              <a:gd name="connsiteX121" fmla="*/ 2100838 w 17521894"/>
              <a:gd name="connsiteY121" fmla="*/ 7571960 h 9625007"/>
              <a:gd name="connsiteX122" fmla="*/ 2100838 w 17521894"/>
              <a:gd name="connsiteY122" fmla="*/ 8532257 h 9625007"/>
              <a:gd name="connsiteX123" fmla="*/ 1117465 w 17521894"/>
              <a:gd name="connsiteY123" fmla="*/ 8532257 h 9625007"/>
              <a:gd name="connsiteX124" fmla="*/ 22341 w 17521894"/>
              <a:gd name="connsiteY124" fmla="*/ 7571960 h 9625007"/>
              <a:gd name="connsiteX125" fmla="*/ 994542 w 17521894"/>
              <a:gd name="connsiteY125" fmla="*/ 7571960 h 9625007"/>
              <a:gd name="connsiteX126" fmla="*/ 994542 w 17521894"/>
              <a:gd name="connsiteY126" fmla="*/ 8532257 h 9625007"/>
              <a:gd name="connsiteX127" fmla="*/ 22341 w 17521894"/>
              <a:gd name="connsiteY127" fmla="*/ 8532257 h 9625007"/>
              <a:gd name="connsiteX128" fmla="*/ 12124526 w 17521894"/>
              <a:gd name="connsiteY128" fmla="*/ 3245137 h 9625007"/>
              <a:gd name="connsiteX129" fmla="*/ 13107898 w 17521894"/>
              <a:gd name="connsiteY129" fmla="*/ 3245137 h 9625007"/>
              <a:gd name="connsiteX130" fmla="*/ 13107898 w 17521894"/>
              <a:gd name="connsiteY130" fmla="*/ 4205420 h 9625007"/>
              <a:gd name="connsiteX131" fmla="*/ 12124526 w 17521894"/>
              <a:gd name="connsiteY131" fmla="*/ 4205420 h 9625007"/>
              <a:gd name="connsiteX132" fmla="*/ 4402839 w 17521894"/>
              <a:gd name="connsiteY132" fmla="*/ 3245137 h 9625007"/>
              <a:gd name="connsiteX133" fmla="*/ 5386215 w 17521894"/>
              <a:gd name="connsiteY133" fmla="*/ 3245137 h 9625007"/>
              <a:gd name="connsiteX134" fmla="*/ 5386215 w 17521894"/>
              <a:gd name="connsiteY134" fmla="*/ 4205420 h 9625007"/>
              <a:gd name="connsiteX135" fmla="*/ 4402839 w 17521894"/>
              <a:gd name="connsiteY135" fmla="*/ 4205420 h 9625007"/>
              <a:gd name="connsiteX136" fmla="*/ 8827991 w 17521894"/>
              <a:gd name="connsiteY136" fmla="*/ 3245132 h 9625007"/>
              <a:gd name="connsiteX137" fmla="*/ 9811363 w 17521894"/>
              <a:gd name="connsiteY137" fmla="*/ 3245132 h 9625007"/>
              <a:gd name="connsiteX138" fmla="*/ 9811363 w 17521894"/>
              <a:gd name="connsiteY138" fmla="*/ 4205420 h 9625007"/>
              <a:gd name="connsiteX139" fmla="*/ 8827991 w 17521894"/>
              <a:gd name="connsiteY139" fmla="*/ 4205420 h 9625007"/>
              <a:gd name="connsiteX140" fmla="*/ 1117470 w 17521894"/>
              <a:gd name="connsiteY140" fmla="*/ 3245132 h 9625007"/>
              <a:gd name="connsiteX141" fmla="*/ 2100843 w 17521894"/>
              <a:gd name="connsiteY141" fmla="*/ 3245132 h 9625007"/>
              <a:gd name="connsiteX142" fmla="*/ 2100843 w 17521894"/>
              <a:gd name="connsiteY142" fmla="*/ 4205420 h 9625007"/>
              <a:gd name="connsiteX143" fmla="*/ 1117470 w 17521894"/>
              <a:gd name="connsiteY143" fmla="*/ 4205420 h 9625007"/>
              <a:gd name="connsiteX144" fmla="*/ 2212592 w 17521894"/>
              <a:gd name="connsiteY144" fmla="*/ 3234100 h 9625007"/>
              <a:gd name="connsiteX145" fmla="*/ 3195965 w 17521894"/>
              <a:gd name="connsiteY145" fmla="*/ 3234100 h 9625007"/>
              <a:gd name="connsiteX146" fmla="*/ 3195965 w 17521894"/>
              <a:gd name="connsiteY146" fmla="*/ 4205420 h 9625007"/>
              <a:gd name="connsiteX147" fmla="*/ 2212592 w 17521894"/>
              <a:gd name="connsiteY147" fmla="*/ 4205420 h 9625007"/>
              <a:gd name="connsiteX148" fmla="*/ 13219644 w 17521894"/>
              <a:gd name="connsiteY148" fmla="*/ 3234099 h 9625007"/>
              <a:gd name="connsiteX149" fmla="*/ 14203016 w 17521894"/>
              <a:gd name="connsiteY149" fmla="*/ 3234099 h 9625007"/>
              <a:gd name="connsiteX150" fmla="*/ 14203016 w 17521894"/>
              <a:gd name="connsiteY150" fmla="*/ 4205420 h 9625007"/>
              <a:gd name="connsiteX151" fmla="*/ 13219644 w 17521894"/>
              <a:gd name="connsiteY151" fmla="*/ 4205420 h 9625007"/>
              <a:gd name="connsiteX152" fmla="*/ 9934287 w 17521894"/>
              <a:gd name="connsiteY152" fmla="*/ 3234099 h 9625007"/>
              <a:gd name="connsiteX153" fmla="*/ 10906488 w 17521894"/>
              <a:gd name="connsiteY153" fmla="*/ 3234099 h 9625007"/>
              <a:gd name="connsiteX154" fmla="*/ 10906488 w 17521894"/>
              <a:gd name="connsiteY154" fmla="*/ 4205420 h 9625007"/>
              <a:gd name="connsiteX155" fmla="*/ 9934287 w 17521894"/>
              <a:gd name="connsiteY155" fmla="*/ 4205420 h 9625007"/>
              <a:gd name="connsiteX156" fmla="*/ 5509130 w 17521894"/>
              <a:gd name="connsiteY156" fmla="*/ 3234099 h 9625007"/>
              <a:gd name="connsiteX157" fmla="*/ 6481328 w 17521894"/>
              <a:gd name="connsiteY157" fmla="*/ 3234099 h 9625007"/>
              <a:gd name="connsiteX158" fmla="*/ 6481328 w 17521894"/>
              <a:gd name="connsiteY158" fmla="*/ 4205420 h 9625007"/>
              <a:gd name="connsiteX159" fmla="*/ 5509130 w 17521894"/>
              <a:gd name="connsiteY159" fmla="*/ 4205420 h 9625007"/>
              <a:gd name="connsiteX160" fmla="*/ 15432232 w 17521894"/>
              <a:gd name="connsiteY160" fmla="*/ 3234098 h 9625007"/>
              <a:gd name="connsiteX161" fmla="*/ 16415604 w 17521894"/>
              <a:gd name="connsiteY161" fmla="*/ 3234098 h 9625007"/>
              <a:gd name="connsiteX162" fmla="*/ 16415604 w 17521894"/>
              <a:gd name="connsiteY162" fmla="*/ 4205420 h 9625007"/>
              <a:gd name="connsiteX163" fmla="*/ 15432232 w 17521894"/>
              <a:gd name="connsiteY163" fmla="*/ 4205420 h 9625007"/>
              <a:gd name="connsiteX164" fmla="*/ 22350 w 17521894"/>
              <a:gd name="connsiteY164" fmla="*/ 3234097 h 9625007"/>
              <a:gd name="connsiteX165" fmla="*/ 994550 w 17521894"/>
              <a:gd name="connsiteY165" fmla="*/ 3234097 h 9625007"/>
              <a:gd name="connsiteX166" fmla="*/ 994550 w 17521894"/>
              <a:gd name="connsiteY166" fmla="*/ 4205420 h 9625007"/>
              <a:gd name="connsiteX167" fmla="*/ 22350 w 17521894"/>
              <a:gd name="connsiteY167" fmla="*/ 4205420 h 9625007"/>
              <a:gd name="connsiteX168" fmla="*/ 11029406 w 17521894"/>
              <a:gd name="connsiteY168" fmla="*/ 3234096 h 9625007"/>
              <a:gd name="connsiteX169" fmla="*/ 12012778 w 17521894"/>
              <a:gd name="connsiteY169" fmla="*/ 3234096 h 9625007"/>
              <a:gd name="connsiteX170" fmla="*/ 12012778 w 17521894"/>
              <a:gd name="connsiteY170" fmla="*/ 4205420 h 9625007"/>
              <a:gd name="connsiteX171" fmla="*/ 11029406 w 17521894"/>
              <a:gd name="connsiteY171" fmla="*/ 4205420 h 9625007"/>
              <a:gd name="connsiteX172" fmla="*/ 7732881 w 17521894"/>
              <a:gd name="connsiteY172" fmla="*/ 3234096 h 9625007"/>
              <a:gd name="connsiteX173" fmla="*/ 8716243 w 17521894"/>
              <a:gd name="connsiteY173" fmla="*/ 3234096 h 9625007"/>
              <a:gd name="connsiteX174" fmla="*/ 8716243 w 17521894"/>
              <a:gd name="connsiteY174" fmla="*/ 4205420 h 9625007"/>
              <a:gd name="connsiteX175" fmla="*/ 7732881 w 17521894"/>
              <a:gd name="connsiteY175" fmla="*/ 4205420 h 9625007"/>
              <a:gd name="connsiteX176" fmla="*/ 3307705 w 17521894"/>
              <a:gd name="connsiteY176" fmla="*/ 3234096 h 9625007"/>
              <a:gd name="connsiteX177" fmla="*/ 4291078 w 17521894"/>
              <a:gd name="connsiteY177" fmla="*/ 3234096 h 9625007"/>
              <a:gd name="connsiteX178" fmla="*/ 4291078 w 17521894"/>
              <a:gd name="connsiteY178" fmla="*/ 4205420 h 9625007"/>
              <a:gd name="connsiteX179" fmla="*/ 3307705 w 17521894"/>
              <a:gd name="connsiteY179" fmla="*/ 4205420 h 9625007"/>
              <a:gd name="connsiteX180" fmla="*/ 16538522 w 17521894"/>
              <a:gd name="connsiteY180" fmla="*/ 3234095 h 9625007"/>
              <a:gd name="connsiteX181" fmla="*/ 17510722 w 17521894"/>
              <a:gd name="connsiteY181" fmla="*/ 3234095 h 9625007"/>
              <a:gd name="connsiteX182" fmla="*/ 17510722 w 17521894"/>
              <a:gd name="connsiteY182" fmla="*/ 4205420 h 9625007"/>
              <a:gd name="connsiteX183" fmla="*/ 16538522 w 17521894"/>
              <a:gd name="connsiteY183" fmla="*/ 4205420 h 9625007"/>
              <a:gd name="connsiteX184" fmla="*/ 14314763 w 17521894"/>
              <a:gd name="connsiteY184" fmla="*/ 3234095 h 9625007"/>
              <a:gd name="connsiteX185" fmla="*/ 15298135 w 17521894"/>
              <a:gd name="connsiteY185" fmla="*/ 3234095 h 9625007"/>
              <a:gd name="connsiteX186" fmla="*/ 15298135 w 17521894"/>
              <a:gd name="connsiteY186" fmla="*/ 4205420 h 9625007"/>
              <a:gd name="connsiteX187" fmla="*/ 14314763 w 17521894"/>
              <a:gd name="connsiteY187" fmla="*/ 4205420 h 9625007"/>
              <a:gd name="connsiteX188" fmla="*/ 6604243 w 17521894"/>
              <a:gd name="connsiteY188" fmla="*/ 3234095 h 9625007"/>
              <a:gd name="connsiteX189" fmla="*/ 7576442 w 17521894"/>
              <a:gd name="connsiteY189" fmla="*/ 3234095 h 9625007"/>
              <a:gd name="connsiteX190" fmla="*/ 7576442 w 17521894"/>
              <a:gd name="connsiteY190" fmla="*/ 4205420 h 9625007"/>
              <a:gd name="connsiteX191" fmla="*/ 6604243 w 17521894"/>
              <a:gd name="connsiteY191" fmla="*/ 4205420 h 9625007"/>
              <a:gd name="connsiteX192" fmla="*/ 7732898 w 17521894"/>
              <a:gd name="connsiteY192" fmla="*/ 2163430 h 9625007"/>
              <a:gd name="connsiteX193" fmla="*/ 8716243 w 17521894"/>
              <a:gd name="connsiteY193" fmla="*/ 2163430 h 9625007"/>
              <a:gd name="connsiteX194" fmla="*/ 8716243 w 17521894"/>
              <a:gd name="connsiteY194" fmla="*/ 3123724 h 9625007"/>
              <a:gd name="connsiteX195" fmla="*/ 7732898 w 17521894"/>
              <a:gd name="connsiteY195" fmla="*/ 3123724 h 9625007"/>
              <a:gd name="connsiteX196" fmla="*/ 22364 w 17521894"/>
              <a:gd name="connsiteY196" fmla="*/ 2163430 h 9625007"/>
              <a:gd name="connsiteX197" fmla="*/ 994564 w 17521894"/>
              <a:gd name="connsiteY197" fmla="*/ 2163430 h 9625007"/>
              <a:gd name="connsiteX198" fmla="*/ 994564 w 17521894"/>
              <a:gd name="connsiteY198" fmla="*/ 3123724 h 9625007"/>
              <a:gd name="connsiteX199" fmla="*/ 22364 w 17521894"/>
              <a:gd name="connsiteY199" fmla="*/ 3123724 h 9625007"/>
              <a:gd name="connsiteX200" fmla="*/ 12124526 w 17521894"/>
              <a:gd name="connsiteY200" fmla="*/ 2163429 h 9625007"/>
              <a:gd name="connsiteX201" fmla="*/ 13107898 w 17521894"/>
              <a:gd name="connsiteY201" fmla="*/ 2163429 h 9625007"/>
              <a:gd name="connsiteX202" fmla="*/ 13107898 w 17521894"/>
              <a:gd name="connsiteY202" fmla="*/ 3123723 h 9625007"/>
              <a:gd name="connsiteX203" fmla="*/ 12124526 w 17521894"/>
              <a:gd name="connsiteY203" fmla="*/ 3123723 h 9625007"/>
              <a:gd name="connsiteX204" fmla="*/ 9934287 w 17521894"/>
              <a:gd name="connsiteY204" fmla="*/ 2163429 h 9625007"/>
              <a:gd name="connsiteX205" fmla="*/ 10906488 w 17521894"/>
              <a:gd name="connsiteY205" fmla="*/ 2163429 h 9625007"/>
              <a:gd name="connsiteX206" fmla="*/ 10906488 w 17521894"/>
              <a:gd name="connsiteY206" fmla="*/ 3123724 h 9625007"/>
              <a:gd name="connsiteX207" fmla="*/ 9934287 w 17521894"/>
              <a:gd name="connsiteY207" fmla="*/ 3123724 h 9625007"/>
              <a:gd name="connsiteX208" fmla="*/ 4402840 w 17521894"/>
              <a:gd name="connsiteY208" fmla="*/ 2163429 h 9625007"/>
              <a:gd name="connsiteX209" fmla="*/ 5386215 w 17521894"/>
              <a:gd name="connsiteY209" fmla="*/ 2163429 h 9625007"/>
              <a:gd name="connsiteX210" fmla="*/ 5386215 w 17521894"/>
              <a:gd name="connsiteY210" fmla="*/ 3123723 h 9625007"/>
              <a:gd name="connsiteX211" fmla="*/ 4402840 w 17521894"/>
              <a:gd name="connsiteY211" fmla="*/ 3123723 h 9625007"/>
              <a:gd name="connsiteX212" fmla="*/ 2212602 w 17521894"/>
              <a:gd name="connsiteY212" fmla="*/ 2163429 h 9625007"/>
              <a:gd name="connsiteX213" fmla="*/ 3195974 w 17521894"/>
              <a:gd name="connsiteY213" fmla="*/ 2163429 h 9625007"/>
              <a:gd name="connsiteX214" fmla="*/ 3195974 w 17521894"/>
              <a:gd name="connsiteY214" fmla="*/ 3123724 h 9625007"/>
              <a:gd name="connsiteX215" fmla="*/ 2212602 w 17521894"/>
              <a:gd name="connsiteY215" fmla="*/ 3123724 h 9625007"/>
              <a:gd name="connsiteX216" fmla="*/ 15432232 w 17521894"/>
              <a:gd name="connsiteY216" fmla="*/ 2163428 h 9625007"/>
              <a:gd name="connsiteX217" fmla="*/ 16415604 w 17521894"/>
              <a:gd name="connsiteY217" fmla="*/ 2163428 h 9625007"/>
              <a:gd name="connsiteX218" fmla="*/ 16415604 w 17521894"/>
              <a:gd name="connsiteY218" fmla="*/ 3123722 h 9625007"/>
              <a:gd name="connsiteX219" fmla="*/ 15432232 w 17521894"/>
              <a:gd name="connsiteY219" fmla="*/ 3123722 h 9625007"/>
              <a:gd name="connsiteX220" fmla="*/ 13219644 w 17521894"/>
              <a:gd name="connsiteY220" fmla="*/ 2163428 h 9625007"/>
              <a:gd name="connsiteX221" fmla="*/ 14203016 w 17521894"/>
              <a:gd name="connsiteY221" fmla="*/ 2163428 h 9625007"/>
              <a:gd name="connsiteX222" fmla="*/ 14203016 w 17521894"/>
              <a:gd name="connsiteY222" fmla="*/ 3123722 h 9625007"/>
              <a:gd name="connsiteX223" fmla="*/ 13219644 w 17521894"/>
              <a:gd name="connsiteY223" fmla="*/ 3123722 h 9625007"/>
              <a:gd name="connsiteX224" fmla="*/ 11029406 w 17521894"/>
              <a:gd name="connsiteY224" fmla="*/ 2163428 h 9625007"/>
              <a:gd name="connsiteX225" fmla="*/ 12012778 w 17521894"/>
              <a:gd name="connsiteY225" fmla="*/ 2163428 h 9625007"/>
              <a:gd name="connsiteX226" fmla="*/ 12012778 w 17521894"/>
              <a:gd name="connsiteY226" fmla="*/ 3123722 h 9625007"/>
              <a:gd name="connsiteX227" fmla="*/ 11029406 w 17521894"/>
              <a:gd name="connsiteY227" fmla="*/ 3123722 h 9625007"/>
              <a:gd name="connsiteX228" fmla="*/ 6604257 w 17521894"/>
              <a:gd name="connsiteY228" fmla="*/ 2163428 h 9625007"/>
              <a:gd name="connsiteX229" fmla="*/ 7576456 w 17521894"/>
              <a:gd name="connsiteY229" fmla="*/ 2163428 h 9625007"/>
              <a:gd name="connsiteX230" fmla="*/ 7576456 w 17521894"/>
              <a:gd name="connsiteY230" fmla="*/ 3123722 h 9625007"/>
              <a:gd name="connsiteX231" fmla="*/ 6604257 w 17521894"/>
              <a:gd name="connsiteY231" fmla="*/ 3123722 h 9625007"/>
              <a:gd name="connsiteX232" fmla="*/ 5509136 w 17521894"/>
              <a:gd name="connsiteY232" fmla="*/ 2163428 h 9625007"/>
              <a:gd name="connsiteX233" fmla="*/ 6481338 w 17521894"/>
              <a:gd name="connsiteY233" fmla="*/ 2163428 h 9625007"/>
              <a:gd name="connsiteX234" fmla="*/ 6481338 w 17521894"/>
              <a:gd name="connsiteY234" fmla="*/ 3123722 h 9625007"/>
              <a:gd name="connsiteX235" fmla="*/ 5509136 w 17521894"/>
              <a:gd name="connsiteY235" fmla="*/ 3123722 h 9625007"/>
              <a:gd name="connsiteX236" fmla="*/ 3307717 w 17521894"/>
              <a:gd name="connsiteY236" fmla="*/ 2163428 h 9625007"/>
              <a:gd name="connsiteX237" fmla="*/ 4291092 w 17521894"/>
              <a:gd name="connsiteY237" fmla="*/ 2163428 h 9625007"/>
              <a:gd name="connsiteX238" fmla="*/ 4291092 w 17521894"/>
              <a:gd name="connsiteY238" fmla="*/ 3123722 h 9625007"/>
              <a:gd name="connsiteX239" fmla="*/ 3307717 w 17521894"/>
              <a:gd name="connsiteY239" fmla="*/ 3123722 h 9625007"/>
              <a:gd name="connsiteX240" fmla="*/ 16538522 w 17521894"/>
              <a:gd name="connsiteY240" fmla="*/ 2163427 h 9625007"/>
              <a:gd name="connsiteX241" fmla="*/ 17510722 w 17521894"/>
              <a:gd name="connsiteY241" fmla="*/ 2163427 h 9625007"/>
              <a:gd name="connsiteX242" fmla="*/ 17510722 w 17521894"/>
              <a:gd name="connsiteY242" fmla="*/ 3123722 h 9625007"/>
              <a:gd name="connsiteX243" fmla="*/ 16538522 w 17521894"/>
              <a:gd name="connsiteY243" fmla="*/ 3123722 h 9625007"/>
              <a:gd name="connsiteX244" fmla="*/ 14314763 w 17521894"/>
              <a:gd name="connsiteY244" fmla="*/ 2163427 h 9625007"/>
              <a:gd name="connsiteX245" fmla="*/ 15298135 w 17521894"/>
              <a:gd name="connsiteY245" fmla="*/ 2163427 h 9625007"/>
              <a:gd name="connsiteX246" fmla="*/ 15298135 w 17521894"/>
              <a:gd name="connsiteY246" fmla="*/ 3123722 h 9625007"/>
              <a:gd name="connsiteX247" fmla="*/ 14314763 w 17521894"/>
              <a:gd name="connsiteY247" fmla="*/ 3123722 h 9625007"/>
              <a:gd name="connsiteX248" fmla="*/ 8827991 w 17521894"/>
              <a:gd name="connsiteY248" fmla="*/ 2163424 h 9625007"/>
              <a:gd name="connsiteX249" fmla="*/ 9811363 w 17521894"/>
              <a:gd name="connsiteY249" fmla="*/ 2163424 h 9625007"/>
              <a:gd name="connsiteX250" fmla="*/ 9811363 w 17521894"/>
              <a:gd name="connsiteY250" fmla="*/ 3123719 h 9625007"/>
              <a:gd name="connsiteX251" fmla="*/ 8827991 w 17521894"/>
              <a:gd name="connsiteY251" fmla="*/ 3123719 h 9625007"/>
              <a:gd name="connsiteX252" fmla="*/ 1117470 w 17521894"/>
              <a:gd name="connsiteY252" fmla="*/ 2163424 h 9625007"/>
              <a:gd name="connsiteX253" fmla="*/ 2100843 w 17521894"/>
              <a:gd name="connsiteY253" fmla="*/ 2163424 h 9625007"/>
              <a:gd name="connsiteX254" fmla="*/ 2100843 w 17521894"/>
              <a:gd name="connsiteY254" fmla="*/ 3123720 h 9625007"/>
              <a:gd name="connsiteX255" fmla="*/ 1117470 w 17521894"/>
              <a:gd name="connsiteY255" fmla="*/ 3123720 h 9625007"/>
              <a:gd name="connsiteX256" fmla="*/ 8827991 w 17521894"/>
              <a:gd name="connsiteY256" fmla="*/ 1081717 h 9625007"/>
              <a:gd name="connsiteX257" fmla="*/ 9811363 w 17521894"/>
              <a:gd name="connsiteY257" fmla="*/ 1081717 h 9625007"/>
              <a:gd name="connsiteX258" fmla="*/ 9811363 w 17521894"/>
              <a:gd name="connsiteY258" fmla="*/ 2042017 h 9625007"/>
              <a:gd name="connsiteX259" fmla="*/ 8827991 w 17521894"/>
              <a:gd name="connsiteY259" fmla="*/ 2042017 h 9625007"/>
              <a:gd name="connsiteX260" fmla="*/ 1117480 w 17521894"/>
              <a:gd name="connsiteY260" fmla="*/ 1081717 h 9625007"/>
              <a:gd name="connsiteX261" fmla="*/ 2100854 w 17521894"/>
              <a:gd name="connsiteY261" fmla="*/ 1081717 h 9625007"/>
              <a:gd name="connsiteX262" fmla="*/ 2100854 w 17521894"/>
              <a:gd name="connsiteY262" fmla="*/ 2042017 h 9625007"/>
              <a:gd name="connsiteX263" fmla="*/ 1117480 w 17521894"/>
              <a:gd name="connsiteY263" fmla="*/ 2042017 h 9625007"/>
              <a:gd name="connsiteX264" fmla="*/ 14314763 w 17521894"/>
              <a:gd name="connsiteY264" fmla="*/ 1081715 h 9625007"/>
              <a:gd name="connsiteX265" fmla="*/ 15298135 w 17521894"/>
              <a:gd name="connsiteY265" fmla="*/ 1081715 h 9625007"/>
              <a:gd name="connsiteX266" fmla="*/ 15298135 w 17521894"/>
              <a:gd name="connsiteY266" fmla="*/ 2042015 h 9625007"/>
              <a:gd name="connsiteX267" fmla="*/ 14314763 w 17521894"/>
              <a:gd name="connsiteY267" fmla="*/ 2042015 h 9625007"/>
              <a:gd name="connsiteX268" fmla="*/ 6604256 w 17521894"/>
              <a:gd name="connsiteY268" fmla="*/ 1081715 h 9625007"/>
              <a:gd name="connsiteX269" fmla="*/ 7576454 w 17521894"/>
              <a:gd name="connsiteY269" fmla="*/ 1081715 h 9625007"/>
              <a:gd name="connsiteX270" fmla="*/ 7576454 w 17521894"/>
              <a:gd name="connsiteY270" fmla="*/ 2042015 h 9625007"/>
              <a:gd name="connsiteX271" fmla="*/ 6604256 w 17521894"/>
              <a:gd name="connsiteY271" fmla="*/ 2042015 h 9625007"/>
              <a:gd name="connsiteX272" fmla="*/ 16538522 w 17521894"/>
              <a:gd name="connsiteY272" fmla="*/ 1081714 h 9625007"/>
              <a:gd name="connsiteX273" fmla="*/ 17510722 w 17521894"/>
              <a:gd name="connsiteY273" fmla="*/ 1081714 h 9625007"/>
              <a:gd name="connsiteX274" fmla="*/ 17510722 w 17521894"/>
              <a:gd name="connsiteY274" fmla="*/ 2042015 h 9625007"/>
              <a:gd name="connsiteX275" fmla="*/ 16538522 w 17521894"/>
              <a:gd name="connsiteY275" fmla="*/ 2042015 h 9625007"/>
              <a:gd name="connsiteX276" fmla="*/ 5509135 w 17521894"/>
              <a:gd name="connsiteY276" fmla="*/ 1081714 h 9625007"/>
              <a:gd name="connsiteX277" fmla="*/ 6481334 w 17521894"/>
              <a:gd name="connsiteY277" fmla="*/ 1081714 h 9625007"/>
              <a:gd name="connsiteX278" fmla="*/ 6481334 w 17521894"/>
              <a:gd name="connsiteY278" fmla="*/ 2042015 h 9625007"/>
              <a:gd name="connsiteX279" fmla="*/ 5509135 w 17521894"/>
              <a:gd name="connsiteY279" fmla="*/ 2042015 h 9625007"/>
              <a:gd name="connsiteX280" fmla="*/ 15432232 w 17521894"/>
              <a:gd name="connsiteY280" fmla="*/ 1081714 h 9625007"/>
              <a:gd name="connsiteX281" fmla="*/ 16415604 w 17521894"/>
              <a:gd name="connsiteY281" fmla="*/ 1081714 h 9625007"/>
              <a:gd name="connsiteX282" fmla="*/ 16415604 w 17521894"/>
              <a:gd name="connsiteY282" fmla="*/ 2042015 h 9625007"/>
              <a:gd name="connsiteX283" fmla="*/ 15432232 w 17521894"/>
              <a:gd name="connsiteY283" fmla="*/ 2042015 h 9625007"/>
              <a:gd name="connsiteX284" fmla="*/ 13219644 w 17521894"/>
              <a:gd name="connsiteY284" fmla="*/ 1081714 h 9625007"/>
              <a:gd name="connsiteX285" fmla="*/ 14203016 w 17521894"/>
              <a:gd name="connsiteY285" fmla="*/ 1081714 h 9625007"/>
              <a:gd name="connsiteX286" fmla="*/ 14203016 w 17521894"/>
              <a:gd name="connsiteY286" fmla="*/ 2042015 h 9625007"/>
              <a:gd name="connsiteX287" fmla="*/ 13219644 w 17521894"/>
              <a:gd name="connsiteY287" fmla="*/ 2042015 h 9625007"/>
              <a:gd name="connsiteX288" fmla="*/ 12135697 w 17521894"/>
              <a:gd name="connsiteY288" fmla="*/ 1081714 h 9625007"/>
              <a:gd name="connsiteX289" fmla="*/ 13119069 w 17521894"/>
              <a:gd name="connsiteY289" fmla="*/ 1081714 h 9625007"/>
              <a:gd name="connsiteX290" fmla="*/ 13119069 w 17521894"/>
              <a:gd name="connsiteY290" fmla="*/ 2042014 h 9625007"/>
              <a:gd name="connsiteX291" fmla="*/ 12135697 w 17521894"/>
              <a:gd name="connsiteY291" fmla="*/ 2042014 h 9625007"/>
              <a:gd name="connsiteX292" fmla="*/ 11029406 w 17521894"/>
              <a:gd name="connsiteY292" fmla="*/ 1081714 h 9625007"/>
              <a:gd name="connsiteX293" fmla="*/ 12012778 w 17521894"/>
              <a:gd name="connsiteY293" fmla="*/ 1081714 h 9625007"/>
              <a:gd name="connsiteX294" fmla="*/ 12012778 w 17521894"/>
              <a:gd name="connsiteY294" fmla="*/ 2042014 h 9625007"/>
              <a:gd name="connsiteX295" fmla="*/ 11029406 w 17521894"/>
              <a:gd name="connsiteY295" fmla="*/ 2042014 h 9625007"/>
              <a:gd name="connsiteX296" fmla="*/ 4414012 w 17521894"/>
              <a:gd name="connsiteY296" fmla="*/ 1081714 h 9625007"/>
              <a:gd name="connsiteX297" fmla="*/ 5397385 w 17521894"/>
              <a:gd name="connsiteY297" fmla="*/ 1081714 h 9625007"/>
              <a:gd name="connsiteX298" fmla="*/ 5397385 w 17521894"/>
              <a:gd name="connsiteY298" fmla="*/ 2042014 h 9625007"/>
              <a:gd name="connsiteX299" fmla="*/ 4414012 w 17521894"/>
              <a:gd name="connsiteY299" fmla="*/ 2042014 h 9625007"/>
              <a:gd name="connsiteX300" fmla="*/ 3307713 w 17521894"/>
              <a:gd name="connsiteY300" fmla="*/ 1081714 h 9625007"/>
              <a:gd name="connsiteX301" fmla="*/ 4291088 w 17521894"/>
              <a:gd name="connsiteY301" fmla="*/ 1081714 h 9625007"/>
              <a:gd name="connsiteX302" fmla="*/ 4291088 w 17521894"/>
              <a:gd name="connsiteY302" fmla="*/ 2042014 h 9625007"/>
              <a:gd name="connsiteX303" fmla="*/ 3307713 w 17521894"/>
              <a:gd name="connsiteY303" fmla="*/ 2042014 h 9625007"/>
              <a:gd name="connsiteX304" fmla="*/ 9934287 w 17521894"/>
              <a:gd name="connsiteY304" fmla="*/ 1081711 h 9625007"/>
              <a:gd name="connsiteX305" fmla="*/ 10906488 w 17521894"/>
              <a:gd name="connsiteY305" fmla="*/ 1081711 h 9625007"/>
              <a:gd name="connsiteX306" fmla="*/ 10906488 w 17521894"/>
              <a:gd name="connsiteY306" fmla="*/ 2042012 h 9625007"/>
              <a:gd name="connsiteX307" fmla="*/ 9934287 w 17521894"/>
              <a:gd name="connsiteY307" fmla="*/ 2042012 h 9625007"/>
              <a:gd name="connsiteX308" fmla="*/ 2212590 w 17521894"/>
              <a:gd name="connsiteY308" fmla="*/ 1081711 h 9625007"/>
              <a:gd name="connsiteX309" fmla="*/ 3195962 w 17521894"/>
              <a:gd name="connsiteY309" fmla="*/ 1081711 h 9625007"/>
              <a:gd name="connsiteX310" fmla="*/ 3195962 w 17521894"/>
              <a:gd name="connsiteY310" fmla="*/ 2042012 h 9625007"/>
              <a:gd name="connsiteX311" fmla="*/ 2212590 w 17521894"/>
              <a:gd name="connsiteY311" fmla="*/ 2042012 h 9625007"/>
              <a:gd name="connsiteX312" fmla="*/ 7732898 w 17521894"/>
              <a:gd name="connsiteY312" fmla="*/ 1070681 h 9625007"/>
              <a:gd name="connsiteX313" fmla="*/ 8716243 w 17521894"/>
              <a:gd name="connsiteY313" fmla="*/ 1070681 h 9625007"/>
              <a:gd name="connsiteX314" fmla="*/ 8716243 w 17521894"/>
              <a:gd name="connsiteY314" fmla="*/ 2030981 h 9625007"/>
              <a:gd name="connsiteX315" fmla="*/ 7732898 w 17521894"/>
              <a:gd name="connsiteY315" fmla="*/ 2030981 h 9625007"/>
              <a:gd name="connsiteX316" fmla="*/ 22364 w 17521894"/>
              <a:gd name="connsiteY316" fmla="*/ 1070681 h 9625007"/>
              <a:gd name="connsiteX317" fmla="*/ 994563 w 17521894"/>
              <a:gd name="connsiteY317" fmla="*/ 1070681 h 9625007"/>
              <a:gd name="connsiteX318" fmla="*/ 994563 w 17521894"/>
              <a:gd name="connsiteY318" fmla="*/ 2030981 h 9625007"/>
              <a:gd name="connsiteX319" fmla="*/ 22364 w 17521894"/>
              <a:gd name="connsiteY319" fmla="*/ 2030981 h 9625007"/>
              <a:gd name="connsiteX320" fmla="*/ 3307713 w 17521894"/>
              <a:gd name="connsiteY320" fmla="*/ 4 h 9625007"/>
              <a:gd name="connsiteX321" fmla="*/ 4291086 w 17521894"/>
              <a:gd name="connsiteY321" fmla="*/ 4 h 9625007"/>
              <a:gd name="connsiteX322" fmla="*/ 4291086 w 17521894"/>
              <a:gd name="connsiteY322" fmla="*/ 960300 h 9625007"/>
              <a:gd name="connsiteX323" fmla="*/ 3307713 w 17521894"/>
              <a:gd name="connsiteY323" fmla="*/ 960300 h 9625007"/>
              <a:gd name="connsiteX324" fmla="*/ 11029406 w 17521894"/>
              <a:gd name="connsiteY324" fmla="*/ 4 h 9625007"/>
              <a:gd name="connsiteX325" fmla="*/ 12012778 w 17521894"/>
              <a:gd name="connsiteY325" fmla="*/ 4 h 9625007"/>
              <a:gd name="connsiteX326" fmla="*/ 12012778 w 17521894"/>
              <a:gd name="connsiteY326" fmla="*/ 960300 h 9625007"/>
              <a:gd name="connsiteX327" fmla="*/ 11029406 w 17521894"/>
              <a:gd name="connsiteY327" fmla="*/ 960300 h 9625007"/>
              <a:gd name="connsiteX328" fmla="*/ 4402834 w 17521894"/>
              <a:gd name="connsiteY328" fmla="*/ 4 h 9625007"/>
              <a:gd name="connsiteX329" fmla="*/ 5386206 w 17521894"/>
              <a:gd name="connsiteY329" fmla="*/ 4 h 9625007"/>
              <a:gd name="connsiteX330" fmla="*/ 5386206 w 17521894"/>
              <a:gd name="connsiteY330" fmla="*/ 960300 h 9625007"/>
              <a:gd name="connsiteX331" fmla="*/ 4402834 w 17521894"/>
              <a:gd name="connsiteY331" fmla="*/ 960300 h 9625007"/>
              <a:gd name="connsiteX332" fmla="*/ 12124526 w 17521894"/>
              <a:gd name="connsiteY332" fmla="*/ 4 h 9625007"/>
              <a:gd name="connsiteX333" fmla="*/ 13107898 w 17521894"/>
              <a:gd name="connsiteY333" fmla="*/ 4 h 9625007"/>
              <a:gd name="connsiteX334" fmla="*/ 13107898 w 17521894"/>
              <a:gd name="connsiteY334" fmla="*/ 960300 h 9625007"/>
              <a:gd name="connsiteX335" fmla="*/ 12124526 w 17521894"/>
              <a:gd name="connsiteY335" fmla="*/ 960300 h 9625007"/>
              <a:gd name="connsiteX336" fmla="*/ 5509132 w 17521894"/>
              <a:gd name="connsiteY336" fmla="*/ 4 h 9625007"/>
              <a:gd name="connsiteX337" fmla="*/ 6481332 w 17521894"/>
              <a:gd name="connsiteY337" fmla="*/ 4 h 9625007"/>
              <a:gd name="connsiteX338" fmla="*/ 6481332 w 17521894"/>
              <a:gd name="connsiteY338" fmla="*/ 960300 h 9625007"/>
              <a:gd name="connsiteX339" fmla="*/ 5509132 w 17521894"/>
              <a:gd name="connsiteY339" fmla="*/ 960300 h 9625007"/>
              <a:gd name="connsiteX340" fmla="*/ 13219644 w 17521894"/>
              <a:gd name="connsiteY340" fmla="*/ 3 h 9625007"/>
              <a:gd name="connsiteX341" fmla="*/ 14203016 w 17521894"/>
              <a:gd name="connsiteY341" fmla="*/ 3 h 9625007"/>
              <a:gd name="connsiteX342" fmla="*/ 14203016 w 17521894"/>
              <a:gd name="connsiteY342" fmla="*/ 960300 h 9625007"/>
              <a:gd name="connsiteX343" fmla="*/ 13219644 w 17521894"/>
              <a:gd name="connsiteY343" fmla="*/ 960300 h 9625007"/>
              <a:gd name="connsiteX344" fmla="*/ 15432232 w 17521894"/>
              <a:gd name="connsiteY344" fmla="*/ 3 h 9625007"/>
              <a:gd name="connsiteX345" fmla="*/ 16415604 w 17521894"/>
              <a:gd name="connsiteY345" fmla="*/ 3 h 9625007"/>
              <a:gd name="connsiteX346" fmla="*/ 16415604 w 17521894"/>
              <a:gd name="connsiteY346" fmla="*/ 960299 h 9625007"/>
              <a:gd name="connsiteX347" fmla="*/ 15432232 w 17521894"/>
              <a:gd name="connsiteY347" fmla="*/ 960299 h 9625007"/>
              <a:gd name="connsiteX348" fmla="*/ 6615422 w 17521894"/>
              <a:gd name="connsiteY348" fmla="*/ 3 h 9625007"/>
              <a:gd name="connsiteX349" fmla="*/ 7587621 w 17521894"/>
              <a:gd name="connsiteY349" fmla="*/ 3 h 9625007"/>
              <a:gd name="connsiteX350" fmla="*/ 7587621 w 17521894"/>
              <a:gd name="connsiteY350" fmla="*/ 960299 h 9625007"/>
              <a:gd name="connsiteX351" fmla="*/ 6615422 w 17521894"/>
              <a:gd name="connsiteY351" fmla="*/ 960299 h 9625007"/>
              <a:gd name="connsiteX352" fmla="*/ 14325934 w 17521894"/>
              <a:gd name="connsiteY352" fmla="*/ 3 h 9625007"/>
              <a:gd name="connsiteX353" fmla="*/ 15309306 w 17521894"/>
              <a:gd name="connsiteY353" fmla="*/ 3 h 9625007"/>
              <a:gd name="connsiteX354" fmla="*/ 15309306 w 17521894"/>
              <a:gd name="connsiteY354" fmla="*/ 960299 h 9625007"/>
              <a:gd name="connsiteX355" fmla="*/ 14325934 w 17521894"/>
              <a:gd name="connsiteY355" fmla="*/ 960299 h 9625007"/>
              <a:gd name="connsiteX356" fmla="*/ 16538522 w 17521894"/>
              <a:gd name="connsiteY356" fmla="*/ 3 h 9625007"/>
              <a:gd name="connsiteX357" fmla="*/ 17521894 w 17521894"/>
              <a:gd name="connsiteY357" fmla="*/ 3 h 9625007"/>
              <a:gd name="connsiteX358" fmla="*/ 17521894 w 17521894"/>
              <a:gd name="connsiteY358" fmla="*/ 960299 h 9625007"/>
              <a:gd name="connsiteX359" fmla="*/ 16538522 w 17521894"/>
              <a:gd name="connsiteY359" fmla="*/ 960299 h 9625007"/>
              <a:gd name="connsiteX360" fmla="*/ 2212590 w 17521894"/>
              <a:gd name="connsiteY360" fmla="*/ 1 h 9625007"/>
              <a:gd name="connsiteX361" fmla="*/ 3195962 w 17521894"/>
              <a:gd name="connsiteY361" fmla="*/ 1 h 9625007"/>
              <a:gd name="connsiteX362" fmla="*/ 3195962 w 17521894"/>
              <a:gd name="connsiteY362" fmla="*/ 960298 h 9625007"/>
              <a:gd name="connsiteX363" fmla="*/ 2212590 w 17521894"/>
              <a:gd name="connsiteY363" fmla="*/ 960298 h 9625007"/>
              <a:gd name="connsiteX364" fmla="*/ 9934287 w 17521894"/>
              <a:gd name="connsiteY364" fmla="*/ 1 h 9625007"/>
              <a:gd name="connsiteX365" fmla="*/ 10906488 w 17521894"/>
              <a:gd name="connsiteY365" fmla="*/ 1 h 9625007"/>
              <a:gd name="connsiteX366" fmla="*/ 10906488 w 17521894"/>
              <a:gd name="connsiteY366" fmla="*/ 960297 h 9625007"/>
              <a:gd name="connsiteX367" fmla="*/ 9934287 w 17521894"/>
              <a:gd name="connsiteY367" fmla="*/ 960297 h 9625007"/>
              <a:gd name="connsiteX368" fmla="*/ 1106297 w 17521894"/>
              <a:gd name="connsiteY368" fmla="*/ 1 h 9625007"/>
              <a:gd name="connsiteX369" fmla="*/ 2089670 w 17521894"/>
              <a:gd name="connsiteY369" fmla="*/ 1 h 9625007"/>
              <a:gd name="connsiteX370" fmla="*/ 2089670 w 17521894"/>
              <a:gd name="connsiteY370" fmla="*/ 960297 h 9625007"/>
              <a:gd name="connsiteX371" fmla="*/ 1106297 w 17521894"/>
              <a:gd name="connsiteY371" fmla="*/ 960297 h 9625007"/>
              <a:gd name="connsiteX372" fmla="*/ 8827991 w 17521894"/>
              <a:gd name="connsiteY372" fmla="*/ 1 h 9625007"/>
              <a:gd name="connsiteX373" fmla="*/ 9800192 w 17521894"/>
              <a:gd name="connsiteY373" fmla="*/ 1 h 9625007"/>
              <a:gd name="connsiteX374" fmla="*/ 9800192 w 17521894"/>
              <a:gd name="connsiteY374" fmla="*/ 960297 h 9625007"/>
              <a:gd name="connsiteX375" fmla="*/ 8827991 w 17521894"/>
              <a:gd name="connsiteY375" fmla="*/ 960297 h 9625007"/>
              <a:gd name="connsiteX376" fmla="*/ 0 w 17521894"/>
              <a:gd name="connsiteY376" fmla="*/ 1 h 9625007"/>
              <a:gd name="connsiteX377" fmla="*/ 983372 w 17521894"/>
              <a:gd name="connsiteY377" fmla="*/ 1 h 9625007"/>
              <a:gd name="connsiteX378" fmla="*/ 983372 w 17521894"/>
              <a:gd name="connsiteY378" fmla="*/ 960297 h 9625007"/>
              <a:gd name="connsiteX379" fmla="*/ 0 w 17521894"/>
              <a:gd name="connsiteY379" fmla="*/ 960297 h 9625007"/>
              <a:gd name="connsiteX380" fmla="*/ 7721711 w 17521894"/>
              <a:gd name="connsiteY380" fmla="*/ 0 h 9625007"/>
              <a:gd name="connsiteX381" fmla="*/ 8693901 w 17521894"/>
              <a:gd name="connsiteY381" fmla="*/ 0 h 9625007"/>
              <a:gd name="connsiteX382" fmla="*/ 8693901 w 17521894"/>
              <a:gd name="connsiteY382" fmla="*/ 960297 h 9625007"/>
              <a:gd name="connsiteX383" fmla="*/ 7721711 w 17521894"/>
              <a:gd name="connsiteY383" fmla="*/ 960297 h 9625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Lst>
            <a:rect l="l" t="t" r="r" b="b"/>
            <a:pathLst>
              <a:path w="17521894" h="9625007">
                <a:moveTo>
                  <a:pt x="11029406" y="8664710"/>
                </a:moveTo>
                <a:lnTo>
                  <a:pt x="12012778" y="8664710"/>
                </a:lnTo>
                <a:lnTo>
                  <a:pt x="12012778" y="9625007"/>
                </a:lnTo>
                <a:lnTo>
                  <a:pt x="11029406" y="9625007"/>
                </a:lnTo>
                <a:close/>
                <a:moveTo>
                  <a:pt x="7732871" y="8664710"/>
                </a:moveTo>
                <a:lnTo>
                  <a:pt x="8716243" y="8664710"/>
                </a:lnTo>
                <a:lnTo>
                  <a:pt x="8716243" y="9625007"/>
                </a:lnTo>
                <a:lnTo>
                  <a:pt x="7732871" y="9625007"/>
                </a:lnTo>
                <a:close/>
                <a:moveTo>
                  <a:pt x="3307702" y="8664710"/>
                </a:moveTo>
                <a:lnTo>
                  <a:pt x="4291075" y="8664710"/>
                </a:lnTo>
                <a:lnTo>
                  <a:pt x="4291075" y="9625007"/>
                </a:lnTo>
                <a:lnTo>
                  <a:pt x="3307702" y="9625007"/>
                </a:lnTo>
                <a:close/>
                <a:moveTo>
                  <a:pt x="22341" y="8664710"/>
                </a:moveTo>
                <a:lnTo>
                  <a:pt x="994541" y="8664710"/>
                </a:lnTo>
                <a:lnTo>
                  <a:pt x="994541" y="9625007"/>
                </a:lnTo>
                <a:lnTo>
                  <a:pt x="22341" y="9625007"/>
                </a:lnTo>
                <a:close/>
                <a:moveTo>
                  <a:pt x="16538522" y="8653670"/>
                </a:moveTo>
                <a:lnTo>
                  <a:pt x="17510722" y="8653670"/>
                </a:lnTo>
                <a:lnTo>
                  <a:pt x="17510722" y="9613967"/>
                </a:lnTo>
                <a:lnTo>
                  <a:pt x="16538522" y="9613967"/>
                </a:lnTo>
                <a:close/>
                <a:moveTo>
                  <a:pt x="15432232" y="8653670"/>
                </a:moveTo>
                <a:lnTo>
                  <a:pt x="16415604" y="8653670"/>
                </a:lnTo>
                <a:lnTo>
                  <a:pt x="16415604" y="9613967"/>
                </a:lnTo>
                <a:lnTo>
                  <a:pt x="15432232" y="9613967"/>
                </a:lnTo>
                <a:close/>
                <a:moveTo>
                  <a:pt x="14314763" y="8653670"/>
                </a:moveTo>
                <a:lnTo>
                  <a:pt x="15298135" y="8653670"/>
                </a:lnTo>
                <a:lnTo>
                  <a:pt x="15298135" y="9613967"/>
                </a:lnTo>
                <a:lnTo>
                  <a:pt x="14314763" y="9613967"/>
                </a:lnTo>
                <a:close/>
                <a:moveTo>
                  <a:pt x="13219644" y="8653670"/>
                </a:moveTo>
                <a:lnTo>
                  <a:pt x="14203016" y="8653670"/>
                </a:lnTo>
                <a:lnTo>
                  <a:pt x="14203016" y="9613967"/>
                </a:lnTo>
                <a:lnTo>
                  <a:pt x="13219644" y="9613967"/>
                </a:lnTo>
                <a:close/>
                <a:moveTo>
                  <a:pt x="12124526" y="8653670"/>
                </a:moveTo>
                <a:lnTo>
                  <a:pt x="13107898" y="8653670"/>
                </a:lnTo>
                <a:lnTo>
                  <a:pt x="13107898" y="9613967"/>
                </a:lnTo>
                <a:lnTo>
                  <a:pt x="12124526" y="9613967"/>
                </a:lnTo>
                <a:close/>
                <a:moveTo>
                  <a:pt x="9934287" y="8653670"/>
                </a:moveTo>
                <a:lnTo>
                  <a:pt x="10906488" y="8653670"/>
                </a:lnTo>
                <a:lnTo>
                  <a:pt x="10906488" y="9613967"/>
                </a:lnTo>
                <a:lnTo>
                  <a:pt x="9934287" y="9613967"/>
                </a:lnTo>
                <a:close/>
                <a:moveTo>
                  <a:pt x="8827991" y="8653670"/>
                </a:moveTo>
                <a:lnTo>
                  <a:pt x="9811363" y="8653670"/>
                </a:lnTo>
                <a:lnTo>
                  <a:pt x="9811363" y="9613967"/>
                </a:lnTo>
                <a:lnTo>
                  <a:pt x="8827991" y="9613967"/>
                </a:lnTo>
                <a:close/>
                <a:moveTo>
                  <a:pt x="6604234" y="8653670"/>
                </a:moveTo>
                <a:lnTo>
                  <a:pt x="7576436" y="8653670"/>
                </a:lnTo>
                <a:lnTo>
                  <a:pt x="7576436" y="9613967"/>
                </a:lnTo>
                <a:lnTo>
                  <a:pt x="6604234" y="9613967"/>
                </a:lnTo>
                <a:close/>
                <a:moveTo>
                  <a:pt x="5509117" y="8653670"/>
                </a:moveTo>
                <a:lnTo>
                  <a:pt x="6481318" y="8653670"/>
                </a:lnTo>
                <a:lnTo>
                  <a:pt x="6481318" y="9613967"/>
                </a:lnTo>
                <a:lnTo>
                  <a:pt x="5509117" y="9613967"/>
                </a:lnTo>
                <a:close/>
                <a:moveTo>
                  <a:pt x="4402819" y="8653670"/>
                </a:moveTo>
                <a:lnTo>
                  <a:pt x="5386192" y="8653670"/>
                </a:lnTo>
                <a:lnTo>
                  <a:pt x="5386192" y="9613967"/>
                </a:lnTo>
                <a:lnTo>
                  <a:pt x="4402819" y="9613967"/>
                </a:lnTo>
                <a:close/>
                <a:moveTo>
                  <a:pt x="2212579" y="8653670"/>
                </a:moveTo>
                <a:lnTo>
                  <a:pt x="3195951" y="8653670"/>
                </a:lnTo>
                <a:lnTo>
                  <a:pt x="3195951" y="9613967"/>
                </a:lnTo>
                <a:lnTo>
                  <a:pt x="2212579" y="9613967"/>
                </a:lnTo>
                <a:close/>
                <a:moveTo>
                  <a:pt x="1117460" y="8653670"/>
                </a:moveTo>
                <a:lnTo>
                  <a:pt x="2100832" y="8653670"/>
                </a:lnTo>
                <a:lnTo>
                  <a:pt x="2100832" y="9613967"/>
                </a:lnTo>
                <a:lnTo>
                  <a:pt x="1117460" y="9613967"/>
                </a:lnTo>
                <a:close/>
                <a:moveTo>
                  <a:pt x="15432232" y="7583002"/>
                </a:moveTo>
                <a:lnTo>
                  <a:pt x="16415604" y="7583002"/>
                </a:lnTo>
                <a:lnTo>
                  <a:pt x="16415604" y="8543299"/>
                </a:lnTo>
                <a:lnTo>
                  <a:pt x="15432232" y="8543299"/>
                </a:lnTo>
                <a:close/>
                <a:moveTo>
                  <a:pt x="13219644" y="7583002"/>
                </a:moveTo>
                <a:lnTo>
                  <a:pt x="14203016" y="7583002"/>
                </a:lnTo>
                <a:lnTo>
                  <a:pt x="14203016" y="8543299"/>
                </a:lnTo>
                <a:lnTo>
                  <a:pt x="13219644" y="8543299"/>
                </a:lnTo>
                <a:close/>
                <a:moveTo>
                  <a:pt x="5509118" y="7583002"/>
                </a:moveTo>
                <a:lnTo>
                  <a:pt x="6481320" y="7583002"/>
                </a:lnTo>
                <a:lnTo>
                  <a:pt x="6481320" y="8543299"/>
                </a:lnTo>
                <a:lnTo>
                  <a:pt x="5509118" y="8543299"/>
                </a:lnTo>
                <a:close/>
                <a:moveTo>
                  <a:pt x="16538522" y="7571960"/>
                </a:moveTo>
                <a:lnTo>
                  <a:pt x="17510722" y="7571960"/>
                </a:lnTo>
                <a:lnTo>
                  <a:pt x="17510722" y="8532257"/>
                </a:lnTo>
                <a:lnTo>
                  <a:pt x="16538522" y="8532257"/>
                </a:lnTo>
                <a:close/>
                <a:moveTo>
                  <a:pt x="14314763" y="7571960"/>
                </a:moveTo>
                <a:lnTo>
                  <a:pt x="15298135" y="7571960"/>
                </a:lnTo>
                <a:lnTo>
                  <a:pt x="15298135" y="8532257"/>
                </a:lnTo>
                <a:lnTo>
                  <a:pt x="14314763" y="8532257"/>
                </a:lnTo>
                <a:close/>
                <a:moveTo>
                  <a:pt x="12124526" y="7571960"/>
                </a:moveTo>
                <a:lnTo>
                  <a:pt x="13107898" y="7571960"/>
                </a:lnTo>
                <a:lnTo>
                  <a:pt x="13107898" y="8532257"/>
                </a:lnTo>
                <a:lnTo>
                  <a:pt x="12124526" y="8532257"/>
                </a:lnTo>
                <a:close/>
                <a:moveTo>
                  <a:pt x="11029406" y="7571960"/>
                </a:moveTo>
                <a:lnTo>
                  <a:pt x="12012778" y="7571960"/>
                </a:lnTo>
                <a:lnTo>
                  <a:pt x="12012778" y="8532257"/>
                </a:lnTo>
                <a:lnTo>
                  <a:pt x="11029406" y="8532257"/>
                </a:lnTo>
                <a:close/>
                <a:moveTo>
                  <a:pt x="9934287" y="7571960"/>
                </a:moveTo>
                <a:lnTo>
                  <a:pt x="10906488" y="7571960"/>
                </a:lnTo>
                <a:lnTo>
                  <a:pt x="10906488" y="8532257"/>
                </a:lnTo>
                <a:lnTo>
                  <a:pt x="9934287" y="8532257"/>
                </a:lnTo>
                <a:close/>
                <a:moveTo>
                  <a:pt x="8827991" y="7571960"/>
                </a:moveTo>
                <a:lnTo>
                  <a:pt x="9811363" y="7571960"/>
                </a:lnTo>
                <a:lnTo>
                  <a:pt x="9811363" y="8532257"/>
                </a:lnTo>
                <a:lnTo>
                  <a:pt x="8827991" y="8532257"/>
                </a:lnTo>
                <a:close/>
                <a:moveTo>
                  <a:pt x="7732872" y="7571960"/>
                </a:moveTo>
                <a:lnTo>
                  <a:pt x="8716243" y="7571960"/>
                </a:lnTo>
                <a:lnTo>
                  <a:pt x="8716243" y="8532257"/>
                </a:lnTo>
                <a:lnTo>
                  <a:pt x="7732872" y="8532257"/>
                </a:lnTo>
                <a:close/>
                <a:moveTo>
                  <a:pt x="6604242" y="7571960"/>
                </a:moveTo>
                <a:lnTo>
                  <a:pt x="7576440" y="7571960"/>
                </a:lnTo>
                <a:lnTo>
                  <a:pt x="7576440" y="8532257"/>
                </a:lnTo>
                <a:lnTo>
                  <a:pt x="6604242" y="8532257"/>
                </a:lnTo>
                <a:close/>
                <a:moveTo>
                  <a:pt x="4402819" y="7571960"/>
                </a:moveTo>
                <a:lnTo>
                  <a:pt x="5386192" y="7571960"/>
                </a:lnTo>
                <a:lnTo>
                  <a:pt x="5386192" y="8532257"/>
                </a:lnTo>
                <a:lnTo>
                  <a:pt x="4402819" y="8532257"/>
                </a:lnTo>
                <a:close/>
                <a:moveTo>
                  <a:pt x="3307702" y="7571960"/>
                </a:moveTo>
                <a:lnTo>
                  <a:pt x="4291075" y="7571960"/>
                </a:lnTo>
                <a:lnTo>
                  <a:pt x="4291075" y="8532257"/>
                </a:lnTo>
                <a:lnTo>
                  <a:pt x="3307702" y="8532257"/>
                </a:lnTo>
                <a:close/>
                <a:moveTo>
                  <a:pt x="2212585" y="7571960"/>
                </a:moveTo>
                <a:lnTo>
                  <a:pt x="3195957" y="7571960"/>
                </a:lnTo>
                <a:lnTo>
                  <a:pt x="3195957" y="8532257"/>
                </a:lnTo>
                <a:lnTo>
                  <a:pt x="2212585" y="8532257"/>
                </a:lnTo>
                <a:close/>
                <a:moveTo>
                  <a:pt x="1117465" y="7571960"/>
                </a:moveTo>
                <a:lnTo>
                  <a:pt x="2100838" y="7571960"/>
                </a:lnTo>
                <a:lnTo>
                  <a:pt x="2100838" y="8532257"/>
                </a:lnTo>
                <a:lnTo>
                  <a:pt x="1117465" y="8532257"/>
                </a:lnTo>
                <a:close/>
                <a:moveTo>
                  <a:pt x="22341" y="7571960"/>
                </a:moveTo>
                <a:lnTo>
                  <a:pt x="994542" y="7571960"/>
                </a:lnTo>
                <a:lnTo>
                  <a:pt x="994542" y="8532257"/>
                </a:lnTo>
                <a:lnTo>
                  <a:pt x="22341" y="8532257"/>
                </a:lnTo>
                <a:close/>
                <a:moveTo>
                  <a:pt x="12124526" y="3245137"/>
                </a:moveTo>
                <a:lnTo>
                  <a:pt x="13107898" y="3245137"/>
                </a:lnTo>
                <a:lnTo>
                  <a:pt x="13107898" y="4205420"/>
                </a:lnTo>
                <a:lnTo>
                  <a:pt x="12124526" y="4205420"/>
                </a:lnTo>
                <a:close/>
                <a:moveTo>
                  <a:pt x="4402839" y="3245137"/>
                </a:moveTo>
                <a:lnTo>
                  <a:pt x="5386215" y="3245137"/>
                </a:lnTo>
                <a:lnTo>
                  <a:pt x="5386215" y="4205420"/>
                </a:lnTo>
                <a:lnTo>
                  <a:pt x="4402839" y="4205420"/>
                </a:lnTo>
                <a:close/>
                <a:moveTo>
                  <a:pt x="8827991" y="3245132"/>
                </a:moveTo>
                <a:lnTo>
                  <a:pt x="9811363" y="3245132"/>
                </a:lnTo>
                <a:lnTo>
                  <a:pt x="9811363" y="4205420"/>
                </a:lnTo>
                <a:lnTo>
                  <a:pt x="8827991" y="4205420"/>
                </a:lnTo>
                <a:close/>
                <a:moveTo>
                  <a:pt x="1117470" y="3245132"/>
                </a:moveTo>
                <a:lnTo>
                  <a:pt x="2100843" y="3245132"/>
                </a:lnTo>
                <a:lnTo>
                  <a:pt x="2100843" y="4205420"/>
                </a:lnTo>
                <a:lnTo>
                  <a:pt x="1117470" y="4205420"/>
                </a:lnTo>
                <a:close/>
                <a:moveTo>
                  <a:pt x="2212592" y="3234100"/>
                </a:moveTo>
                <a:lnTo>
                  <a:pt x="3195965" y="3234100"/>
                </a:lnTo>
                <a:lnTo>
                  <a:pt x="3195965" y="4205420"/>
                </a:lnTo>
                <a:lnTo>
                  <a:pt x="2212592" y="4205420"/>
                </a:lnTo>
                <a:close/>
                <a:moveTo>
                  <a:pt x="13219644" y="3234099"/>
                </a:moveTo>
                <a:lnTo>
                  <a:pt x="14203016" y="3234099"/>
                </a:lnTo>
                <a:lnTo>
                  <a:pt x="14203016" y="4205420"/>
                </a:lnTo>
                <a:lnTo>
                  <a:pt x="13219644" y="4205420"/>
                </a:lnTo>
                <a:close/>
                <a:moveTo>
                  <a:pt x="9934287" y="3234099"/>
                </a:moveTo>
                <a:lnTo>
                  <a:pt x="10906488" y="3234099"/>
                </a:lnTo>
                <a:lnTo>
                  <a:pt x="10906488" y="4205420"/>
                </a:lnTo>
                <a:lnTo>
                  <a:pt x="9934287" y="4205420"/>
                </a:lnTo>
                <a:close/>
                <a:moveTo>
                  <a:pt x="5509130" y="3234099"/>
                </a:moveTo>
                <a:lnTo>
                  <a:pt x="6481328" y="3234099"/>
                </a:lnTo>
                <a:lnTo>
                  <a:pt x="6481328" y="4205420"/>
                </a:lnTo>
                <a:lnTo>
                  <a:pt x="5509130" y="4205420"/>
                </a:lnTo>
                <a:close/>
                <a:moveTo>
                  <a:pt x="15432232" y="3234098"/>
                </a:moveTo>
                <a:lnTo>
                  <a:pt x="16415604" y="3234098"/>
                </a:lnTo>
                <a:lnTo>
                  <a:pt x="16415604" y="4205420"/>
                </a:lnTo>
                <a:lnTo>
                  <a:pt x="15432232" y="4205420"/>
                </a:lnTo>
                <a:close/>
                <a:moveTo>
                  <a:pt x="22350" y="3234097"/>
                </a:moveTo>
                <a:lnTo>
                  <a:pt x="994550" y="3234097"/>
                </a:lnTo>
                <a:lnTo>
                  <a:pt x="994550" y="4205420"/>
                </a:lnTo>
                <a:lnTo>
                  <a:pt x="22350" y="4205420"/>
                </a:lnTo>
                <a:close/>
                <a:moveTo>
                  <a:pt x="11029406" y="3234096"/>
                </a:moveTo>
                <a:lnTo>
                  <a:pt x="12012778" y="3234096"/>
                </a:lnTo>
                <a:lnTo>
                  <a:pt x="12012778" y="4205420"/>
                </a:lnTo>
                <a:lnTo>
                  <a:pt x="11029406" y="4205420"/>
                </a:lnTo>
                <a:close/>
                <a:moveTo>
                  <a:pt x="7732881" y="3234096"/>
                </a:moveTo>
                <a:lnTo>
                  <a:pt x="8716243" y="3234096"/>
                </a:lnTo>
                <a:lnTo>
                  <a:pt x="8716243" y="4205420"/>
                </a:lnTo>
                <a:lnTo>
                  <a:pt x="7732881" y="4205420"/>
                </a:lnTo>
                <a:close/>
                <a:moveTo>
                  <a:pt x="3307705" y="3234096"/>
                </a:moveTo>
                <a:lnTo>
                  <a:pt x="4291078" y="3234096"/>
                </a:lnTo>
                <a:lnTo>
                  <a:pt x="4291078" y="4205420"/>
                </a:lnTo>
                <a:lnTo>
                  <a:pt x="3307705" y="4205420"/>
                </a:lnTo>
                <a:close/>
                <a:moveTo>
                  <a:pt x="16538522" y="3234095"/>
                </a:moveTo>
                <a:lnTo>
                  <a:pt x="17510722" y="3234095"/>
                </a:lnTo>
                <a:lnTo>
                  <a:pt x="17510722" y="4205420"/>
                </a:lnTo>
                <a:lnTo>
                  <a:pt x="16538522" y="4205420"/>
                </a:lnTo>
                <a:close/>
                <a:moveTo>
                  <a:pt x="14314763" y="3234095"/>
                </a:moveTo>
                <a:lnTo>
                  <a:pt x="15298135" y="3234095"/>
                </a:lnTo>
                <a:lnTo>
                  <a:pt x="15298135" y="4205420"/>
                </a:lnTo>
                <a:lnTo>
                  <a:pt x="14314763" y="4205420"/>
                </a:lnTo>
                <a:close/>
                <a:moveTo>
                  <a:pt x="6604243" y="3234095"/>
                </a:moveTo>
                <a:lnTo>
                  <a:pt x="7576442" y="3234095"/>
                </a:lnTo>
                <a:lnTo>
                  <a:pt x="7576442" y="4205420"/>
                </a:lnTo>
                <a:lnTo>
                  <a:pt x="6604243" y="4205420"/>
                </a:lnTo>
                <a:close/>
                <a:moveTo>
                  <a:pt x="7732898" y="2163430"/>
                </a:moveTo>
                <a:lnTo>
                  <a:pt x="8716243" y="2163430"/>
                </a:lnTo>
                <a:lnTo>
                  <a:pt x="8716243" y="3123724"/>
                </a:lnTo>
                <a:lnTo>
                  <a:pt x="7732898" y="3123724"/>
                </a:lnTo>
                <a:close/>
                <a:moveTo>
                  <a:pt x="22364" y="2163430"/>
                </a:moveTo>
                <a:lnTo>
                  <a:pt x="994564" y="2163430"/>
                </a:lnTo>
                <a:lnTo>
                  <a:pt x="994564" y="3123724"/>
                </a:lnTo>
                <a:lnTo>
                  <a:pt x="22364" y="3123724"/>
                </a:lnTo>
                <a:close/>
                <a:moveTo>
                  <a:pt x="12124526" y="2163429"/>
                </a:moveTo>
                <a:lnTo>
                  <a:pt x="13107898" y="2163429"/>
                </a:lnTo>
                <a:lnTo>
                  <a:pt x="13107898" y="3123723"/>
                </a:lnTo>
                <a:lnTo>
                  <a:pt x="12124526" y="3123723"/>
                </a:lnTo>
                <a:close/>
                <a:moveTo>
                  <a:pt x="9934287" y="2163429"/>
                </a:moveTo>
                <a:lnTo>
                  <a:pt x="10906488" y="2163429"/>
                </a:lnTo>
                <a:lnTo>
                  <a:pt x="10906488" y="3123724"/>
                </a:lnTo>
                <a:lnTo>
                  <a:pt x="9934287" y="3123724"/>
                </a:lnTo>
                <a:close/>
                <a:moveTo>
                  <a:pt x="4402840" y="2163429"/>
                </a:moveTo>
                <a:lnTo>
                  <a:pt x="5386215" y="2163429"/>
                </a:lnTo>
                <a:lnTo>
                  <a:pt x="5386215" y="3123723"/>
                </a:lnTo>
                <a:lnTo>
                  <a:pt x="4402840" y="3123723"/>
                </a:lnTo>
                <a:close/>
                <a:moveTo>
                  <a:pt x="2212602" y="2163429"/>
                </a:moveTo>
                <a:lnTo>
                  <a:pt x="3195974" y="2163429"/>
                </a:lnTo>
                <a:lnTo>
                  <a:pt x="3195974" y="3123724"/>
                </a:lnTo>
                <a:lnTo>
                  <a:pt x="2212602" y="3123724"/>
                </a:lnTo>
                <a:close/>
                <a:moveTo>
                  <a:pt x="15432232" y="2163428"/>
                </a:moveTo>
                <a:lnTo>
                  <a:pt x="16415604" y="2163428"/>
                </a:lnTo>
                <a:lnTo>
                  <a:pt x="16415604" y="3123722"/>
                </a:lnTo>
                <a:lnTo>
                  <a:pt x="15432232" y="3123722"/>
                </a:lnTo>
                <a:close/>
                <a:moveTo>
                  <a:pt x="13219644" y="2163428"/>
                </a:moveTo>
                <a:lnTo>
                  <a:pt x="14203016" y="2163428"/>
                </a:lnTo>
                <a:lnTo>
                  <a:pt x="14203016" y="3123722"/>
                </a:lnTo>
                <a:lnTo>
                  <a:pt x="13219644" y="3123722"/>
                </a:lnTo>
                <a:close/>
                <a:moveTo>
                  <a:pt x="11029406" y="2163428"/>
                </a:moveTo>
                <a:lnTo>
                  <a:pt x="12012778" y="2163428"/>
                </a:lnTo>
                <a:lnTo>
                  <a:pt x="12012778" y="3123722"/>
                </a:lnTo>
                <a:lnTo>
                  <a:pt x="11029406" y="3123722"/>
                </a:lnTo>
                <a:close/>
                <a:moveTo>
                  <a:pt x="6604257" y="2163428"/>
                </a:moveTo>
                <a:lnTo>
                  <a:pt x="7576456" y="2163428"/>
                </a:lnTo>
                <a:lnTo>
                  <a:pt x="7576456" y="3123722"/>
                </a:lnTo>
                <a:lnTo>
                  <a:pt x="6604257" y="3123722"/>
                </a:lnTo>
                <a:close/>
                <a:moveTo>
                  <a:pt x="5509136" y="2163428"/>
                </a:moveTo>
                <a:lnTo>
                  <a:pt x="6481338" y="2163428"/>
                </a:lnTo>
                <a:lnTo>
                  <a:pt x="6481338" y="3123722"/>
                </a:lnTo>
                <a:lnTo>
                  <a:pt x="5509136" y="3123722"/>
                </a:lnTo>
                <a:close/>
                <a:moveTo>
                  <a:pt x="3307717" y="2163428"/>
                </a:moveTo>
                <a:lnTo>
                  <a:pt x="4291092" y="2163428"/>
                </a:lnTo>
                <a:lnTo>
                  <a:pt x="4291092" y="3123722"/>
                </a:lnTo>
                <a:lnTo>
                  <a:pt x="3307717" y="3123722"/>
                </a:lnTo>
                <a:close/>
                <a:moveTo>
                  <a:pt x="16538522" y="2163427"/>
                </a:moveTo>
                <a:lnTo>
                  <a:pt x="17510722" y="2163427"/>
                </a:lnTo>
                <a:lnTo>
                  <a:pt x="17510722" y="3123722"/>
                </a:lnTo>
                <a:lnTo>
                  <a:pt x="16538522" y="3123722"/>
                </a:lnTo>
                <a:close/>
                <a:moveTo>
                  <a:pt x="14314763" y="2163427"/>
                </a:moveTo>
                <a:lnTo>
                  <a:pt x="15298135" y="2163427"/>
                </a:lnTo>
                <a:lnTo>
                  <a:pt x="15298135" y="3123722"/>
                </a:lnTo>
                <a:lnTo>
                  <a:pt x="14314763" y="3123722"/>
                </a:lnTo>
                <a:close/>
                <a:moveTo>
                  <a:pt x="8827991" y="2163424"/>
                </a:moveTo>
                <a:lnTo>
                  <a:pt x="9811363" y="2163424"/>
                </a:lnTo>
                <a:lnTo>
                  <a:pt x="9811363" y="3123719"/>
                </a:lnTo>
                <a:lnTo>
                  <a:pt x="8827991" y="3123719"/>
                </a:lnTo>
                <a:close/>
                <a:moveTo>
                  <a:pt x="1117470" y="2163424"/>
                </a:moveTo>
                <a:lnTo>
                  <a:pt x="2100843" y="2163424"/>
                </a:lnTo>
                <a:lnTo>
                  <a:pt x="2100843" y="3123720"/>
                </a:lnTo>
                <a:lnTo>
                  <a:pt x="1117470" y="3123720"/>
                </a:lnTo>
                <a:close/>
                <a:moveTo>
                  <a:pt x="8827991" y="1081717"/>
                </a:moveTo>
                <a:lnTo>
                  <a:pt x="9811363" y="1081717"/>
                </a:lnTo>
                <a:lnTo>
                  <a:pt x="9811363" y="2042017"/>
                </a:lnTo>
                <a:lnTo>
                  <a:pt x="8827991" y="2042017"/>
                </a:lnTo>
                <a:close/>
                <a:moveTo>
                  <a:pt x="1117480" y="1081717"/>
                </a:moveTo>
                <a:lnTo>
                  <a:pt x="2100854" y="1081717"/>
                </a:lnTo>
                <a:lnTo>
                  <a:pt x="2100854" y="2042017"/>
                </a:lnTo>
                <a:lnTo>
                  <a:pt x="1117480" y="2042017"/>
                </a:lnTo>
                <a:close/>
                <a:moveTo>
                  <a:pt x="14314763" y="1081715"/>
                </a:moveTo>
                <a:lnTo>
                  <a:pt x="15298135" y="1081715"/>
                </a:lnTo>
                <a:lnTo>
                  <a:pt x="15298135" y="2042015"/>
                </a:lnTo>
                <a:lnTo>
                  <a:pt x="14314763" y="2042015"/>
                </a:lnTo>
                <a:close/>
                <a:moveTo>
                  <a:pt x="6604256" y="1081715"/>
                </a:moveTo>
                <a:lnTo>
                  <a:pt x="7576454" y="1081715"/>
                </a:lnTo>
                <a:lnTo>
                  <a:pt x="7576454" y="2042015"/>
                </a:lnTo>
                <a:lnTo>
                  <a:pt x="6604256" y="2042015"/>
                </a:lnTo>
                <a:close/>
                <a:moveTo>
                  <a:pt x="16538522" y="1081714"/>
                </a:moveTo>
                <a:lnTo>
                  <a:pt x="17510722" y="1081714"/>
                </a:lnTo>
                <a:lnTo>
                  <a:pt x="17510722" y="2042015"/>
                </a:lnTo>
                <a:lnTo>
                  <a:pt x="16538522" y="2042015"/>
                </a:lnTo>
                <a:close/>
                <a:moveTo>
                  <a:pt x="5509135" y="1081714"/>
                </a:moveTo>
                <a:lnTo>
                  <a:pt x="6481334" y="1081714"/>
                </a:lnTo>
                <a:lnTo>
                  <a:pt x="6481334" y="2042015"/>
                </a:lnTo>
                <a:lnTo>
                  <a:pt x="5509135" y="2042015"/>
                </a:lnTo>
                <a:close/>
                <a:moveTo>
                  <a:pt x="15432232" y="1081714"/>
                </a:moveTo>
                <a:lnTo>
                  <a:pt x="16415604" y="1081714"/>
                </a:lnTo>
                <a:lnTo>
                  <a:pt x="16415604" y="2042015"/>
                </a:lnTo>
                <a:lnTo>
                  <a:pt x="15432232" y="2042015"/>
                </a:lnTo>
                <a:close/>
                <a:moveTo>
                  <a:pt x="13219644" y="1081714"/>
                </a:moveTo>
                <a:lnTo>
                  <a:pt x="14203016" y="1081714"/>
                </a:lnTo>
                <a:lnTo>
                  <a:pt x="14203016" y="2042015"/>
                </a:lnTo>
                <a:lnTo>
                  <a:pt x="13219644" y="2042015"/>
                </a:lnTo>
                <a:close/>
                <a:moveTo>
                  <a:pt x="12135697" y="1081714"/>
                </a:moveTo>
                <a:lnTo>
                  <a:pt x="13119069" y="1081714"/>
                </a:lnTo>
                <a:lnTo>
                  <a:pt x="13119069" y="2042014"/>
                </a:lnTo>
                <a:lnTo>
                  <a:pt x="12135697" y="2042014"/>
                </a:lnTo>
                <a:close/>
                <a:moveTo>
                  <a:pt x="11029406" y="1081714"/>
                </a:moveTo>
                <a:lnTo>
                  <a:pt x="12012778" y="1081714"/>
                </a:lnTo>
                <a:lnTo>
                  <a:pt x="12012778" y="2042014"/>
                </a:lnTo>
                <a:lnTo>
                  <a:pt x="11029406" y="2042014"/>
                </a:lnTo>
                <a:close/>
                <a:moveTo>
                  <a:pt x="4414012" y="1081714"/>
                </a:moveTo>
                <a:lnTo>
                  <a:pt x="5397385" y="1081714"/>
                </a:lnTo>
                <a:lnTo>
                  <a:pt x="5397385" y="2042014"/>
                </a:lnTo>
                <a:lnTo>
                  <a:pt x="4414012" y="2042014"/>
                </a:lnTo>
                <a:close/>
                <a:moveTo>
                  <a:pt x="3307713" y="1081714"/>
                </a:moveTo>
                <a:lnTo>
                  <a:pt x="4291088" y="1081714"/>
                </a:lnTo>
                <a:lnTo>
                  <a:pt x="4291088" y="2042014"/>
                </a:lnTo>
                <a:lnTo>
                  <a:pt x="3307713" y="2042014"/>
                </a:lnTo>
                <a:close/>
                <a:moveTo>
                  <a:pt x="9934287" y="1081711"/>
                </a:moveTo>
                <a:lnTo>
                  <a:pt x="10906488" y="1081711"/>
                </a:lnTo>
                <a:lnTo>
                  <a:pt x="10906488" y="2042012"/>
                </a:lnTo>
                <a:lnTo>
                  <a:pt x="9934287" y="2042012"/>
                </a:lnTo>
                <a:close/>
                <a:moveTo>
                  <a:pt x="2212590" y="1081711"/>
                </a:moveTo>
                <a:lnTo>
                  <a:pt x="3195962" y="1081711"/>
                </a:lnTo>
                <a:lnTo>
                  <a:pt x="3195962" y="2042012"/>
                </a:lnTo>
                <a:lnTo>
                  <a:pt x="2212590" y="2042012"/>
                </a:lnTo>
                <a:close/>
                <a:moveTo>
                  <a:pt x="7732898" y="1070681"/>
                </a:moveTo>
                <a:lnTo>
                  <a:pt x="8716243" y="1070681"/>
                </a:lnTo>
                <a:lnTo>
                  <a:pt x="8716243" y="2030981"/>
                </a:lnTo>
                <a:lnTo>
                  <a:pt x="7732898" y="2030981"/>
                </a:lnTo>
                <a:close/>
                <a:moveTo>
                  <a:pt x="22364" y="1070681"/>
                </a:moveTo>
                <a:lnTo>
                  <a:pt x="994563" y="1070681"/>
                </a:lnTo>
                <a:lnTo>
                  <a:pt x="994563" y="2030981"/>
                </a:lnTo>
                <a:lnTo>
                  <a:pt x="22364" y="2030981"/>
                </a:lnTo>
                <a:close/>
                <a:moveTo>
                  <a:pt x="3307713" y="4"/>
                </a:moveTo>
                <a:lnTo>
                  <a:pt x="4291086" y="4"/>
                </a:lnTo>
                <a:lnTo>
                  <a:pt x="4291086" y="960300"/>
                </a:lnTo>
                <a:lnTo>
                  <a:pt x="3307713" y="960300"/>
                </a:lnTo>
                <a:close/>
                <a:moveTo>
                  <a:pt x="11029406" y="4"/>
                </a:moveTo>
                <a:lnTo>
                  <a:pt x="12012778" y="4"/>
                </a:lnTo>
                <a:lnTo>
                  <a:pt x="12012778" y="960300"/>
                </a:lnTo>
                <a:lnTo>
                  <a:pt x="11029406" y="960300"/>
                </a:lnTo>
                <a:close/>
                <a:moveTo>
                  <a:pt x="4402834" y="4"/>
                </a:moveTo>
                <a:lnTo>
                  <a:pt x="5386206" y="4"/>
                </a:lnTo>
                <a:lnTo>
                  <a:pt x="5386206" y="960300"/>
                </a:lnTo>
                <a:lnTo>
                  <a:pt x="4402834" y="960300"/>
                </a:lnTo>
                <a:close/>
                <a:moveTo>
                  <a:pt x="12124526" y="4"/>
                </a:moveTo>
                <a:lnTo>
                  <a:pt x="13107898" y="4"/>
                </a:lnTo>
                <a:lnTo>
                  <a:pt x="13107898" y="960300"/>
                </a:lnTo>
                <a:lnTo>
                  <a:pt x="12124526" y="960300"/>
                </a:lnTo>
                <a:close/>
                <a:moveTo>
                  <a:pt x="5509132" y="4"/>
                </a:moveTo>
                <a:lnTo>
                  <a:pt x="6481332" y="4"/>
                </a:lnTo>
                <a:lnTo>
                  <a:pt x="6481332" y="960300"/>
                </a:lnTo>
                <a:lnTo>
                  <a:pt x="5509132" y="960300"/>
                </a:lnTo>
                <a:close/>
                <a:moveTo>
                  <a:pt x="13219644" y="3"/>
                </a:moveTo>
                <a:lnTo>
                  <a:pt x="14203016" y="3"/>
                </a:lnTo>
                <a:lnTo>
                  <a:pt x="14203016" y="960300"/>
                </a:lnTo>
                <a:lnTo>
                  <a:pt x="13219644" y="960300"/>
                </a:lnTo>
                <a:close/>
                <a:moveTo>
                  <a:pt x="15432232" y="3"/>
                </a:moveTo>
                <a:lnTo>
                  <a:pt x="16415604" y="3"/>
                </a:lnTo>
                <a:lnTo>
                  <a:pt x="16415604" y="960299"/>
                </a:lnTo>
                <a:lnTo>
                  <a:pt x="15432232" y="960299"/>
                </a:lnTo>
                <a:close/>
                <a:moveTo>
                  <a:pt x="6615422" y="3"/>
                </a:moveTo>
                <a:lnTo>
                  <a:pt x="7587621" y="3"/>
                </a:lnTo>
                <a:lnTo>
                  <a:pt x="7587621" y="960299"/>
                </a:lnTo>
                <a:lnTo>
                  <a:pt x="6615422" y="960299"/>
                </a:lnTo>
                <a:close/>
                <a:moveTo>
                  <a:pt x="14325934" y="3"/>
                </a:moveTo>
                <a:lnTo>
                  <a:pt x="15309306" y="3"/>
                </a:lnTo>
                <a:lnTo>
                  <a:pt x="15309306" y="960299"/>
                </a:lnTo>
                <a:lnTo>
                  <a:pt x="14325934" y="960299"/>
                </a:lnTo>
                <a:close/>
                <a:moveTo>
                  <a:pt x="16538522" y="3"/>
                </a:moveTo>
                <a:lnTo>
                  <a:pt x="17521894" y="3"/>
                </a:lnTo>
                <a:lnTo>
                  <a:pt x="17521894" y="960299"/>
                </a:lnTo>
                <a:lnTo>
                  <a:pt x="16538522" y="960299"/>
                </a:lnTo>
                <a:close/>
                <a:moveTo>
                  <a:pt x="2212590" y="1"/>
                </a:moveTo>
                <a:lnTo>
                  <a:pt x="3195962" y="1"/>
                </a:lnTo>
                <a:lnTo>
                  <a:pt x="3195962" y="960298"/>
                </a:lnTo>
                <a:lnTo>
                  <a:pt x="2212590" y="960298"/>
                </a:lnTo>
                <a:close/>
                <a:moveTo>
                  <a:pt x="9934287" y="1"/>
                </a:moveTo>
                <a:lnTo>
                  <a:pt x="10906488" y="1"/>
                </a:lnTo>
                <a:lnTo>
                  <a:pt x="10906488" y="960297"/>
                </a:lnTo>
                <a:lnTo>
                  <a:pt x="9934287" y="960297"/>
                </a:lnTo>
                <a:close/>
                <a:moveTo>
                  <a:pt x="1106297" y="1"/>
                </a:moveTo>
                <a:lnTo>
                  <a:pt x="2089670" y="1"/>
                </a:lnTo>
                <a:lnTo>
                  <a:pt x="2089670" y="960297"/>
                </a:lnTo>
                <a:lnTo>
                  <a:pt x="1106297" y="960297"/>
                </a:lnTo>
                <a:close/>
                <a:moveTo>
                  <a:pt x="8827991" y="1"/>
                </a:moveTo>
                <a:lnTo>
                  <a:pt x="9800192" y="1"/>
                </a:lnTo>
                <a:lnTo>
                  <a:pt x="9800192" y="960297"/>
                </a:lnTo>
                <a:lnTo>
                  <a:pt x="8827991" y="960297"/>
                </a:lnTo>
                <a:close/>
                <a:moveTo>
                  <a:pt x="0" y="1"/>
                </a:moveTo>
                <a:lnTo>
                  <a:pt x="983372" y="1"/>
                </a:lnTo>
                <a:lnTo>
                  <a:pt x="983372" y="960297"/>
                </a:lnTo>
                <a:lnTo>
                  <a:pt x="0" y="960297"/>
                </a:lnTo>
                <a:close/>
                <a:moveTo>
                  <a:pt x="7721711" y="0"/>
                </a:moveTo>
                <a:lnTo>
                  <a:pt x="8693901" y="0"/>
                </a:lnTo>
                <a:lnTo>
                  <a:pt x="8693901" y="960297"/>
                </a:lnTo>
                <a:lnTo>
                  <a:pt x="7721711" y="960297"/>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Tree>
    <p:extLst>
      <p:ext uri="{BB962C8B-B14F-4D97-AF65-F5344CB8AC3E}">
        <p14:creationId xmlns:p14="http://schemas.microsoft.com/office/powerpoint/2010/main" val="4155622119"/>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13">
    <p:spTree>
      <p:nvGrpSpPr>
        <p:cNvPr id="1" name=""/>
        <p:cNvGrpSpPr/>
        <p:nvPr/>
      </p:nvGrpSpPr>
      <p:grpSpPr>
        <a:xfrm>
          <a:off x="0" y="0"/>
          <a:ext cx="0" cy="0"/>
          <a:chOff x="0" y="0"/>
          <a:chExt cx="0" cy="0"/>
        </a:xfrm>
      </p:grpSpPr>
      <p:sp>
        <p:nvSpPr>
          <p:cNvPr id="3" name="Freeform 10"/>
          <p:cNvSpPr>
            <a:spLocks noGrp="1" noChangeAspect="1" noEditPoints="1"/>
          </p:cNvSpPr>
          <p:nvPr>
            <p:ph type="pic" sz="quarter" idx="10"/>
          </p:nvPr>
        </p:nvSpPr>
        <p:spPr bwMode="auto">
          <a:xfrm flipH="1">
            <a:off x="1" y="2"/>
            <a:ext cx="14712020" cy="4511040"/>
          </a:xfrm>
          <a:custGeom>
            <a:avLst/>
            <a:gdLst>
              <a:gd name="T0" fmla="*/ 6457 w 7550"/>
              <a:gd name="T1" fmla="*/ 903 h 2315"/>
              <a:gd name="T2" fmla="*/ 6417 w 7550"/>
              <a:gd name="T3" fmla="*/ 1027 h 2315"/>
              <a:gd name="T4" fmla="*/ 6432 w 7550"/>
              <a:gd name="T5" fmla="*/ 1156 h 2315"/>
              <a:gd name="T6" fmla="*/ 6503 w 7550"/>
              <a:gd name="T7" fmla="*/ 1270 h 2315"/>
              <a:gd name="T8" fmla="*/ 6617 w 7550"/>
              <a:gd name="T9" fmla="*/ 1341 h 2315"/>
              <a:gd name="T10" fmla="*/ 6746 w 7550"/>
              <a:gd name="T11" fmla="*/ 1356 h 2315"/>
              <a:gd name="T12" fmla="*/ 6871 w 7550"/>
              <a:gd name="T13" fmla="*/ 1316 h 2315"/>
              <a:gd name="T14" fmla="*/ 4907 w 7550"/>
              <a:gd name="T15" fmla="*/ 1501 h 2315"/>
              <a:gd name="T16" fmla="*/ 4836 w 7550"/>
              <a:gd name="T17" fmla="*/ 1615 h 2315"/>
              <a:gd name="T18" fmla="*/ 4821 w 7550"/>
              <a:gd name="T19" fmla="*/ 1745 h 2315"/>
              <a:gd name="T20" fmla="*/ 4861 w 7550"/>
              <a:gd name="T21" fmla="*/ 1870 h 2315"/>
              <a:gd name="T22" fmla="*/ 4955 w 7550"/>
              <a:gd name="T23" fmla="*/ 1968 h 2315"/>
              <a:gd name="T24" fmla="*/ 5078 w 7550"/>
              <a:gd name="T25" fmla="*/ 2014 h 2315"/>
              <a:gd name="T26" fmla="*/ 5207 w 7550"/>
              <a:gd name="T27" fmla="*/ 2004 h 2315"/>
              <a:gd name="T28" fmla="*/ 5324 w 7550"/>
              <a:gd name="T29" fmla="*/ 1940 h 2315"/>
              <a:gd name="T30" fmla="*/ 3635 w 7550"/>
              <a:gd name="T31" fmla="*/ 1847 h 2315"/>
              <a:gd name="T32" fmla="*/ 3588 w 7550"/>
              <a:gd name="T33" fmla="*/ 1970 h 2315"/>
              <a:gd name="T34" fmla="*/ 3597 w 7550"/>
              <a:gd name="T35" fmla="*/ 2100 h 2315"/>
              <a:gd name="T36" fmla="*/ 3663 w 7550"/>
              <a:gd name="T37" fmla="*/ 2216 h 2315"/>
              <a:gd name="T38" fmla="*/ 3773 w 7550"/>
              <a:gd name="T39" fmla="*/ 2293 h 2315"/>
              <a:gd name="T40" fmla="*/ 3901 w 7550"/>
              <a:gd name="T41" fmla="*/ 2315 h 2315"/>
              <a:gd name="T42" fmla="*/ 4028 w 7550"/>
              <a:gd name="T43" fmla="*/ 2281 h 2315"/>
              <a:gd name="T44" fmla="*/ 4538 w 7550"/>
              <a:gd name="T45" fmla="*/ 0 h 2315"/>
              <a:gd name="T46" fmla="*/ 3395 w 7550"/>
              <a:gd name="T47" fmla="*/ 1176 h 2315"/>
              <a:gd name="T48" fmla="*/ 3373 w 7550"/>
              <a:gd name="T49" fmla="*/ 1305 h 2315"/>
              <a:gd name="T50" fmla="*/ 3407 w 7550"/>
              <a:gd name="T51" fmla="*/ 1431 h 2315"/>
              <a:gd name="T52" fmla="*/ 3496 w 7550"/>
              <a:gd name="T53" fmla="*/ 1535 h 2315"/>
              <a:gd name="T54" fmla="*/ 3616 w 7550"/>
              <a:gd name="T55" fmla="*/ 1587 h 2315"/>
              <a:gd name="T56" fmla="*/ 3747 w 7550"/>
              <a:gd name="T57" fmla="*/ 1584 h 2315"/>
              <a:gd name="T58" fmla="*/ 3866 w 7550"/>
              <a:gd name="T59" fmla="*/ 1525 h 2315"/>
              <a:gd name="T60" fmla="*/ 2175 w 7550"/>
              <a:gd name="T61" fmla="*/ 1432 h 2315"/>
              <a:gd name="T62" fmla="*/ 2122 w 7550"/>
              <a:gd name="T63" fmla="*/ 1553 h 2315"/>
              <a:gd name="T64" fmla="*/ 2125 w 7550"/>
              <a:gd name="T65" fmla="*/ 1682 h 2315"/>
              <a:gd name="T66" fmla="*/ 2184 w 7550"/>
              <a:gd name="T67" fmla="*/ 1801 h 2315"/>
              <a:gd name="T68" fmla="*/ 2291 w 7550"/>
              <a:gd name="T69" fmla="*/ 1885 h 2315"/>
              <a:gd name="T70" fmla="*/ 2418 w 7550"/>
              <a:gd name="T71" fmla="*/ 1913 h 2315"/>
              <a:gd name="T72" fmla="*/ 2546 w 7550"/>
              <a:gd name="T73" fmla="*/ 1885 h 2315"/>
              <a:gd name="T74" fmla="*/ 3522 w 7550"/>
              <a:gd name="T75" fmla="*/ 0 h 2315"/>
              <a:gd name="T76" fmla="*/ 1012 w 7550"/>
              <a:gd name="T77" fmla="*/ 1680 h 2315"/>
              <a:gd name="T78" fmla="*/ 983 w 7550"/>
              <a:gd name="T79" fmla="*/ 1807 h 2315"/>
              <a:gd name="T80" fmla="*/ 1012 w 7550"/>
              <a:gd name="T81" fmla="*/ 1935 h 2315"/>
              <a:gd name="T82" fmla="*/ 1094 w 7550"/>
              <a:gd name="T83" fmla="*/ 2043 h 2315"/>
              <a:gd name="T84" fmla="*/ 1213 w 7550"/>
              <a:gd name="T85" fmla="*/ 2101 h 2315"/>
              <a:gd name="T86" fmla="*/ 1343 w 7550"/>
              <a:gd name="T87" fmla="*/ 2104 h 2315"/>
              <a:gd name="T88" fmla="*/ 1465 w 7550"/>
              <a:gd name="T89" fmla="*/ 2052 h 2315"/>
              <a:gd name="T90" fmla="*/ 67 w 7550"/>
              <a:gd name="T91" fmla="*/ 1664 h 2315"/>
              <a:gd name="T92" fmla="*/ 9 w 7550"/>
              <a:gd name="T93" fmla="*/ 1783 h 2315"/>
              <a:gd name="T94" fmla="*/ 6 w 7550"/>
              <a:gd name="T95" fmla="*/ 1913 h 2315"/>
              <a:gd name="T96" fmla="*/ 58 w 7550"/>
              <a:gd name="T97" fmla="*/ 2034 h 2315"/>
              <a:gd name="T98" fmla="*/ 161 w 7550"/>
              <a:gd name="T99" fmla="*/ 2122 h 2315"/>
              <a:gd name="T100" fmla="*/ 288 w 7550"/>
              <a:gd name="T101" fmla="*/ 2156 h 2315"/>
              <a:gd name="T102" fmla="*/ 417 w 7550"/>
              <a:gd name="T103" fmla="*/ 2135 h 2315"/>
              <a:gd name="T104" fmla="*/ 2585 w 7550"/>
              <a:gd name="T105" fmla="*/ 0 h 2315"/>
              <a:gd name="T106" fmla="*/ 100 w 7550"/>
              <a:gd name="T107" fmla="*/ 712 h 2315"/>
              <a:gd name="T108" fmla="*/ 66 w 7550"/>
              <a:gd name="T109" fmla="*/ 839 h 2315"/>
              <a:gd name="T110" fmla="*/ 88 w 7550"/>
              <a:gd name="T111" fmla="*/ 968 h 2315"/>
              <a:gd name="T112" fmla="*/ 166 w 7550"/>
              <a:gd name="T113" fmla="*/ 1078 h 2315"/>
              <a:gd name="T114" fmla="*/ 282 w 7550"/>
              <a:gd name="T115" fmla="*/ 1143 h 2315"/>
              <a:gd name="T116" fmla="*/ 412 w 7550"/>
              <a:gd name="T117" fmla="*/ 1152 h 2315"/>
              <a:gd name="T118" fmla="*/ 534 w 7550"/>
              <a:gd name="T119" fmla="*/ 1106 h 2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550" h="2315">
                <a:moveTo>
                  <a:pt x="7550" y="651"/>
                </a:moveTo>
                <a:lnTo>
                  <a:pt x="7550" y="0"/>
                </a:lnTo>
                <a:lnTo>
                  <a:pt x="7346" y="0"/>
                </a:lnTo>
                <a:lnTo>
                  <a:pt x="6503" y="842"/>
                </a:lnTo>
                <a:lnTo>
                  <a:pt x="6492" y="853"/>
                </a:lnTo>
                <a:lnTo>
                  <a:pt x="6482" y="865"/>
                </a:lnTo>
                <a:lnTo>
                  <a:pt x="6473" y="877"/>
                </a:lnTo>
                <a:lnTo>
                  <a:pt x="6465" y="890"/>
                </a:lnTo>
                <a:lnTo>
                  <a:pt x="6457" y="903"/>
                </a:lnTo>
                <a:lnTo>
                  <a:pt x="6450" y="916"/>
                </a:lnTo>
                <a:lnTo>
                  <a:pt x="6443" y="929"/>
                </a:lnTo>
                <a:lnTo>
                  <a:pt x="6437" y="942"/>
                </a:lnTo>
                <a:lnTo>
                  <a:pt x="6432" y="956"/>
                </a:lnTo>
                <a:lnTo>
                  <a:pt x="6428" y="970"/>
                </a:lnTo>
                <a:lnTo>
                  <a:pt x="6424" y="984"/>
                </a:lnTo>
                <a:lnTo>
                  <a:pt x="6421" y="998"/>
                </a:lnTo>
                <a:lnTo>
                  <a:pt x="6418" y="1012"/>
                </a:lnTo>
                <a:lnTo>
                  <a:pt x="6417" y="1027"/>
                </a:lnTo>
                <a:lnTo>
                  <a:pt x="6416" y="1042"/>
                </a:lnTo>
                <a:lnTo>
                  <a:pt x="6415" y="1057"/>
                </a:lnTo>
                <a:lnTo>
                  <a:pt x="6416" y="1071"/>
                </a:lnTo>
                <a:lnTo>
                  <a:pt x="6417" y="1085"/>
                </a:lnTo>
                <a:lnTo>
                  <a:pt x="6418" y="1100"/>
                </a:lnTo>
                <a:lnTo>
                  <a:pt x="6421" y="1114"/>
                </a:lnTo>
                <a:lnTo>
                  <a:pt x="6424" y="1128"/>
                </a:lnTo>
                <a:lnTo>
                  <a:pt x="6428" y="1142"/>
                </a:lnTo>
                <a:lnTo>
                  <a:pt x="6432" y="1156"/>
                </a:lnTo>
                <a:lnTo>
                  <a:pt x="6437" y="1170"/>
                </a:lnTo>
                <a:lnTo>
                  <a:pt x="6443" y="1183"/>
                </a:lnTo>
                <a:lnTo>
                  <a:pt x="6450" y="1196"/>
                </a:lnTo>
                <a:lnTo>
                  <a:pt x="6457" y="1210"/>
                </a:lnTo>
                <a:lnTo>
                  <a:pt x="6465" y="1223"/>
                </a:lnTo>
                <a:lnTo>
                  <a:pt x="6473" y="1235"/>
                </a:lnTo>
                <a:lnTo>
                  <a:pt x="6482" y="1247"/>
                </a:lnTo>
                <a:lnTo>
                  <a:pt x="6492" y="1259"/>
                </a:lnTo>
                <a:lnTo>
                  <a:pt x="6503" y="1270"/>
                </a:lnTo>
                <a:lnTo>
                  <a:pt x="6514" y="1281"/>
                </a:lnTo>
                <a:lnTo>
                  <a:pt x="6526" y="1291"/>
                </a:lnTo>
                <a:lnTo>
                  <a:pt x="6538" y="1300"/>
                </a:lnTo>
                <a:lnTo>
                  <a:pt x="6550" y="1308"/>
                </a:lnTo>
                <a:lnTo>
                  <a:pt x="6564" y="1316"/>
                </a:lnTo>
                <a:lnTo>
                  <a:pt x="6577" y="1324"/>
                </a:lnTo>
                <a:lnTo>
                  <a:pt x="6590" y="1330"/>
                </a:lnTo>
                <a:lnTo>
                  <a:pt x="6603" y="1336"/>
                </a:lnTo>
                <a:lnTo>
                  <a:pt x="6617" y="1341"/>
                </a:lnTo>
                <a:lnTo>
                  <a:pt x="6631" y="1345"/>
                </a:lnTo>
                <a:lnTo>
                  <a:pt x="6645" y="1349"/>
                </a:lnTo>
                <a:lnTo>
                  <a:pt x="6659" y="1352"/>
                </a:lnTo>
                <a:lnTo>
                  <a:pt x="6673" y="1355"/>
                </a:lnTo>
                <a:lnTo>
                  <a:pt x="6688" y="1356"/>
                </a:lnTo>
                <a:lnTo>
                  <a:pt x="6702" y="1357"/>
                </a:lnTo>
                <a:lnTo>
                  <a:pt x="6717" y="1358"/>
                </a:lnTo>
                <a:lnTo>
                  <a:pt x="6732" y="1357"/>
                </a:lnTo>
                <a:lnTo>
                  <a:pt x="6746" y="1356"/>
                </a:lnTo>
                <a:lnTo>
                  <a:pt x="6761" y="1355"/>
                </a:lnTo>
                <a:lnTo>
                  <a:pt x="6775" y="1352"/>
                </a:lnTo>
                <a:lnTo>
                  <a:pt x="6789" y="1349"/>
                </a:lnTo>
                <a:lnTo>
                  <a:pt x="6803" y="1345"/>
                </a:lnTo>
                <a:lnTo>
                  <a:pt x="6817" y="1341"/>
                </a:lnTo>
                <a:lnTo>
                  <a:pt x="6831" y="1336"/>
                </a:lnTo>
                <a:lnTo>
                  <a:pt x="6844" y="1330"/>
                </a:lnTo>
                <a:lnTo>
                  <a:pt x="6858" y="1324"/>
                </a:lnTo>
                <a:lnTo>
                  <a:pt x="6871" y="1316"/>
                </a:lnTo>
                <a:lnTo>
                  <a:pt x="6884" y="1308"/>
                </a:lnTo>
                <a:lnTo>
                  <a:pt x="6896" y="1300"/>
                </a:lnTo>
                <a:lnTo>
                  <a:pt x="6908" y="1291"/>
                </a:lnTo>
                <a:lnTo>
                  <a:pt x="6920" y="1281"/>
                </a:lnTo>
                <a:lnTo>
                  <a:pt x="6931" y="1270"/>
                </a:lnTo>
                <a:lnTo>
                  <a:pt x="7550" y="651"/>
                </a:lnTo>
                <a:close/>
                <a:moveTo>
                  <a:pt x="7265" y="0"/>
                </a:moveTo>
                <a:lnTo>
                  <a:pt x="6409" y="0"/>
                </a:lnTo>
                <a:lnTo>
                  <a:pt x="4907" y="1501"/>
                </a:lnTo>
                <a:lnTo>
                  <a:pt x="4897" y="1512"/>
                </a:lnTo>
                <a:lnTo>
                  <a:pt x="4887" y="1524"/>
                </a:lnTo>
                <a:lnTo>
                  <a:pt x="4878" y="1537"/>
                </a:lnTo>
                <a:lnTo>
                  <a:pt x="4869" y="1549"/>
                </a:lnTo>
                <a:lnTo>
                  <a:pt x="4861" y="1562"/>
                </a:lnTo>
                <a:lnTo>
                  <a:pt x="4854" y="1575"/>
                </a:lnTo>
                <a:lnTo>
                  <a:pt x="4847" y="1588"/>
                </a:lnTo>
                <a:lnTo>
                  <a:pt x="4842" y="1601"/>
                </a:lnTo>
                <a:lnTo>
                  <a:pt x="4836" y="1615"/>
                </a:lnTo>
                <a:lnTo>
                  <a:pt x="4832" y="1629"/>
                </a:lnTo>
                <a:lnTo>
                  <a:pt x="4828" y="1643"/>
                </a:lnTo>
                <a:lnTo>
                  <a:pt x="4825" y="1657"/>
                </a:lnTo>
                <a:lnTo>
                  <a:pt x="4823" y="1671"/>
                </a:lnTo>
                <a:lnTo>
                  <a:pt x="4821" y="1686"/>
                </a:lnTo>
                <a:lnTo>
                  <a:pt x="4820" y="1701"/>
                </a:lnTo>
                <a:lnTo>
                  <a:pt x="4820" y="1716"/>
                </a:lnTo>
                <a:lnTo>
                  <a:pt x="4820" y="1730"/>
                </a:lnTo>
                <a:lnTo>
                  <a:pt x="4821" y="1745"/>
                </a:lnTo>
                <a:lnTo>
                  <a:pt x="4823" y="1759"/>
                </a:lnTo>
                <a:lnTo>
                  <a:pt x="4825" y="1773"/>
                </a:lnTo>
                <a:lnTo>
                  <a:pt x="4828" y="1787"/>
                </a:lnTo>
                <a:lnTo>
                  <a:pt x="4832" y="1801"/>
                </a:lnTo>
                <a:lnTo>
                  <a:pt x="4836" y="1815"/>
                </a:lnTo>
                <a:lnTo>
                  <a:pt x="4842" y="1829"/>
                </a:lnTo>
                <a:lnTo>
                  <a:pt x="4847" y="1842"/>
                </a:lnTo>
                <a:lnTo>
                  <a:pt x="4854" y="1857"/>
                </a:lnTo>
                <a:lnTo>
                  <a:pt x="4861" y="1870"/>
                </a:lnTo>
                <a:lnTo>
                  <a:pt x="4869" y="1882"/>
                </a:lnTo>
                <a:lnTo>
                  <a:pt x="4878" y="1894"/>
                </a:lnTo>
                <a:lnTo>
                  <a:pt x="4887" y="1906"/>
                </a:lnTo>
                <a:lnTo>
                  <a:pt x="4897" y="1918"/>
                </a:lnTo>
                <a:lnTo>
                  <a:pt x="4907" y="1929"/>
                </a:lnTo>
                <a:lnTo>
                  <a:pt x="4919" y="1940"/>
                </a:lnTo>
                <a:lnTo>
                  <a:pt x="4930" y="1950"/>
                </a:lnTo>
                <a:lnTo>
                  <a:pt x="4942" y="1959"/>
                </a:lnTo>
                <a:lnTo>
                  <a:pt x="4955" y="1968"/>
                </a:lnTo>
                <a:lnTo>
                  <a:pt x="4968" y="1975"/>
                </a:lnTo>
                <a:lnTo>
                  <a:pt x="4981" y="1983"/>
                </a:lnTo>
                <a:lnTo>
                  <a:pt x="4994" y="1989"/>
                </a:lnTo>
                <a:lnTo>
                  <a:pt x="5008" y="1995"/>
                </a:lnTo>
                <a:lnTo>
                  <a:pt x="5021" y="2000"/>
                </a:lnTo>
                <a:lnTo>
                  <a:pt x="5035" y="2004"/>
                </a:lnTo>
                <a:lnTo>
                  <a:pt x="5049" y="2008"/>
                </a:lnTo>
                <a:lnTo>
                  <a:pt x="5063" y="2011"/>
                </a:lnTo>
                <a:lnTo>
                  <a:pt x="5078" y="2014"/>
                </a:lnTo>
                <a:lnTo>
                  <a:pt x="5092" y="2015"/>
                </a:lnTo>
                <a:lnTo>
                  <a:pt x="5107" y="2016"/>
                </a:lnTo>
                <a:lnTo>
                  <a:pt x="5122" y="2018"/>
                </a:lnTo>
                <a:lnTo>
                  <a:pt x="5136" y="2016"/>
                </a:lnTo>
                <a:lnTo>
                  <a:pt x="5151" y="2015"/>
                </a:lnTo>
                <a:lnTo>
                  <a:pt x="5165" y="2014"/>
                </a:lnTo>
                <a:lnTo>
                  <a:pt x="5179" y="2011"/>
                </a:lnTo>
                <a:lnTo>
                  <a:pt x="5193" y="2008"/>
                </a:lnTo>
                <a:lnTo>
                  <a:pt x="5207" y="2004"/>
                </a:lnTo>
                <a:lnTo>
                  <a:pt x="5221" y="2000"/>
                </a:lnTo>
                <a:lnTo>
                  <a:pt x="5235" y="1995"/>
                </a:lnTo>
                <a:lnTo>
                  <a:pt x="5249" y="1989"/>
                </a:lnTo>
                <a:lnTo>
                  <a:pt x="5263" y="1983"/>
                </a:lnTo>
                <a:lnTo>
                  <a:pt x="5276" y="1975"/>
                </a:lnTo>
                <a:lnTo>
                  <a:pt x="5288" y="1968"/>
                </a:lnTo>
                <a:lnTo>
                  <a:pt x="5301" y="1959"/>
                </a:lnTo>
                <a:lnTo>
                  <a:pt x="5313" y="1950"/>
                </a:lnTo>
                <a:lnTo>
                  <a:pt x="5324" y="1940"/>
                </a:lnTo>
                <a:lnTo>
                  <a:pt x="5335" y="1929"/>
                </a:lnTo>
                <a:lnTo>
                  <a:pt x="7265" y="0"/>
                </a:lnTo>
                <a:close/>
                <a:moveTo>
                  <a:pt x="6330" y="0"/>
                </a:moveTo>
                <a:lnTo>
                  <a:pt x="5474" y="0"/>
                </a:lnTo>
                <a:lnTo>
                  <a:pt x="3673" y="1800"/>
                </a:lnTo>
                <a:lnTo>
                  <a:pt x="3663" y="1811"/>
                </a:lnTo>
                <a:lnTo>
                  <a:pt x="3653" y="1822"/>
                </a:lnTo>
                <a:lnTo>
                  <a:pt x="3644" y="1834"/>
                </a:lnTo>
                <a:lnTo>
                  <a:pt x="3635" y="1847"/>
                </a:lnTo>
                <a:lnTo>
                  <a:pt x="3626" y="1860"/>
                </a:lnTo>
                <a:lnTo>
                  <a:pt x="3619" y="1873"/>
                </a:lnTo>
                <a:lnTo>
                  <a:pt x="3613" y="1886"/>
                </a:lnTo>
                <a:lnTo>
                  <a:pt x="3607" y="1900"/>
                </a:lnTo>
                <a:lnTo>
                  <a:pt x="3602" y="1914"/>
                </a:lnTo>
                <a:lnTo>
                  <a:pt x="3597" y="1927"/>
                </a:lnTo>
                <a:lnTo>
                  <a:pt x="3593" y="1941"/>
                </a:lnTo>
                <a:lnTo>
                  <a:pt x="3590" y="1956"/>
                </a:lnTo>
                <a:lnTo>
                  <a:pt x="3588" y="1970"/>
                </a:lnTo>
                <a:lnTo>
                  <a:pt x="3586" y="1984"/>
                </a:lnTo>
                <a:lnTo>
                  <a:pt x="3585" y="1999"/>
                </a:lnTo>
                <a:lnTo>
                  <a:pt x="3585" y="2013"/>
                </a:lnTo>
                <a:lnTo>
                  <a:pt x="3585" y="2029"/>
                </a:lnTo>
                <a:lnTo>
                  <a:pt x="3586" y="2043"/>
                </a:lnTo>
                <a:lnTo>
                  <a:pt x="3588" y="2057"/>
                </a:lnTo>
                <a:lnTo>
                  <a:pt x="3590" y="2072"/>
                </a:lnTo>
                <a:lnTo>
                  <a:pt x="3593" y="2086"/>
                </a:lnTo>
                <a:lnTo>
                  <a:pt x="3597" y="2100"/>
                </a:lnTo>
                <a:lnTo>
                  <a:pt x="3602" y="2114"/>
                </a:lnTo>
                <a:lnTo>
                  <a:pt x="3607" y="2127"/>
                </a:lnTo>
                <a:lnTo>
                  <a:pt x="3613" y="2141"/>
                </a:lnTo>
                <a:lnTo>
                  <a:pt x="3619" y="2154"/>
                </a:lnTo>
                <a:lnTo>
                  <a:pt x="3626" y="2167"/>
                </a:lnTo>
                <a:lnTo>
                  <a:pt x="3635" y="2181"/>
                </a:lnTo>
                <a:lnTo>
                  <a:pt x="3644" y="2193"/>
                </a:lnTo>
                <a:lnTo>
                  <a:pt x="3653" y="2205"/>
                </a:lnTo>
                <a:lnTo>
                  <a:pt x="3663" y="2216"/>
                </a:lnTo>
                <a:lnTo>
                  <a:pt x="3673" y="2228"/>
                </a:lnTo>
                <a:lnTo>
                  <a:pt x="3685" y="2238"/>
                </a:lnTo>
                <a:lnTo>
                  <a:pt x="3696" y="2248"/>
                </a:lnTo>
                <a:lnTo>
                  <a:pt x="3708" y="2257"/>
                </a:lnTo>
                <a:lnTo>
                  <a:pt x="3720" y="2266"/>
                </a:lnTo>
                <a:lnTo>
                  <a:pt x="3733" y="2274"/>
                </a:lnTo>
                <a:lnTo>
                  <a:pt x="3746" y="2281"/>
                </a:lnTo>
                <a:lnTo>
                  <a:pt x="3759" y="2287"/>
                </a:lnTo>
                <a:lnTo>
                  <a:pt x="3773" y="2293"/>
                </a:lnTo>
                <a:lnTo>
                  <a:pt x="3787" y="2298"/>
                </a:lnTo>
                <a:lnTo>
                  <a:pt x="3801" y="2303"/>
                </a:lnTo>
                <a:lnTo>
                  <a:pt x="3815" y="2307"/>
                </a:lnTo>
                <a:lnTo>
                  <a:pt x="3829" y="2310"/>
                </a:lnTo>
                <a:lnTo>
                  <a:pt x="3844" y="2312"/>
                </a:lnTo>
                <a:lnTo>
                  <a:pt x="3858" y="2314"/>
                </a:lnTo>
                <a:lnTo>
                  <a:pt x="3872" y="2315"/>
                </a:lnTo>
                <a:lnTo>
                  <a:pt x="3887" y="2315"/>
                </a:lnTo>
                <a:lnTo>
                  <a:pt x="3901" y="2315"/>
                </a:lnTo>
                <a:lnTo>
                  <a:pt x="3916" y="2314"/>
                </a:lnTo>
                <a:lnTo>
                  <a:pt x="3931" y="2312"/>
                </a:lnTo>
                <a:lnTo>
                  <a:pt x="3945" y="2310"/>
                </a:lnTo>
                <a:lnTo>
                  <a:pt x="3960" y="2307"/>
                </a:lnTo>
                <a:lnTo>
                  <a:pt x="3974" y="2303"/>
                </a:lnTo>
                <a:lnTo>
                  <a:pt x="3987" y="2298"/>
                </a:lnTo>
                <a:lnTo>
                  <a:pt x="4001" y="2293"/>
                </a:lnTo>
                <a:lnTo>
                  <a:pt x="4015" y="2287"/>
                </a:lnTo>
                <a:lnTo>
                  <a:pt x="4028" y="2281"/>
                </a:lnTo>
                <a:lnTo>
                  <a:pt x="4041" y="2274"/>
                </a:lnTo>
                <a:lnTo>
                  <a:pt x="4053" y="2266"/>
                </a:lnTo>
                <a:lnTo>
                  <a:pt x="4066" y="2257"/>
                </a:lnTo>
                <a:lnTo>
                  <a:pt x="4079" y="2248"/>
                </a:lnTo>
                <a:lnTo>
                  <a:pt x="4090" y="2238"/>
                </a:lnTo>
                <a:lnTo>
                  <a:pt x="4101" y="2228"/>
                </a:lnTo>
                <a:lnTo>
                  <a:pt x="6330" y="0"/>
                </a:lnTo>
                <a:close/>
                <a:moveTo>
                  <a:pt x="5394" y="0"/>
                </a:moveTo>
                <a:lnTo>
                  <a:pt x="4538" y="0"/>
                </a:lnTo>
                <a:lnTo>
                  <a:pt x="3460" y="1077"/>
                </a:lnTo>
                <a:lnTo>
                  <a:pt x="3450" y="1088"/>
                </a:lnTo>
                <a:lnTo>
                  <a:pt x="3440" y="1100"/>
                </a:lnTo>
                <a:lnTo>
                  <a:pt x="3431" y="1112"/>
                </a:lnTo>
                <a:lnTo>
                  <a:pt x="3422" y="1124"/>
                </a:lnTo>
                <a:lnTo>
                  <a:pt x="3414" y="1137"/>
                </a:lnTo>
                <a:lnTo>
                  <a:pt x="3407" y="1150"/>
                </a:lnTo>
                <a:lnTo>
                  <a:pt x="3400" y="1163"/>
                </a:lnTo>
                <a:lnTo>
                  <a:pt x="3395" y="1176"/>
                </a:lnTo>
                <a:lnTo>
                  <a:pt x="3390" y="1190"/>
                </a:lnTo>
                <a:lnTo>
                  <a:pt x="3385" y="1205"/>
                </a:lnTo>
                <a:lnTo>
                  <a:pt x="3381" y="1219"/>
                </a:lnTo>
                <a:lnTo>
                  <a:pt x="3378" y="1233"/>
                </a:lnTo>
                <a:lnTo>
                  <a:pt x="3376" y="1247"/>
                </a:lnTo>
                <a:lnTo>
                  <a:pt x="3374" y="1262"/>
                </a:lnTo>
                <a:lnTo>
                  <a:pt x="3373" y="1276"/>
                </a:lnTo>
                <a:lnTo>
                  <a:pt x="3373" y="1291"/>
                </a:lnTo>
                <a:lnTo>
                  <a:pt x="3373" y="1305"/>
                </a:lnTo>
                <a:lnTo>
                  <a:pt x="3374" y="1319"/>
                </a:lnTo>
                <a:lnTo>
                  <a:pt x="3376" y="1334"/>
                </a:lnTo>
                <a:lnTo>
                  <a:pt x="3378" y="1348"/>
                </a:lnTo>
                <a:lnTo>
                  <a:pt x="3381" y="1362"/>
                </a:lnTo>
                <a:lnTo>
                  <a:pt x="3385" y="1377"/>
                </a:lnTo>
                <a:lnTo>
                  <a:pt x="3390" y="1391"/>
                </a:lnTo>
                <a:lnTo>
                  <a:pt x="3395" y="1405"/>
                </a:lnTo>
                <a:lnTo>
                  <a:pt x="3400" y="1418"/>
                </a:lnTo>
                <a:lnTo>
                  <a:pt x="3407" y="1431"/>
                </a:lnTo>
                <a:lnTo>
                  <a:pt x="3414" y="1444"/>
                </a:lnTo>
                <a:lnTo>
                  <a:pt x="3422" y="1457"/>
                </a:lnTo>
                <a:lnTo>
                  <a:pt x="3431" y="1469"/>
                </a:lnTo>
                <a:lnTo>
                  <a:pt x="3440" y="1481"/>
                </a:lnTo>
                <a:lnTo>
                  <a:pt x="3450" y="1493"/>
                </a:lnTo>
                <a:lnTo>
                  <a:pt x="3460" y="1504"/>
                </a:lnTo>
                <a:lnTo>
                  <a:pt x="3472" y="1515"/>
                </a:lnTo>
                <a:lnTo>
                  <a:pt x="3483" y="1525"/>
                </a:lnTo>
                <a:lnTo>
                  <a:pt x="3496" y="1535"/>
                </a:lnTo>
                <a:lnTo>
                  <a:pt x="3508" y="1543"/>
                </a:lnTo>
                <a:lnTo>
                  <a:pt x="3521" y="1551"/>
                </a:lnTo>
                <a:lnTo>
                  <a:pt x="3534" y="1558"/>
                </a:lnTo>
                <a:lnTo>
                  <a:pt x="3547" y="1565"/>
                </a:lnTo>
                <a:lnTo>
                  <a:pt x="3561" y="1571"/>
                </a:lnTo>
                <a:lnTo>
                  <a:pt x="3574" y="1576"/>
                </a:lnTo>
                <a:lnTo>
                  <a:pt x="3588" y="1580"/>
                </a:lnTo>
                <a:lnTo>
                  <a:pt x="3602" y="1584"/>
                </a:lnTo>
                <a:lnTo>
                  <a:pt x="3616" y="1587"/>
                </a:lnTo>
                <a:lnTo>
                  <a:pt x="3632" y="1590"/>
                </a:lnTo>
                <a:lnTo>
                  <a:pt x="3646" y="1591"/>
                </a:lnTo>
                <a:lnTo>
                  <a:pt x="3660" y="1592"/>
                </a:lnTo>
                <a:lnTo>
                  <a:pt x="3675" y="1593"/>
                </a:lnTo>
                <a:lnTo>
                  <a:pt x="3689" y="1592"/>
                </a:lnTo>
                <a:lnTo>
                  <a:pt x="3704" y="1591"/>
                </a:lnTo>
                <a:lnTo>
                  <a:pt x="3718" y="1590"/>
                </a:lnTo>
                <a:lnTo>
                  <a:pt x="3732" y="1587"/>
                </a:lnTo>
                <a:lnTo>
                  <a:pt x="3747" y="1584"/>
                </a:lnTo>
                <a:lnTo>
                  <a:pt x="3761" y="1580"/>
                </a:lnTo>
                <a:lnTo>
                  <a:pt x="3774" y="1576"/>
                </a:lnTo>
                <a:lnTo>
                  <a:pt x="3789" y="1571"/>
                </a:lnTo>
                <a:lnTo>
                  <a:pt x="3803" y="1565"/>
                </a:lnTo>
                <a:lnTo>
                  <a:pt x="3816" y="1558"/>
                </a:lnTo>
                <a:lnTo>
                  <a:pt x="3829" y="1551"/>
                </a:lnTo>
                <a:lnTo>
                  <a:pt x="3841" y="1543"/>
                </a:lnTo>
                <a:lnTo>
                  <a:pt x="3854" y="1535"/>
                </a:lnTo>
                <a:lnTo>
                  <a:pt x="3866" y="1525"/>
                </a:lnTo>
                <a:lnTo>
                  <a:pt x="3877" y="1515"/>
                </a:lnTo>
                <a:lnTo>
                  <a:pt x="3888" y="1504"/>
                </a:lnTo>
                <a:lnTo>
                  <a:pt x="5394" y="0"/>
                </a:lnTo>
                <a:close/>
                <a:moveTo>
                  <a:pt x="4457" y="0"/>
                </a:moveTo>
                <a:lnTo>
                  <a:pt x="3602" y="0"/>
                </a:lnTo>
                <a:lnTo>
                  <a:pt x="2205" y="1397"/>
                </a:lnTo>
                <a:lnTo>
                  <a:pt x="2194" y="1408"/>
                </a:lnTo>
                <a:lnTo>
                  <a:pt x="2184" y="1420"/>
                </a:lnTo>
                <a:lnTo>
                  <a:pt x="2175" y="1432"/>
                </a:lnTo>
                <a:lnTo>
                  <a:pt x="2165" y="1444"/>
                </a:lnTo>
                <a:lnTo>
                  <a:pt x="2157" y="1457"/>
                </a:lnTo>
                <a:lnTo>
                  <a:pt x="2150" y="1470"/>
                </a:lnTo>
                <a:lnTo>
                  <a:pt x="2144" y="1483"/>
                </a:lnTo>
                <a:lnTo>
                  <a:pt x="2138" y="1497"/>
                </a:lnTo>
                <a:lnTo>
                  <a:pt x="2133" y="1510"/>
                </a:lnTo>
                <a:lnTo>
                  <a:pt x="2128" y="1524"/>
                </a:lnTo>
                <a:lnTo>
                  <a:pt x="2125" y="1539"/>
                </a:lnTo>
                <a:lnTo>
                  <a:pt x="2122" y="1553"/>
                </a:lnTo>
                <a:lnTo>
                  <a:pt x="2119" y="1568"/>
                </a:lnTo>
                <a:lnTo>
                  <a:pt x="2117" y="1582"/>
                </a:lnTo>
                <a:lnTo>
                  <a:pt x="2116" y="1596"/>
                </a:lnTo>
                <a:lnTo>
                  <a:pt x="2116" y="1611"/>
                </a:lnTo>
                <a:lnTo>
                  <a:pt x="2116" y="1625"/>
                </a:lnTo>
                <a:lnTo>
                  <a:pt x="2117" y="1640"/>
                </a:lnTo>
                <a:lnTo>
                  <a:pt x="2119" y="1654"/>
                </a:lnTo>
                <a:lnTo>
                  <a:pt x="2122" y="1668"/>
                </a:lnTo>
                <a:lnTo>
                  <a:pt x="2125" y="1682"/>
                </a:lnTo>
                <a:lnTo>
                  <a:pt x="2128" y="1697"/>
                </a:lnTo>
                <a:lnTo>
                  <a:pt x="2133" y="1711"/>
                </a:lnTo>
                <a:lnTo>
                  <a:pt x="2138" y="1725"/>
                </a:lnTo>
                <a:lnTo>
                  <a:pt x="2144" y="1738"/>
                </a:lnTo>
                <a:lnTo>
                  <a:pt x="2150" y="1752"/>
                </a:lnTo>
                <a:lnTo>
                  <a:pt x="2157" y="1765"/>
                </a:lnTo>
                <a:lnTo>
                  <a:pt x="2165" y="1777"/>
                </a:lnTo>
                <a:lnTo>
                  <a:pt x="2175" y="1789"/>
                </a:lnTo>
                <a:lnTo>
                  <a:pt x="2184" y="1801"/>
                </a:lnTo>
                <a:lnTo>
                  <a:pt x="2194" y="1813"/>
                </a:lnTo>
                <a:lnTo>
                  <a:pt x="2205" y="1824"/>
                </a:lnTo>
                <a:lnTo>
                  <a:pt x="2216" y="1835"/>
                </a:lnTo>
                <a:lnTo>
                  <a:pt x="2227" y="1845"/>
                </a:lnTo>
                <a:lnTo>
                  <a:pt x="2239" y="1855"/>
                </a:lnTo>
                <a:lnTo>
                  <a:pt x="2252" y="1864"/>
                </a:lnTo>
                <a:lnTo>
                  <a:pt x="2264" y="1871"/>
                </a:lnTo>
                <a:lnTo>
                  <a:pt x="2277" y="1879"/>
                </a:lnTo>
                <a:lnTo>
                  <a:pt x="2291" y="1885"/>
                </a:lnTo>
                <a:lnTo>
                  <a:pt x="2304" y="1891"/>
                </a:lnTo>
                <a:lnTo>
                  <a:pt x="2319" y="1896"/>
                </a:lnTo>
                <a:lnTo>
                  <a:pt x="2333" y="1901"/>
                </a:lnTo>
                <a:lnTo>
                  <a:pt x="2347" y="1904"/>
                </a:lnTo>
                <a:lnTo>
                  <a:pt x="2361" y="1907"/>
                </a:lnTo>
                <a:lnTo>
                  <a:pt x="2375" y="1910"/>
                </a:lnTo>
                <a:lnTo>
                  <a:pt x="2389" y="1911"/>
                </a:lnTo>
                <a:lnTo>
                  <a:pt x="2404" y="1913"/>
                </a:lnTo>
                <a:lnTo>
                  <a:pt x="2418" y="1913"/>
                </a:lnTo>
                <a:lnTo>
                  <a:pt x="2433" y="1913"/>
                </a:lnTo>
                <a:lnTo>
                  <a:pt x="2447" y="1911"/>
                </a:lnTo>
                <a:lnTo>
                  <a:pt x="2462" y="1910"/>
                </a:lnTo>
                <a:lnTo>
                  <a:pt x="2477" y="1907"/>
                </a:lnTo>
                <a:lnTo>
                  <a:pt x="2491" y="1904"/>
                </a:lnTo>
                <a:lnTo>
                  <a:pt x="2505" y="1901"/>
                </a:lnTo>
                <a:lnTo>
                  <a:pt x="2519" y="1896"/>
                </a:lnTo>
                <a:lnTo>
                  <a:pt x="2532" y="1891"/>
                </a:lnTo>
                <a:lnTo>
                  <a:pt x="2546" y="1885"/>
                </a:lnTo>
                <a:lnTo>
                  <a:pt x="2559" y="1879"/>
                </a:lnTo>
                <a:lnTo>
                  <a:pt x="2572" y="1871"/>
                </a:lnTo>
                <a:lnTo>
                  <a:pt x="2585" y="1864"/>
                </a:lnTo>
                <a:lnTo>
                  <a:pt x="2597" y="1855"/>
                </a:lnTo>
                <a:lnTo>
                  <a:pt x="2610" y="1845"/>
                </a:lnTo>
                <a:lnTo>
                  <a:pt x="2621" y="1835"/>
                </a:lnTo>
                <a:lnTo>
                  <a:pt x="2633" y="1824"/>
                </a:lnTo>
                <a:lnTo>
                  <a:pt x="4457" y="0"/>
                </a:lnTo>
                <a:close/>
                <a:moveTo>
                  <a:pt x="3522" y="0"/>
                </a:moveTo>
                <a:lnTo>
                  <a:pt x="2666" y="0"/>
                </a:lnTo>
                <a:lnTo>
                  <a:pt x="1071" y="1594"/>
                </a:lnTo>
                <a:lnTo>
                  <a:pt x="1061" y="1605"/>
                </a:lnTo>
                <a:lnTo>
                  <a:pt x="1051" y="1617"/>
                </a:lnTo>
                <a:lnTo>
                  <a:pt x="1042" y="1629"/>
                </a:lnTo>
                <a:lnTo>
                  <a:pt x="1033" y="1641"/>
                </a:lnTo>
                <a:lnTo>
                  <a:pt x="1025" y="1654"/>
                </a:lnTo>
                <a:lnTo>
                  <a:pt x="1018" y="1667"/>
                </a:lnTo>
                <a:lnTo>
                  <a:pt x="1012" y="1680"/>
                </a:lnTo>
                <a:lnTo>
                  <a:pt x="1006" y="1694"/>
                </a:lnTo>
                <a:lnTo>
                  <a:pt x="1001" y="1708"/>
                </a:lnTo>
                <a:lnTo>
                  <a:pt x="996" y="1722"/>
                </a:lnTo>
                <a:lnTo>
                  <a:pt x="991" y="1736"/>
                </a:lnTo>
                <a:lnTo>
                  <a:pt x="988" y="1750"/>
                </a:lnTo>
                <a:lnTo>
                  <a:pt x="986" y="1764"/>
                </a:lnTo>
                <a:lnTo>
                  <a:pt x="984" y="1779"/>
                </a:lnTo>
                <a:lnTo>
                  <a:pt x="983" y="1793"/>
                </a:lnTo>
                <a:lnTo>
                  <a:pt x="983" y="1807"/>
                </a:lnTo>
                <a:lnTo>
                  <a:pt x="983" y="1822"/>
                </a:lnTo>
                <a:lnTo>
                  <a:pt x="984" y="1836"/>
                </a:lnTo>
                <a:lnTo>
                  <a:pt x="986" y="1851"/>
                </a:lnTo>
                <a:lnTo>
                  <a:pt x="988" y="1866"/>
                </a:lnTo>
                <a:lnTo>
                  <a:pt x="991" y="1880"/>
                </a:lnTo>
                <a:lnTo>
                  <a:pt x="996" y="1894"/>
                </a:lnTo>
                <a:lnTo>
                  <a:pt x="1001" y="1908"/>
                </a:lnTo>
                <a:lnTo>
                  <a:pt x="1006" y="1922"/>
                </a:lnTo>
                <a:lnTo>
                  <a:pt x="1012" y="1935"/>
                </a:lnTo>
                <a:lnTo>
                  <a:pt x="1018" y="1948"/>
                </a:lnTo>
                <a:lnTo>
                  <a:pt x="1025" y="1961"/>
                </a:lnTo>
                <a:lnTo>
                  <a:pt x="1033" y="1974"/>
                </a:lnTo>
                <a:lnTo>
                  <a:pt x="1042" y="1986"/>
                </a:lnTo>
                <a:lnTo>
                  <a:pt x="1051" y="1998"/>
                </a:lnTo>
                <a:lnTo>
                  <a:pt x="1061" y="2010"/>
                </a:lnTo>
                <a:lnTo>
                  <a:pt x="1071" y="2022"/>
                </a:lnTo>
                <a:lnTo>
                  <a:pt x="1083" y="2033"/>
                </a:lnTo>
                <a:lnTo>
                  <a:pt x="1094" y="2043"/>
                </a:lnTo>
                <a:lnTo>
                  <a:pt x="1106" y="2052"/>
                </a:lnTo>
                <a:lnTo>
                  <a:pt x="1118" y="2060"/>
                </a:lnTo>
                <a:lnTo>
                  <a:pt x="1131" y="2068"/>
                </a:lnTo>
                <a:lnTo>
                  <a:pt x="1145" y="2075"/>
                </a:lnTo>
                <a:lnTo>
                  <a:pt x="1158" y="2082"/>
                </a:lnTo>
                <a:lnTo>
                  <a:pt x="1172" y="2088"/>
                </a:lnTo>
                <a:lnTo>
                  <a:pt x="1185" y="2093"/>
                </a:lnTo>
                <a:lnTo>
                  <a:pt x="1199" y="2097"/>
                </a:lnTo>
                <a:lnTo>
                  <a:pt x="1213" y="2101"/>
                </a:lnTo>
                <a:lnTo>
                  <a:pt x="1227" y="2104"/>
                </a:lnTo>
                <a:lnTo>
                  <a:pt x="1242" y="2107"/>
                </a:lnTo>
                <a:lnTo>
                  <a:pt x="1256" y="2108"/>
                </a:lnTo>
                <a:lnTo>
                  <a:pt x="1270" y="2109"/>
                </a:lnTo>
                <a:lnTo>
                  <a:pt x="1285" y="2110"/>
                </a:lnTo>
                <a:lnTo>
                  <a:pt x="1300" y="2109"/>
                </a:lnTo>
                <a:lnTo>
                  <a:pt x="1315" y="2108"/>
                </a:lnTo>
                <a:lnTo>
                  <a:pt x="1329" y="2107"/>
                </a:lnTo>
                <a:lnTo>
                  <a:pt x="1343" y="2104"/>
                </a:lnTo>
                <a:lnTo>
                  <a:pt x="1358" y="2101"/>
                </a:lnTo>
                <a:lnTo>
                  <a:pt x="1372" y="2097"/>
                </a:lnTo>
                <a:lnTo>
                  <a:pt x="1385" y="2093"/>
                </a:lnTo>
                <a:lnTo>
                  <a:pt x="1399" y="2088"/>
                </a:lnTo>
                <a:lnTo>
                  <a:pt x="1413" y="2082"/>
                </a:lnTo>
                <a:lnTo>
                  <a:pt x="1426" y="2075"/>
                </a:lnTo>
                <a:lnTo>
                  <a:pt x="1440" y="2068"/>
                </a:lnTo>
                <a:lnTo>
                  <a:pt x="1452" y="2060"/>
                </a:lnTo>
                <a:lnTo>
                  <a:pt x="1465" y="2052"/>
                </a:lnTo>
                <a:lnTo>
                  <a:pt x="1477" y="2043"/>
                </a:lnTo>
                <a:lnTo>
                  <a:pt x="1488" y="2033"/>
                </a:lnTo>
                <a:lnTo>
                  <a:pt x="1499" y="2022"/>
                </a:lnTo>
                <a:lnTo>
                  <a:pt x="3522" y="0"/>
                </a:lnTo>
                <a:close/>
                <a:moveTo>
                  <a:pt x="2585" y="0"/>
                </a:moveTo>
                <a:lnTo>
                  <a:pt x="1731" y="0"/>
                </a:lnTo>
                <a:lnTo>
                  <a:pt x="88" y="1641"/>
                </a:lnTo>
                <a:lnTo>
                  <a:pt x="77" y="1652"/>
                </a:lnTo>
                <a:lnTo>
                  <a:pt x="67" y="1664"/>
                </a:lnTo>
                <a:lnTo>
                  <a:pt x="58" y="1676"/>
                </a:lnTo>
                <a:lnTo>
                  <a:pt x="50" y="1688"/>
                </a:lnTo>
                <a:lnTo>
                  <a:pt x="42" y="1702"/>
                </a:lnTo>
                <a:lnTo>
                  <a:pt x="34" y="1715"/>
                </a:lnTo>
                <a:lnTo>
                  <a:pt x="28" y="1728"/>
                </a:lnTo>
                <a:lnTo>
                  <a:pt x="22" y="1741"/>
                </a:lnTo>
                <a:lnTo>
                  <a:pt x="17" y="1755"/>
                </a:lnTo>
                <a:lnTo>
                  <a:pt x="13" y="1769"/>
                </a:lnTo>
                <a:lnTo>
                  <a:pt x="9" y="1783"/>
                </a:lnTo>
                <a:lnTo>
                  <a:pt x="6" y="1797"/>
                </a:lnTo>
                <a:lnTo>
                  <a:pt x="3" y="1811"/>
                </a:lnTo>
                <a:lnTo>
                  <a:pt x="2" y="1826"/>
                </a:lnTo>
                <a:lnTo>
                  <a:pt x="1" y="1840"/>
                </a:lnTo>
                <a:lnTo>
                  <a:pt x="0" y="1856"/>
                </a:lnTo>
                <a:lnTo>
                  <a:pt x="1" y="1870"/>
                </a:lnTo>
                <a:lnTo>
                  <a:pt x="2" y="1884"/>
                </a:lnTo>
                <a:lnTo>
                  <a:pt x="3" y="1899"/>
                </a:lnTo>
                <a:lnTo>
                  <a:pt x="6" y="1913"/>
                </a:lnTo>
                <a:lnTo>
                  <a:pt x="9" y="1927"/>
                </a:lnTo>
                <a:lnTo>
                  <a:pt x="13" y="1941"/>
                </a:lnTo>
                <a:lnTo>
                  <a:pt x="17" y="1955"/>
                </a:lnTo>
                <a:lnTo>
                  <a:pt x="22" y="1969"/>
                </a:lnTo>
                <a:lnTo>
                  <a:pt x="28" y="1982"/>
                </a:lnTo>
                <a:lnTo>
                  <a:pt x="34" y="1995"/>
                </a:lnTo>
                <a:lnTo>
                  <a:pt x="42" y="2008"/>
                </a:lnTo>
                <a:lnTo>
                  <a:pt x="50" y="2022"/>
                </a:lnTo>
                <a:lnTo>
                  <a:pt x="58" y="2034"/>
                </a:lnTo>
                <a:lnTo>
                  <a:pt x="67" y="2046"/>
                </a:lnTo>
                <a:lnTo>
                  <a:pt x="77" y="2058"/>
                </a:lnTo>
                <a:lnTo>
                  <a:pt x="88" y="2069"/>
                </a:lnTo>
                <a:lnTo>
                  <a:pt x="99" y="2080"/>
                </a:lnTo>
                <a:lnTo>
                  <a:pt x="111" y="2090"/>
                </a:lnTo>
                <a:lnTo>
                  <a:pt x="124" y="2099"/>
                </a:lnTo>
                <a:lnTo>
                  <a:pt x="136" y="2107"/>
                </a:lnTo>
                <a:lnTo>
                  <a:pt x="149" y="2115"/>
                </a:lnTo>
                <a:lnTo>
                  <a:pt x="161" y="2122"/>
                </a:lnTo>
                <a:lnTo>
                  <a:pt x="175" y="2129"/>
                </a:lnTo>
                <a:lnTo>
                  <a:pt x="188" y="2135"/>
                </a:lnTo>
                <a:lnTo>
                  <a:pt x="202" y="2140"/>
                </a:lnTo>
                <a:lnTo>
                  <a:pt x="216" y="2144"/>
                </a:lnTo>
                <a:lnTo>
                  <a:pt x="230" y="2148"/>
                </a:lnTo>
                <a:lnTo>
                  <a:pt x="244" y="2151"/>
                </a:lnTo>
                <a:lnTo>
                  <a:pt x="258" y="2154"/>
                </a:lnTo>
                <a:lnTo>
                  <a:pt x="274" y="2155"/>
                </a:lnTo>
                <a:lnTo>
                  <a:pt x="288" y="2156"/>
                </a:lnTo>
                <a:lnTo>
                  <a:pt x="302" y="2157"/>
                </a:lnTo>
                <a:lnTo>
                  <a:pt x="317" y="2156"/>
                </a:lnTo>
                <a:lnTo>
                  <a:pt x="331" y="2155"/>
                </a:lnTo>
                <a:lnTo>
                  <a:pt x="346" y="2154"/>
                </a:lnTo>
                <a:lnTo>
                  <a:pt x="360" y="2151"/>
                </a:lnTo>
                <a:lnTo>
                  <a:pt x="374" y="2148"/>
                </a:lnTo>
                <a:lnTo>
                  <a:pt x="388" y="2144"/>
                </a:lnTo>
                <a:lnTo>
                  <a:pt x="402" y="2140"/>
                </a:lnTo>
                <a:lnTo>
                  <a:pt x="417" y="2135"/>
                </a:lnTo>
                <a:lnTo>
                  <a:pt x="430" y="2129"/>
                </a:lnTo>
                <a:lnTo>
                  <a:pt x="443" y="2122"/>
                </a:lnTo>
                <a:lnTo>
                  <a:pt x="456" y="2115"/>
                </a:lnTo>
                <a:lnTo>
                  <a:pt x="469" y="2107"/>
                </a:lnTo>
                <a:lnTo>
                  <a:pt x="481" y="2099"/>
                </a:lnTo>
                <a:lnTo>
                  <a:pt x="493" y="2090"/>
                </a:lnTo>
                <a:lnTo>
                  <a:pt x="505" y="2080"/>
                </a:lnTo>
                <a:lnTo>
                  <a:pt x="516" y="2069"/>
                </a:lnTo>
                <a:lnTo>
                  <a:pt x="2585" y="0"/>
                </a:lnTo>
                <a:close/>
                <a:moveTo>
                  <a:pt x="1650" y="0"/>
                </a:moveTo>
                <a:lnTo>
                  <a:pt x="794" y="0"/>
                </a:lnTo>
                <a:lnTo>
                  <a:pt x="154" y="640"/>
                </a:lnTo>
                <a:lnTo>
                  <a:pt x="144" y="651"/>
                </a:lnTo>
                <a:lnTo>
                  <a:pt x="134" y="663"/>
                </a:lnTo>
                <a:lnTo>
                  <a:pt x="125" y="675"/>
                </a:lnTo>
                <a:lnTo>
                  <a:pt x="115" y="687"/>
                </a:lnTo>
                <a:lnTo>
                  <a:pt x="107" y="700"/>
                </a:lnTo>
                <a:lnTo>
                  <a:pt x="100" y="712"/>
                </a:lnTo>
                <a:lnTo>
                  <a:pt x="94" y="727"/>
                </a:lnTo>
                <a:lnTo>
                  <a:pt x="88" y="740"/>
                </a:lnTo>
                <a:lnTo>
                  <a:pt x="83" y="754"/>
                </a:lnTo>
                <a:lnTo>
                  <a:pt x="78" y="768"/>
                </a:lnTo>
                <a:lnTo>
                  <a:pt x="74" y="782"/>
                </a:lnTo>
                <a:lnTo>
                  <a:pt x="71" y="796"/>
                </a:lnTo>
                <a:lnTo>
                  <a:pt x="69" y="810"/>
                </a:lnTo>
                <a:lnTo>
                  <a:pt x="67" y="825"/>
                </a:lnTo>
                <a:lnTo>
                  <a:pt x="66" y="839"/>
                </a:lnTo>
                <a:lnTo>
                  <a:pt x="66" y="853"/>
                </a:lnTo>
                <a:lnTo>
                  <a:pt x="66" y="868"/>
                </a:lnTo>
                <a:lnTo>
                  <a:pt x="67" y="883"/>
                </a:lnTo>
                <a:lnTo>
                  <a:pt x="69" y="898"/>
                </a:lnTo>
                <a:lnTo>
                  <a:pt x="71" y="912"/>
                </a:lnTo>
                <a:lnTo>
                  <a:pt x="74" y="926"/>
                </a:lnTo>
                <a:lnTo>
                  <a:pt x="78" y="940"/>
                </a:lnTo>
                <a:lnTo>
                  <a:pt x="83" y="954"/>
                </a:lnTo>
                <a:lnTo>
                  <a:pt x="88" y="968"/>
                </a:lnTo>
                <a:lnTo>
                  <a:pt x="94" y="981"/>
                </a:lnTo>
                <a:lnTo>
                  <a:pt x="100" y="994"/>
                </a:lnTo>
                <a:lnTo>
                  <a:pt x="107" y="1007"/>
                </a:lnTo>
                <a:lnTo>
                  <a:pt x="115" y="1020"/>
                </a:lnTo>
                <a:lnTo>
                  <a:pt x="125" y="1032"/>
                </a:lnTo>
                <a:lnTo>
                  <a:pt x="134" y="1045"/>
                </a:lnTo>
                <a:lnTo>
                  <a:pt x="144" y="1057"/>
                </a:lnTo>
                <a:lnTo>
                  <a:pt x="154" y="1068"/>
                </a:lnTo>
                <a:lnTo>
                  <a:pt x="166" y="1078"/>
                </a:lnTo>
                <a:lnTo>
                  <a:pt x="177" y="1088"/>
                </a:lnTo>
                <a:lnTo>
                  <a:pt x="189" y="1098"/>
                </a:lnTo>
                <a:lnTo>
                  <a:pt x="202" y="1106"/>
                </a:lnTo>
                <a:lnTo>
                  <a:pt x="214" y="1114"/>
                </a:lnTo>
                <a:lnTo>
                  <a:pt x="227" y="1121"/>
                </a:lnTo>
                <a:lnTo>
                  <a:pt x="240" y="1128"/>
                </a:lnTo>
                <a:lnTo>
                  <a:pt x="254" y="1134"/>
                </a:lnTo>
                <a:lnTo>
                  <a:pt x="268" y="1139"/>
                </a:lnTo>
                <a:lnTo>
                  <a:pt x="282" y="1143"/>
                </a:lnTo>
                <a:lnTo>
                  <a:pt x="296" y="1147"/>
                </a:lnTo>
                <a:lnTo>
                  <a:pt x="310" y="1150"/>
                </a:lnTo>
                <a:lnTo>
                  <a:pt x="325" y="1152"/>
                </a:lnTo>
                <a:lnTo>
                  <a:pt x="339" y="1154"/>
                </a:lnTo>
                <a:lnTo>
                  <a:pt x="354" y="1155"/>
                </a:lnTo>
                <a:lnTo>
                  <a:pt x="368" y="1155"/>
                </a:lnTo>
                <a:lnTo>
                  <a:pt x="382" y="1155"/>
                </a:lnTo>
                <a:lnTo>
                  <a:pt x="397" y="1154"/>
                </a:lnTo>
                <a:lnTo>
                  <a:pt x="412" y="1152"/>
                </a:lnTo>
                <a:lnTo>
                  <a:pt x="426" y="1150"/>
                </a:lnTo>
                <a:lnTo>
                  <a:pt x="441" y="1147"/>
                </a:lnTo>
                <a:lnTo>
                  <a:pt x="455" y="1143"/>
                </a:lnTo>
                <a:lnTo>
                  <a:pt x="468" y="1139"/>
                </a:lnTo>
                <a:lnTo>
                  <a:pt x="482" y="1134"/>
                </a:lnTo>
                <a:lnTo>
                  <a:pt x="496" y="1128"/>
                </a:lnTo>
                <a:lnTo>
                  <a:pt x="509" y="1121"/>
                </a:lnTo>
                <a:lnTo>
                  <a:pt x="522" y="1114"/>
                </a:lnTo>
                <a:lnTo>
                  <a:pt x="534" y="1106"/>
                </a:lnTo>
                <a:lnTo>
                  <a:pt x="547" y="1098"/>
                </a:lnTo>
                <a:lnTo>
                  <a:pt x="560" y="1088"/>
                </a:lnTo>
                <a:lnTo>
                  <a:pt x="571" y="1078"/>
                </a:lnTo>
                <a:lnTo>
                  <a:pt x="582" y="1068"/>
                </a:lnTo>
                <a:lnTo>
                  <a:pt x="1650"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7" name="Picture 6" descr="A picture containing drawing&#10;&#10;Description automatically generated">
            <a:extLst>
              <a:ext uri="{FF2B5EF4-FFF2-40B4-BE49-F238E27FC236}">
                <a16:creationId xmlns:a16="http://schemas.microsoft.com/office/drawing/2014/main" id="{108DD0A9-A56D-1A44-A57D-9BE7CFB435AB}"/>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2483908934"/>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14">
    <p:spTree>
      <p:nvGrpSpPr>
        <p:cNvPr id="1" name=""/>
        <p:cNvGrpSpPr/>
        <p:nvPr/>
      </p:nvGrpSpPr>
      <p:grpSpPr>
        <a:xfrm>
          <a:off x="0" y="0"/>
          <a:ext cx="0" cy="0"/>
          <a:chOff x="0" y="0"/>
          <a:chExt cx="0" cy="0"/>
        </a:xfrm>
      </p:grpSpPr>
      <p:sp>
        <p:nvSpPr>
          <p:cNvPr id="3" name="Freeform 12"/>
          <p:cNvSpPr>
            <a:spLocks noGrp="1" noEditPoints="1"/>
          </p:cNvSpPr>
          <p:nvPr>
            <p:ph type="pic" sz="quarter" idx="10"/>
          </p:nvPr>
        </p:nvSpPr>
        <p:spPr bwMode="auto">
          <a:xfrm>
            <a:off x="1553029" y="2"/>
            <a:ext cx="16734974" cy="5379494"/>
          </a:xfrm>
          <a:custGeom>
            <a:avLst/>
            <a:gdLst>
              <a:gd name="T0" fmla="*/ 1498 w 7574"/>
              <a:gd name="T1" fmla="*/ 0 h 2433"/>
              <a:gd name="T2" fmla="*/ 2354 w 7574"/>
              <a:gd name="T3" fmla="*/ 0 h 2433"/>
              <a:gd name="T4" fmla="*/ 1520 w 7574"/>
              <a:gd name="T5" fmla="*/ 834 h 2433"/>
              <a:gd name="T6" fmla="*/ 664 w 7574"/>
              <a:gd name="T7" fmla="*/ 834 h 2433"/>
              <a:gd name="T8" fmla="*/ 1498 w 7574"/>
              <a:gd name="T9" fmla="*/ 0 h 2433"/>
              <a:gd name="T10" fmla="*/ 2434 w 7574"/>
              <a:gd name="T11" fmla="*/ 0 h 2433"/>
              <a:gd name="T12" fmla="*/ 3290 w 7574"/>
              <a:gd name="T13" fmla="*/ 0 h 2433"/>
              <a:gd name="T14" fmla="*/ 855 w 7574"/>
              <a:gd name="T15" fmla="*/ 2433 h 2433"/>
              <a:gd name="T16" fmla="*/ 0 w 7574"/>
              <a:gd name="T17" fmla="*/ 2433 h 2433"/>
              <a:gd name="T18" fmla="*/ 2434 w 7574"/>
              <a:gd name="T19" fmla="*/ 0 h 2433"/>
              <a:gd name="T20" fmla="*/ 3370 w 7574"/>
              <a:gd name="T21" fmla="*/ 0 h 2433"/>
              <a:gd name="T22" fmla="*/ 4226 w 7574"/>
              <a:gd name="T23" fmla="*/ 0 h 2433"/>
              <a:gd name="T24" fmla="*/ 2661 w 7574"/>
              <a:gd name="T25" fmla="*/ 1564 h 2433"/>
              <a:gd name="T26" fmla="*/ 1806 w 7574"/>
              <a:gd name="T27" fmla="*/ 1564 h 2433"/>
              <a:gd name="T28" fmla="*/ 3370 w 7574"/>
              <a:gd name="T29" fmla="*/ 0 h 2433"/>
              <a:gd name="T30" fmla="*/ 4306 w 7574"/>
              <a:gd name="T31" fmla="*/ 0 h 2433"/>
              <a:gd name="T32" fmla="*/ 5162 w 7574"/>
              <a:gd name="T33" fmla="*/ 0 h 2433"/>
              <a:gd name="T34" fmla="*/ 3046 w 7574"/>
              <a:gd name="T35" fmla="*/ 2115 h 2433"/>
              <a:gd name="T36" fmla="*/ 2190 w 7574"/>
              <a:gd name="T37" fmla="*/ 2115 h 2433"/>
              <a:gd name="T38" fmla="*/ 4306 w 7574"/>
              <a:gd name="T39" fmla="*/ 0 h 2433"/>
              <a:gd name="T40" fmla="*/ 5242 w 7574"/>
              <a:gd name="T41" fmla="*/ 0 h 2433"/>
              <a:gd name="T42" fmla="*/ 6098 w 7574"/>
              <a:gd name="T43" fmla="*/ 0 h 2433"/>
              <a:gd name="T44" fmla="*/ 4896 w 7574"/>
              <a:gd name="T45" fmla="*/ 1201 h 2433"/>
              <a:gd name="T46" fmla="*/ 4040 w 7574"/>
              <a:gd name="T47" fmla="*/ 1201 h 2433"/>
              <a:gd name="T48" fmla="*/ 5242 w 7574"/>
              <a:gd name="T49" fmla="*/ 0 h 2433"/>
              <a:gd name="T50" fmla="*/ 6177 w 7574"/>
              <a:gd name="T51" fmla="*/ 0 h 2433"/>
              <a:gd name="T52" fmla="*/ 7033 w 7574"/>
              <a:gd name="T53" fmla="*/ 0 h 2433"/>
              <a:gd name="T54" fmla="*/ 5123 w 7574"/>
              <a:gd name="T55" fmla="*/ 1909 h 2433"/>
              <a:gd name="T56" fmla="*/ 4267 w 7574"/>
              <a:gd name="T57" fmla="*/ 1909 h 2433"/>
              <a:gd name="T58" fmla="*/ 6177 w 7574"/>
              <a:gd name="T59" fmla="*/ 0 h 2433"/>
              <a:gd name="T60" fmla="*/ 7114 w 7574"/>
              <a:gd name="T61" fmla="*/ 0 h 2433"/>
              <a:gd name="T62" fmla="*/ 7574 w 7574"/>
              <a:gd name="T63" fmla="*/ 0 h 2433"/>
              <a:gd name="T64" fmla="*/ 7574 w 7574"/>
              <a:gd name="T65" fmla="*/ 395 h 2433"/>
              <a:gd name="T66" fmla="*/ 6453 w 7574"/>
              <a:gd name="T67" fmla="*/ 1515 h 2433"/>
              <a:gd name="T68" fmla="*/ 5597 w 7574"/>
              <a:gd name="T69" fmla="*/ 1515 h 2433"/>
              <a:gd name="T70" fmla="*/ 7114 w 7574"/>
              <a:gd name="T71" fmla="*/ 0 h 2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574" h="2433">
                <a:moveTo>
                  <a:pt x="1498" y="0"/>
                </a:moveTo>
                <a:lnTo>
                  <a:pt x="2354" y="0"/>
                </a:lnTo>
                <a:lnTo>
                  <a:pt x="1520" y="834"/>
                </a:lnTo>
                <a:lnTo>
                  <a:pt x="664" y="834"/>
                </a:lnTo>
                <a:lnTo>
                  <a:pt x="1498" y="0"/>
                </a:lnTo>
                <a:close/>
                <a:moveTo>
                  <a:pt x="2434" y="0"/>
                </a:moveTo>
                <a:lnTo>
                  <a:pt x="3290" y="0"/>
                </a:lnTo>
                <a:lnTo>
                  <a:pt x="855" y="2433"/>
                </a:lnTo>
                <a:lnTo>
                  <a:pt x="0" y="2433"/>
                </a:lnTo>
                <a:lnTo>
                  <a:pt x="2434" y="0"/>
                </a:lnTo>
                <a:close/>
                <a:moveTo>
                  <a:pt x="3370" y="0"/>
                </a:moveTo>
                <a:lnTo>
                  <a:pt x="4226" y="0"/>
                </a:lnTo>
                <a:lnTo>
                  <a:pt x="2661" y="1564"/>
                </a:lnTo>
                <a:lnTo>
                  <a:pt x="1806" y="1564"/>
                </a:lnTo>
                <a:lnTo>
                  <a:pt x="3370" y="0"/>
                </a:lnTo>
                <a:close/>
                <a:moveTo>
                  <a:pt x="4306" y="0"/>
                </a:moveTo>
                <a:lnTo>
                  <a:pt x="5162" y="0"/>
                </a:lnTo>
                <a:lnTo>
                  <a:pt x="3046" y="2115"/>
                </a:lnTo>
                <a:lnTo>
                  <a:pt x="2190" y="2115"/>
                </a:lnTo>
                <a:lnTo>
                  <a:pt x="4306" y="0"/>
                </a:lnTo>
                <a:close/>
                <a:moveTo>
                  <a:pt x="5242" y="0"/>
                </a:moveTo>
                <a:lnTo>
                  <a:pt x="6098" y="0"/>
                </a:lnTo>
                <a:lnTo>
                  <a:pt x="4896" y="1201"/>
                </a:lnTo>
                <a:lnTo>
                  <a:pt x="4040" y="1201"/>
                </a:lnTo>
                <a:lnTo>
                  <a:pt x="5242" y="0"/>
                </a:lnTo>
                <a:close/>
                <a:moveTo>
                  <a:pt x="6177" y="0"/>
                </a:moveTo>
                <a:lnTo>
                  <a:pt x="7033" y="0"/>
                </a:lnTo>
                <a:lnTo>
                  <a:pt x="5123" y="1909"/>
                </a:lnTo>
                <a:lnTo>
                  <a:pt x="4267" y="1909"/>
                </a:lnTo>
                <a:lnTo>
                  <a:pt x="6177" y="0"/>
                </a:lnTo>
                <a:close/>
                <a:moveTo>
                  <a:pt x="7114" y="0"/>
                </a:moveTo>
                <a:lnTo>
                  <a:pt x="7574" y="0"/>
                </a:lnTo>
                <a:lnTo>
                  <a:pt x="7574" y="395"/>
                </a:lnTo>
                <a:lnTo>
                  <a:pt x="6453" y="1515"/>
                </a:lnTo>
                <a:lnTo>
                  <a:pt x="5597" y="1515"/>
                </a:lnTo>
                <a:lnTo>
                  <a:pt x="7114"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7" name="Picture 6" descr="A picture containing drawing&#10;&#10;Description automatically generated">
            <a:extLst>
              <a:ext uri="{FF2B5EF4-FFF2-40B4-BE49-F238E27FC236}">
                <a16:creationId xmlns:a16="http://schemas.microsoft.com/office/drawing/2014/main" id="{8DF309D4-DDCA-364F-9A84-A1D0AB80263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85302694"/>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15">
    <p:spTree>
      <p:nvGrpSpPr>
        <p:cNvPr id="1" name=""/>
        <p:cNvGrpSpPr/>
        <p:nvPr/>
      </p:nvGrpSpPr>
      <p:grpSpPr>
        <a:xfrm>
          <a:off x="0" y="0"/>
          <a:ext cx="0" cy="0"/>
          <a:chOff x="0" y="0"/>
          <a:chExt cx="0" cy="0"/>
        </a:xfrm>
      </p:grpSpPr>
      <p:sp>
        <p:nvSpPr>
          <p:cNvPr id="4" name="Picture Placeholder 2"/>
          <p:cNvSpPr>
            <a:spLocks noGrp="1"/>
          </p:cNvSpPr>
          <p:nvPr>
            <p:ph type="pic" sz="quarter" idx="10"/>
          </p:nvPr>
        </p:nvSpPr>
        <p:spPr>
          <a:xfrm>
            <a:off x="2" y="0"/>
            <a:ext cx="9601199"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7" name="Picture 6" descr="A picture containing drawing&#10;&#10;Description automatically generated">
            <a:extLst>
              <a:ext uri="{FF2B5EF4-FFF2-40B4-BE49-F238E27FC236}">
                <a16:creationId xmlns:a16="http://schemas.microsoft.com/office/drawing/2014/main" id="{DF29871F-CEED-B04E-8518-F4CA2D583592}"/>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2817681026"/>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userDrawn="1">
  <p:cSld name="1_15">
    <p:spTree>
      <p:nvGrpSpPr>
        <p:cNvPr id="1" name=""/>
        <p:cNvGrpSpPr/>
        <p:nvPr/>
      </p:nvGrpSpPr>
      <p:grpSpPr>
        <a:xfrm>
          <a:off x="0" y="0"/>
          <a:ext cx="0" cy="0"/>
          <a:chOff x="0" y="0"/>
          <a:chExt cx="0" cy="0"/>
        </a:xfrm>
      </p:grpSpPr>
      <p:sp>
        <p:nvSpPr>
          <p:cNvPr id="4" name="Picture Placeholder 2"/>
          <p:cNvSpPr>
            <a:spLocks noGrp="1"/>
          </p:cNvSpPr>
          <p:nvPr>
            <p:ph type="pic" sz="quarter" idx="10"/>
          </p:nvPr>
        </p:nvSpPr>
        <p:spPr>
          <a:xfrm>
            <a:off x="0" y="2317898"/>
            <a:ext cx="10994066" cy="6868633"/>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7" name="Picture 6" descr="A picture containing drawing&#10;&#10;Description automatically generated">
            <a:extLst>
              <a:ext uri="{FF2B5EF4-FFF2-40B4-BE49-F238E27FC236}">
                <a16:creationId xmlns:a16="http://schemas.microsoft.com/office/drawing/2014/main" id="{DF29871F-CEED-B04E-8518-F4CA2D583592}"/>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25311986"/>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userDrawn="1">
  <p:cSld name="16">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4" y="2"/>
            <a:ext cx="6698918" cy="669891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6" name="Picture Placeholder 2"/>
          <p:cNvSpPr>
            <a:spLocks noGrp="1"/>
          </p:cNvSpPr>
          <p:nvPr>
            <p:ph type="pic" sz="quarter" idx="11"/>
          </p:nvPr>
        </p:nvSpPr>
        <p:spPr>
          <a:xfrm>
            <a:off x="4279194" y="4287010"/>
            <a:ext cx="4798110" cy="4798113"/>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9" name="Picture 8" descr="A picture containing drawing&#10;&#10;Description automatically generated">
            <a:extLst>
              <a:ext uri="{FF2B5EF4-FFF2-40B4-BE49-F238E27FC236}">
                <a16:creationId xmlns:a16="http://schemas.microsoft.com/office/drawing/2014/main" id="{6B0F88A4-FF9B-F54C-BFA6-563C6D03A2DF}"/>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2823101778"/>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userDrawn="1">
  <p:cSld name="17">
    <p:spTree>
      <p:nvGrpSpPr>
        <p:cNvPr id="1" name=""/>
        <p:cNvGrpSpPr/>
        <p:nvPr/>
      </p:nvGrpSpPr>
      <p:grpSpPr>
        <a:xfrm>
          <a:off x="0" y="0"/>
          <a:ext cx="0" cy="0"/>
          <a:chOff x="0" y="0"/>
          <a:chExt cx="0" cy="0"/>
        </a:xfrm>
      </p:grpSpPr>
      <p:sp>
        <p:nvSpPr>
          <p:cNvPr id="10" name="Picture Placeholder 2"/>
          <p:cNvSpPr>
            <a:spLocks noGrp="1"/>
          </p:cNvSpPr>
          <p:nvPr>
            <p:ph type="pic" sz="quarter" idx="12"/>
          </p:nvPr>
        </p:nvSpPr>
        <p:spPr>
          <a:xfrm>
            <a:off x="6907702" y="3429531"/>
            <a:ext cx="3466043"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9" name="Picture Placeholder 2"/>
          <p:cNvSpPr>
            <a:spLocks noGrp="1"/>
          </p:cNvSpPr>
          <p:nvPr>
            <p:ph type="pic" sz="quarter" idx="11"/>
          </p:nvPr>
        </p:nvSpPr>
        <p:spPr>
          <a:xfrm>
            <a:off x="-24384" y="0"/>
            <a:ext cx="3466043"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14" name="Picture Placeholder 2"/>
          <p:cNvSpPr>
            <a:spLocks noGrp="1"/>
          </p:cNvSpPr>
          <p:nvPr>
            <p:ph type="pic" sz="quarter" idx="13"/>
          </p:nvPr>
        </p:nvSpPr>
        <p:spPr>
          <a:xfrm>
            <a:off x="3441659" y="3429531"/>
            <a:ext cx="3466043"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15" name="Picture Placeholder 2"/>
          <p:cNvSpPr>
            <a:spLocks noGrp="1"/>
          </p:cNvSpPr>
          <p:nvPr>
            <p:ph type="pic" sz="quarter" idx="14"/>
          </p:nvPr>
        </p:nvSpPr>
        <p:spPr>
          <a:xfrm>
            <a:off x="-24384" y="3429531"/>
            <a:ext cx="3466043"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16" name="Picture Placeholder 2"/>
          <p:cNvSpPr>
            <a:spLocks noGrp="1"/>
          </p:cNvSpPr>
          <p:nvPr>
            <p:ph type="pic" sz="quarter" idx="15"/>
          </p:nvPr>
        </p:nvSpPr>
        <p:spPr>
          <a:xfrm>
            <a:off x="3441659" y="6859060"/>
            <a:ext cx="3466043"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17" name="Picture Placeholder 2"/>
          <p:cNvSpPr>
            <a:spLocks noGrp="1"/>
          </p:cNvSpPr>
          <p:nvPr>
            <p:ph type="pic" sz="quarter" idx="16"/>
          </p:nvPr>
        </p:nvSpPr>
        <p:spPr>
          <a:xfrm>
            <a:off x="-24384" y="6859060"/>
            <a:ext cx="3466043"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13" name="Picture 12" descr="A picture containing drawing&#10;&#10;Description automatically generated">
            <a:extLst>
              <a:ext uri="{FF2B5EF4-FFF2-40B4-BE49-F238E27FC236}">
                <a16:creationId xmlns:a16="http://schemas.microsoft.com/office/drawing/2014/main" id="{C6153088-D967-E345-BB49-962A0CE7B660}"/>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4117377789"/>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userDrawn="1">
  <p:cSld name="18">
    <p:spTree>
      <p:nvGrpSpPr>
        <p:cNvPr id="1" name=""/>
        <p:cNvGrpSpPr/>
        <p:nvPr/>
      </p:nvGrpSpPr>
      <p:grpSpPr>
        <a:xfrm>
          <a:off x="0" y="0"/>
          <a:ext cx="0" cy="0"/>
          <a:chOff x="0" y="0"/>
          <a:chExt cx="0" cy="0"/>
        </a:xfrm>
      </p:grpSpPr>
      <p:sp>
        <p:nvSpPr>
          <p:cNvPr id="22" name="Picture Placeholder 2"/>
          <p:cNvSpPr>
            <a:spLocks noGrp="1"/>
          </p:cNvSpPr>
          <p:nvPr>
            <p:ph type="pic" sz="quarter" idx="12"/>
          </p:nvPr>
        </p:nvSpPr>
        <p:spPr>
          <a:xfrm>
            <a:off x="11359170" y="4"/>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23" name="Picture Placeholder 2"/>
          <p:cNvSpPr>
            <a:spLocks noGrp="1"/>
          </p:cNvSpPr>
          <p:nvPr>
            <p:ph type="pic" sz="quarter" idx="13"/>
          </p:nvPr>
        </p:nvSpPr>
        <p:spPr>
          <a:xfrm>
            <a:off x="9087336" y="4"/>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24" name="Picture Placeholder 2"/>
          <p:cNvSpPr>
            <a:spLocks noGrp="1"/>
          </p:cNvSpPr>
          <p:nvPr>
            <p:ph type="pic" sz="quarter" idx="14"/>
          </p:nvPr>
        </p:nvSpPr>
        <p:spPr>
          <a:xfrm>
            <a:off x="6815502" y="4"/>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25" name="Picture Placeholder 2"/>
          <p:cNvSpPr>
            <a:spLocks noGrp="1"/>
          </p:cNvSpPr>
          <p:nvPr>
            <p:ph type="pic" sz="quarter" idx="15"/>
          </p:nvPr>
        </p:nvSpPr>
        <p:spPr>
          <a:xfrm>
            <a:off x="4543668" y="4"/>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26" name="Picture Placeholder 2"/>
          <p:cNvSpPr>
            <a:spLocks noGrp="1"/>
          </p:cNvSpPr>
          <p:nvPr>
            <p:ph type="pic" sz="quarter" idx="16"/>
          </p:nvPr>
        </p:nvSpPr>
        <p:spPr>
          <a:xfrm>
            <a:off x="2271834" y="4"/>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27" name="Picture Placeholder 2"/>
          <p:cNvSpPr>
            <a:spLocks noGrp="1"/>
          </p:cNvSpPr>
          <p:nvPr>
            <p:ph type="pic" sz="quarter" idx="17"/>
          </p:nvPr>
        </p:nvSpPr>
        <p:spPr>
          <a:xfrm>
            <a:off x="0" y="4"/>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40" name="Picture Placeholder 2"/>
          <p:cNvSpPr>
            <a:spLocks noGrp="1"/>
          </p:cNvSpPr>
          <p:nvPr>
            <p:ph type="pic" sz="quarter" idx="19"/>
          </p:nvPr>
        </p:nvSpPr>
        <p:spPr>
          <a:xfrm>
            <a:off x="9087336" y="2247904"/>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41" name="Picture Placeholder 2"/>
          <p:cNvSpPr>
            <a:spLocks noGrp="1"/>
          </p:cNvSpPr>
          <p:nvPr>
            <p:ph type="pic" sz="quarter" idx="20"/>
          </p:nvPr>
        </p:nvSpPr>
        <p:spPr>
          <a:xfrm>
            <a:off x="6815502" y="2247904"/>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42" name="Picture Placeholder 2"/>
          <p:cNvSpPr>
            <a:spLocks noGrp="1"/>
          </p:cNvSpPr>
          <p:nvPr>
            <p:ph type="pic" sz="quarter" idx="21"/>
          </p:nvPr>
        </p:nvSpPr>
        <p:spPr>
          <a:xfrm>
            <a:off x="4543668" y="2247904"/>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43" name="Picture Placeholder 2"/>
          <p:cNvSpPr>
            <a:spLocks noGrp="1"/>
          </p:cNvSpPr>
          <p:nvPr>
            <p:ph type="pic" sz="quarter" idx="22"/>
          </p:nvPr>
        </p:nvSpPr>
        <p:spPr>
          <a:xfrm>
            <a:off x="2271834" y="2247904"/>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44" name="Picture Placeholder 2"/>
          <p:cNvSpPr>
            <a:spLocks noGrp="1"/>
          </p:cNvSpPr>
          <p:nvPr>
            <p:ph type="pic" sz="quarter" idx="23"/>
          </p:nvPr>
        </p:nvSpPr>
        <p:spPr>
          <a:xfrm>
            <a:off x="0" y="2247904"/>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57" name="Picture Placeholder 2"/>
          <p:cNvSpPr>
            <a:spLocks noGrp="1"/>
          </p:cNvSpPr>
          <p:nvPr>
            <p:ph type="pic" sz="quarter" idx="25"/>
          </p:nvPr>
        </p:nvSpPr>
        <p:spPr>
          <a:xfrm>
            <a:off x="4543668" y="4495805"/>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58" name="Picture Placeholder 2"/>
          <p:cNvSpPr>
            <a:spLocks noGrp="1"/>
          </p:cNvSpPr>
          <p:nvPr>
            <p:ph type="pic" sz="quarter" idx="26"/>
          </p:nvPr>
        </p:nvSpPr>
        <p:spPr>
          <a:xfrm>
            <a:off x="2271834" y="4495805"/>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59" name="Picture Placeholder 2"/>
          <p:cNvSpPr>
            <a:spLocks noGrp="1"/>
          </p:cNvSpPr>
          <p:nvPr>
            <p:ph type="pic" sz="quarter" idx="27"/>
          </p:nvPr>
        </p:nvSpPr>
        <p:spPr>
          <a:xfrm>
            <a:off x="0" y="4495805"/>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60" name="Picture Placeholder 2"/>
          <p:cNvSpPr>
            <a:spLocks noGrp="1"/>
          </p:cNvSpPr>
          <p:nvPr>
            <p:ph type="pic" sz="quarter" idx="28"/>
          </p:nvPr>
        </p:nvSpPr>
        <p:spPr>
          <a:xfrm>
            <a:off x="0" y="6743705"/>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21" name="Picture 20" descr="A picture containing drawing&#10;&#10;Description automatically generated">
            <a:extLst>
              <a:ext uri="{FF2B5EF4-FFF2-40B4-BE49-F238E27FC236}">
                <a16:creationId xmlns:a16="http://schemas.microsoft.com/office/drawing/2014/main" id="{AB2D3455-4DB6-AD40-8226-3DC009A53632}"/>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159605241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7">
    <p:spTree>
      <p:nvGrpSpPr>
        <p:cNvPr id="1" name=""/>
        <p:cNvGrpSpPr/>
        <p:nvPr/>
      </p:nvGrpSpPr>
      <p:grpSpPr>
        <a:xfrm>
          <a:off x="0" y="0"/>
          <a:ext cx="0" cy="0"/>
          <a:chOff x="0" y="0"/>
          <a:chExt cx="0" cy="0"/>
        </a:xfrm>
      </p:grpSpPr>
      <p:sp>
        <p:nvSpPr>
          <p:cNvPr id="10" name="Picture Placeholder 2"/>
          <p:cNvSpPr>
            <a:spLocks noGrp="1"/>
          </p:cNvSpPr>
          <p:nvPr>
            <p:ph type="pic" sz="quarter" idx="12"/>
          </p:nvPr>
        </p:nvSpPr>
        <p:spPr>
          <a:xfrm>
            <a:off x="6907700" y="342952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9" name="Picture Placeholder 2"/>
          <p:cNvSpPr>
            <a:spLocks noGrp="1"/>
          </p:cNvSpPr>
          <p:nvPr>
            <p:ph type="pic" sz="quarter" idx="11"/>
          </p:nvPr>
        </p:nvSpPr>
        <p:spPr>
          <a:xfrm>
            <a:off x="-24384" y="0"/>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4" name="Picture Placeholder 2"/>
          <p:cNvSpPr>
            <a:spLocks noGrp="1"/>
          </p:cNvSpPr>
          <p:nvPr>
            <p:ph type="pic" sz="quarter" idx="13"/>
          </p:nvPr>
        </p:nvSpPr>
        <p:spPr>
          <a:xfrm>
            <a:off x="3441658" y="342952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5" name="Picture Placeholder 2"/>
          <p:cNvSpPr>
            <a:spLocks noGrp="1"/>
          </p:cNvSpPr>
          <p:nvPr>
            <p:ph type="pic" sz="quarter" idx="14"/>
          </p:nvPr>
        </p:nvSpPr>
        <p:spPr>
          <a:xfrm>
            <a:off x="-24384" y="342952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6" name="Picture Placeholder 2"/>
          <p:cNvSpPr>
            <a:spLocks noGrp="1"/>
          </p:cNvSpPr>
          <p:nvPr>
            <p:ph type="pic" sz="quarter" idx="15"/>
          </p:nvPr>
        </p:nvSpPr>
        <p:spPr>
          <a:xfrm>
            <a:off x="3441658" y="685905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7" name="Picture Placeholder 2"/>
          <p:cNvSpPr>
            <a:spLocks noGrp="1"/>
          </p:cNvSpPr>
          <p:nvPr>
            <p:ph type="pic" sz="quarter" idx="16"/>
          </p:nvPr>
        </p:nvSpPr>
        <p:spPr>
          <a:xfrm>
            <a:off x="-24384" y="685905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1" name="TextBox 10">
            <a:extLst>
              <a:ext uri="{FF2B5EF4-FFF2-40B4-BE49-F238E27FC236}">
                <a16:creationId xmlns:a16="http://schemas.microsoft.com/office/drawing/2014/main" id="{616511E6-E95E-054F-8A9F-48D0C3E4F56A}"/>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12" name="Straight Connector 11">
            <a:extLst>
              <a:ext uri="{FF2B5EF4-FFF2-40B4-BE49-F238E27FC236}">
                <a16:creationId xmlns:a16="http://schemas.microsoft.com/office/drawing/2014/main" id="{DDC1C82D-8973-9644-AF17-B4738DA8724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13" name="Picture 12" descr="A picture containing drawing&#10;&#10;Description automatically generated">
            <a:extLst>
              <a:ext uri="{FF2B5EF4-FFF2-40B4-BE49-F238E27FC236}">
                <a16:creationId xmlns:a16="http://schemas.microsoft.com/office/drawing/2014/main" id="{C33694B4-A4D0-8B4E-8BFF-C4E1792BAC6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709996184"/>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userDrawn="1">
  <p:cSld name="19">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2076449" y="0"/>
            <a:ext cx="3975908"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6" name="Picture Placeholder 2"/>
          <p:cNvSpPr>
            <a:spLocks noGrp="1"/>
          </p:cNvSpPr>
          <p:nvPr>
            <p:ph type="pic" sz="quarter" idx="11"/>
          </p:nvPr>
        </p:nvSpPr>
        <p:spPr>
          <a:xfrm>
            <a:off x="6052357" y="0"/>
            <a:ext cx="3975908"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9" name="Picture 8" descr="A picture containing drawing&#10;&#10;Description automatically generated">
            <a:extLst>
              <a:ext uri="{FF2B5EF4-FFF2-40B4-BE49-F238E27FC236}">
                <a16:creationId xmlns:a16="http://schemas.microsoft.com/office/drawing/2014/main" id="{8D3D034F-D23D-3840-A32C-50C3BA8F04A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2415109413"/>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userDrawn="1">
  <p:cSld name="20">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2457449" y="0"/>
            <a:ext cx="5485374"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6" name="Picture Placeholder 2"/>
          <p:cNvSpPr>
            <a:spLocks noGrp="1"/>
          </p:cNvSpPr>
          <p:nvPr>
            <p:ph type="pic" sz="quarter" idx="11"/>
          </p:nvPr>
        </p:nvSpPr>
        <p:spPr>
          <a:xfrm>
            <a:off x="2" y="0"/>
            <a:ext cx="2457449"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9" name="Picture 8" descr="A picture containing drawing&#10;&#10;Description automatically generated">
            <a:extLst>
              <a:ext uri="{FF2B5EF4-FFF2-40B4-BE49-F238E27FC236}">
                <a16:creationId xmlns:a16="http://schemas.microsoft.com/office/drawing/2014/main" id="{8F2218D0-88EB-0848-8A65-E9C52FBF8739}"/>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2025618810"/>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userDrawn="1">
  <p:cSld name="21">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2" y="0"/>
            <a:ext cx="7942823"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6" name="Picture 5" descr="A picture containing drawing&#10;&#10;Description automatically generated">
            <a:extLst>
              <a:ext uri="{FF2B5EF4-FFF2-40B4-BE49-F238E27FC236}">
                <a16:creationId xmlns:a16="http://schemas.microsoft.com/office/drawing/2014/main" id="{A33B3ED5-98CD-2848-B584-546FA3FFDA20}"/>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1000083404"/>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userDrawn="1">
  <p:cSld name="22">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8180312" y="0"/>
            <a:ext cx="10107689" cy="10288588"/>
          </a:xfrm>
          <a:custGeom>
            <a:avLst/>
            <a:gdLst>
              <a:gd name="T0" fmla="*/ 4469 w 4469"/>
              <a:gd name="T1" fmla="*/ 4552 h 4552"/>
              <a:gd name="T2" fmla="*/ 3879 w 4469"/>
              <a:gd name="T3" fmla="*/ 4552 h 4552"/>
              <a:gd name="T4" fmla="*/ 1610 w 4469"/>
              <a:gd name="T5" fmla="*/ 2276 h 4552"/>
              <a:gd name="T6" fmla="*/ 3879 w 4469"/>
              <a:gd name="T7" fmla="*/ 0 h 4552"/>
              <a:gd name="T8" fmla="*/ 4469 w 4469"/>
              <a:gd name="T9" fmla="*/ 0 h 4552"/>
              <a:gd name="T10" fmla="*/ 4469 w 4469"/>
              <a:gd name="T11" fmla="*/ 4552 h 4552"/>
              <a:gd name="T12" fmla="*/ 3799 w 4469"/>
              <a:gd name="T13" fmla="*/ 4552 h 4552"/>
              <a:gd name="T14" fmla="*/ 2269 w 4469"/>
              <a:gd name="T15" fmla="*/ 4552 h 4552"/>
              <a:gd name="T16" fmla="*/ 806 w 4469"/>
              <a:gd name="T17" fmla="*/ 3084 h 4552"/>
              <a:gd name="T18" fmla="*/ 1571 w 4469"/>
              <a:gd name="T19" fmla="*/ 2316 h 4552"/>
              <a:gd name="T20" fmla="*/ 3799 w 4469"/>
              <a:gd name="T21" fmla="*/ 4552 h 4552"/>
              <a:gd name="T22" fmla="*/ 2269 w 4469"/>
              <a:gd name="T23" fmla="*/ 0 h 4552"/>
              <a:gd name="T24" fmla="*/ 3799 w 4469"/>
              <a:gd name="T25" fmla="*/ 0 h 4552"/>
              <a:gd name="T26" fmla="*/ 1571 w 4469"/>
              <a:gd name="T27" fmla="*/ 2236 h 4552"/>
              <a:gd name="T28" fmla="*/ 806 w 4469"/>
              <a:gd name="T29" fmla="*/ 1468 h 4552"/>
              <a:gd name="T30" fmla="*/ 2269 w 4469"/>
              <a:gd name="T31" fmla="*/ 0 h 4552"/>
              <a:gd name="T32" fmla="*/ 0 w 4469"/>
              <a:gd name="T33" fmla="*/ 2276 h 4552"/>
              <a:gd name="T34" fmla="*/ 765 w 4469"/>
              <a:gd name="T35" fmla="*/ 1508 h 4552"/>
              <a:gd name="T36" fmla="*/ 1531 w 4469"/>
              <a:gd name="T37" fmla="*/ 2276 h 4552"/>
              <a:gd name="T38" fmla="*/ 765 w 4469"/>
              <a:gd name="T39" fmla="*/ 3044 h 4552"/>
              <a:gd name="T40" fmla="*/ 0 w 4469"/>
              <a:gd name="T41" fmla="*/ 2276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69" h="4552">
                <a:moveTo>
                  <a:pt x="4469" y="4552"/>
                </a:moveTo>
                <a:lnTo>
                  <a:pt x="3879" y="4552"/>
                </a:lnTo>
                <a:lnTo>
                  <a:pt x="1610" y="2276"/>
                </a:lnTo>
                <a:lnTo>
                  <a:pt x="3879" y="0"/>
                </a:lnTo>
                <a:lnTo>
                  <a:pt x="4469" y="0"/>
                </a:lnTo>
                <a:lnTo>
                  <a:pt x="4469" y="4552"/>
                </a:lnTo>
                <a:close/>
                <a:moveTo>
                  <a:pt x="3799" y="4552"/>
                </a:moveTo>
                <a:lnTo>
                  <a:pt x="2269" y="4552"/>
                </a:lnTo>
                <a:lnTo>
                  <a:pt x="806" y="3084"/>
                </a:lnTo>
                <a:lnTo>
                  <a:pt x="1571" y="2316"/>
                </a:lnTo>
                <a:lnTo>
                  <a:pt x="3799" y="4552"/>
                </a:lnTo>
                <a:close/>
                <a:moveTo>
                  <a:pt x="2269" y="0"/>
                </a:moveTo>
                <a:lnTo>
                  <a:pt x="3799" y="0"/>
                </a:lnTo>
                <a:lnTo>
                  <a:pt x="1571" y="2236"/>
                </a:lnTo>
                <a:lnTo>
                  <a:pt x="806" y="1468"/>
                </a:lnTo>
                <a:lnTo>
                  <a:pt x="2269" y="0"/>
                </a:lnTo>
                <a:close/>
                <a:moveTo>
                  <a:pt x="0" y="2276"/>
                </a:moveTo>
                <a:lnTo>
                  <a:pt x="765" y="1508"/>
                </a:lnTo>
                <a:lnTo>
                  <a:pt x="1531" y="2276"/>
                </a:lnTo>
                <a:lnTo>
                  <a:pt x="765" y="3044"/>
                </a:lnTo>
                <a:lnTo>
                  <a:pt x="0" y="227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4" name="Picture 3" descr="A picture containing drawing&#10;&#10;Description automatically generated">
            <a:extLst>
              <a:ext uri="{FF2B5EF4-FFF2-40B4-BE49-F238E27FC236}">
                <a16:creationId xmlns:a16="http://schemas.microsoft.com/office/drawing/2014/main" id="{845DB840-E51E-724F-90BD-ACA7BDB363B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 y="29979"/>
            <a:ext cx="3847685" cy="1736485"/>
          </a:xfrm>
          <a:prstGeom prst="rect">
            <a:avLst/>
          </a:prstGeom>
        </p:spPr>
      </p:pic>
    </p:spTree>
    <p:extLst>
      <p:ext uri="{BB962C8B-B14F-4D97-AF65-F5344CB8AC3E}">
        <p14:creationId xmlns:p14="http://schemas.microsoft.com/office/powerpoint/2010/main" val="1188142014"/>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userDrawn="1">
  <p:cSld name="24">
    <p:spTree>
      <p:nvGrpSpPr>
        <p:cNvPr id="1" name=""/>
        <p:cNvGrpSpPr/>
        <p:nvPr/>
      </p:nvGrpSpPr>
      <p:grpSpPr>
        <a:xfrm>
          <a:off x="0" y="0"/>
          <a:ext cx="0" cy="0"/>
          <a:chOff x="0" y="0"/>
          <a:chExt cx="0" cy="0"/>
        </a:xfrm>
      </p:grpSpPr>
      <p:sp>
        <p:nvSpPr>
          <p:cNvPr id="3" name="Freeform 11"/>
          <p:cNvSpPr>
            <a:spLocks noGrp="1" noEditPoints="1"/>
          </p:cNvSpPr>
          <p:nvPr>
            <p:ph type="pic" sz="quarter" idx="10"/>
          </p:nvPr>
        </p:nvSpPr>
        <p:spPr bwMode="auto">
          <a:xfrm>
            <a:off x="0" y="0"/>
            <a:ext cx="14831526" cy="10288588"/>
          </a:xfrm>
          <a:custGeom>
            <a:avLst/>
            <a:gdLst>
              <a:gd name="T0" fmla="*/ 0 w 3711"/>
              <a:gd name="T1" fmla="*/ 0 h 3236"/>
              <a:gd name="T2" fmla="*/ 319 w 3711"/>
              <a:gd name="T3" fmla="*/ 557 h 3236"/>
              <a:gd name="T4" fmla="*/ 640 w 3711"/>
              <a:gd name="T5" fmla="*/ 0 h 3236"/>
              <a:gd name="T6" fmla="*/ 0 w 3711"/>
              <a:gd name="T7" fmla="*/ 0 h 3236"/>
              <a:gd name="T8" fmla="*/ 349 w 3711"/>
              <a:gd name="T9" fmla="*/ 608 h 3236"/>
              <a:gd name="T10" fmla="*/ 625 w 3711"/>
              <a:gd name="T11" fmla="*/ 1089 h 3236"/>
              <a:gd name="T12" fmla="*/ 1252 w 3711"/>
              <a:gd name="T13" fmla="*/ 0 h 3236"/>
              <a:gd name="T14" fmla="*/ 699 w 3711"/>
              <a:gd name="T15" fmla="*/ 0 h 3236"/>
              <a:gd name="T16" fmla="*/ 349 w 3711"/>
              <a:gd name="T17" fmla="*/ 608 h 3236"/>
              <a:gd name="T18" fmla="*/ 654 w 3711"/>
              <a:gd name="T19" fmla="*/ 1140 h 3236"/>
              <a:gd name="T20" fmla="*/ 930 w 3711"/>
              <a:gd name="T21" fmla="*/ 1621 h 3236"/>
              <a:gd name="T22" fmla="*/ 1863 w 3711"/>
              <a:gd name="T23" fmla="*/ 0 h 3236"/>
              <a:gd name="T24" fmla="*/ 1310 w 3711"/>
              <a:gd name="T25" fmla="*/ 0 h 3236"/>
              <a:gd name="T26" fmla="*/ 654 w 3711"/>
              <a:gd name="T27" fmla="*/ 1140 h 3236"/>
              <a:gd name="T28" fmla="*/ 959 w 3711"/>
              <a:gd name="T29" fmla="*/ 1672 h 3236"/>
              <a:gd name="T30" fmla="*/ 1235 w 3711"/>
              <a:gd name="T31" fmla="*/ 2153 h 3236"/>
              <a:gd name="T32" fmla="*/ 2475 w 3711"/>
              <a:gd name="T33" fmla="*/ 0 h 3236"/>
              <a:gd name="T34" fmla="*/ 1921 w 3711"/>
              <a:gd name="T35" fmla="*/ 0 h 3236"/>
              <a:gd name="T36" fmla="*/ 959 w 3711"/>
              <a:gd name="T37" fmla="*/ 1672 h 3236"/>
              <a:gd name="T38" fmla="*/ 1265 w 3711"/>
              <a:gd name="T39" fmla="*/ 2204 h 3236"/>
              <a:gd name="T40" fmla="*/ 1541 w 3711"/>
              <a:gd name="T41" fmla="*/ 2685 h 3236"/>
              <a:gd name="T42" fmla="*/ 3086 w 3711"/>
              <a:gd name="T43" fmla="*/ 0 h 3236"/>
              <a:gd name="T44" fmla="*/ 2533 w 3711"/>
              <a:gd name="T45" fmla="*/ 0 h 3236"/>
              <a:gd name="T46" fmla="*/ 1265 w 3711"/>
              <a:gd name="T47" fmla="*/ 2204 h 3236"/>
              <a:gd name="T48" fmla="*/ 1569 w 3711"/>
              <a:gd name="T49" fmla="*/ 2736 h 3236"/>
              <a:gd name="T50" fmla="*/ 1856 w 3711"/>
              <a:gd name="T51" fmla="*/ 3236 h 3236"/>
              <a:gd name="T52" fmla="*/ 3711 w 3711"/>
              <a:gd name="T53" fmla="*/ 0 h 3236"/>
              <a:gd name="T54" fmla="*/ 3144 w 3711"/>
              <a:gd name="T55" fmla="*/ 0 h 3236"/>
              <a:gd name="T56" fmla="*/ 1569 w 3711"/>
              <a:gd name="T57" fmla="*/ 2736 h 3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11" h="3236">
                <a:moveTo>
                  <a:pt x="0" y="0"/>
                </a:moveTo>
                <a:lnTo>
                  <a:pt x="319" y="557"/>
                </a:lnTo>
                <a:lnTo>
                  <a:pt x="640" y="0"/>
                </a:lnTo>
                <a:lnTo>
                  <a:pt x="0" y="0"/>
                </a:lnTo>
                <a:close/>
                <a:moveTo>
                  <a:pt x="349" y="608"/>
                </a:moveTo>
                <a:lnTo>
                  <a:pt x="625" y="1089"/>
                </a:lnTo>
                <a:lnTo>
                  <a:pt x="1252" y="0"/>
                </a:lnTo>
                <a:lnTo>
                  <a:pt x="699" y="0"/>
                </a:lnTo>
                <a:lnTo>
                  <a:pt x="349" y="608"/>
                </a:lnTo>
                <a:close/>
                <a:moveTo>
                  <a:pt x="654" y="1140"/>
                </a:moveTo>
                <a:lnTo>
                  <a:pt x="930" y="1621"/>
                </a:lnTo>
                <a:lnTo>
                  <a:pt x="1863" y="0"/>
                </a:lnTo>
                <a:lnTo>
                  <a:pt x="1310" y="0"/>
                </a:lnTo>
                <a:lnTo>
                  <a:pt x="654" y="1140"/>
                </a:lnTo>
                <a:close/>
                <a:moveTo>
                  <a:pt x="959" y="1672"/>
                </a:moveTo>
                <a:lnTo>
                  <a:pt x="1235" y="2153"/>
                </a:lnTo>
                <a:lnTo>
                  <a:pt x="2475" y="0"/>
                </a:lnTo>
                <a:lnTo>
                  <a:pt x="1921" y="0"/>
                </a:lnTo>
                <a:lnTo>
                  <a:pt x="959" y="1672"/>
                </a:lnTo>
                <a:close/>
                <a:moveTo>
                  <a:pt x="1265" y="2204"/>
                </a:moveTo>
                <a:lnTo>
                  <a:pt x="1541" y="2685"/>
                </a:lnTo>
                <a:lnTo>
                  <a:pt x="3086" y="0"/>
                </a:lnTo>
                <a:lnTo>
                  <a:pt x="2533" y="0"/>
                </a:lnTo>
                <a:lnTo>
                  <a:pt x="1265" y="2204"/>
                </a:lnTo>
                <a:close/>
                <a:moveTo>
                  <a:pt x="1569" y="2736"/>
                </a:moveTo>
                <a:lnTo>
                  <a:pt x="1856" y="3236"/>
                </a:lnTo>
                <a:lnTo>
                  <a:pt x="3711" y="0"/>
                </a:lnTo>
                <a:lnTo>
                  <a:pt x="3144" y="0"/>
                </a:lnTo>
                <a:lnTo>
                  <a:pt x="1569" y="273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7" name="Picture 6" descr="A picture containing drawing&#10;&#10;Description automatically generated">
            <a:extLst>
              <a:ext uri="{FF2B5EF4-FFF2-40B4-BE49-F238E27FC236}">
                <a16:creationId xmlns:a16="http://schemas.microsoft.com/office/drawing/2014/main" id="{13A53D4D-C751-C94D-89AF-933F687BC08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4103219375"/>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userDrawn="1">
  <p:cSld name="25">
    <p:spTree>
      <p:nvGrpSpPr>
        <p:cNvPr id="1" name=""/>
        <p:cNvGrpSpPr/>
        <p:nvPr/>
      </p:nvGrpSpPr>
      <p:grpSpPr>
        <a:xfrm>
          <a:off x="0" y="0"/>
          <a:ext cx="0" cy="0"/>
          <a:chOff x="0" y="0"/>
          <a:chExt cx="0" cy="0"/>
        </a:xfrm>
      </p:grpSpPr>
      <p:sp>
        <p:nvSpPr>
          <p:cNvPr id="3" name="Рисунок 2"/>
          <p:cNvSpPr>
            <a:spLocks noGrp="1"/>
          </p:cNvSpPr>
          <p:nvPr>
            <p:ph type="pic" sz="quarter" idx="10"/>
          </p:nvPr>
        </p:nvSpPr>
        <p:spPr bwMode="auto">
          <a:xfrm>
            <a:off x="-2" y="0"/>
            <a:ext cx="11799270" cy="10288588"/>
          </a:xfrm>
          <a:custGeom>
            <a:avLst/>
            <a:gdLst>
              <a:gd name="connsiteX0" fmla="*/ 2182082 w 8389157"/>
              <a:gd name="connsiteY0" fmla="*/ 3719723 h 7315076"/>
              <a:gd name="connsiteX1" fmla="*/ 6229680 w 8389157"/>
              <a:gd name="connsiteY1" fmla="*/ 3719723 h 7315076"/>
              <a:gd name="connsiteX2" fmla="*/ 4205881 w 8389157"/>
              <a:gd name="connsiteY2" fmla="*/ 7315076 h 7315076"/>
              <a:gd name="connsiteX3" fmla="*/ 4194578 w 8389157"/>
              <a:gd name="connsiteY3" fmla="*/ 0 h 7315076"/>
              <a:gd name="connsiteX4" fmla="*/ 6218377 w 8389157"/>
              <a:gd name="connsiteY4" fmla="*/ 3595353 h 7315076"/>
              <a:gd name="connsiteX5" fmla="*/ 2170779 w 8389157"/>
              <a:gd name="connsiteY5" fmla="*/ 3595353 h 7315076"/>
              <a:gd name="connsiteX6" fmla="*/ 0 w 8389157"/>
              <a:gd name="connsiteY6" fmla="*/ 0 h 7315076"/>
              <a:gd name="connsiteX7" fmla="*/ 4058908 w 8389157"/>
              <a:gd name="connsiteY7" fmla="*/ 0 h 7315076"/>
              <a:gd name="connsiteX8" fmla="*/ 2028321 w 8389157"/>
              <a:gd name="connsiteY8" fmla="*/ 3595353 h 7315076"/>
              <a:gd name="connsiteX9" fmla="*/ 4330249 w 8389157"/>
              <a:gd name="connsiteY9" fmla="*/ 0 h 7315076"/>
              <a:gd name="connsiteX10" fmla="*/ 8389157 w 8389157"/>
              <a:gd name="connsiteY10" fmla="*/ 0 h 7315076"/>
              <a:gd name="connsiteX11" fmla="*/ 6358570 w 8389157"/>
              <a:gd name="connsiteY11" fmla="*/ 3595353 h 7315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389157" h="7315076">
                <a:moveTo>
                  <a:pt x="2182082" y="3719723"/>
                </a:moveTo>
                <a:lnTo>
                  <a:pt x="6229680" y="3719723"/>
                </a:lnTo>
                <a:lnTo>
                  <a:pt x="4205881" y="7315076"/>
                </a:lnTo>
                <a:close/>
                <a:moveTo>
                  <a:pt x="4194578" y="0"/>
                </a:moveTo>
                <a:lnTo>
                  <a:pt x="6218377" y="3595353"/>
                </a:lnTo>
                <a:lnTo>
                  <a:pt x="2170779" y="3595353"/>
                </a:lnTo>
                <a:close/>
                <a:moveTo>
                  <a:pt x="0" y="0"/>
                </a:moveTo>
                <a:lnTo>
                  <a:pt x="4058908" y="0"/>
                </a:lnTo>
                <a:lnTo>
                  <a:pt x="2028321" y="3595353"/>
                </a:lnTo>
                <a:close/>
                <a:moveTo>
                  <a:pt x="4330249" y="0"/>
                </a:moveTo>
                <a:lnTo>
                  <a:pt x="8389157" y="0"/>
                </a:lnTo>
                <a:lnTo>
                  <a:pt x="6358570" y="3595353"/>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7" name="Picture 6" descr="A picture containing drawing&#10;&#10;Description automatically generated">
            <a:extLst>
              <a:ext uri="{FF2B5EF4-FFF2-40B4-BE49-F238E27FC236}">
                <a16:creationId xmlns:a16="http://schemas.microsoft.com/office/drawing/2014/main" id="{EAC61CB5-456D-954E-B019-5E4216A493CC}"/>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3824417259"/>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26">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10460736" y="2301972"/>
            <a:ext cx="7827264" cy="7986618"/>
          </a:xfrm>
          <a:custGeom>
            <a:avLst/>
            <a:gdLst>
              <a:gd name="T0" fmla="*/ 2840 w 4177"/>
              <a:gd name="T1" fmla="*/ 704 h 4262"/>
              <a:gd name="T2" fmla="*/ 2804 w 4177"/>
              <a:gd name="T3" fmla="*/ 586 h 4262"/>
              <a:gd name="T4" fmla="*/ 2798 w 4177"/>
              <a:gd name="T5" fmla="*/ 465 h 4262"/>
              <a:gd name="T6" fmla="*/ 2820 w 4177"/>
              <a:gd name="T7" fmla="*/ 348 h 4262"/>
              <a:gd name="T8" fmla="*/ 2870 w 4177"/>
              <a:gd name="T9" fmla="*/ 237 h 4262"/>
              <a:gd name="T10" fmla="*/ 2946 w 4177"/>
              <a:gd name="T11" fmla="*/ 142 h 4262"/>
              <a:gd name="T12" fmla="*/ 3045 w 4177"/>
              <a:gd name="T13" fmla="*/ 67 h 4262"/>
              <a:gd name="T14" fmla="*/ 3160 w 4177"/>
              <a:gd name="T15" fmla="*/ 18 h 4262"/>
              <a:gd name="T16" fmla="*/ 3280 w 4177"/>
              <a:gd name="T17" fmla="*/ 0 h 4262"/>
              <a:gd name="T18" fmla="*/ 3400 w 4177"/>
              <a:gd name="T19" fmla="*/ 11 h 4262"/>
              <a:gd name="T20" fmla="*/ 3513 w 4177"/>
              <a:gd name="T21" fmla="*/ 51 h 4262"/>
              <a:gd name="T22" fmla="*/ 3613 w 4177"/>
              <a:gd name="T23" fmla="*/ 116 h 4262"/>
              <a:gd name="T24" fmla="*/ 3698 w 4177"/>
              <a:gd name="T25" fmla="*/ 207 h 4262"/>
              <a:gd name="T26" fmla="*/ 4177 w 4177"/>
              <a:gd name="T27" fmla="*/ 4262 h 4262"/>
              <a:gd name="T28" fmla="*/ 2441 w 4177"/>
              <a:gd name="T29" fmla="*/ 2118 h 4262"/>
              <a:gd name="T30" fmla="*/ 2411 w 4177"/>
              <a:gd name="T31" fmla="*/ 1999 h 4262"/>
              <a:gd name="T32" fmla="*/ 2411 w 4177"/>
              <a:gd name="T33" fmla="*/ 1878 h 4262"/>
              <a:gd name="T34" fmla="*/ 2439 w 4177"/>
              <a:gd name="T35" fmla="*/ 1761 h 4262"/>
              <a:gd name="T36" fmla="*/ 2495 w 4177"/>
              <a:gd name="T37" fmla="*/ 1654 h 4262"/>
              <a:gd name="T38" fmla="*/ 2574 w 4177"/>
              <a:gd name="T39" fmla="*/ 1562 h 4262"/>
              <a:gd name="T40" fmla="*/ 2679 w 4177"/>
              <a:gd name="T41" fmla="*/ 1491 h 4262"/>
              <a:gd name="T42" fmla="*/ 2796 w 4177"/>
              <a:gd name="T43" fmla="*/ 1449 h 4262"/>
              <a:gd name="T44" fmla="*/ 2916 w 4177"/>
              <a:gd name="T45" fmla="*/ 1437 h 4262"/>
              <a:gd name="T46" fmla="*/ 3034 w 4177"/>
              <a:gd name="T47" fmla="*/ 1454 h 4262"/>
              <a:gd name="T48" fmla="*/ 3145 w 4177"/>
              <a:gd name="T49" fmla="*/ 1498 h 4262"/>
              <a:gd name="T50" fmla="*/ 3243 w 4177"/>
              <a:gd name="T51" fmla="*/ 1569 h 4262"/>
              <a:gd name="T52" fmla="*/ 3323 w 4177"/>
              <a:gd name="T53" fmla="*/ 1664 h 4262"/>
              <a:gd name="T54" fmla="*/ 641 w 4177"/>
              <a:gd name="T55" fmla="*/ 1114 h 4262"/>
              <a:gd name="T56" fmla="*/ 593 w 4177"/>
              <a:gd name="T57" fmla="*/ 997 h 4262"/>
              <a:gd name="T58" fmla="*/ 575 w 4177"/>
              <a:gd name="T59" fmla="*/ 877 h 4262"/>
              <a:gd name="T60" fmla="*/ 586 w 4177"/>
              <a:gd name="T61" fmla="*/ 758 h 4262"/>
              <a:gd name="T62" fmla="*/ 625 w 4177"/>
              <a:gd name="T63" fmla="*/ 644 h 4262"/>
              <a:gd name="T64" fmla="*/ 690 w 4177"/>
              <a:gd name="T65" fmla="*/ 543 h 4262"/>
              <a:gd name="T66" fmla="*/ 781 w 4177"/>
              <a:gd name="T67" fmla="*/ 458 h 4262"/>
              <a:gd name="T68" fmla="*/ 892 w 4177"/>
              <a:gd name="T69" fmla="*/ 397 h 4262"/>
              <a:gd name="T70" fmla="*/ 1011 w 4177"/>
              <a:gd name="T71" fmla="*/ 368 h 4262"/>
              <a:gd name="T72" fmla="*/ 1130 w 4177"/>
              <a:gd name="T73" fmla="*/ 368 h 4262"/>
              <a:gd name="T74" fmla="*/ 1246 w 4177"/>
              <a:gd name="T75" fmla="*/ 396 h 4262"/>
              <a:gd name="T76" fmla="*/ 1353 w 4177"/>
              <a:gd name="T77" fmla="*/ 451 h 4262"/>
              <a:gd name="T78" fmla="*/ 1445 w 4177"/>
              <a:gd name="T79" fmla="*/ 532 h 4262"/>
              <a:gd name="T80" fmla="*/ 3602 w 4177"/>
              <a:gd name="T81" fmla="*/ 4262 h 4262"/>
              <a:gd name="T82" fmla="*/ 42 w 4177"/>
              <a:gd name="T83" fmla="*/ 2181 h 4262"/>
              <a:gd name="T84" fmla="*/ 7 w 4177"/>
              <a:gd name="T85" fmla="*/ 2062 h 4262"/>
              <a:gd name="T86" fmla="*/ 1 w 4177"/>
              <a:gd name="T87" fmla="*/ 1941 h 4262"/>
              <a:gd name="T88" fmla="*/ 23 w 4177"/>
              <a:gd name="T89" fmla="*/ 1824 h 4262"/>
              <a:gd name="T90" fmla="*/ 73 w 4177"/>
              <a:gd name="T91" fmla="*/ 1715 h 4262"/>
              <a:gd name="T92" fmla="*/ 148 w 4177"/>
              <a:gd name="T93" fmla="*/ 1619 h 4262"/>
              <a:gd name="T94" fmla="*/ 247 w 4177"/>
              <a:gd name="T95" fmla="*/ 1543 h 4262"/>
              <a:gd name="T96" fmla="*/ 363 w 4177"/>
              <a:gd name="T97" fmla="*/ 1494 h 4262"/>
              <a:gd name="T98" fmla="*/ 483 w 4177"/>
              <a:gd name="T99" fmla="*/ 1476 h 4262"/>
              <a:gd name="T100" fmla="*/ 602 w 4177"/>
              <a:gd name="T101" fmla="*/ 1488 h 4262"/>
              <a:gd name="T102" fmla="*/ 716 w 4177"/>
              <a:gd name="T103" fmla="*/ 1527 h 4262"/>
              <a:gd name="T104" fmla="*/ 816 w 4177"/>
              <a:gd name="T105" fmla="*/ 1592 h 4262"/>
              <a:gd name="T106" fmla="*/ 901 w 4177"/>
              <a:gd name="T107" fmla="*/ 1683 h 4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177" h="4262">
                <a:moveTo>
                  <a:pt x="4177" y="1036"/>
                </a:moveTo>
                <a:lnTo>
                  <a:pt x="4177" y="3034"/>
                </a:lnTo>
                <a:lnTo>
                  <a:pt x="2863" y="749"/>
                </a:lnTo>
                <a:lnTo>
                  <a:pt x="2850" y="727"/>
                </a:lnTo>
                <a:lnTo>
                  <a:pt x="2840" y="704"/>
                </a:lnTo>
                <a:lnTo>
                  <a:pt x="2830" y="681"/>
                </a:lnTo>
                <a:lnTo>
                  <a:pt x="2822" y="657"/>
                </a:lnTo>
                <a:lnTo>
                  <a:pt x="2814" y="634"/>
                </a:lnTo>
                <a:lnTo>
                  <a:pt x="2808" y="609"/>
                </a:lnTo>
                <a:lnTo>
                  <a:pt x="2804" y="586"/>
                </a:lnTo>
                <a:lnTo>
                  <a:pt x="2800" y="562"/>
                </a:lnTo>
                <a:lnTo>
                  <a:pt x="2798" y="538"/>
                </a:lnTo>
                <a:lnTo>
                  <a:pt x="2797" y="513"/>
                </a:lnTo>
                <a:lnTo>
                  <a:pt x="2797" y="489"/>
                </a:lnTo>
                <a:lnTo>
                  <a:pt x="2798" y="465"/>
                </a:lnTo>
                <a:lnTo>
                  <a:pt x="2800" y="441"/>
                </a:lnTo>
                <a:lnTo>
                  <a:pt x="2804" y="417"/>
                </a:lnTo>
                <a:lnTo>
                  <a:pt x="2808" y="393"/>
                </a:lnTo>
                <a:lnTo>
                  <a:pt x="2814" y="370"/>
                </a:lnTo>
                <a:lnTo>
                  <a:pt x="2820" y="348"/>
                </a:lnTo>
                <a:lnTo>
                  <a:pt x="2828" y="324"/>
                </a:lnTo>
                <a:lnTo>
                  <a:pt x="2837" y="302"/>
                </a:lnTo>
                <a:lnTo>
                  <a:pt x="2847" y="280"/>
                </a:lnTo>
                <a:lnTo>
                  <a:pt x="2858" y="259"/>
                </a:lnTo>
                <a:lnTo>
                  <a:pt x="2870" y="237"/>
                </a:lnTo>
                <a:lnTo>
                  <a:pt x="2883" y="217"/>
                </a:lnTo>
                <a:lnTo>
                  <a:pt x="2897" y="198"/>
                </a:lnTo>
                <a:lnTo>
                  <a:pt x="2913" y="179"/>
                </a:lnTo>
                <a:lnTo>
                  <a:pt x="2929" y="161"/>
                </a:lnTo>
                <a:lnTo>
                  <a:pt x="2946" y="142"/>
                </a:lnTo>
                <a:lnTo>
                  <a:pt x="2964" y="125"/>
                </a:lnTo>
                <a:lnTo>
                  <a:pt x="2982" y="109"/>
                </a:lnTo>
                <a:lnTo>
                  <a:pt x="3002" y="94"/>
                </a:lnTo>
                <a:lnTo>
                  <a:pt x="3023" y="80"/>
                </a:lnTo>
                <a:lnTo>
                  <a:pt x="3045" y="67"/>
                </a:lnTo>
                <a:lnTo>
                  <a:pt x="3068" y="55"/>
                </a:lnTo>
                <a:lnTo>
                  <a:pt x="3090" y="43"/>
                </a:lnTo>
                <a:lnTo>
                  <a:pt x="3113" y="33"/>
                </a:lnTo>
                <a:lnTo>
                  <a:pt x="3137" y="25"/>
                </a:lnTo>
                <a:lnTo>
                  <a:pt x="3160" y="18"/>
                </a:lnTo>
                <a:lnTo>
                  <a:pt x="3184" y="12"/>
                </a:lnTo>
                <a:lnTo>
                  <a:pt x="3208" y="7"/>
                </a:lnTo>
                <a:lnTo>
                  <a:pt x="3232" y="4"/>
                </a:lnTo>
                <a:lnTo>
                  <a:pt x="3256" y="1"/>
                </a:lnTo>
                <a:lnTo>
                  <a:pt x="3280" y="0"/>
                </a:lnTo>
                <a:lnTo>
                  <a:pt x="3304" y="0"/>
                </a:lnTo>
                <a:lnTo>
                  <a:pt x="3328" y="1"/>
                </a:lnTo>
                <a:lnTo>
                  <a:pt x="3353" y="4"/>
                </a:lnTo>
                <a:lnTo>
                  <a:pt x="3376" y="7"/>
                </a:lnTo>
                <a:lnTo>
                  <a:pt x="3400" y="11"/>
                </a:lnTo>
                <a:lnTo>
                  <a:pt x="3423" y="17"/>
                </a:lnTo>
                <a:lnTo>
                  <a:pt x="3446" y="24"/>
                </a:lnTo>
                <a:lnTo>
                  <a:pt x="3468" y="32"/>
                </a:lnTo>
                <a:lnTo>
                  <a:pt x="3491" y="40"/>
                </a:lnTo>
                <a:lnTo>
                  <a:pt x="3513" y="51"/>
                </a:lnTo>
                <a:lnTo>
                  <a:pt x="3534" y="62"/>
                </a:lnTo>
                <a:lnTo>
                  <a:pt x="3555" y="74"/>
                </a:lnTo>
                <a:lnTo>
                  <a:pt x="3575" y="87"/>
                </a:lnTo>
                <a:lnTo>
                  <a:pt x="3594" y="101"/>
                </a:lnTo>
                <a:lnTo>
                  <a:pt x="3613" y="116"/>
                </a:lnTo>
                <a:lnTo>
                  <a:pt x="3633" y="132"/>
                </a:lnTo>
                <a:lnTo>
                  <a:pt x="3650" y="150"/>
                </a:lnTo>
                <a:lnTo>
                  <a:pt x="3667" y="168"/>
                </a:lnTo>
                <a:lnTo>
                  <a:pt x="3683" y="187"/>
                </a:lnTo>
                <a:lnTo>
                  <a:pt x="3698" y="207"/>
                </a:lnTo>
                <a:lnTo>
                  <a:pt x="3712" y="227"/>
                </a:lnTo>
                <a:lnTo>
                  <a:pt x="3725" y="250"/>
                </a:lnTo>
                <a:lnTo>
                  <a:pt x="4177" y="1036"/>
                </a:lnTo>
                <a:close/>
                <a:moveTo>
                  <a:pt x="4177" y="3148"/>
                </a:moveTo>
                <a:lnTo>
                  <a:pt x="4177" y="4262"/>
                </a:lnTo>
                <a:lnTo>
                  <a:pt x="3668" y="4262"/>
                </a:lnTo>
                <a:lnTo>
                  <a:pt x="2474" y="2187"/>
                </a:lnTo>
                <a:lnTo>
                  <a:pt x="2462" y="2163"/>
                </a:lnTo>
                <a:lnTo>
                  <a:pt x="2450" y="2141"/>
                </a:lnTo>
                <a:lnTo>
                  <a:pt x="2441" y="2118"/>
                </a:lnTo>
                <a:lnTo>
                  <a:pt x="2432" y="2095"/>
                </a:lnTo>
                <a:lnTo>
                  <a:pt x="2425" y="2070"/>
                </a:lnTo>
                <a:lnTo>
                  <a:pt x="2419" y="2047"/>
                </a:lnTo>
                <a:lnTo>
                  <a:pt x="2415" y="2023"/>
                </a:lnTo>
                <a:lnTo>
                  <a:pt x="2411" y="1999"/>
                </a:lnTo>
                <a:lnTo>
                  <a:pt x="2409" y="1974"/>
                </a:lnTo>
                <a:lnTo>
                  <a:pt x="2408" y="1950"/>
                </a:lnTo>
                <a:lnTo>
                  <a:pt x="2408" y="1926"/>
                </a:lnTo>
                <a:lnTo>
                  <a:pt x="2409" y="1902"/>
                </a:lnTo>
                <a:lnTo>
                  <a:pt x="2411" y="1878"/>
                </a:lnTo>
                <a:lnTo>
                  <a:pt x="2414" y="1854"/>
                </a:lnTo>
                <a:lnTo>
                  <a:pt x="2419" y="1831"/>
                </a:lnTo>
                <a:lnTo>
                  <a:pt x="2425" y="1808"/>
                </a:lnTo>
                <a:lnTo>
                  <a:pt x="2431" y="1784"/>
                </a:lnTo>
                <a:lnTo>
                  <a:pt x="2439" y="1761"/>
                </a:lnTo>
                <a:lnTo>
                  <a:pt x="2448" y="1739"/>
                </a:lnTo>
                <a:lnTo>
                  <a:pt x="2458" y="1718"/>
                </a:lnTo>
                <a:lnTo>
                  <a:pt x="2470" y="1696"/>
                </a:lnTo>
                <a:lnTo>
                  <a:pt x="2482" y="1675"/>
                </a:lnTo>
                <a:lnTo>
                  <a:pt x="2495" y="1654"/>
                </a:lnTo>
                <a:lnTo>
                  <a:pt x="2509" y="1635"/>
                </a:lnTo>
                <a:lnTo>
                  <a:pt x="2524" y="1616"/>
                </a:lnTo>
                <a:lnTo>
                  <a:pt x="2540" y="1597"/>
                </a:lnTo>
                <a:lnTo>
                  <a:pt x="2557" y="1579"/>
                </a:lnTo>
                <a:lnTo>
                  <a:pt x="2574" y="1562"/>
                </a:lnTo>
                <a:lnTo>
                  <a:pt x="2593" y="1547"/>
                </a:lnTo>
                <a:lnTo>
                  <a:pt x="2614" y="1531"/>
                </a:lnTo>
                <a:lnTo>
                  <a:pt x="2635" y="1517"/>
                </a:lnTo>
                <a:lnTo>
                  <a:pt x="2656" y="1504"/>
                </a:lnTo>
                <a:lnTo>
                  <a:pt x="2679" y="1491"/>
                </a:lnTo>
                <a:lnTo>
                  <a:pt x="2701" y="1480"/>
                </a:lnTo>
                <a:lnTo>
                  <a:pt x="2724" y="1471"/>
                </a:lnTo>
                <a:lnTo>
                  <a:pt x="2748" y="1462"/>
                </a:lnTo>
                <a:lnTo>
                  <a:pt x="2772" y="1455"/>
                </a:lnTo>
                <a:lnTo>
                  <a:pt x="2796" y="1449"/>
                </a:lnTo>
                <a:lnTo>
                  <a:pt x="2819" y="1444"/>
                </a:lnTo>
                <a:lnTo>
                  <a:pt x="2843" y="1441"/>
                </a:lnTo>
                <a:lnTo>
                  <a:pt x="2867" y="1439"/>
                </a:lnTo>
                <a:lnTo>
                  <a:pt x="2891" y="1437"/>
                </a:lnTo>
                <a:lnTo>
                  <a:pt x="2916" y="1437"/>
                </a:lnTo>
                <a:lnTo>
                  <a:pt x="2940" y="1438"/>
                </a:lnTo>
                <a:lnTo>
                  <a:pt x="2964" y="1441"/>
                </a:lnTo>
                <a:lnTo>
                  <a:pt x="2987" y="1444"/>
                </a:lnTo>
                <a:lnTo>
                  <a:pt x="3010" y="1449"/>
                </a:lnTo>
                <a:lnTo>
                  <a:pt x="3034" y="1454"/>
                </a:lnTo>
                <a:lnTo>
                  <a:pt x="3057" y="1461"/>
                </a:lnTo>
                <a:lnTo>
                  <a:pt x="3080" y="1469"/>
                </a:lnTo>
                <a:lnTo>
                  <a:pt x="3102" y="1478"/>
                </a:lnTo>
                <a:lnTo>
                  <a:pt x="3124" y="1487"/>
                </a:lnTo>
                <a:lnTo>
                  <a:pt x="3145" y="1498"/>
                </a:lnTo>
                <a:lnTo>
                  <a:pt x="3166" y="1511"/>
                </a:lnTo>
                <a:lnTo>
                  <a:pt x="3186" y="1524"/>
                </a:lnTo>
                <a:lnTo>
                  <a:pt x="3206" y="1538"/>
                </a:lnTo>
                <a:lnTo>
                  <a:pt x="3225" y="1553"/>
                </a:lnTo>
                <a:lnTo>
                  <a:pt x="3243" y="1569"/>
                </a:lnTo>
                <a:lnTo>
                  <a:pt x="3261" y="1586"/>
                </a:lnTo>
                <a:lnTo>
                  <a:pt x="3278" y="1605"/>
                </a:lnTo>
                <a:lnTo>
                  <a:pt x="3294" y="1624"/>
                </a:lnTo>
                <a:lnTo>
                  <a:pt x="3309" y="1644"/>
                </a:lnTo>
                <a:lnTo>
                  <a:pt x="3323" y="1664"/>
                </a:lnTo>
                <a:lnTo>
                  <a:pt x="3336" y="1686"/>
                </a:lnTo>
                <a:lnTo>
                  <a:pt x="4177" y="3148"/>
                </a:lnTo>
                <a:close/>
                <a:moveTo>
                  <a:pt x="3602" y="4262"/>
                </a:moveTo>
                <a:lnTo>
                  <a:pt x="2452" y="4262"/>
                </a:lnTo>
                <a:lnTo>
                  <a:pt x="641" y="1114"/>
                </a:lnTo>
                <a:lnTo>
                  <a:pt x="629" y="1090"/>
                </a:lnTo>
                <a:lnTo>
                  <a:pt x="618" y="1068"/>
                </a:lnTo>
                <a:lnTo>
                  <a:pt x="608" y="1045"/>
                </a:lnTo>
                <a:lnTo>
                  <a:pt x="600" y="1022"/>
                </a:lnTo>
                <a:lnTo>
                  <a:pt x="593" y="997"/>
                </a:lnTo>
                <a:lnTo>
                  <a:pt x="587" y="973"/>
                </a:lnTo>
                <a:lnTo>
                  <a:pt x="582" y="950"/>
                </a:lnTo>
                <a:lnTo>
                  <a:pt x="579" y="926"/>
                </a:lnTo>
                <a:lnTo>
                  <a:pt x="576" y="901"/>
                </a:lnTo>
                <a:lnTo>
                  <a:pt x="575" y="877"/>
                </a:lnTo>
                <a:lnTo>
                  <a:pt x="575" y="853"/>
                </a:lnTo>
                <a:lnTo>
                  <a:pt x="576" y="829"/>
                </a:lnTo>
                <a:lnTo>
                  <a:pt x="579" y="804"/>
                </a:lnTo>
                <a:lnTo>
                  <a:pt x="582" y="781"/>
                </a:lnTo>
                <a:lnTo>
                  <a:pt x="586" y="758"/>
                </a:lnTo>
                <a:lnTo>
                  <a:pt x="592" y="734"/>
                </a:lnTo>
                <a:lnTo>
                  <a:pt x="599" y="711"/>
                </a:lnTo>
                <a:lnTo>
                  <a:pt x="607" y="688"/>
                </a:lnTo>
                <a:lnTo>
                  <a:pt x="615" y="666"/>
                </a:lnTo>
                <a:lnTo>
                  <a:pt x="625" y="644"/>
                </a:lnTo>
                <a:lnTo>
                  <a:pt x="636" y="622"/>
                </a:lnTo>
                <a:lnTo>
                  <a:pt x="648" y="602"/>
                </a:lnTo>
                <a:lnTo>
                  <a:pt x="661" y="581"/>
                </a:lnTo>
                <a:lnTo>
                  <a:pt x="675" y="562"/>
                </a:lnTo>
                <a:lnTo>
                  <a:pt x="690" y="543"/>
                </a:lnTo>
                <a:lnTo>
                  <a:pt x="707" y="524"/>
                </a:lnTo>
                <a:lnTo>
                  <a:pt x="724" y="506"/>
                </a:lnTo>
                <a:lnTo>
                  <a:pt x="742" y="489"/>
                </a:lnTo>
                <a:lnTo>
                  <a:pt x="761" y="474"/>
                </a:lnTo>
                <a:lnTo>
                  <a:pt x="781" y="458"/>
                </a:lnTo>
                <a:lnTo>
                  <a:pt x="801" y="444"/>
                </a:lnTo>
                <a:lnTo>
                  <a:pt x="823" y="430"/>
                </a:lnTo>
                <a:lnTo>
                  <a:pt x="845" y="418"/>
                </a:lnTo>
                <a:lnTo>
                  <a:pt x="869" y="407"/>
                </a:lnTo>
                <a:lnTo>
                  <a:pt x="892" y="397"/>
                </a:lnTo>
                <a:lnTo>
                  <a:pt x="915" y="389"/>
                </a:lnTo>
                <a:lnTo>
                  <a:pt x="938" y="382"/>
                </a:lnTo>
                <a:lnTo>
                  <a:pt x="962" y="376"/>
                </a:lnTo>
                <a:lnTo>
                  <a:pt x="986" y="371"/>
                </a:lnTo>
                <a:lnTo>
                  <a:pt x="1011" y="368"/>
                </a:lnTo>
                <a:lnTo>
                  <a:pt x="1035" y="365"/>
                </a:lnTo>
                <a:lnTo>
                  <a:pt x="1059" y="364"/>
                </a:lnTo>
                <a:lnTo>
                  <a:pt x="1083" y="364"/>
                </a:lnTo>
                <a:lnTo>
                  <a:pt x="1106" y="365"/>
                </a:lnTo>
                <a:lnTo>
                  <a:pt x="1130" y="368"/>
                </a:lnTo>
                <a:lnTo>
                  <a:pt x="1155" y="371"/>
                </a:lnTo>
                <a:lnTo>
                  <a:pt x="1178" y="376"/>
                </a:lnTo>
                <a:lnTo>
                  <a:pt x="1201" y="381"/>
                </a:lnTo>
                <a:lnTo>
                  <a:pt x="1224" y="388"/>
                </a:lnTo>
                <a:lnTo>
                  <a:pt x="1246" y="396"/>
                </a:lnTo>
                <a:lnTo>
                  <a:pt x="1268" y="404"/>
                </a:lnTo>
                <a:lnTo>
                  <a:pt x="1291" y="414"/>
                </a:lnTo>
                <a:lnTo>
                  <a:pt x="1312" y="425"/>
                </a:lnTo>
                <a:lnTo>
                  <a:pt x="1333" y="438"/>
                </a:lnTo>
                <a:lnTo>
                  <a:pt x="1353" y="451"/>
                </a:lnTo>
                <a:lnTo>
                  <a:pt x="1373" y="465"/>
                </a:lnTo>
                <a:lnTo>
                  <a:pt x="1392" y="480"/>
                </a:lnTo>
                <a:lnTo>
                  <a:pt x="1410" y="496"/>
                </a:lnTo>
                <a:lnTo>
                  <a:pt x="1427" y="513"/>
                </a:lnTo>
                <a:lnTo>
                  <a:pt x="1445" y="532"/>
                </a:lnTo>
                <a:lnTo>
                  <a:pt x="1461" y="551"/>
                </a:lnTo>
                <a:lnTo>
                  <a:pt x="1476" y="571"/>
                </a:lnTo>
                <a:lnTo>
                  <a:pt x="1490" y="591"/>
                </a:lnTo>
                <a:lnTo>
                  <a:pt x="1504" y="613"/>
                </a:lnTo>
                <a:lnTo>
                  <a:pt x="3602" y="4262"/>
                </a:lnTo>
                <a:close/>
                <a:moveTo>
                  <a:pt x="2387" y="4262"/>
                </a:moveTo>
                <a:lnTo>
                  <a:pt x="1237" y="4262"/>
                </a:lnTo>
                <a:lnTo>
                  <a:pt x="65" y="2226"/>
                </a:lnTo>
                <a:lnTo>
                  <a:pt x="53" y="2203"/>
                </a:lnTo>
                <a:lnTo>
                  <a:pt x="42" y="2181"/>
                </a:lnTo>
                <a:lnTo>
                  <a:pt x="33" y="2157"/>
                </a:lnTo>
                <a:lnTo>
                  <a:pt x="24" y="2134"/>
                </a:lnTo>
                <a:lnTo>
                  <a:pt x="17" y="2110"/>
                </a:lnTo>
                <a:lnTo>
                  <a:pt x="11" y="2086"/>
                </a:lnTo>
                <a:lnTo>
                  <a:pt x="7" y="2062"/>
                </a:lnTo>
                <a:lnTo>
                  <a:pt x="3" y="2038"/>
                </a:lnTo>
                <a:lnTo>
                  <a:pt x="1" y="2014"/>
                </a:lnTo>
                <a:lnTo>
                  <a:pt x="0" y="1990"/>
                </a:lnTo>
                <a:lnTo>
                  <a:pt x="0" y="1965"/>
                </a:lnTo>
                <a:lnTo>
                  <a:pt x="1" y="1941"/>
                </a:lnTo>
                <a:lnTo>
                  <a:pt x="3" y="1917"/>
                </a:lnTo>
                <a:lnTo>
                  <a:pt x="6" y="1894"/>
                </a:lnTo>
                <a:lnTo>
                  <a:pt x="11" y="1870"/>
                </a:lnTo>
                <a:lnTo>
                  <a:pt x="16" y="1846"/>
                </a:lnTo>
                <a:lnTo>
                  <a:pt x="23" y="1824"/>
                </a:lnTo>
                <a:lnTo>
                  <a:pt x="31" y="1801"/>
                </a:lnTo>
                <a:lnTo>
                  <a:pt x="40" y="1778"/>
                </a:lnTo>
                <a:lnTo>
                  <a:pt x="50" y="1756"/>
                </a:lnTo>
                <a:lnTo>
                  <a:pt x="61" y="1735"/>
                </a:lnTo>
                <a:lnTo>
                  <a:pt x="73" y="1715"/>
                </a:lnTo>
                <a:lnTo>
                  <a:pt x="86" y="1693"/>
                </a:lnTo>
                <a:lnTo>
                  <a:pt x="100" y="1674"/>
                </a:lnTo>
                <a:lnTo>
                  <a:pt x="115" y="1655"/>
                </a:lnTo>
                <a:lnTo>
                  <a:pt x="132" y="1637"/>
                </a:lnTo>
                <a:lnTo>
                  <a:pt x="148" y="1619"/>
                </a:lnTo>
                <a:lnTo>
                  <a:pt x="166" y="1602"/>
                </a:lnTo>
                <a:lnTo>
                  <a:pt x="185" y="1585"/>
                </a:lnTo>
                <a:lnTo>
                  <a:pt x="205" y="1570"/>
                </a:lnTo>
                <a:lnTo>
                  <a:pt x="226" y="1556"/>
                </a:lnTo>
                <a:lnTo>
                  <a:pt x="247" y="1543"/>
                </a:lnTo>
                <a:lnTo>
                  <a:pt x="271" y="1531"/>
                </a:lnTo>
                <a:lnTo>
                  <a:pt x="293" y="1520"/>
                </a:lnTo>
                <a:lnTo>
                  <a:pt x="316" y="1510"/>
                </a:lnTo>
                <a:lnTo>
                  <a:pt x="339" y="1502"/>
                </a:lnTo>
                <a:lnTo>
                  <a:pt x="363" y="1494"/>
                </a:lnTo>
                <a:lnTo>
                  <a:pt x="387" y="1488"/>
                </a:lnTo>
                <a:lnTo>
                  <a:pt x="411" y="1483"/>
                </a:lnTo>
                <a:lnTo>
                  <a:pt x="435" y="1480"/>
                </a:lnTo>
                <a:lnTo>
                  <a:pt x="459" y="1477"/>
                </a:lnTo>
                <a:lnTo>
                  <a:pt x="483" y="1476"/>
                </a:lnTo>
                <a:lnTo>
                  <a:pt x="507" y="1476"/>
                </a:lnTo>
                <a:lnTo>
                  <a:pt x="531" y="1477"/>
                </a:lnTo>
                <a:lnTo>
                  <a:pt x="555" y="1480"/>
                </a:lnTo>
                <a:lnTo>
                  <a:pt x="579" y="1483"/>
                </a:lnTo>
                <a:lnTo>
                  <a:pt x="602" y="1488"/>
                </a:lnTo>
                <a:lnTo>
                  <a:pt x="626" y="1493"/>
                </a:lnTo>
                <a:lnTo>
                  <a:pt x="648" y="1500"/>
                </a:lnTo>
                <a:lnTo>
                  <a:pt x="671" y="1509"/>
                </a:lnTo>
                <a:lnTo>
                  <a:pt x="693" y="1517"/>
                </a:lnTo>
                <a:lnTo>
                  <a:pt x="716" y="1527"/>
                </a:lnTo>
                <a:lnTo>
                  <a:pt x="737" y="1538"/>
                </a:lnTo>
                <a:lnTo>
                  <a:pt x="757" y="1550"/>
                </a:lnTo>
                <a:lnTo>
                  <a:pt x="778" y="1563"/>
                </a:lnTo>
                <a:lnTo>
                  <a:pt x="797" y="1577"/>
                </a:lnTo>
                <a:lnTo>
                  <a:pt x="816" y="1592"/>
                </a:lnTo>
                <a:lnTo>
                  <a:pt x="834" y="1609"/>
                </a:lnTo>
                <a:lnTo>
                  <a:pt x="853" y="1626"/>
                </a:lnTo>
                <a:lnTo>
                  <a:pt x="870" y="1644"/>
                </a:lnTo>
                <a:lnTo>
                  <a:pt x="885" y="1663"/>
                </a:lnTo>
                <a:lnTo>
                  <a:pt x="901" y="1683"/>
                </a:lnTo>
                <a:lnTo>
                  <a:pt x="915" y="1704"/>
                </a:lnTo>
                <a:lnTo>
                  <a:pt x="928" y="1726"/>
                </a:lnTo>
                <a:lnTo>
                  <a:pt x="2387" y="426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7" name="Picture 6" descr="A picture containing drawing&#10;&#10;Description automatically generated">
            <a:extLst>
              <a:ext uri="{FF2B5EF4-FFF2-40B4-BE49-F238E27FC236}">
                <a16:creationId xmlns:a16="http://schemas.microsoft.com/office/drawing/2014/main" id="{A99206B1-4BB6-6B47-ADD8-9EAEF64FB63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3117725544"/>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userDrawn="1">
  <p:cSld name="27">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9570722" y="1700379"/>
            <a:ext cx="8717280" cy="8588211"/>
          </a:xfrm>
          <a:custGeom>
            <a:avLst/>
            <a:gdLst>
              <a:gd name="T0" fmla="*/ 1001 w 4390"/>
              <a:gd name="T1" fmla="*/ 4326 h 4326"/>
              <a:gd name="T2" fmla="*/ 1648 w 4390"/>
              <a:gd name="T3" fmla="*/ 4326 h 4326"/>
              <a:gd name="T4" fmla="*/ 485 w 4390"/>
              <a:gd name="T5" fmla="*/ 2305 h 4326"/>
              <a:gd name="T6" fmla="*/ 0 w 4390"/>
              <a:gd name="T7" fmla="*/ 2586 h 4326"/>
              <a:gd name="T8" fmla="*/ 1001 w 4390"/>
              <a:gd name="T9" fmla="*/ 4326 h 4326"/>
              <a:gd name="T10" fmla="*/ 1714 w 4390"/>
              <a:gd name="T11" fmla="*/ 4326 h 4326"/>
              <a:gd name="T12" fmla="*/ 2360 w 4390"/>
              <a:gd name="T13" fmla="*/ 4326 h 4326"/>
              <a:gd name="T14" fmla="*/ 646 w 4390"/>
              <a:gd name="T15" fmla="*/ 1346 h 4326"/>
              <a:gd name="T16" fmla="*/ 161 w 4390"/>
              <a:gd name="T17" fmla="*/ 1628 h 4326"/>
              <a:gd name="T18" fmla="*/ 1714 w 4390"/>
              <a:gd name="T19" fmla="*/ 4326 h 4326"/>
              <a:gd name="T20" fmla="*/ 2426 w 4390"/>
              <a:gd name="T21" fmla="*/ 4326 h 4326"/>
              <a:gd name="T22" fmla="*/ 3073 w 4390"/>
              <a:gd name="T23" fmla="*/ 4326 h 4326"/>
              <a:gd name="T24" fmla="*/ 1405 w 4390"/>
              <a:gd name="T25" fmla="*/ 1426 h 4326"/>
              <a:gd name="T26" fmla="*/ 919 w 4390"/>
              <a:gd name="T27" fmla="*/ 1708 h 4326"/>
              <a:gd name="T28" fmla="*/ 2426 w 4390"/>
              <a:gd name="T29" fmla="*/ 4326 h 4326"/>
              <a:gd name="T30" fmla="*/ 3138 w 4390"/>
              <a:gd name="T31" fmla="*/ 4326 h 4326"/>
              <a:gd name="T32" fmla="*/ 3785 w 4390"/>
              <a:gd name="T33" fmla="*/ 4326 h 4326"/>
              <a:gd name="T34" fmla="*/ 1391 w 4390"/>
              <a:gd name="T35" fmla="*/ 165 h 4326"/>
              <a:gd name="T36" fmla="*/ 906 w 4390"/>
              <a:gd name="T37" fmla="*/ 446 h 4326"/>
              <a:gd name="T38" fmla="*/ 3138 w 4390"/>
              <a:gd name="T39" fmla="*/ 4326 h 4326"/>
              <a:gd name="T40" fmla="*/ 3850 w 4390"/>
              <a:gd name="T41" fmla="*/ 4326 h 4326"/>
              <a:gd name="T42" fmla="*/ 4390 w 4390"/>
              <a:gd name="T43" fmla="*/ 4326 h 4326"/>
              <a:gd name="T44" fmla="*/ 4390 w 4390"/>
              <a:gd name="T45" fmla="*/ 4138 h 4326"/>
              <a:gd name="T46" fmla="*/ 2430 w 4390"/>
              <a:gd name="T47" fmla="*/ 732 h 4326"/>
              <a:gd name="T48" fmla="*/ 1944 w 4390"/>
              <a:gd name="T49" fmla="*/ 1013 h 4326"/>
              <a:gd name="T50" fmla="*/ 3850 w 4390"/>
              <a:gd name="T51" fmla="*/ 4326 h 4326"/>
              <a:gd name="T52" fmla="*/ 4390 w 4390"/>
              <a:gd name="T53" fmla="*/ 4024 h 4326"/>
              <a:gd name="T54" fmla="*/ 4390 w 4390"/>
              <a:gd name="T55" fmla="*/ 2900 h 4326"/>
              <a:gd name="T56" fmla="*/ 2722 w 4390"/>
              <a:gd name="T57" fmla="*/ 0 h 4326"/>
              <a:gd name="T58" fmla="*/ 2236 w 4390"/>
              <a:gd name="T59" fmla="*/ 281 h 4326"/>
              <a:gd name="T60" fmla="*/ 4390 w 4390"/>
              <a:gd name="T61" fmla="*/ 4024 h 4326"/>
              <a:gd name="T62" fmla="*/ 4390 w 4390"/>
              <a:gd name="T63" fmla="*/ 2786 h 4326"/>
              <a:gd name="T64" fmla="*/ 4390 w 4390"/>
              <a:gd name="T65" fmla="*/ 1661 h 4326"/>
              <a:gd name="T66" fmla="*/ 3785 w 4390"/>
              <a:gd name="T67" fmla="*/ 611 h 4326"/>
              <a:gd name="T68" fmla="*/ 3300 w 4390"/>
              <a:gd name="T69" fmla="*/ 892 h 4326"/>
              <a:gd name="T70" fmla="*/ 4390 w 4390"/>
              <a:gd name="T71" fmla="*/ 2786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390" h="4326">
                <a:moveTo>
                  <a:pt x="1001" y="4326"/>
                </a:moveTo>
                <a:lnTo>
                  <a:pt x="1648" y="4326"/>
                </a:lnTo>
                <a:lnTo>
                  <a:pt x="485" y="2305"/>
                </a:lnTo>
                <a:lnTo>
                  <a:pt x="0" y="2586"/>
                </a:lnTo>
                <a:lnTo>
                  <a:pt x="1001" y="4326"/>
                </a:lnTo>
                <a:close/>
                <a:moveTo>
                  <a:pt x="1714" y="4326"/>
                </a:moveTo>
                <a:lnTo>
                  <a:pt x="2360" y="4326"/>
                </a:lnTo>
                <a:lnTo>
                  <a:pt x="646" y="1346"/>
                </a:lnTo>
                <a:lnTo>
                  <a:pt x="161" y="1628"/>
                </a:lnTo>
                <a:lnTo>
                  <a:pt x="1714" y="4326"/>
                </a:lnTo>
                <a:close/>
                <a:moveTo>
                  <a:pt x="2426" y="4326"/>
                </a:moveTo>
                <a:lnTo>
                  <a:pt x="3073" y="4326"/>
                </a:lnTo>
                <a:lnTo>
                  <a:pt x="1405" y="1426"/>
                </a:lnTo>
                <a:lnTo>
                  <a:pt x="919" y="1708"/>
                </a:lnTo>
                <a:lnTo>
                  <a:pt x="2426" y="4326"/>
                </a:lnTo>
                <a:close/>
                <a:moveTo>
                  <a:pt x="3138" y="4326"/>
                </a:moveTo>
                <a:lnTo>
                  <a:pt x="3785" y="4326"/>
                </a:lnTo>
                <a:lnTo>
                  <a:pt x="1391" y="165"/>
                </a:lnTo>
                <a:lnTo>
                  <a:pt x="906" y="446"/>
                </a:lnTo>
                <a:lnTo>
                  <a:pt x="3138" y="4326"/>
                </a:lnTo>
                <a:close/>
                <a:moveTo>
                  <a:pt x="3850" y="4326"/>
                </a:moveTo>
                <a:lnTo>
                  <a:pt x="4390" y="4326"/>
                </a:lnTo>
                <a:lnTo>
                  <a:pt x="4390" y="4138"/>
                </a:lnTo>
                <a:lnTo>
                  <a:pt x="2430" y="732"/>
                </a:lnTo>
                <a:lnTo>
                  <a:pt x="1944" y="1013"/>
                </a:lnTo>
                <a:lnTo>
                  <a:pt x="3850" y="4326"/>
                </a:lnTo>
                <a:close/>
                <a:moveTo>
                  <a:pt x="4390" y="4024"/>
                </a:moveTo>
                <a:lnTo>
                  <a:pt x="4390" y="2900"/>
                </a:lnTo>
                <a:lnTo>
                  <a:pt x="2722" y="0"/>
                </a:lnTo>
                <a:lnTo>
                  <a:pt x="2236" y="281"/>
                </a:lnTo>
                <a:lnTo>
                  <a:pt x="4390" y="4024"/>
                </a:lnTo>
                <a:close/>
                <a:moveTo>
                  <a:pt x="4390" y="2786"/>
                </a:moveTo>
                <a:lnTo>
                  <a:pt x="4390" y="1661"/>
                </a:lnTo>
                <a:lnTo>
                  <a:pt x="3785" y="611"/>
                </a:lnTo>
                <a:lnTo>
                  <a:pt x="3300" y="892"/>
                </a:lnTo>
                <a:lnTo>
                  <a:pt x="4390" y="278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9" name="Picture 8" descr="A picture containing drawing&#10;&#10;Description automatically generated">
            <a:extLst>
              <a:ext uri="{FF2B5EF4-FFF2-40B4-BE49-F238E27FC236}">
                <a16:creationId xmlns:a16="http://schemas.microsoft.com/office/drawing/2014/main" id="{51DCF308-49AA-A64B-87C8-12069DDA3F0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3564132004"/>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userDrawn="1">
  <p:cSld name="28">
    <p:spTree>
      <p:nvGrpSpPr>
        <p:cNvPr id="1" name=""/>
        <p:cNvGrpSpPr/>
        <p:nvPr/>
      </p:nvGrpSpPr>
      <p:grpSpPr>
        <a:xfrm>
          <a:off x="0" y="0"/>
          <a:ext cx="0" cy="0"/>
          <a:chOff x="0" y="0"/>
          <a:chExt cx="0" cy="0"/>
        </a:xfrm>
      </p:grpSpPr>
      <p:sp>
        <p:nvSpPr>
          <p:cNvPr id="6" name="Freeform 9"/>
          <p:cNvSpPr>
            <a:spLocks noGrp="1"/>
          </p:cNvSpPr>
          <p:nvPr>
            <p:ph type="pic" sz="quarter" idx="11"/>
          </p:nvPr>
        </p:nvSpPr>
        <p:spPr bwMode="auto">
          <a:xfrm>
            <a:off x="8655169" y="3482293"/>
            <a:ext cx="5777441" cy="5788744"/>
          </a:xfrm>
          <a:custGeom>
            <a:avLst/>
            <a:gdLst>
              <a:gd name="T0" fmla="*/ 1408 w 2554"/>
              <a:gd name="T1" fmla="*/ 6 h 2560"/>
              <a:gd name="T2" fmla="*/ 1596 w 2554"/>
              <a:gd name="T3" fmla="*/ 39 h 2560"/>
              <a:gd name="T4" fmla="*/ 1774 w 2554"/>
              <a:gd name="T5" fmla="*/ 100 h 2560"/>
              <a:gd name="T6" fmla="*/ 1939 w 2554"/>
              <a:gd name="T7" fmla="*/ 185 h 2560"/>
              <a:gd name="T8" fmla="*/ 2089 w 2554"/>
              <a:gd name="T9" fmla="*/ 292 h 2560"/>
              <a:gd name="T10" fmla="*/ 2222 w 2554"/>
              <a:gd name="T11" fmla="*/ 419 h 2560"/>
              <a:gd name="T12" fmla="*/ 2335 w 2554"/>
              <a:gd name="T13" fmla="*/ 564 h 2560"/>
              <a:gd name="T14" fmla="*/ 2428 w 2554"/>
              <a:gd name="T15" fmla="*/ 725 h 2560"/>
              <a:gd name="T16" fmla="*/ 2497 w 2554"/>
              <a:gd name="T17" fmla="*/ 899 h 2560"/>
              <a:gd name="T18" fmla="*/ 2539 w 2554"/>
              <a:gd name="T19" fmla="*/ 1085 h 2560"/>
              <a:gd name="T20" fmla="*/ 2554 w 2554"/>
              <a:gd name="T21" fmla="*/ 1280 h 2560"/>
              <a:gd name="T22" fmla="*/ 2539 w 2554"/>
              <a:gd name="T23" fmla="*/ 1475 h 2560"/>
              <a:gd name="T24" fmla="*/ 2497 w 2554"/>
              <a:gd name="T25" fmla="*/ 1661 h 2560"/>
              <a:gd name="T26" fmla="*/ 2428 w 2554"/>
              <a:gd name="T27" fmla="*/ 1835 h 2560"/>
              <a:gd name="T28" fmla="*/ 2335 w 2554"/>
              <a:gd name="T29" fmla="*/ 1996 h 2560"/>
              <a:gd name="T30" fmla="*/ 2222 w 2554"/>
              <a:gd name="T31" fmla="*/ 2141 h 2560"/>
              <a:gd name="T32" fmla="*/ 2089 w 2554"/>
              <a:gd name="T33" fmla="*/ 2268 h 2560"/>
              <a:gd name="T34" fmla="*/ 1939 w 2554"/>
              <a:gd name="T35" fmla="*/ 2375 h 2560"/>
              <a:gd name="T36" fmla="*/ 1774 w 2554"/>
              <a:gd name="T37" fmla="*/ 2460 h 2560"/>
              <a:gd name="T38" fmla="*/ 1596 w 2554"/>
              <a:gd name="T39" fmla="*/ 2520 h 2560"/>
              <a:gd name="T40" fmla="*/ 1408 w 2554"/>
              <a:gd name="T41" fmla="*/ 2554 h 2560"/>
              <a:gd name="T42" fmla="*/ 1211 w 2554"/>
              <a:gd name="T43" fmla="*/ 2559 h 2560"/>
              <a:gd name="T44" fmla="*/ 1019 w 2554"/>
              <a:gd name="T45" fmla="*/ 2535 h 2560"/>
              <a:gd name="T46" fmla="*/ 838 w 2554"/>
              <a:gd name="T47" fmla="*/ 2482 h 2560"/>
              <a:gd name="T48" fmla="*/ 668 w 2554"/>
              <a:gd name="T49" fmla="*/ 2406 h 2560"/>
              <a:gd name="T50" fmla="*/ 513 w 2554"/>
              <a:gd name="T51" fmla="*/ 2306 h 2560"/>
              <a:gd name="T52" fmla="*/ 374 w 2554"/>
              <a:gd name="T53" fmla="*/ 2185 h 2560"/>
              <a:gd name="T54" fmla="*/ 254 w 2554"/>
              <a:gd name="T55" fmla="*/ 2046 h 2560"/>
              <a:gd name="T56" fmla="*/ 154 w 2554"/>
              <a:gd name="T57" fmla="*/ 1891 h 2560"/>
              <a:gd name="T58" fmla="*/ 78 w 2554"/>
              <a:gd name="T59" fmla="*/ 1720 h 2560"/>
              <a:gd name="T60" fmla="*/ 26 w 2554"/>
              <a:gd name="T61" fmla="*/ 1538 h 2560"/>
              <a:gd name="T62" fmla="*/ 1 w 2554"/>
              <a:gd name="T63" fmla="*/ 1346 h 2560"/>
              <a:gd name="T64" fmla="*/ 6 w 2554"/>
              <a:gd name="T65" fmla="*/ 1150 h 2560"/>
              <a:gd name="T66" fmla="*/ 40 w 2554"/>
              <a:gd name="T67" fmla="*/ 960 h 2560"/>
              <a:gd name="T68" fmla="*/ 100 w 2554"/>
              <a:gd name="T69" fmla="*/ 782 h 2560"/>
              <a:gd name="T70" fmla="*/ 185 w 2554"/>
              <a:gd name="T71" fmla="*/ 616 h 2560"/>
              <a:gd name="T72" fmla="*/ 292 w 2554"/>
              <a:gd name="T73" fmla="*/ 466 h 2560"/>
              <a:gd name="T74" fmla="*/ 418 w 2554"/>
              <a:gd name="T75" fmla="*/ 332 h 2560"/>
              <a:gd name="T76" fmla="*/ 563 w 2554"/>
              <a:gd name="T77" fmla="*/ 218 h 2560"/>
              <a:gd name="T78" fmla="*/ 723 w 2554"/>
              <a:gd name="T79" fmla="*/ 125 h 2560"/>
              <a:gd name="T80" fmla="*/ 897 w 2554"/>
              <a:gd name="T81" fmla="*/ 57 h 2560"/>
              <a:gd name="T82" fmla="*/ 1083 w 2554"/>
              <a:gd name="T83" fmla="*/ 14 h 2560"/>
              <a:gd name="T84" fmla="*/ 1276 w 2554"/>
              <a:gd name="T85" fmla="*/ 0 h 2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54" h="2560">
                <a:moveTo>
                  <a:pt x="1276" y="0"/>
                </a:moveTo>
                <a:lnTo>
                  <a:pt x="1343" y="1"/>
                </a:lnTo>
                <a:lnTo>
                  <a:pt x="1408" y="6"/>
                </a:lnTo>
                <a:lnTo>
                  <a:pt x="1471" y="14"/>
                </a:lnTo>
                <a:lnTo>
                  <a:pt x="1534" y="25"/>
                </a:lnTo>
                <a:lnTo>
                  <a:pt x="1596" y="39"/>
                </a:lnTo>
                <a:lnTo>
                  <a:pt x="1657" y="57"/>
                </a:lnTo>
                <a:lnTo>
                  <a:pt x="1716" y="77"/>
                </a:lnTo>
                <a:lnTo>
                  <a:pt x="1774" y="100"/>
                </a:lnTo>
                <a:lnTo>
                  <a:pt x="1831" y="125"/>
                </a:lnTo>
                <a:lnTo>
                  <a:pt x="1886" y="154"/>
                </a:lnTo>
                <a:lnTo>
                  <a:pt x="1939" y="185"/>
                </a:lnTo>
                <a:lnTo>
                  <a:pt x="1991" y="218"/>
                </a:lnTo>
                <a:lnTo>
                  <a:pt x="2041" y="254"/>
                </a:lnTo>
                <a:lnTo>
                  <a:pt x="2089" y="292"/>
                </a:lnTo>
                <a:lnTo>
                  <a:pt x="2136" y="332"/>
                </a:lnTo>
                <a:lnTo>
                  <a:pt x="2180" y="375"/>
                </a:lnTo>
                <a:lnTo>
                  <a:pt x="2222" y="419"/>
                </a:lnTo>
                <a:lnTo>
                  <a:pt x="2262" y="466"/>
                </a:lnTo>
                <a:lnTo>
                  <a:pt x="2300" y="514"/>
                </a:lnTo>
                <a:lnTo>
                  <a:pt x="2335" y="564"/>
                </a:lnTo>
                <a:lnTo>
                  <a:pt x="2369" y="616"/>
                </a:lnTo>
                <a:lnTo>
                  <a:pt x="2400" y="670"/>
                </a:lnTo>
                <a:lnTo>
                  <a:pt x="2428" y="725"/>
                </a:lnTo>
                <a:lnTo>
                  <a:pt x="2454" y="782"/>
                </a:lnTo>
                <a:lnTo>
                  <a:pt x="2476" y="840"/>
                </a:lnTo>
                <a:lnTo>
                  <a:pt x="2497" y="899"/>
                </a:lnTo>
                <a:lnTo>
                  <a:pt x="2514" y="960"/>
                </a:lnTo>
                <a:lnTo>
                  <a:pt x="2528" y="1022"/>
                </a:lnTo>
                <a:lnTo>
                  <a:pt x="2539" y="1085"/>
                </a:lnTo>
                <a:lnTo>
                  <a:pt x="2547" y="1150"/>
                </a:lnTo>
                <a:lnTo>
                  <a:pt x="2553" y="1214"/>
                </a:lnTo>
                <a:lnTo>
                  <a:pt x="2554" y="1280"/>
                </a:lnTo>
                <a:lnTo>
                  <a:pt x="2553" y="1346"/>
                </a:lnTo>
                <a:lnTo>
                  <a:pt x="2547" y="1411"/>
                </a:lnTo>
                <a:lnTo>
                  <a:pt x="2539" y="1475"/>
                </a:lnTo>
                <a:lnTo>
                  <a:pt x="2528" y="1538"/>
                </a:lnTo>
                <a:lnTo>
                  <a:pt x="2514" y="1600"/>
                </a:lnTo>
                <a:lnTo>
                  <a:pt x="2497" y="1661"/>
                </a:lnTo>
                <a:lnTo>
                  <a:pt x="2476" y="1720"/>
                </a:lnTo>
                <a:lnTo>
                  <a:pt x="2454" y="1778"/>
                </a:lnTo>
                <a:lnTo>
                  <a:pt x="2428" y="1835"/>
                </a:lnTo>
                <a:lnTo>
                  <a:pt x="2400" y="1891"/>
                </a:lnTo>
                <a:lnTo>
                  <a:pt x="2369" y="1944"/>
                </a:lnTo>
                <a:lnTo>
                  <a:pt x="2335" y="1996"/>
                </a:lnTo>
                <a:lnTo>
                  <a:pt x="2300" y="2046"/>
                </a:lnTo>
                <a:lnTo>
                  <a:pt x="2262" y="2094"/>
                </a:lnTo>
                <a:lnTo>
                  <a:pt x="2222" y="2141"/>
                </a:lnTo>
                <a:lnTo>
                  <a:pt x="2180" y="2185"/>
                </a:lnTo>
                <a:lnTo>
                  <a:pt x="2136" y="2228"/>
                </a:lnTo>
                <a:lnTo>
                  <a:pt x="2089" y="2268"/>
                </a:lnTo>
                <a:lnTo>
                  <a:pt x="2041" y="2306"/>
                </a:lnTo>
                <a:lnTo>
                  <a:pt x="1991" y="2341"/>
                </a:lnTo>
                <a:lnTo>
                  <a:pt x="1939" y="2375"/>
                </a:lnTo>
                <a:lnTo>
                  <a:pt x="1886" y="2406"/>
                </a:lnTo>
                <a:lnTo>
                  <a:pt x="1831" y="2434"/>
                </a:lnTo>
                <a:lnTo>
                  <a:pt x="1774" y="2460"/>
                </a:lnTo>
                <a:lnTo>
                  <a:pt x="1716" y="2482"/>
                </a:lnTo>
                <a:lnTo>
                  <a:pt x="1657" y="2503"/>
                </a:lnTo>
                <a:lnTo>
                  <a:pt x="1596" y="2520"/>
                </a:lnTo>
                <a:lnTo>
                  <a:pt x="1534" y="2535"/>
                </a:lnTo>
                <a:lnTo>
                  <a:pt x="1471" y="2546"/>
                </a:lnTo>
                <a:lnTo>
                  <a:pt x="1408" y="2554"/>
                </a:lnTo>
                <a:lnTo>
                  <a:pt x="1343" y="2559"/>
                </a:lnTo>
                <a:lnTo>
                  <a:pt x="1276" y="2560"/>
                </a:lnTo>
                <a:lnTo>
                  <a:pt x="1211" y="2559"/>
                </a:lnTo>
                <a:lnTo>
                  <a:pt x="1146" y="2554"/>
                </a:lnTo>
                <a:lnTo>
                  <a:pt x="1083" y="2546"/>
                </a:lnTo>
                <a:lnTo>
                  <a:pt x="1019" y="2535"/>
                </a:lnTo>
                <a:lnTo>
                  <a:pt x="957" y="2520"/>
                </a:lnTo>
                <a:lnTo>
                  <a:pt x="897" y="2503"/>
                </a:lnTo>
                <a:lnTo>
                  <a:pt x="838" y="2482"/>
                </a:lnTo>
                <a:lnTo>
                  <a:pt x="780" y="2460"/>
                </a:lnTo>
                <a:lnTo>
                  <a:pt x="723" y="2434"/>
                </a:lnTo>
                <a:lnTo>
                  <a:pt x="668" y="2406"/>
                </a:lnTo>
                <a:lnTo>
                  <a:pt x="615" y="2375"/>
                </a:lnTo>
                <a:lnTo>
                  <a:pt x="563" y="2341"/>
                </a:lnTo>
                <a:lnTo>
                  <a:pt x="513" y="2306"/>
                </a:lnTo>
                <a:lnTo>
                  <a:pt x="465" y="2268"/>
                </a:lnTo>
                <a:lnTo>
                  <a:pt x="418" y="2228"/>
                </a:lnTo>
                <a:lnTo>
                  <a:pt x="374" y="2185"/>
                </a:lnTo>
                <a:lnTo>
                  <a:pt x="331" y="2141"/>
                </a:lnTo>
                <a:lnTo>
                  <a:pt x="292" y="2094"/>
                </a:lnTo>
                <a:lnTo>
                  <a:pt x="254" y="2046"/>
                </a:lnTo>
                <a:lnTo>
                  <a:pt x="218" y="1996"/>
                </a:lnTo>
                <a:lnTo>
                  <a:pt x="185" y="1944"/>
                </a:lnTo>
                <a:lnTo>
                  <a:pt x="154" y="1891"/>
                </a:lnTo>
                <a:lnTo>
                  <a:pt x="125" y="1835"/>
                </a:lnTo>
                <a:lnTo>
                  <a:pt x="100" y="1778"/>
                </a:lnTo>
                <a:lnTo>
                  <a:pt x="78" y="1720"/>
                </a:lnTo>
                <a:lnTo>
                  <a:pt x="57" y="1661"/>
                </a:lnTo>
                <a:lnTo>
                  <a:pt x="40" y="1600"/>
                </a:lnTo>
                <a:lnTo>
                  <a:pt x="26" y="1538"/>
                </a:lnTo>
                <a:lnTo>
                  <a:pt x="14" y="1475"/>
                </a:lnTo>
                <a:lnTo>
                  <a:pt x="6" y="1411"/>
                </a:lnTo>
                <a:lnTo>
                  <a:pt x="1" y="1346"/>
                </a:lnTo>
                <a:lnTo>
                  <a:pt x="0" y="1280"/>
                </a:lnTo>
                <a:lnTo>
                  <a:pt x="1" y="1214"/>
                </a:lnTo>
                <a:lnTo>
                  <a:pt x="6" y="1150"/>
                </a:lnTo>
                <a:lnTo>
                  <a:pt x="14" y="1085"/>
                </a:lnTo>
                <a:lnTo>
                  <a:pt x="26" y="1022"/>
                </a:lnTo>
                <a:lnTo>
                  <a:pt x="40" y="960"/>
                </a:lnTo>
                <a:lnTo>
                  <a:pt x="57" y="899"/>
                </a:lnTo>
                <a:lnTo>
                  <a:pt x="78" y="840"/>
                </a:lnTo>
                <a:lnTo>
                  <a:pt x="100" y="782"/>
                </a:lnTo>
                <a:lnTo>
                  <a:pt x="125" y="725"/>
                </a:lnTo>
                <a:lnTo>
                  <a:pt x="154" y="670"/>
                </a:lnTo>
                <a:lnTo>
                  <a:pt x="185" y="616"/>
                </a:lnTo>
                <a:lnTo>
                  <a:pt x="218" y="564"/>
                </a:lnTo>
                <a:lnTo>
                  <a:pt x="254" y="514"/>
                </a:lnTo>
                <a:lnTo>
                  <a:pt x="292" y="466"/>
                </a:lnTo>
                <a:lnTo>
                  <a:pt x="331" y="419"/>
                </a:lnTo>
                <a:lnTo>
                  <a:pt x="374" y="375"/>
                </a:lnTo>
                <a:lnTo>
                  <a:pt x="418" y="332"/>
                </a:lnTo>
                <a:lnTo>
                  <a:pt x="465" y="292"/>
                </a:lnTo>
                <a:lnTo>
                  <a:pt x="513" y="254"/>
                </a:lnTo>
                <a:lnTo>
                  <a:pt x="563" y="218"/>
                </a:lnTo>
                <a:lnTo>
                  <a:pt x="615" y="185"/>
                </a:lnTo>
                <a:lnTo>
                  <a:pt x="668" y="154"/>
                </a:lnTo>
                <a:lnTo>
                  <a:pt x="723" y="125"/>
                </a:lnTo>
                <a:lnTo>
                  <a:pt x="780" y="100"/>
                </a:lnTo>
                <a:lnTo>
                  <a:pt x="838" y="77"/>
                </a:lnTo>
                <a:lnTo>
                  <a:pt x="897" y="57"/>
                </a:lnTo>
                <a:lnTo>
                  <a:pt x="957" y="39"/>
                </a:lnTo>
                <a:lnTo>
                  <a:pt x="1019" y="25"/>
                </a:lnTo>
                <a:lnTo>
                  <a:pt x="1083" y="14"/>
                </a:lnTo>
                <a:lnTo>
                  <a:pt x="1146" y="6"/>
                </a:lnTo>
                <a:lnTo>
                  <a:pt x="1211" y="1"/>
                </a:lnTo>
                <a:lnTo>
                  <a:pt x="1276"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3" name="Freeform 6"/>
          <p:cNvSpPr>
            <a:spLocks noGrp="1"/>
          </p:cNvSpPr>
          <p:nvPr>
            <p:ph type="pic" sz="quarter" idx="10"/>
          </p:nvPr>
        </p:nvSpPr>
        <p:spPr bwMode="auto">
          <a:xfrm>
            <a:off x="11334722" y="0"/>
            <a:ext cx="6953280" cy="10288588"/>
          </a:xfrm>
          <a:custGeom>
            <a:avLst/>
            <a:gdLst>
              <a:gd name="T0" fmla="*/ 1411 w 3076"/>
              <a:gd name="T1" fmla="*/ 4552 h 4552"/>
              <a:gd name="T2" fmla="*/ 1167 w 3076"/>
              <a:gd name="T3" fmla="*/ 3681 h 4552"/>
              <a:gd name="T4" fmla="*/ 1201 w 3076"/>
              <a:gd name="T5" fmla="*/ 3635 h 4552"/>
              <a:gd name="T6" fmla="*/ 1235 w 3076"/>
              <a:gd name="T7" fmla="*/ 3587 h 4552"/>
              <a:gd name="T8" fmla="*/ 1267 w 3076"/>
              <a:gd name="T9" fmla="*/ 3538 h 4552"/>
              <a:gd name="T10" fmla="*/ 1296 w 3076"/>
              <a:gd name="T11" fmla="*/ 3487 h 4552"/>
              <a:gd name="T12" fmla="*/ 1323 w 3076"/>
              <a:gd name="T13" fmla="*/ 3435 h 4552"/>
              <a:gd name="T14" fmla="*/ 1348 w 3076"/>
              <a:gd name="T15" fmla="*/ 3382 h 4552"/>
              <a:gd name="T16" fmla="*/ 1371 w 3076"/>
              <a:gd name="T17" fmla="*/ 3327 h 4552"/>
              <a:gd name="T18" fmla="*/ 1391 w 3076"/>
              <a:gd name="T19" fmla="*/ 3271 h 4552"/>
              <a:gd name="T20" fmla="*/ 1409 w 3076"/>
              <a:gd name="T21" fmla="*/ 3215 h 4552"/>
              <a:gd name="T22" fmla="*/ 1425 w 3076"/>
              <a:gd name="T23" fmla="*/ 3157 h 4552"/>
              <a:gd name="T24" fmla="*/ 1438 w 3076"/>
              <a:gd name="T25" fmla="*/ 3098 h 4552"/>
              <a:gd name="T26" fmla="*/ 1449 w 3076"/>
              <a:gd name="T27" fmla="*/ 3038 h 4552"/>
              <a:gd name="T28" fmla="*/ 1457 w 3076"/>
              <a:gd name="T29" fmla="*/ 2978 h 4552"/>
              <a:gd name="T30" fmla="*/ 1462 w 3076"/>
              <a:gd name="T31" fmla="*/ 2916 h 4552"/>
              <a:gd name="T32" fmla="*/ 1465 w 3076"/>
              <a:gd name="T33" fmla="*/ 2854 h 4552"/>
              <a:gd name="T34" fmla="*/ 1464 w 3076"/>
              <a:gd name="T35" fmla="*/ 2764 h 4552"/>
              <a:gd name="T36" fmla="*/ 1455 w 3076"/>
              <a:gd name="T37" fmla="*/ 2649 h 4552"/>
              <a:gd name="T38" fmla="*/ 1436 w 3076"/>
              <a:gd name="T39" fmla="*/ 2535 h 4552"/>
              <a:gd name="T40" fmla="*/ 1407 w 3076"/>
              <a:gd name="T41" fmla="*/ 2426 h 4552"/>
              <a:gd name="T42" fmla="*/ 1372 w 3076"/>
              <a:gd name="T43" fmla="*/ 2319 h 4552"/>
              <a:gd name="T44" fmla="*/ 1327 w 3076"/>
              <a:gd name="T45" fmla="*/ 2218 h 4552"/>
              <a:gd name="T46" fmla="*/ 1274 w 3076"/>
              <a:gd name="T47" fmla="*/ 2121 h 4552"/>
              <a:gd name="T48" fmla="*/ 1214 w 3076"/>
              <a:gd name="T49" fmla="*/ 2028 h 4552"/>
              <a:gd name="T50" fmla="*/ 1147 w 3076"/>
              <a:gd name="T51" fmla="*/ 1941 h 4552"/>
              <a:gd name="T52" fmla="*/ 1074 w 3076"/>
              <a:gd name="T53" fmla="*/ 1859 h 4552"/>
              <a:gd name="T54" fmla="*/ 994 w 3076"/>
              <a:gd name="T55" fmla="*/ 1785 h 4552"/>
              <a:gd name="T56" fmla="*/ 909 w 3076"/>
              <a:gd name="T57" fmla="*/ 1715 h 4552"/>
              <a:gd name="T58" fmla="*/ 818 w 3076"/>
              <a:gd name="T59" fmla="*/ 1654 h 4552"/>
              <a:gd name="T60" fmla="*/ 722 w 3076"/>
              <a:gd name="T61" fmla="*/ 1599 h 4552"/>
              <a:gd name="T62" fmla="*/ 622 w 3076"/>
              <a:gd name="T63" fmla="*/ 1552 h 4552"/>
              <a:gd name="T64" fmla="*/ 517 w 3076"/>
              <a:gd name="T65" fmla="*/ 1513 h 4552"/>
              <a:gd name="T66" fmla="*/ 0 w 3076"/>
              <a:gd name="T67" fmla="*/ 0 h 4552"/>
              <a:gd name="T68" fmla="*/ 3076 w 3076"/>
              <a:gd name="T69" fmla="*/ 2488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76" h="4552">
                <a:moveTo>
                  <a:pt x="3076" y="4552"/>
                </a:moveTo>
                <a:lnTo>
                  <a:pt x="1411" y="4552"/>
                </a:lnTo>
                <a:lnTo>
                  <a:pt x="1148" y="3703"/>
                </a:lnTo>
                <a:lnTo>
                  <a:pt x="1167" y="3681"/>
                </a:lnTo>
                <a:lnTo>
                  <a:pt x="1184" y="3657"/>
                </a:lnTo>
                <a:lnTo>
                  <a:pt x="1201" y="3635"/>
                </a:lnTo>
                <a:lnTo>
                  <a:pt x="1219" y="3610"/>
                </a:lnTo>
                <a:lnTo>
                  <a:pt x="1235" y="3587"/>
                </a:lnTo>
                <a:lnTo>
                  <a:pt x="1251" y="3562"/>
                </a:lnTo>
                <a:lnTo>
                  <a:pt x="1267" y="3538"/>
                </a:lnTo>
                <a:lnTo>
                  <a:pt x="1281" y="3512"/>
                </a:lnTo>
                <a:lnTo>
                  <a:pt x="1296" y="3487"/>
                </a:lnTo>
                <a:lnTo>
                  <a:pt x="1309" y="3461"/>
                </a:lnTo>
                <a:lnTo>
                  <a:pt x="1323" y="3435"/>
                </a:lnTo>
                <a:lnTo>
                  <a:pt x="1336" y="3408"/>
                </a:lnTo>
                <a:lnTo>
                  <a:pt x="1348" y="3382"/>
                </a:lnTo>
                <a:lnTo>
                  <a:pt x="1359" y="3354"/>
                </a:lnTo>
                <a:lnTo>
                  <a:pt x="1371" y="3327"/>
                </a:lnTo>
                <a:lnTo>
                  <a:pt x="1382" y="3300"/>
                </a:lnTo>
                <a:lnTo>
                  <a:pt x="1391" y="3271"/>
                </a:lnTo>
                <a:lnTo>
                  <a:pt x="1400" y="3244"/>
                </a:lnTo>
                <a:lnTo>
                  <a:pt x="1409" y="3215"/>
                </a:lnTo>
                <a:lnTo>
                  <a:pt x="1418" y="3186"/>
                </a:lnTo>
                <a:lnTo>
                  <a:pt x="1425" y="3157"/>
                </a:lnTo>
                <a:lnTo>
                  <a:pt x="1432" y="3128"/>
                </a:lnTo>
                <a:lnTo>
                  <a:pt x="1438" y="3098"/>
                </a:lnTo>
                <a:lnTo>
                  <a:pt x="1444" y="3069"/>
                </a:lnTo>
                <a:lnTo>
                  <a:pt x="1449" y="3038"/>
                </a:lnTo>
                <a:lnTo>
                  <a:pt x="1453" y="3008"/>
                </a:lnTo>
                <a:lnTo>
                  <a:pt x="1457" y="2978"/>
                </a:lnTo>
                <a:lnTo>
                  <a:pt x="1460" y="2947"/>
                </a:lnTo>
                <a:lnTo>
                  <a:pt x="1462" y="2916"/>
                </a:lnTo>
                <a:lnTo>
                  <a:pt x="1464" y="2886"/>
                </a:lnTo>
                <a:lnTo>
                  <a:pt x="1465" y="2854"/>
                </a:lnTo>
                <a:lnTo>
                  <a:pt x="1465" y="2823"/>
                </a:lnTo>
                <a:lnTo>
                  <a:pt x="1464" y="2764"/>
                </a:lnTo>
                <a:lnTo>
                  <a:pt x="1461" y="2706"/>
                </a:lnTo>
                <a:lnTo>
                  <a:pt x="1455" y="2649"/>
                </a:lnTo>
                <a:lnTo>
                  <a:pt x="1446" y="2591"/>
                </a:lnTo>
                <a:lnTo>
                  <a:pt x="1436" y="2535"/>
                </a:lnTo>
                <a:lnTo>
                  <a:pt x="1423" y="2480"/>
                </a:lnTo>
                <a:lnTo>
                  <a:pt x="1407" y="2426"/>
                </a:lnTo>
                <a:lnTo>
                  <a:pt x="1391" y="2373"/>
                </a:lnTo>
                <a:lnTo>
                  <a:pt x="1372" y="2319"/>
                </a:lnTo>
                <a:lnTo>
                  <a:pt x="1350" y="2268"/>
                </a:lnTo>
                <a:lnTo>
                  <a:pt x="1327" y="2218"/>
                </a:lnTo>
                <a:lnTo>
                  <a:pt x="1301" y="2169"/>
                </a:lnTo>
                <a:lnTo>
                  <a:pt x="1274" y="2121"/>
                </a:lnTo>
                <a:lnTo>
                  <a:pt x="1245" y="2074"/>
                </a:lnTo>
                <a:lnTo>
                  <a:pt x="1214" y="2028"/>
                </a:lnTo>
                <a:lnTo>
                  <a:pt x="1181" y="1984"/>
                </a:lnTo>
                <a:lnTo>
                  <a:pt x="1147" y="1941"/>
                </a:lnTo>
                <a:lnTo>
                  <a:pt x="1112" y="1899"/>
                </a:lnTo>
                <a:lnTo>
                  <a:pt x="1074" y="1859"/>
                </a:lnTo>
                <a:lnTo>
                  <a:pt x="1035" y="1822"/>
                </a:lnTo>
                <a:lnTo>
                  <a:pt x="994" y="1785"/>
                </a:lnTo>
                <a:lnTo>
                  <a:pt x="953" y="1749"/>
                </a:lnTo>
                <a:lnTo>
                  <a:pt x="909" y="1715"/>
                </a:lnTo>
                <a:lnTo>
                  <a:pt x="864" y="1684"/>
                </a:lnTo>
                <a:lnTo>
                  <a:pt x="818" y="1654"/>
                </a:lnTo>
                <a:lnTo>
                  <a:pt x="771" y="1625"/>
                </a:lnTo>
                <a:lnTo>
                  <a:pt x="722" y="1599"/>
                </a:lnTo>
                <a:lnTo>
                  <a:pt x="672" y="1574"/>
                </a:lnTo>
                <a:lnTo>
                  <a:pt x="622" y="1552"/>
                </a:lnTo>
                <a:lnTo>
                  <a:pt x="570" y="1531"/>
                </a:lnTo>
                <a:lnTo>
                  <a:pt x="517" y="1513"/>
                </a:lnTo>
                <a:lnTo>
                  <a:pt x="463" y="1497"/>
                </a:lnTo>
                <a:lnTo>
                  <a:pt x="0" y="0"/>
                </a:lnTo>
                <a:lnTo>
                  <a:pt x="2304" y="0"/>
                </a:lnTo>
                <a:lnTo>
                  <a:pt x="3076" y="2488"/>
                </a:lnTo>
                <a:lnTo>
                  <a:pt x="3076" y="455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8" name="Picture 7" descr="A picture containing drawing&#10;&#10;Description automatically generated">
            <a:extLst>
              <a:ext uri="{FF2B5EF4-FFF2-40B4-BE49-F238E27FC236}">
                <a16:creationId xmlns:a16="http://schemas.microsoft.com/office/drawing/2014/main" id="{AD85157F-1ECD-5D44-9939-A8405BC6AB0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 y="29979"/>
            <a:ext cx="3847685" cy="1736485"/>
          </a:xfrm>
          <a:prstGeom prst="rect">
            <a:avLst/>
          </a:prstGeom>
        </p:spPr>
      </p:pic>
    </p:spTree>
    <p:extLst>
      <p:ext uri="{BB962C8B-B14F-4D97-AF65-F5344CB8AC3E}">
        <p14:creationId xmlns:p14="http://schemas.microsoft.com/office/powerpoint/2010/main" val="419164790"/>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userDrawn="1">
  <p:cSld name="30">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3" y="0"/>
            <a:ext cx="13279983" cy="10288588"/>
          </a:xfrm>
          <a:custGeom>
            <a:avLst/>
            <a:gdLst>
              <a:gd name="T0" fmla="*/ 0 w 5859"/>
              <a:gd name="T1" fmla="*/ 0 h 4539"/>
              <a:gd name="T2" fmla="*/ 1319 w 5859"/>
              <a:gd name="T3" fmla="*/ 0 h 4539"/>
              <a:gd name="T4" fmla="*/ 5859 w 5859"/>
              <a:gd name="T5" fmla="*/ 4539 h 4539"/>
              <a:gd name="T6" fmla="*/ 4150 w 5859"/>
              <a:gd name="T7" fmla="*/ 4539 h 4539"/>
              <a:gd name="T8" fmla="*/ 0 w 5859"/>
              <a:gd name="T9" fmla="*/ 391 h 4539"/>
              <a:gd name="T10" fmla="*/ 0 w 5859"/>
              <a:gd name="T11" fmla="*/ 0 h 4539"/>
              <a:gd name="T12" fmla="*/ 4070 w 5859"/>
              <a:gd name="T13" fmla="*/ 4539 h 4539"/>
              <a:gd name="T14" fmla="*/ 2360 w 5859"/>
              <a:gd name="T15" fmla="*/ 4539 h 4539"/>
              <a:gd name="T16" fmla="*/ 0 w 5859"/>
              <a:gd name="T17" fmla="*/ 2180 h 4539"/>
              <a:gd name="T18" fmla="*/ 0 w 5859"/>
              <a:gd name="T19" fmla="*/ 471 h 4539"/>
              <a:gd name="T20" fmla="*/ 4070 w 5859"/>
              <a:gd name="T21" fmla="*/ 4539 h 4539"/>
              <a:gd name="T22" fmla="*/ 2279 w 5859"/>
              <a:gd name="T23" fmla="*/ 4539 h 4539"/>
              <a:gd name="T24" fmla="*/ 569 w 5859"/>
              <a:gd name="T25" fmla="*/ 4539 h 4539"/>
              <a:gd name="T26" fmla="*/ 0 w 5859"/>
              <a:gd name="T27" fmla="*/ 3970 h 4539"/>
              <a:gd name="T28" fmla="*/ 0 w 5859"/>
              <a:gd name="T29" fmla="*/ 2262 h 4539"/>
              <a:gd name="T30" fmla="*/ 2279 w 5859"/>
              <a:gd name="T31" fmla="*/ 4539 h 4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859" h="4539">
                <a:moveTo>
                  <a:pt x="0" y="0"/>
                </a:moveTo>
                <a:lnTo>
                  <a:pt x="1319" y="0"/>
                </a:lnTo>
                <a:lnTo>
                  <a:pt x="5859" y="4539"/>
                </a:lnTo>
                <a:lnTo>
                  <a:pt x="4150" y="4539"/>
                </a:lnTo>
                <a:lnTo>
                  <a:pt x="0" y="391"/>
                </a:lnTo>
                <a:lnTo>
                  <a:pt x="0" y="0"/>
                </a:lnTo>
                <a:close/>
                <a:moveTo>
                  <a:pt x="4070" y="4539"/>
                </a:moveTo>
                <a:lnTo>
                  <a:pt x="2360" y="4539"/>
                </a:lnTo>
                <a:lnTo>
                  <a:pt x="0" y="2180"/>
                </a:lnTo>
                <a:lnTo>
                  <a:pt x="0" y="471"/>
                </a:lnTo>
                <a:lnTo>
                  <a:pt x="4070" y="4539"/>
                </a:lnTo>
                <a:close/>
                <a:moveTo>
                  <a:pt x="2279" y="4539"/>
                </a:moveTo>
                <a:lnTo>
                  <a:pt x="569" y="4539"/>
                </a:lnTo>
                <a:lnTo>
                  <a:pt x="0" y="3970"/>
                </a:lnTo>
                <a:lnTo>
                  <a:pt x="0" y="2262"/>
                </a:lnTo>
                <a:lnTo>
                  <a:pt x="2279" y="4539"/>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7" name="Picture 6" descr="A picture containing drawing&#10;&#10;Description automatically generated">
            <a:extLst>
              <a:ext uri="{FF2B5EF4-FFF2-40B4-BE49-F238E27FC236}">
                <a16:creationId xmlns:a16="http://schemas.microsoft.com/office/drawing/2014/main" id="{20CC9EE5-31A1-9B4A-A5DA-8E4F1D0A903C}"/>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313864775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8">
    <p:spTree>
      <p:nvGrpSpPr>
        <p:cNvPr id="1" name=""/>
        <p:cNvGrpSpPr/>
        <p:nvPr/>
      </p:nvGrpSpPr>
      <p:grpSpPr>
        <a:xfrm>
          <a:off x="0" y="0"/>
          <a:ext cx="0" cy="0"/>
          <a:chOff x="0" y="0"/>
          <a:chExt cx="0" cy="0"/>
        </a:xfrm>
      </p:grpSpPr>
      <p:sp>
        <p:nvSpPr>
          <p:cNvPr id="22" name="Picture Placeholder 2"/>
          <p:cNvSpPr>
            <a:spLocks noGrp="1"/>
          </p:cNvSpPr>
          <p:nvPr>
            <p:ph type="pic" sz="quarter" idx="12"/>
          </p:nvPr>
        </p:nvSpPr>
        <p:spPr>
          <a:xfrm>
            <a:off x="11359170"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3" name="Picture Placeholder 2"/>
          <p:cNvSpPr>
            <a:spLocks noGrp="1"/>
          </p:cNvSpPr>
          <p:nvPr>
            <p:ph type="pic" sz="quarter" idx="13"/>
          </p:nvPr>
        </p:nvSpPr>
        <p:spPr>
          <a:xfrm>
            <a:off x="9087336"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4" name="Picture Placeholder 2"/>
          <p:cNvSpPr>
            <a:spLocks noGrp="1"/>
          </p:cNvSpPr>
          <p:nvPr>
            <p:ph type="pic" sz="quarter" idx="14"/>
          </p:nvPr>
        </p:nvSpPr>
        <p:spPr>
          <a:xfrm>
            <a:off x="6815502"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5" name="Picture Placeholder 2"/>
          <p:cNvSpPr>
            <a:spLocks noGrp="1"/>
          </p:cNvSpPr>
          <p:nvPr>
            <p:ph type="pic" sz="quarter" idx="15"/>
          </p:nvPr>
        </p:nvSpPr>
        <p:spPr>
          <a:xfrm>
            <a:off x="4543668"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6" name="Picture Placeholder 2"/>
          <p:cNvSpPr>
            <a:spLocks noGrp="1"/>
          </p:cNvSpPr>
          <p:nvPr>
            <p:ph type="pic" sz="quarter" idx="16"/>
          </p:nvPr>
        </p:nvSpPr>
        <p:spPr>
          <a:xfrm>
            <a:off x="2271834"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7" name="Picture Placeholder 2"/>
          <p:cNvSpPr>
            <a:spLocks noGrp="1"/>
          </p:cNvSpPr>
          <p:nvPr>
            <p:ph type="pic" sz="quarter" idx="17"/>
          </p:nvPr>
        </p:nvSpPr>
        <p:spPr>
          <a:xfrm>
            <a:off x="0"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0" name="Picture Placeholder 2"/>
          <p:cNvSpPr>
            <a:spLocks noGrp="1"/>
          </p:cNvSpPr>
          <p:nvPr>
            <p:ph type="pic" sz="quarter" idx="19"/>
          </p:nvPr>
        </p:nvSpPr>
        <p:spPr>
          <a:xfrm>
            <a:off x="9087336"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1" name="Picture Placeholder 2"/>
          <p:cNvSpPr>
            <a:spLocks noGrp="1"/>
          </p:cNvSpPr>
          <p:nvPr>
            <p:ph type="pic" sz="quarter" idx="20"/>
          </p:nvPr>
        </p:nvSpPr>
        <p:spPr>
          <a:xfrm>
            <a:off x="6815502"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2" name="Picture Placeholder 2"/>
          <p:cNvSpPr>
            <a:spLocks noGrp="1"/>
          </p:cNvSpPr>
          <p:nvPr>
            <p:ph type="pic" sz="quarter" idx="21"/>
          </p:nvPr>
        </p:nvSpPr>
        <p:spPr>
          <a:xfrm>
            <a:off x="4543668"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3" name="Picture Placeholder 2"/>
          <p:cNvSpPr>
            <a:spLocks noGrp="1"/>
          </p:cNvSpPr>
          <p:nvPr>
            <p:ph type="pic" sz="quarter" idx="22"/>
          </p:nvPr>
        </p:nvSpPr>
        <p:spPr>
          <a:xfrm>
            <a:off x="2271834"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4" name="Picture Placeholder 2"/>
          <p:cNvSpPr>
            <a:spLocks noGrp="1"/>
          </p:cNvSpPr>
          <p:nvPr>
            <p:ph type="pic" sz="quarter" idx="23"/>
          </p:nvPr>
        </p:nvSpPr>
        <p:spPr>
          <a:xfrm>
            <a:off x="0"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7" name="Picture Placeholder 2"/>
          <p:cNvSpPr>
            <a:spLocks noGrp="1"/>
          </p:cNvSpPr>
          <p:nvPr>
            <p:ph type="pic" sz="quarter" idx="25"/>
          </p:nvPr>
        </p:nvSpPr>
        <p:spPr>
          <a:xfrm>
            <a:off x="4543668" y="4495802"/>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8" name="Picture Placeholder 2"/>
          <p:cNvSpPr>
            <a:spLocks noGrp="1"/>
          </p:cNvSpPr>
          <p:nvPr>
            <p:ph type="pic" sz="quarter" idx="26"/>
          </p:nvPr>
        </p:nvSpPr>
        <p:spPr>
          <a:xfrm>
            <a:off x="2271834" y="4495802"/>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9" name="Picture Placeholder 2"/>
          <p:cNvSpPr>
            <a:spLocks noGrp="1"/>
          </p:cNvSpPr>
          <p:nvPr>
            <p:ph type="pic" sz="quarter" idx="27"/>
          </p:nvPr>
        </p:nvSpPr>
        <p:spPr>
          <a:xfrm>
            <a:off x="0" y="4495802"/>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0" name="Picture Placeholder 2"/>
          <p:cNvSpPr>
            <a:spLocks noGrp="1"/>
          </p:cNvSpPr>
          <p:nvPr>
            <p:ph type="pic" sz="quarter" idx="28"/>
          </p:nvPr>
        </p:nvSpPr>
        <p:spPr>
          <a:xfrm>
            <a:off x="0" y="6743703"/>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8" name="TextBox 27">
            <a:extLst>
              <a:ext uri="{FF2B5EF4-FFF2-40B4-BE49-F238E27FC236}">
                <a16:creationId xmlns:a16="http://schemas.microsoft.com/office/drawing/2014/main" id="{08D5C075-AD06-2646-98DA-28A6E01A1E31}"/>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29" name="Straight Connector 28">
            <a:extLst>
              <a:ext uri="{FF2B5EF4-FFF2-40B4-BE49-F238E27FC236}">
                <a16:creationId xmlns:a16="http://schemas.microsoft.com/office/drawing/2014/main" id="{0BC4DAB1-732E-7643-B75F-30F62B6E1922}"/>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21" name="Picture 20" descr="A picture containing drawing&#10;&#10;Description automatically generated">
            <a:extLst>
              <a:ext uri="{FF2B5EF4-FFF2-40B4-BE49-F238E27FC236}">
                <a16:creationId xmlns:a16="http://schemas.microsoft.com/office/drawing/2014/main" id="{9280F20D-281D-BF4F-B5EC-F1AEBD0771F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1498689142"/>
      </p:ext>
    </p:extLst>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preserve="1" userDrawn="1">
  <p:cSld name="31">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5008010" y="0"/>
            <a:ext cx="13279991" cy="10288588"/>
          </a:xfrm>
          <a:custGeom>
            <a:avLst/>
            <a:gdLst>
              <a:gd name="T0" fmla="*/ 5859 w 5859"/>
              <a:gd name="T1" fmla="*/ 4538 h 4538"/>
              <a:gd name="T2" fmla="*/ 4541 w 5859"/>
              <a:gd name="T3" fmla="*/ 4538 h 4538"/>
              <a:gd name="T4" fmla="*/ 0 w 5859"/>
              <a:gd name="T5" fmla="*/ 0 h 4538"/>
              <a:gd name="T6" fmla="*/ 1709 w 5859"/>
              <a:gd name="T7" fmla="*/ 0 h 4538"/>
              <a:gd name="T8" fmla="*/ 5859 w 5859"/>
              <a:gd name="T9" fmla="*/ 4147 h 4538"/>
              <a:gd name="T10" fmla="*/ 5859 w 5859"/>
              <a:gd name="T11" fmla="*/ 4538 h 4538"/>
              <a:gd name="T12" fmla="*/ 1791 w 5859"/>
              <a:gd name="T13" fmla="*/ 0 h 4538"/>
              <a:gd name="T14" fmla="*/ 3500 w 5859"/>
              <a:gd name="T15" fmla="*/ 0 h 4538"/>
              <a:gd name="T16" fmla="*/ 5859 w 5859"/>
              <a:gd name="T17" fmla="*/ 2358 h 4538"/>
              <a:gd name="T18" fmla="*/ 5859 w 5859"/>
              <a:gd name="T19" fmla="*/ 4067 h 4538"/>
              <a:gd name="T20" fmla="*/ 1791 w 5859"/>
              <a:gd name="T21" fmla="*/ 0 h 4538"/>
              <a:gd name="T22" fmla="*/ 3580 w 5859"/>
              <a:gd name="T23" fmla="*/ 0 h 4538"/>
              <a:gd name="T24" fmla="*/ 5290 w 5859"/>
              <a:gd name="T25" fmla="*/ 0 h 4538"/>
              <a:gd name="T26" fmla="*/ 5859 w 5859"/>
              <a:gd name="T27" fmla="*/ 568 h 4538"/>
              <a:gd name="T28" fmla="*/ 5859 w 5859"/>
              <a:gd name="T29" fmla="*/ 2277 h 4538"/>
              <a:gd name="T30" fmla="*/ 3580 w 5859"/>
              <a:gd name="T31" fmla="*/ 0 h 4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859" h="4538">
                <a:moveTo>
                  <a:pt x="5859" y="4538"/>
                </a:moveTo>
                <a:lnTo>
                  <a:pt x="4541" y="4538"/>
                </a:lnTo>
                <a:lnTo>
                  <a:pt x="0" y="0"/>
                </a:lnTo>
                <a:lnTo>
                  <a:pt x="1709" y="0"/>
                </a:lnTo>
                <a:lnTo>
                  <a:pt x="5859" y="4147"/>
                </a:lnTo>
                <a:lnTo>
                  <a:pt x="5859" y="4538"/>
                </a:lnTo>
                <a:close/>
                <a:moveTo>
                  <a:pt x="1791" y="0"/>
                </a:moveTo>
                <a:lnTo>
                  <a:pt x="3500" y="0"/>
                </a:lnTo>
                <a:lnTo>
                  <a:pt x="5859" y="2358"/>
                </a:lnTo>
                <a:lnTo>
                  <a:pt x="5859" y="4067"/>
                </a:lnTo>
                <a:lnTo>
                  <a:pt x="1791" y="0"/>
                </a:lnTo>
                <a:close/>
                <a:moveTo>
                  <a:pt x="3580" y="0"/>
                </a:moveTo>
                <a:lnTo>
                  <a:pt x="5290" y="0"/>
                </a:lnTo>
                <a:lnTo>
                  <a:pt x="5859" y="568"/>
                </a:lnTo>
                <a:lnTo>
                  <a:pt x="5859" y="2277"/>
                </a:lnTo>
                <a:lnTo>
                  <a:pt x="3580"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7" name="Picture 6" descr="A picture containing drawing&#10;&#10;Description automatically generated">
            <a:extLst>
              <a:ext uri="{FF2B5EF4-FFF2-40B4-BE49-F238E27FC236}">
                <a16:creationId xmlns:a16="http://schemas.microsoft.com/office/drawing/2014/main" id="{4736ABE3-A7BE-4440-B4B5-4C181B62E966}"/>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 y="29979"/>
            <a:ext cx="3847685" cy="1736485"/>
          </a:xfrm>
          <a:prstGeom prst="rect">
            <a:avLst/>
          </a:prstGeom>
        </p:spPr>
      </p:pic>
    </p:spTree>
    <p:extLst>
      <p:ext uri="{BB962C8B-B14F-4D97-AF65-F5344CB8AC3E}">
        <p14:creationId xmlns:p14="http://schemas.microsoft.com/office/powerpoint/2010/main" val="187898939"/>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preserve="1" userDrawn="1">
  <p:cSld name="32">
    <p:spTree>
      <p:nvGrpSpPr>
        <p:cNvPr id="1" name=""/>
        <p:cNvGrpSpPr/>
        <p:nvPr/>
      </p:nvGrpSpPr>
      <p:grpSpPr>
        <a:xfrm>
          <a:off x="0" y="0"/>
          <a:ext cx="0" cy="0"/>
          <a:chOff x="0" y="0"/>
          <a:chExt cx="0" cy="0"/>
        </a:xfrm>
      </p:grpSpPr>
      <p:sp>
        <p:nvSpPr>
          <p:cNvPr id="3" name="Freeform 11"/>
          <p:cNvSpPr>
            <a:spLocks noGrp="1" noEditPoints="1"/>
          </p:cNvSpPr>
          <p:nvPr>
            <p:ph type="pic" sz="quarter" idx="10"/>
          </p:nvPr>
        </p:nvSpPr>
        <p:spPr bwMode="auto">
          <a:xfrm>
            <a:off x="-17244" y="0"/>
            <a:ext cx="16075035" cy="10288588"/>
          </a:xfrm>
          <a:custGeom>
            <a:avLst/>
            <a:gdLst>
              <a:gd name="T0" fmla="*/ 799 w 5695"/>
              <a:gd name="T1" fmla="*/ 3645 h 3645"/>
              <a:gd name="T2" fmla="*/ 1046 w 5695"/>
              <a:gd name="T3" fmla="*/ 3645 h 3645"/>
              <a:gd name="T4" fmla="*/ 1845 w 5695"/>
              <a:gd name="T5" fmla="*/ 2846 h 3645"/>
              <a:gd name="T6" fmla="*/ 923 w 5695"/>
              <a:gd name="T7" fmla="*/ 1924 h 3645"/>
              <a:gd name="T8" fmla="*/ 0 w 5695"/>
              <a:gd name="T9" fmla="*/ 2846 h 3645"/>
              <a:gd name="T10" fmla="*/ 799 w 5695"/>
              <a:gd name="T11" fmla="*/ 3645 h 3645"/>
              <a:gd name="T12" fmla="*/ 1126 w 5695"/>
              <a:gd name="T13" fmla="*/ 3645 h 3645"/>
              <a:gd name="T14" fmla="*/ 2645 w 5695"/>
              <a:gd name="T15" fmla="*/ 3645 h 3645"/>
              <a:gd name="T16" fmla="*/ 1886 w 5695"/>
              <a:gd name="T17" fmla="*/ 2886 h 3645"/>
              <a:gd name="T18" fmla="*/ 1126 w 5695"/>
              <a:gd name="T19" fmla="*/ 3645 h 3645"/>
              <a:gd name="T20" fmla="*/ 2725 w 5695"/>
              <a:gd name="T21" fmla="*/ 3645 h 3645"/>
              <a:gd name="T22" fmla="*/ 2971 w 5695"/>
              <a:gd name="T23" fmla="*/ 3645 h 3645"/>
              <a:gd name="T24" fmla="*/ 3770 w 5695"/>
              <a:gd name="T25" fmla="*/ 2846 h 3645"/>
              <a:gd name="T26" fmla="*/ 2848 w 5695"/>
              <a:gd name="T27" fmla="*/ 1924 h 3645"/>
              <a:gd name="T28" fmla="*/ 1926 w 5695"/>
              <a:gd name="T29" fmla="*/ 2846 h 3645"/>
              <a:gd name="T30" fmla="*/ 2725 w 5695"/>
              <a:gd name="T31" fmla="*/ 3645 h 3645"/>
              <a:gd name="T32" fmla="*/ 3051 w 5695"/>
              <a:gd name="T33" fmla="*/ 3645 h 3645"/>
              <a:gd name="T34" fmla="*/ 4569 w 5695"/>
              <a:gd name="T35" fmla="*/ 3645 h 3645"/>
              <a:gd name="T36" fmla="*/ 3810 w 5695"/>
              <a:gd name="T37" fmla="*/ 2886 h 3645"/>
              <a:gd name="T38" fmla="*/ 3051 w 5695"/>
              <a:gd name="T39" fmla="*/ 3645 h 3645"/>
              <a:gd name="T40" fmla="*/ 4650 w 5695"/>
              <a:gd name="T41" fmla="*/ 3645 h 3645"/>
              <a:gd name="T42" fmla="*/ 4897 w 5695"/>
              <a:gd name="T43" fmla="*/ 3645 h 3645"/>
              <a:gd name="T44" fmla="*/ 5695 w 5695"/>
              <a:gd name="T45" fmla="*/ 2846 h 3645"/>
              <a:gd name="T46" fmla="*/ 4773 w 5695"/>
              <a:gd name="T47" fmla="*/ 1924 h 3645"/>
              <a:gd name="T48" fmla="*/ 3850 w 5695"/>
              <a:gd name="T49" fmla="*/ 2846 h 3645"/>
              <a:gd name="T50" fmla="*/ 4650 w 5695"/>
              <a:gd name="T51" fmla="*/ 3645 h 3645"/>
              <a:gd name="T52" fmla="*/ 2888 w 5695"/>
              <a:gd name="T53" fmla="*/ 1884 h 3645"/>
              <a:gd name="T54" fmla="*/ 3810 w 5695"/>
              <a:gd name="T55" fmla="*/ 962 h 3645"/>
              <a:gd name="T56" fmla="*/ 4732 w 5695"/>
              <a:gd name="T57" fmla="*/ 1884 h 3645"/>
              <a:gd name="T58" fmla="*/ 3810 w 5695"/>
              <a:gd name="T59" fmla="*/ 2806 h 3645"/>
              <a:gd name="T60" fmla="*/ 2888 w 5695"/>
              <a:gd name="T61" fmla="*/ 1884 h 3645"/>
              <a:gd name="T62" fmla="*/ 1926 w 5695"/>
              <a:gd name="T63" fmla="*/ 922 h 3645"/>
              <a:gd name="T64" fmla="*/ 2848 w 5695"/>
              <a:gd name="T65" fmla="*/ 0 h 3645"/>
              <a:gd name="T66" fmla="*/ 3770 w 5695"/>
              <a:gd name="T67" fmla="*/ 922 h 3645"/>
              <a:gd name="T68" fmla="*/ 2848 w 5695"/>
              <a:gd name="T69" fmla="*/ 1843 h 3645"/>
              <a:gd name="T70" fmla="*/ 1926 w 5695"/>
              <a:gd name="T71" fmla="*/ 922 h 3645"/>
              <a:gd name="T72" fmla="*/ 963 w 5695"/>
              <a:gd name="T73" fmla="*/ 1884 h 3645"/>
              <a:gd name="T74" fmla="*/ 1886 w 5695"/>
              <a:gd name="T75" fmla="*/ 962 h 3645"/>
              <a:gd name="T76" fmla="*/ 2808 w 5695"/>
              <a:gd name="T77" fmla="*/ 1884 h 3645"/>
              <a:gd name="T78" fmla="*/ 1886 w 5695"/>
              <a:gd name="T79" fmla="*/ 2806 h 3645"/>
              <a:gd name="T80" fmla="*/ 963 w 5695"/>
              <a:gd name="T81" fmla="*/ 1884 h 3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95" h="3645">
                <a:moveTo>
                  <a:pt x="799" y="3645"/>
                </a:moveTo>
                <a:lnTo>
                  <a:pt x="1046" y="3645"/>
                </a:lnTo>
                <a:lnTo>
                  <a:pt x="1845" y="2846"/>
                </a:lnTo>
                <a:lnTo>
                  <a:pt x="923" y="1924"/>
                </a:lnTo>
                <a:lnTo>
                  <a:pt x="0" y="2846"/>
                </a:lnTo>
                <a:lnTo>
                  <a:pt x="799" y="3645"/>
                </a:lnTo>
                <a:close/>
                <a:moveTo>
                  <a:pt x="1126" y="3645"/>
                </a:moveTo>
                <a:lnTo>
                  <a:pt x="2645" y="3645"/>
                </a:lnTo>
                <a:lnTo>
                  <a:pt x="1886" y="2886"/>
                </a:lnTo>
                <a:lnTo>
                  <a:pt x="1126" y="3645"/>
                </a:lnTo>
                <a:close/>
                <a:moveTo>
                  <a:pt x="2725" y="3645"/>
                </a:moveTo>
                <a:lnTo>
                  <a:pt x="2971" y="3645"/>
                </a:lnTo>
                <a:lnTo>
                  <a:pt x="3770" y="2846"/>
                </a:lnTo>
                <a:lnTo>
                  <a:pt x="2848" y="1924"/>
                </a:lnTo>
                <a:lnTo>
                  <a:pt x="1926" y="2846"/>
                </a:lnTo>
                <a:lnTo>
                  <a:pt x="2725" y="3645"/>
                </a:lnTo>
                <a:close/>
                <a:moveTo>
                  <a:pt x="3051" y="3645"/>
                </a:moveTo>
                <a:lnTo>
                  <a:pt x="4569" y="3645"/>
                </a:lnTo>
                <a:lnTo>
                  <a:pt x="3810" y="2886"/>
                </a:lnTo>
                <a:lnTo>
                  <a:pt x="3051" y="3645"/>
                </a:lnTo>
                <a:close/>
                <a:moveTo>
                  <a:pt x="4650" y="3645"/>
                </a:moveTo>
                <a:lnTo>
                  <a:pt x="4897" y="3645"/>
                </a:lnTo>
                <a:lnTo>
                  <a:pt x="5695" y="2846"/>
                </a:lnTo>
                <a:lnTo>
                  <a:pt x="4773" y="1924"/>
                </a:lnTo>
                <a:lnTo>
                  <a:pt x="3850" y="2846"/>
                </a:lnTo>
                <a:lnTo>
                  <a:pt x="4650" y="3645"/>
                </a:lnTo>
                <a:close/>
                <a:moveTo>
                  <a:pt x="2888" y="1884"/>
                </a:moveTo>
                <a:lnTo>
                  <a:pt x="3810" y="962"/>
                </a:lnTo>
                <a:lnTo>
                  <a:pt x="4732" y="1884"/>
                </a:lnTo>
                <a:lnTo>
                  <a:pt x="3810" y="2806"/>
                </a:lnTo>
                <a:lnTo>
                  <a:pt x="2888" y="1884"/>
                </a:lnTo>
                <a:close/>
                <a:moveTo>
                  <a:pt x="1926" y="922"/>
                </a:moveTo>
                <a:lnTo>
                  <a:pt x="2848" y="0"/>
                </a:lnTo>
                <a:lnTo>
                  <a:pt x="3770" y="922"/>
                </a:lnTo>
                <a:lnTo>
                  <a:pt x="2848" y="1843"/>
                </a:lnTo>
                <a:lnTo>
                  <a:pt x="1926" y="922"/>
                </a:lnTo>
                <a:close/>
                <a:moveTo>
                  <a:pt x="963" y="1884"/>
                </a:moveTo>
                <a:lnTo>
                  <a:pt x="1886" y="962"/>
                </a:lnTo>
                <a:lnTo>
                  <a:pt x="2808" y="1884"/>
                </a:lnTo>
                <a:lnTo>
                  <a:pt x="1886" y="2806"/>
                </a:lnTo>
                <a:lnTo>
                  <a:pt x="963" y="1884"/>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7" name="Picture 6" descr="A picture containing drawing&#10;&#10;Description automatically generated">
            <a:extLst>
              <a:ext uri="{FF2B5EF4-FFF2-40B4-BE49-F238E27FC236}">
                <a16:creationId xmlns:a16="http://schemas.microsoft.com/office/drawing/2014/main" id="{5B773574-66C1-444E-A7F1-DDBE8ED70212}"/>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3517599066"/>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preserve="1" userDrawn="1">
  <p:cSld name="33">
    <p:spTree>
      <p:nvGrpSpPr>
        <p:cNvPr id="1" name=""/>
        <p:cNvGrpSpPr/>
        <p:nvPr/>
      </p:nvGrpSpPr>
      <p:grpSpPr>
        <a:xfrm>
          <a:off x="0" y="0"/>
          <a:ext cx="0" cy="0"/>
          <a:chOff x="0" y="0"/>
          <a:chExt cx="0" cy="0"/>
        </a:xfrm>
      </p:grpSpPr>
      <p:sp>
        <p:nvSpPr>
          <p:cNvPr id="3" name="Freeform 12"/>
          <p:cNvSpPr>
            <a:spLocks noGrp="1" noEditPoints="1"/>
          </p:cNvSpPr>
          <p:nvPr>
            <p:ph type="pic" sz="quarter" idx="10"/>
          </p:nvPr>
        </p:nvSpPr>
        <p:spPr bwMode="auto">
          <a:xfrm>
            <a:off x="4797507" y="0"/>
            <a:ext cx="16075035" cy="10288588"/>
          </a:xfrm>
          <a:custGeom>
            <a:avLst/>
            <a:gdLst>
              <a:gd name="T0" fmla="*/ 799 w 5695"/>
              <a:gd name="T1" fmla="*/ 0 h 3645"/>
              <a:gd name="T2" fmla="*/ 1046 w 5695"/>
              <a:gd name="T3" fmla="*/ 0 h 3645"/>
              <a:gd name="T4" fmla="*/ 1845 w 5695"/>
              <a:gd name="T5" fmla="*/ 799 h 3645"/>
              <a:gd name="T6" fmla="*/ 923 w 5695"/>
              <a:gd name="T7" fmla="*/ 1721 h 3645"/>
              <a:gd name="T8" fmla="*/ 0 w 5695"/>
              <a:gd name="T9" fmla="*/ 799 h 3645"/>
              <a:gd name="T10" fmla="*/ 799 w 5695"/>
              <a:gd name="T11" fmla="*/ 0 h 3645"/>
              <a:gd name="T12" fmla="*/ 1126 w 5695"/>
              <a:gd name="T13" fmla="*/ 0 h 3645"/>
              <a:gd name="T14" fmla="*/ 2645 w 5695"/>
              <a:gd name="T15" fmla="*/ 0 h 3645"/>
              <a:gd name="T16" fmla="*/ 1886 w 5695"/>
              <a:gd name="T17" fmla="*/ 758 h 3645"/>
              <a:gd name="T18" fmla="*/ 1126 w 5695"/>
              <a:gd name="T19" fmla="*/ 0 h 3645"/>
              <a:gd name="T20" fmla="*/ 2725 w 5695"/>
              <a:gd name="T21" fmla="*/ 0 h 3645"/>
              <a:gd name="T22" fmla="*/ 2971 w 5695"/>
              <a:gd name="T23" fmla="*/ 0 h 3645"/>
              <a:gd name="T24" fmla="*/ 3770 w 5695"/>
              <a:gd name="T25" fmla="*/ 799 h 3645"/>
              <a:gd name="T26" fmla="*/ 2848 w 5695"/>
              <a:gd name="T27" fmla="*/ 1721 h 3645"/>
              <a:gd name="T28" fmla="*/ 1926 w 5695"/>
              <a:gd name="T29" fmla="*/ 799 h 3645"/>
              <a:gd name="T30" fmla="*/ 2725 w 5695"/>
              <a:gd name="T31" fmla="*/ 0 h 3645"/>
              <a:gd name="T32" fmla="*/ 3051 w 5695"/>
              <a:gd name="T33" fmla="*/ 0 h 3645"/>
              <a:gd name="T34" fmla="*/ 4569 w 5695"/>
              <a:gd name="T35" fmla="*/ 0 h 3645"/>
              <a:gd name="T36" fmla="*/ 3810 w 5695"/>
              <a:gd name="T37" fmla="*/ 758 h 3645"/>
              <a:gd name="T38" fmla="*/ 3051 w 5695"/>
              <a:gd name="T39" fmla="*/ 0 h 3645"/>
              <a:gd name="T40" fmla="*/ 4650 w 5695"/>
              <a:gd name="T41" fmla="*/ 0 h 3645"/>
              <a:gd name="T42" fmla="*/ 4897 w 5695"/>
              <a:gd name="T43" fmla="*/ 0 h 3645"/>
              <a:gd name="T44" fmla="*/ 5695 w 5695"/>
              <a:gd name="T45" fmla="*/ 798 h 3645"/>
              <a:gd name="T46" fmla="*/ 4773 w 5695"/>
              <a:gd name="T47" fmla="*/ 1721 h 3645"/>
              <a:gd name="T48" fmla="*/ 3850 w 5695"/>
              <a:gd name="T49" fmla="*/ 799 h 3645"/>
              <a:gd name="T50" fmla="*/ 4650 w 5695"/>
              <a:gd name="T51" fmla="*/ 0 h 3645"/>
              <a:gd name="T52" fmla="*/ 2888 w 5695"/>
              <a:gd name="T53" fmla="*/ 1761 h 3645"/>
              <a:gd name="T54" fmla="*/ 3810 w 5695"/>
              <a:gd name="T55" fmla="*/ 2683 h 3645"/>
              <a:gd name="T56" fmla="*/ 4732 w 5695"/>
              <a:gd name="T57" fmla="*/ 1761 h 3645"/>
              <a:gd name="T58" fmla="*/ 3810 w 5695"/>
              <a:gd name="T59" fmla="*/ 839 h 3645"/>
              <a:gd name="T60" fmla="*/ 2888 w 5695"/>
              <a:gd name="T61" fmla="*/ 1761 h 3645"/>
              <a:gd name="T62" fmla="*/ 1926 w 5695"/>
              <a:gd name="T63" fmla="*/ 2723 h 3645"/>
              <a:gd name="T64" fmla="*/ 2848 w 5695"/>
              <a:gd name="T65" fmla="*/ 3645 h 3645"/>
              <a:gd name="T66" fmla="*/ 3770 w 5695"/>
              <a:gd name="T67" fmla="*/ 2723 h 3645"/>
              <a:gd name="T68" fmla="*/ 2848 w 5695"/>
              <a:gd name="T69" fmla="*/ 1801 h 3645"/>
              <a:gd name="T70" fmla="*/ 1926 w 5695"/>
              <a:gd name="T71" fmla="*/ 2723 h 3645"/>
              <a:gd name="T72" fmla="*/ 963 w 5695"/>
              <a:gd name="T73" fmla="*/ 1761 h 3645"/>
              <a:gd name="T74" fmla="*/ 1886 w 5695"/>
              <a:gd name="T75" fmla="*/ 2683 h 3645"/>
              <a:gd name="T76" fmla="*/ 2808 w 5695"/>
              <a:gd name="T77" fmla="*/ 1761 h 3645"/>
              <a:gd name="T78" fmla="*/ 1886 w 5695"/>
              <a:gd name="T79" fmla="*/ 839 h 3645"/>
              <a:gd name="T80" fmla="*/ 963 w 5695"/>
              <a:gd name="T81" fmla="*/ 1761 h 3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95" h="3645">
                <a:moveTo>
                  <a:pt x="799" y="0"/>
                </a:moveTo>
                <a:lnTo>
                  <a:pt x="1046" y="0"/>
                </a:lnTo>
                <a:lnTo>
                  <a:pt x="1845" y="799"/>
                </a:lnTo>
                <a:lnTo>
                  <a:pt x="923" y="1721"/>
                </a:lnTo>
                <a:lnTo>
                  <a:pt x="0" y="799"/>
                </a:lnTo>
                <a:lnTo>
                  <a:pt x="799" y="0"/>
                </a:lnTo>
                <a:close/>
                <a:moveTo>
                  <a:pt x="1126" y="0"/>
                </a:moveTo>
                <a:lnTo>
                  <a:pt x="2645" y="0"/>
                </a:lnTo>
                <a:lnTo>
                  <a:pt x="1886" y="758"/>
                </a:lnTo>
                <a:lnTo>
                  <a:pt x="1126" y="0"/>
                </a:lnTo>
                <a:close/>
                <a:moveTo>
                  <a:pt x="2725" y="0"/>
                </a:moveTo>
                <a:lnTo>
                  <a:pt x="2971" y="0"/>
                </a:lnTo>
                <a:lnTo>
                  <a:pt x="3770" y="799"/>
                </a:lnTo>
                <a:lnTo>
                  <a:pt x="2848" y="1721"/>
                </a:lnTo>
                <a:lnTo>
                  <a:pt x="1926" y="799"/>
                </a:lnTo>
                <a:lnTo>
                  <a:pt x="2725" y="0"/>
                </a:lnTo>
                <a:close/>
                <a:moveTo>
                  <a:pt x="3051" y="0"/>
                </a:moveTo>
                <a:lnTo>
                  <a:pt x="4569" y="0"/>
                </a:lnTo>
                <a:lnTo>
                  <a:pt x="3810" y="758"/>
                </a:lnTo>
                <a:lnTo>
                  <a:pt x="3051" y="0"/>
                </a:lnTo>
                <a:close/>
                <a:moveTo>
                  <a:pt x="4650" y="0"/>
                </a:moveTo>
                <a:lnTo>
                  <a:pt x="4897" y="0"/>
                </a:lnTo>
                <a:lnTo>
                  <a:pt x="5695" y="798"/>
                </a:lnTo>
                <a:lnTo>
                  <a:pt x="4773" y="1721"/>
                </a:lnTo>
                <a:lnTo>
                  <a:pt x="3850" y="799"/>
                </a:lnTo>
                <a:lnTo>
                  <a:pt x="4650" y="0"/>
                </a:lnTo>
                <a:close/>
                <a:moveTo>
                  <a:pt x="2888" y="1761"/>
                </a:moveTo>
                <a:lnTo>
                  <a:pt x="3810" y="2683"/>
                </a:lnTo>
                <a:lnTo>
                  <a:pt x="4732" y="1761"/>
                </a:lnTo>
                <a:lnTo>
                  <a:pt x="3810" y="839"/>
                </a:lnTo>
                <a:lnTo>
                  <a:pt x="2888" y="1761"/>
                </a:lnTo>
                <a:close/>
                <a:moveTo>
                  <a:pt x="1926" y="2723"/>
                </a:moveTo>
                <a:lnTo>
                  <a:pt x="2848" y="3645"/>
                </a:lnTo>
                <a:lnTo>
                  <a:pt x="3770" y="2723"/>
                </a:lnTo>
                <a:lnTo>
                  <a:pt x="2848" y="1801"/>
                </a:lnTo>
                <a:lnTo>
                  <a:pt x="1926" y="2723"/>
                </a:lnTo>
                <a:close/>
                <a:moveTo>
                  <a:pt x="963" y="1761"/>
                </a:moveTo>
                <a:lnTo>
                  <a:pt x="1886" y="2683"/>
                </a:lnTo>
                <a:lnTo>
                  <a:pt x="2808" y="1761"/>
                </a:lnTo>
                <a:lnTo>
                  <a:pt x="1886" y="839"/>
                </a:lnTo>
                <a:lnTo>
                  <a:pt x="963" y="1761"/>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6" name="Picture 5" descr="A picture containing drawing&#10;&#10;Description automatically generated">
            <a:extLst>
              <a:ext uri="{FF2B5EF4-FFF2-40B4-BE49-F238E27FC236}">
                <a16:creationId xmlns:a16="http://schemas.microsoft.com/office/drawing/2014/main" id="{04585CD8-A650-4C49-91E1-DD2EA966DECF}"/>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 y="29979"/>
            <a:ext cx="3847685" cy="1736485"/>
          </a:xfrm>
          <a:prstGeom prst="rect">
            <a:avLst/>
          </a:prstGeom>
        </p:spPr>
      </p:pic>
    </p:spTree>
    <p:extLst>
      <p:ext uri="{BB962C8B-B14F-4D97-AF65-F5344CB8AC3E}">
        <p14:creationId xmlns:p14="http://schemas.microsoft.com/office/powerpoint/2010/main" val="1447866511"/>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preserve="1" userDrawn="1">
  <p:cSld name="34">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1818977" y="0"/>
            <a:ext cx="6662003" cy="10288588"/>
          </a:xfrm>
          <a:custGeom>
            <a:avLst/>
            <a:gdLst>
              <a:gd name="connsiteX0" fmla="*/ 4581543 w 6662001"/>
              <a:gd name="connsiteY0" fmla="*/ 6400518 h 10288580"/>
              <a:gd name="connsiteX1" fmla="*/ 6662001 w 6662001"/>
              <a:gd name="connsiteY1" fmla="*/ 6400518 h 10288580"/>
              <a:gd name="connsiteX2" fmla="*/ 6662001 w 6662001"/>
              <a:gd name="connsiteY2" fmla="*/ 8469603 h 10288580"/>
              <a:gd name="connsiteX3" fmla="*/ 4581543 w 6662001"/>
              <a:gd name="connsiteY3" fmla="*/ 8469603 h 10288580"/>
              <a:gd name="connsiteX4" fmla="*/ 2296458 w 6662001"/>
              <a:gd name="connsiteY4" fmla="*/ 6400518 h 10288580"/>
              <a:gd name="connsiteX5" fmla="*/ 4365543 w 6662001"/>
              <a:gd name="connsiteY5" fmla="*/ 6400518 h 10288580"/>
              <a:gd name="connsiteX6" fmla="*/ 4365543 w 6662001"/>
              <a:gd name="connsiteY6" fmla="*/ 8469603 h 10288580"/>
              <a:gd name="connsiteX7" fmla="*/ 2296458 w 6662001"/>
              <a:gd name="connsiteY7" fmla="*/ 8469603 h 10288580"/>
              <a:gd name="connsiteX8" fmla="*/ 0 w 6662001"/>
              <a:gd name="connsiteY8" fmla="*/ 6400518 h 10288580"/>
              <a:gd name="connsiteX9" fmla="*/ 2069085 w 6662001"/>
              <a:gd name="connsiteY9" fmla="*/ 6400518 h 10288580"/>
              <a:gd name="connsiteX10" fmla="*/ 2069085 w 6662001"/>
              <a:gd name="connsiteY10" fmla="*/ 10288580 h 10288580"/>
              <a:gd name="connsiteX11" fmla="*/ 0 w 6662001"/>
              <a:gd name="connsiteY11" fmla="*/ 10288580 h 10288580"/>
              <a:gd name="connsiteX12" fmla="*/ 4581543 w 6662001"/>
              <a:gd name="connsiteY12" fmla="*/ 4115434 h 10288580"/>
              <a:gd name="connsiteX13" fmla="*/ 6662001 w 6662001"/>
              <a:gd name="connsiteY13" fmla="*/ 4115434 h 10288580"/>
              <a:gd name="connsiteX14" fmla="*/ 6662001 w 6662001"/>
              <a:gd name="connsiteY14" fmla="*/ 6184518 h 10288580"/>
              <a:gd name="connsiteX15" fmla="*/ 4581543 w 6662001"/>
              <a:gd name="connsiteY15" fmla="*/ 6184518 h 10288580"/>
              <a:gd name="connsiteX16" fmla="*/ 0 w 6662001"/>
              <a:gd name="connsiteY16" fmla="*/ 4115434 h 10288580"/>
              <a:gd name="connsiteX17" fmla="*/ 2069085 w 6662001"/>
              <a:gd name="connsiteY17" fmla="*/ 4115434 h 10288580"/>
              <a:gd name="connsiteX18" fmla="*/ 2069085 w 6662001"/>
              <a:gd name="connsiteY18" fmla="*/ 6184518 h 10288580"/>
              <a:gd name="connsiteX19" fmla="*/ 0 w 6662001"/>
              <a:gd name="connsiteY19" fmla="*/ 6184518 h 10288580"/>
              <a:gd name="connsiteX20" fmla="*/ 2296458 w 6662001"/>
              <a:gd name="connsiteY20" fmla="*/ 4115434 h 10288580"/>
              <a:gd name="connsiteX21" fmla="*/ 4365543 w 6662001"/>
              <a:gd name="connsiteY21" fmla="*/ 4115434 h 10288580"/>
              <a:gd name="connsiteX22" fmla="*/ 4365543 w 6662001"/>
              <a:gd name="connsiteY22" fmla="*/ 6184518 h 10288580"/>
              <a:gd name="connsiteX23" fmla="*/ 2296458 w 6662001"/>
              <a:gd name="connsiteY23" fmla="*/ 6184518 h 10288580"/>
              <a:gd name="connsiteX24" fmla="*/ 0 w 6662001"/>
              <a:gd name="connsiteY24" fmla="*/ 1818976 h 10288580"/>
              <a:gd name="connsiteX25" fmla="*/ 2069085 w 6662001"/>
              <a:gd name="connsiteY25" fmla="*/ 1818976 h 10288580"/>
              <a:gd name="connsiteX26" fmla="*/ 2069085 w 6662001"/>
              <a:gd name="connsiteY26" fmla="*/ 3899434 h 10288580"/>
              <a:gd name="connsiteX27" fmla="*/ 0 w 6662001"/>
              <a:gd name="connsiteY27" fmla="*/ 3899434 h 10288580"/>
              <a:gd name="connsiteX28" fmla="*/ 4581543 w 6662001"/>
              <a:gd name="connsiteY28" fmla="*/ 1818975 h 10288580"/>
              <a:gd name="connsiteX29" fmla="*/ 6662001 w 6662001"/>
              <a:gd name="connsiteY29" fmla="*/ 1818975 h 10288580"/>
              <a:gd name="connsiteX30" fmla="*/ 6662001 w 6662001"/>
              <a:gd name="connsiteY30" fmla="*/ 3899433 h 10288580"/>
              <a:gd name="connsiteX31" fmla="*/ 4581543 w 6662001"/>
              <a:gd name="connsiteY31" fmla="*/ 3899433 h 10288580"/>
              <a:gd name="connsiteX32" fmla="*/ 2296458 w 6662001"/>
              <a:gd name="connsiteY32" fmla="*/ 0 h 10288580"/>
              <a:gd name="connsiteX33" fmla="*/ 4365543 w 6662001"/>
              <a:gd name="connsiteY33" fmla="*/ 0 h 10288580"/>
              <a:gd name="connsiteX34" fmla="*/ 4365543 w 6662001"/>
              <a:gd name="connsiteY34" fmla="*/ 3899434 h 10288580"/>
              <a:gd name="connsiteX35" fmla="*/ 2296458 w 6662001"/>
              <a:gd name="connsiteY35" fmla="*/ 3899434 h 10288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662001" h="10288580">
                <a:moveTo>
                  <a:pt x="4581543" y="6400518"/>
                </a:moveTo>
                <a:lnTo>
                  <a:pt x="6662001" y="6400518"/>
                </a:lnTo>
                <a:lnTo>
                  <a:pt x="6662001" y="8469603"/>
                </a:lnTo>
                <a:lnTo>
                  <a:pt x="4581543" y="8469603"/>
                </a:lnTo>
                <a:close/>
                <a:moveTo>
                  <a:pt x="2296458" y="6400518"/>
                </a:moveTo>
                <a:lnTo>
                  <a:pt x="4365543" y="6400518"/>
                </a:lnTo>
                <a:lnTo>
                  <a:pt x="4365543" y="8469603"/>
                </a:lnTo>
                <a:lnTo>
                  <a:pt x="2296458" y="8469603"/>
                </a:lnTo>
                <a:close/>
                <a:moveTo>
                  <a:pt x="0" y="6400518"/>
                </a:moveTo>
                <a:lnTo>
                  <a:pt x="2069085" y="6400518"/>
                </a:lnTo>
                <a:lnTo>
                  <a:pt x="2069085" y="10288580"/>
                </a:lnTo>
                <a:lnTo>
                  <a:pt x="0" y="10288580"/>
                </a:lnTo>
                <a:close/>
                <a:moveTo>
                  <a:pt x="4581543" y="4115434"/>
                </a:moveTo>
                <a:lnTo>
                  <a:pt x="6662001" y="4115434"/>
                </a:lnTo>
                <a:lnTo>
                  <a:pt x="6662001" y="6184518"/>
                </a:lnTo>
                <a:lnTo>
                  <a:pt x="4581543" y="6184518"/>
                </a:lnTo>
                <a:close/>
                <a:moveTo>
                  <a:pt x="0" y="4115434"/>
                </a:moveTo>
                <a:lnTo>
                  <a:pt x="2069085" y="4115434"/>
                </a:lnTo>
                <a:lnTo>
                  <a:pt x="2069085" y="6184518"/>
                </a:lnTo>
                <a:lnTo>
                  <a:pt x="0" y="6184518"/>
                </a:lnTo>
                <a:close/>
                <a:moveTo>
                  <a:pt x="2296458" y="4115434"/>
                </a:moveTo>
                <a:lnTo>
                  <a:pt x="4365543" y="4115434"/>
                </a:lnTo>
                <a:lnTo>
                  <a:pt x="4365543" y="6184518"/>
                </a:lnTo>
                <a:lnTo>
                  <a:pt x="2296458" y="6184518"/>
                </a:lnTo>
                <a:close/>
                <a:moveTo>
                  <a:pt x="0" y="1818976"/>
                </a:moveTo>
                <a:lnTo>
                  <a:pt x="2069085" y="1818976"/>
                </a:lnTo>
                <a:lnTo>
                  <a:pt x="2069085" y="3899434"/>
                </a:lnTo>
                <a:lnTo>
                  <a:pt x="0" y="3899434"/>
                </a:lnTo>
                <a:close/>
                <a:moveTo>
                  <a:pt x="4581543" y="1818975"/>
                </a:moveTo>
                <a:lnTo>
                  <a:pt x="6662001" y="1818975"/>
                </a:lnTo>
                <a:lnTo>
                  <a:pt x="6662001" y="3899433"/>
                </a:lnTo>
                <a:lnTo>
                  <a:pt x="4581543" y="3899433"/>
                </a:lnTo>
                <a:close/>
                <a:moveTo>
                  <a:pt x="2296458" y="0"/>
                </a:moveTo>
                <a:lnTo>
                  <a:pt x="4365543" y="0"/>
                </a:lnTo>
                <a:lnTo>
                  <a:pt x="4365543" y="3899434"/>
                </a:lnTo>
                <a:lnTo>
                  <a:pt x="2296458" y="3899434"/>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7" name="Picture 6" descr="A picture containing drawing&#10;&#10;Description automatically generated">
            <a:extLst>
              <a:ext uri="{FF2B5EF4-FFF2-40B4-BE49-F238E27FC236}">
                <a16:creationId xmlns:a16="http://schemas.microsoft.com/office/drawing/2014/main" id="{17019376-57BD-CD49-8FB2-0C8085B846A0}"/>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1935697601"/>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preserve="1" userDrawn="1">
  <p:cSld name="35">
    <p:spTree>
      <p:nvGrpSpPr>
        <p:cNvPr id="1" name=""/>
        <p:cNvGrpSpPr/>
        <p:nvPr/>
      </p:nvGrpSpPr>
      <p:grpSpPr>
        <a:xfrm>
          <a:off x="0" y="0"/>
          <a:ext cx="0" cy="0"/>
          <a:chOff x="0" y="0"/>
          <a:chExt cx="0" cy="0"/>
        </a:xfrm>
      </p:grpSpPr>
      <p:sp>
        <p:nvSpPr>
          <p:cNvPr id="6" name="Рисунок 2"/>
          <p:cNvSpPr>
            <a:spLocks noGrp="1" noChangeArrowheads="1"/>
          </p:cNvSpPr>
          <p:nvPr>
            <p:ph type="pic" sz="quarter" idx="10"/>
          </p:nvPr>
        </p:nvSpPr>
        <p:spPr bwMode="auto">
          <a:xfrm>
            <a:off x="1237025" y="1307394"/>
            <a:ext cx="7696541" cy="7673804"/>
          </a:xfrm>
          <a:custGeom>
            <a:avLst/>
            <a:gdLst>
              <a:gd name="connsiteX0" fmla="*/ 6696103 w 7696540"/>
              <a:gd name="connsiteY0" fmla="*/ 6673365 h 7673802"/>
              <a:gd name="connsiteX1" fmla="*/ 7696540 w 7696540"/>
              <a:gd name="connsiteY1" fmla="*/ 6673365 h 7673802"/>
              <a:gd name="connsiteX2" fmla="*/ 7696540 w 7696540"/>
              <a:gd name="connsiteY2" fmla="*/ 7673802 h 7673802"/>
              <a:gd name="connsiteX3" fmla="*/ 6696103 w 7696540"/>
              <a:gd name="connsiteY3" fmla="*/ 7673802 h 7673802"/>
              <a:gd name="connsiteX4" fmla="*/ 5581980 w 7696540"/>
              <a:gd name="connsiteY4" fmla="*/ 6673365 h 7673802"/>
              <a:gd name="connsiteX5" fmla="*/ 6582417 w 7696540"/>
              <a:gd name="connsiteY5" fmla="*/ 6673365 h 7673802"/>
              <a:gd name="connsiteX6" fmla="*/ 6582417 w 7696540"/>
              <a:gd name="connsiteY6" fmla="*/ 7673802 h 7673802"/>
              <a:gd name="connsiteX7" fmla="*/ 5581980 w 7696540"/>
              <a:gd name="connsiteY7" fmla="*/ 7673802 h 7673802"/>
              <a:gd name="connsiteX8" fmla="*/ 4467857 w 7696540"/>
              <a:gd name="connsiteY8" fmla="*/ 6673365 h 7673802"/>
              <a:gd name="connsiteX9" fmla="*/ 5456929 w 7696540"/>
              <a:gd name="connsiteY9" fmla="*/ 6673365 h 7673802"/>
              <a:gd name="connsiteX10" fmla="*/ 5456929 w 7696540"/>
              <a:gd name="connsiteY10" fmla="*/ 7673802 h 7673802"/>
              <a:gd name="connsiteX11" fmla="*/ 4467857 w 7696540"/>
              <a:gd name="connsiteY11" fmla="*/ 7673802 h 7673802"/>
              <a:gd name="connsiteX12" fmla="*/ 2228246 w 7696540"/>
              <a:gd name="connsiteY12" fmla="*/ 6673365 h 7673802"/>
              <a:gd name="connsiteX13" fmla="*/ 3228683 w 7696540"/>
              <a:gd name="connsiteY13" fmla="*/ 6673365 h 7673802"/>
              <a:gd name="connsiteX14" fmla="*/ 3228683 w 7696540"/>
              <a:gd name="connsiteY14" fmla="*/ 7673802 h 7673802"/>
              <a:gd name="connsiteX15" fmla="*/ 2228246 w 7696540"/>
              <a:gd name="connsiteY15" fmla="*/ 7673802 h 7673802"/>
              <a:gd name="connsiteX16" fmla="*/ 1114123 w 7696540"/>
              <a:gd name="connsiteY16" fmla="*/ 6673365 h 7673802"/>
              <a:gd name="connsiteX17" fmla="*/ 2114560 w 7696540"/>
              <a:gd name="connsiteY17" fmla="*/ 6673365 h 7673802"/>
              <a:gd name="connsiteX18" fmla="*/ 2114560 w 7696540"/>
              <a:gd name="connsiteY18" fmla="*/ 7673802 h 7673802"/>
              <a:gd name="connsiteX19" fmla="*/ 1114123 w 7696540"/>
              <a:gd name="connsiteY19" fmla="*/ 7673802 h 7673802"/>
              <a:gd name="connsiteX20" fmla="*/ 6696103 w 7696540"/>
              <a:gd name="connsiteY20" fmla="*/ 5570615 h 7673802"/>
              <a:gd name="connsiteX21" fmla="*/ 7696540 w 7696540"/>
              <a:gd name="connsiteY21" fmla="*/ 5570615 h 7673802"/>
              <a:gd name="connsiteX22" fmla="*/ 7696540 w 7696540"/>
              <a:gd name="connsiteY22" fmla="*/ 6559687 h 7673802"/>
              <a:gd name="connsiteX23" fmla="*/ 6696103 w 7696540"/>
              <a:gd name="connsiteY23" fmla="*/ 6559687 h 7673802"/>
              <a:gd name="connsiteX24" fmla="*/ 4467857 w 7696540"/>
              <a:gd name="connsiteY24" fmla="*/ 5570615 h 7673802"/>
              <a:gd name="connsiteX25" fmla="*/ 5456929 w 7696540"/>
              <a:gd name="connsiteY25" fmla="*/ 5570615 h 7673802"/>
              <a:gd name="connsiteX26" fmla="*/ 5456929 w 7696540"/>
              <a:gd name="connsiteY26" fmla="*/ 6559687 h 7673802"/>
              <a:gd name="connsiteX27" fmla="*/ 4467857 w 7696540"/>
              <a:gd name="connsiteY27" fmla="*/ 6559687 h 7673802"/>
              <a:gd name="connsiteX28" fmla="*/ 3342369 w 7696540"/>
              <a:gd name="connsiteY28" fmla="*/ 5570615 h 7673802"/>
              <a:gd name="connsiteX29" fmla="*/ 4342806 w 7696540"/>
              <a:gd name="connsiteY29" fmla="*/ 5570615 h 7673802"/>
              <a:gd name="connsiteX30" fmla="*/ 4342806 w 7696540"/>
              <a:gd name="connsiteY30" fmla="*/ 6559687 h 7673802"/>
              <a:gd name="connsiteX31" fmla="*/ 3342369 w 7696540"/>
              <a:gd name="connsiteY31" fmla="*/ 6559687 h 7673802"/>
              <a:gd name="connsiteX32" fmla="*/ 2228246 w 7696540"/>
              <a:gd name="connsiteY32" fmla="*/ 5570615 h 7673802"/>
              <a:gd name="connsiteX33" fmla="*/ 3228683 w 7696540"/>
              <a:gd name="connsiteY33" fmla="*/ 5570615 h 7673802"/>
              <a:gd name="connsiteX34" fmla="*/ 3228683 w 7696540"/>
              <a:gd name="connsiteY34" fmla="*/ 6559687 h 7673802"/>
              <a:gd name="connsiteX35" fmla="*/ 2228246 w 7696540"/>
              <a:gd name="connsiteY35" fmla="*/ 6559687 h 7673802"/>
              <a:gd name="connsiteX36" fmla="*/ 1114123 w 7696540"/>
              <a:gd name="connsiteY36" fmla="*/ 5570615 h 7673802"/>
              <a:gd name="connsiteX37" fmla="*/ 2114560 w 7696540"/>
              <a:gd name="connsiteY37" fmla="*/ 5570615 h 7673802"/>
              <a:gd name="connsiteX38" fmla="*/ 2114560 w 7696540"/>
              <a:gd name="connsiteY38" fmla="*/ 6559687 h 7673802"/>
              <a:gd name="connsiteX39" fmla="*/ 1114123 w 7696540"/>
              <a:gd name="connsiteY39" fmla="*/ 6559687 h 7673802"/>
              <a:gd name="connsiteX40" fmla="*/ 0 w 7696540"/>
              <a:gd name="connsiteY40" fmla="*/ 5570615 h 7673802"/>
              <a:gd name="connsiteX41" fmla="*/ 989072 w 7696540"/>
              <a:gd name="connsiteY41" fmla="*/ 5570615 h 7673802"/>
              <a:gd name="connsiteX42" fmla="*/ 989072 w 7696540"/>
              <a:gd name="connsiteY42" fmla="*/ 6559687 h 7673802"/>
              <a:gd name="connsiteX43" fmla="*/ 0 w 7696540"/>
              <a:gd name="connsiteY43" fmla="*/ 6559687 h 7673802"/>
              <a:gd name="connsiteX44" fmla="*/ 6696103 w 7696540"/>
              <a:gd name="connsiteY44" fmla="*/ 4456492 h 7673802"/>
              <a:gd name="connsiteX45" fmla="*/ 7696540 w 7696540"/>
              <a:gd name="connsiteY45" fmla="*/ 4456492 h 7673802"/>
              <a:gd name="connsiteX46" fmla="*/ 7696540 w 7696540"/>
              <a:gd name="connsiteY46" fmla="*/ 5445564 h 7673802"/>
              <a:gd name="connsiteX47" fmla="*/ 6696103 w 7696540"/>
              <a:gd name="connsiteY47" fmla="*/ 5445564 h 7673802"/>
              <a:gd name="connsiteX48" fmla="*/ 5581980 w 7696540"/>
              <a:gd name="connsiteY48" fmla="*/ 4456492 h 7673802"/>
              <a:gd name="connsiteX49" fmla="*/ 6582417 w 7696540"/>
              <a:gd name="connsiteY49" fmla="*/ 4456492 h 7673802"/>
              <a:gd name="connsiteX50" fmla="*/ 6582417 w 7696540"/>
              <a:gd name="connsiteY50" fmla="*/ 5445564 h 7673802"/>
              <a:gd name="connsiteX51" fmla="*/ 5581980 w 7696540"/>
              <a:gd name="connsiteY51" fmla="*/ 5445564 h 7673802"/>
              <a:gd name="connsiteX52" fmla="*/ 4467857 w 7696540"/>
              <a:gd name="connsiteY52" fmla="*/ 4456492 h 7673802"/>
              <a:gd name="connsiteX53" fmla="*/ 5456929 w 7696540"/>
              <a:gd name="connsiteY53" fmla="*/ 4456492 h 7673802"/>
              <a:gd name="connsiteX54" fmla="*/ 5456929 w 7696540"/>
              <a:gd name="connsiteY54" fmla="*/ 5445564 h 7673802"/>
              <a:gd name="connsiteX55" fmla="*/ 4467857 w 7696540"/>
              <a:gd name="connsiteY55" fmla="*/ 5445564 h 7673802"/>
              <a:gd name="connsiteX56" fmla="*/ 3342369 w 7696540"/>
              <a:gd name="connsiteY56" fmla="*/ 4456492 h 7673802"/>
              <a:gd name="connsiteX57" fmla="*/ 4342806 w 7696540"/>
              <a:gd name="connsiteY57" fmla="*/ 4456492 h 7673802"/>
              <a:gd name="connsiteX58" fmla="*/ 4342806 w 7696540"/>
              <a:gd name="connsiteY58" fmla="*/ 5445564 h 7673802"/>
              <a:gd name="connsiteX59" fmla="*/ 3342369 w 7696540"/>
              <a:gd name="connsiteY59" fmla="*/ 5445564 h 7673802"/>
              <a:gd name="connsiteX60" fmla="*/ 1114124 w 7696540"/>
              <a:gd name="connsiteY60" fmla="*/ 4456492 h 7673802"/>
              <a:gd name="connsiteX61" fmla="*/ 2114561 w 7696540"/>
              <a:gd name="connsiteY61" fmla="*/ 4456492 h 7673802"/>
              <a:gd name="connsiteX62" fmla="*/ 2114561 w 7696540"/>
              <a:gd name="connsiteY62" fmla="*/ 5445564 h 7673802"/>
              <a:gd name="connsiteX63" fmla="*/ 1114124 w 7696540"/>
              <a:gd name="connsiteY63" fmla="*/ 5445564 h 7673802"/>
              <a:gd name="connsiteX64" fmla="*/ 6696103 w 7696540"/>
              <a:gd name="connsiteY64" fmla="*/ 3342369 h 7673802"/>
              <a:gd name="connsiteX65" fmla="*/ 7696540 w 7696540"/>
              <a:gd name="connsiteY65" fmla="*/ 3342369 h 7673802"/>
              <a:gd name="connsiteX66" fmla="*/ 7696540 w 7696540"/>
              <a:gd name="connsiteY66" fmla="*/ 4331441 h 7673802"/>
              <a:gd name="connsiteX67" fmla="*/ 6696103 w 7696540"/>
              <a:gd name="connsiteY67" fmla="*/ 4331441 h 7673802"/>
              <a:gd name="connsiteX68" fmla="*/ 5581980 w 7696540"/>
              <a:gd name="connsiteY68" fmla="*/ 3342369 h 7673802"/>
              <a:gd name="connsiteX69" fmla="*/ 6582417 w 7696540"/>
              <a:gd name="connsiteY69" fmla="*/ 3342369 h 7673802"/>
              <a:gd name="connsiteX70" fmla="*/ 6582417 w 7696540"/>
              <a:gd name="connsiteY70" fmla="*/ 4331441 h 7673802"/>
              <a:gd name="connsiteX71" fmla="*/ 5581980 w 7696540"/>
              <a:gd name="connsiteY71" fmla="*/ 4331441 h 7673802"/>
              <a:gd name="connsiteX72" fmla="*/ 3342369 w 7696540"/>
              <a:gd name="connsiteY72" fmla="*/ 3342369 h 7673802"/>
              <a:gd name="connsiteX73" fmla="*/ 4342806 w 7696540"/>
              <a:gd name="connsiteY73" fmla="*/ 3342369 h 7673802"/>
              <a:gd name="connsiteX74" fmla="*/ 4342806 w 7696540"/>
              <a:gd name="connsiteY74" fmla="*/ 4331441 h 7673802"/>
              <a:gd name="connsiteX75" fmla="*/ 3342369 w 7696540"/>
              <a:gd name="connsiteY75" fmla="*/ 4331441 h 7673802"/>
              <a:gd name="connsiteX76" fmla="*/ 2228246 w 7696540"/>
              <a:gd name="connsiteY76" fmla="*/ 3342369 h 7673802"/>
              <a:gd name="connsiteX77" fmla="*/ 3228683 w 7696540"/>
              <a:gd name="connsiteY77" fmla="*/ 3342369 h 7673802"/>
              <a:gd name="connsiteX78" fmla="*/ 3228683 w 7696540"/>
              <a:gd name="connsiteY78" fmla="*/ 4331441 h 7673802"/>
              <a:gd name="connsiteX79" fmla="*/ 2228246 w 7696540"/>
              <a:gd name="connsiteY79" fmla="*/ 4331441 h 7673802"/>
              <a:gd name="connsiteX80" fmla="*/ 1 w 7696540"/>
              <a:gd name="connsiteY80" fmla="*/ 3342369 h 7673802"/>
              <a:gd name="connsiteX81" fmla="*/ 989072 w 7696540"/>
              <a:gd name="connsiteY81" fmla="*/ 3342369 h 7673802"/>
              <a:gd name="connsiteX82" fmla="*/ 989072 w 7696540"/>
              <a:gd name="connsiteY82" fmla="*/ 4331441 h 7673802"/>
              <a:gd name="connsiteX83" fmla="*/ 1 w 7696540"/>
              <a:gd name="connsiteY83" fmla="*/ 4331441 h 7673802"/>
              <a:gd name="connsiteX84" fmla="*/ 6696103 w 7696540"/>
              <a:gd name="connsiteY84" fmla="*/ 2228246 h 7673802"/>
              <a:gd name="connsiteX85" fmla="*/ 7696540 w 7696540"/>
              <a:gd name="connsiteY85" fmla="*/ 2228246 h 7673802"/>
              <a:gd name="connsiteX86" fmla="*/ 7696540 w 7696540"/>
              <a:gd name="connsiteY86" fmla="*/ 3217318 h 7673802"/>
              <a:gd name="connsiteX87" fmla="*/ 6696103 w 7696540"/>
              <a:gd name="connsiteY87" fmla="*/ 3217318 h 7673802"/>
              <a:gd name="connsiteX88" fmla="*/ 5581980 w 7696540"/>
              <a:gd name="connsiteY88" fmla="*/ 2228246 h 7673802"/>
              <a:gd name="connsiteX89" fmla="*/ 6582417 w 7696540"/>
              <a:gd name="connsiteY89" fmla="*/ 2228246 h 7673802"/>
              <a:gd name="connsiteX90" fmla="*/ 6582417 w 7696540"/>
              <a:gd name="connsiteY90" fmla="*/ 3217318 h 7673802"/>
              <a:gd name="connsiteX91" fmla="*/ 5581980 w 7696540"/>
              <a:gd name="connsiteY91" fmla="*/ 3217318 h 7673802"/>
              <a:gd name="connsiteX92" fmla="*/ 4467857 w 7696540"/>
              <a:gd name="connsiteY92" fmla="*/ 2228246 h 7673802"/>
              <a:gd name="connsiteX93" fmla="*/ 5456929 w 7696540"/>
              <a:gd name="connsiteY93" fmla="*/ 2228246 h 7673802"/>
              <a:gd name="connsiteX94" fmla="*/ 5456929 w 7696540"/>
              <a:gd name="connsiteY94" fmla="*/ 3217318 h 7673802"/>
              <a:gd name="connsiteX95" fmla="*/ 4467857 w 7696540"/>
              <a:gd name="connsiteY95" fmla="*/ 3217318 h 7673802"/>
              <a:gd name="connsiteX96" fmla="*/ 3342369 w 7696540"/>
              <a:gd name="connsiteY96" fmla="*/ 2228246 h 7673802"/>
              <a:gd name="connsiteX97" fmla="*/ 4342806 w 7696540"/>
              <a:gd name="connsiteY97" fmla="*/ 2228246 h 7673802"/>
              <a:gd name="connsiteX98" fmla="*/ 4342806 w 7696540"/>
              <a:gd name="connsiteY98" fmla="*/ 3217318 h 7673802"/>
              <a:gd name="connsiteX99" fmla="*/ 3342369 w 7696540"/>
              <a:gd name="connsiteY99" fmla="*/ 3217318 h 7673802"/>
              <a:gd name="connsiteX100" fmla="*/ 2228249 w 7696540"/>
              <a:gd name="connsiteY100" fmla="*/ 2228246 h 7673802"/>
              <a:gd name="connsiteX101" fmla="*/ 3228683 w 7696540"/>
              <a:gd name="connsiteY101" fmla="*/ 2228246 h 7673802"/>
              <a:gd name="connsiteX102" fmla="*/ 3228683 w 7696540"/>
              <a:gd name="connsiteY102" fmla="*/ 3217318 h 7673802"/>
              <a:gd name="connsiteX103" fmla="*/ 2228249 w 7696540"/>
              <a:gd name="connsiteY103" fmla="*/ 3217318 h 7673802"/>
              <a:gd name="connsiteX104" fmla="*/ 1114124 w 7696540"/>
              <a:gd name="connsiteY104" fmla="*/ 2228246 h 7673802"/>
              <a:gd name="connsiteX105" fmla="*/ 2114561 w 7696540"/>
              <a:gd name="connsiteY105" fmla="*/ 2228246 h 7673802"/>
              <a:gd name="connsiteX106" fmla="*/ 2114561 w 7696540"/>
              <a:gd name="connsiteY106" fmla="*/ 3217318 h 7673802"/>
              <a:gd name="connsiteX107" fmla="*/ 1114124 w 7696540"/>
              <a:gd name="connsiteY107" fmla="*/ 3217318 h 7673802"/>
              <a:gd name="connsiteX108" fmla="*/ 2 w 7696540"/>
              <a:gd name="connsiteY108" fmla="*/ 2228246 h 7673802"/>
              <a:gd name="connsiteX109" fmla="*/ 989074 w 7696540"/>
              <a:gd name="connsiteY109" fmla="*/ 2228246 h 7673802"/>
              <a:gd name="connsiteX110" fmla="*/ 989074 w 7696540"/>
              <a:gd name="connsiteY110" fmla="*/ 3217318 h 7673802"/>
              <a:gd name="connsiteX111" fmla="*/ 2 w 7696540"/>
              <a:gd name="connsiteY111" fmla="*/ 3217318 h 7673802"/>
              <a:gd name="connsiteX112" fmla="*/ 6696103 w 7696540"/>
              <a:gd name="connsiteY112" fmla="*/ 1114124 h 7673802"/>
              <a:gd name="connsiteX113" fmla="*/ 7696540 w 7696540"/>
              <a:gd name="connsiteY113" fmla="*/ 1114124 h 7673802"/>
              <a:gd name="connsiteX114" fmla="*/ 7696540 w 7696540"/>
              <a:gd name="connsiteY114" fmla="*/ 2103196 h 7673802"/>
              <a:gd name="connsiteX115" fmla="*/ 6696103 w 7696540"/>
              <a:gd name="connsiteY115" fmla="*/ 2103196 h 7673802"/>
              <a:gd name="connsiteX116" fmla="*/ 5581980 w 7696540"/>
              <a:gd name="connsiteY116" fmla="*/ 1114124 h 7673802"/>
              <a:gd name="connsiteX117" fmla="*/ 6582417 w 7696540"/>
              <a:gd name="connsiteY117" fmla="*/ 1114124 h 7673802"/>
              <a:gd name="connsiteX118" fmla="*/ 6582417 w 7696540"/>
              <a:gd name="connsiteY118" fmla="*/ 2103196 h 7673802"/>
              <a:gd name="connsiteX119" fmla="*/ 5581980 w 7696540"/>
              <a:gd name="connsiteY119" fmla="*/ 2103196 h 7673802"/>
              <a:gd name="connsiteX120" fmla="*/ 3342369 w 7696540"/>
              <a:gd name="connsiteY120" fmla="*/ 1114124 h 7673802"/>
              <a:gd name="connsiteX121" fmla="*/ 4342806 w 7696540"/>
              <a:gd name="connsiteY121" fmla="*/ 1114124 h 7673802"/>
              <a:gd name="connsiteX122" fmla="*/ 4342806 w 7696540"/>
              <a:gd name="connsiteY122" fmla="*/ 2103196 h 7673802"/>
              <a:gd name="connsiteX123" fmla="*/ 3342369 w 7696540"/>
              <a:gd name="connsiteY123" fmla="*/ 2103196 h 7673802"/>
              <a:gd name="connsiteX124" fmla="*/ 1114125 w 7696540"/>
              <a:gd name="connsiteY124" fmla="*/ 1114124 h 7673802"/>
              <a:gd name="connsiteX125" fmla="*/ 2114562 w 7696540"/>
              <a:gd name="connsiteY125" fmla="*/ 1114124 h 7673802"/>
              <a:gd name="connsiteX126" fmla="*/ 2114562 w 7696540"/>
              <a:gd name="connsiteY126" fmla="*/ 2103196 h 7673802"/>
              <a:gd name="connsiteX127" fmla="*/ 1114125 w 7696540"/>
              <a:gd name="connsiteY127" fmla="*/ 2103196 h 7673802"/>
              <a:gd name="connsiteX128" fmla="*/ 2228246 w 7696540"/>
              <a:gd name="connsiteY128" fmla="*/ 1114123 h 7673802"/>
              <a:gd name="connsiteX129" fmla="*/ 3228683 w 7696540"/>
              <a:gd name="connsiteY129" fmla="*/ 1114123 h 7673802"/>
              <a:gd name="connsiteX130" fmla="*/ 3228683 w 7696540"/>
              <a:gd name="connsiteY130" fmla="*/ 2103196 h 7673802"/>
              <a:gd name="connsiteX131" fmla="*/ 2228246 w 7696540"/>
              <a:gd name="connsiteY131" fmla="*/ 2103196 h 7673802"/>
              <a:gd name="connsiteX132" fmla="*/ 5581980 w 7696540"/>
              <a:gd name="connsiteY132" fmla="*/ 1 h 7673802"/>
              <a:gd name="connsiteX133" fmla="*/ 6582417 w 7696540"/>
              <a:gd name="connsiteY133" fmla="*/ 1 h 7673802"/>
              <a:gd name="connsiteX134" fmla="*/ 6582417 w 7696540"/>
              <a:gd name="connsiteY134" fmla="*/ 989073 h 7673802"/>
              <a:gd name="connsiteX135" fmla="*/ 5581980 w 7696540"/>
              <a:gd name="connsiteY135" fmla="*/ 989073 h 7673802"/>
              <a:gd name="connsiteX136" fmla="*/ 4467857 w 7696540"/>
              <a:gd name="connsiteY136" fmla="*/ 1 h 7673802"/>
              <a:gd name="connsiteX137" fmla="*/ 5456929 w 7696540"/>
              <a:gd name="connsiteY137" fmla="*/ 1 h 7673802"/>
              <a:gd name="connsiteX138" fmla="*/ 5456929 w 7696540"/>
              <a:gd name="connsiteY138" fmla="*/ 989073 h 7673802"/>
              <a:gd name="connsiteX139" fmla="*/ 4467857 w 7696540"/>
              <a:gd name="connsiteY139" fmla="*/ 989073 h 7673802"/>
              <a:gd name="connsiteX140" fmla="*/ 3342369 w 7696540"/>
              <a:gd name="connsiteY140" fmla="*/ 1 h 7673802"/>
              <a:gd name="connsiteX141" fmla="*/ 4342806 w 7696540"/>
              <a:gd name="connsiteY141" fmla="*/ 1 h 7673802"/>
              <a:gd name="connsiteX142" fmla="*/ 4342806 w 7696540"/>
              <a:gd name="connsiteY142" fmla="*/ 989073 h 7673802"/>
              <a:gd name="connsiteX143" fmla="*/ 3342369 w 7696540"/>
              <a:gd name="connsiteY143" fmla="*/ 989073 h 7673802"/>
              <a:gd name="connsiteX144" fmla="*/ 2228246 w 7696540"/>
              <a:gd name="connsiteY144" fmla="*/ 0 h 7673802"/>
              <a:gd name="connsiteX145" fmla="*/ 3228683 w 7696540"/>
              <a:gd name="connsiteY145" fmla="*/ 0 h 7673802"/>
              <a:gd name="connsiteX146" fmla="*/ 3228683 w 7696540"/>
              <a:gd name="connsiteY146" fmla="*/ 989072 h 7673802"/>
              <a:gd name="connsiteX147" fmla="*/ 2228246 w 7696540"/>
              <a:gd name="connsiteY147" fmla="*/ 989072 h 7673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7696540" h="7673802">
                <a:moveTo>
                  <a:pt x="6696103" y="6673365"/>
                </a:moveTo>
                <a:lnTo>
                  <a:pt x="7696540" y="6673365"/>
                </a:lnTo>
                <a:lnTo>
                  <a:pt x="7696540" y="7673802"/>
                </a:lnTo>
                <a:lnTo>
                  <a:pt x="6696103" y="7673802"/>
                </a:lnTo>
                <a:close/>
                <a:moveTo>
                  <a:pt x="5581980" y="6673365"/>
                </a:moveTo>
                <a:lnTo>
                  <a:pt x="6582417" y="6673365"/>
                </a:lnTo>
                <a:lnTo>
                  <a:pt x="6582417" y="7673802"/>
                </a:lnTo>
                <a:lnTo>
                  <a:pt x="5581980" y="7673802"/>
                </a:lnTo>
                <a:close/>
                <a:moveTo>
                  <a:pt x="4467857" y="6673365"/>
                </a:moveTo>
                <a:lnTo>
                  <a:pt x="5456929" y="6673365"/>
                </a:lnTo>
                <a:lnTo>
                  <a:pt x="5456929" y="7673802"/>
                </a:lnTo>
                <a:lnTo>
                  <a:pt x="4467857" y="7673802"/>
                </a:lnTo>
                <a:close/>
                <a:moveTo>
                  <a:pt x="2228246" y="6673365"/>
                </a:moveTo>
                <a:lnTo>
                  <a:pt x="3228683" y="6673365"/>
                </a:lnTo>
                <a:lnTo>
                  <a:pt x="3228683" y="7673802"/>
                </a:lnTo>
                <a:lnTo>
                  <a:pt x="2228246" y="7673802"/>
                </a:lnTo>
                <a:close/>
                <a:moveTo>
                  <a:pt x="1114123" y="6673365"/>
                </a:moveTo>
                <a:lnTo>
                  <a:pt x="2114560" y="6673365"/>
                </a:lnTo>
                <a:lnTo>
                  <a:pt x="2114560" y="7673802"/>
                </a:lnTo>
                <a:lnTo>
                  <a:pt x="1114123" y="7673802"/>
                </a:lnTo>
                <a:close/>
                <a:moveTo>
                  <a:pt x="6696103" y="5570615"/>
                </a:moveTo>
                <a:lnTo>
                  <a:pt x="7696540" y="5570615"/>
                </a:lnTo>
                <a:lnTo>
                  <a:pt x="7696540" y="6559687"/>
                </a:lnTo>
                <a:lnTo>
                  <a:pt x="6696103" y="6559687"/>
                </a:lnTo>
                <a:close/>
                <a:moveTo>
                  <a:pt x="4467857" y="5570615"/>
                </a:moveTo>
                <a:lnTo>
                  <a:pt x="5456929" y="5570615"/>
                </a:lnTo>
                <a:lnTo>
                  <a:pt x="5456929" y="6559687"/>
                </a:lnTo>
                <a:lnTo>
                  <a:pt x="4467857" y="6559687"/>
                </a:lnTo>
                <a:close/>
                <a:moveTo>
                  <a:pt x="3342369" y="5570615"/>
                </a:moveTo>
                <a:lnTo>
                  <a:pt x="4342806" y="5570615"/>
                </a:lnTo>
                <a:lnTo>
                  <a:pt x="4342806" y="6559687"/>
                </a:lnTo>
                <a:lnTo>
                  <a:pt x="3342369" y="6559687"/>
                </a:lnTo>
                <a:close/>
                <a:moveTo>
                  <a:pt x="2228246" y="5570615"/>
                </a:moveTo>
                <a:lnTo>
                  <a:pt x="3228683" y="5570615"/>
                </a:lnTo>
                <a:lnTo>
                  <a:pt x="3228683" y="6559687"/>
                </a:lnTo>
                <a:lnTo>
                  <a:pt x="2228246" y="6559687"/>
                </a:lnTo>
                <a:close/>
                <a:moveTo>
                  <a:pt x="1114123" y="5570615"/>
                </a:moveTo>
                <a:lnTo>
                  <a:pt x="2114560" y="5570615"/>
                </a:lnTo>
                <a:lnTo>
                  <a:pt x="2114560" y="6559687"/>
                </a:lnTo>
                <a:lnTo>
                  <a:pt x="1114123" y="6559687"/>
                </a:lnTo>
                <a:close/>
                <a:moveTo>
                  <a:pt x="0" y="5570615"/>
                </a:moveTo>
                <a:lnTo>
                  <a:pt x="989072" y="5570615"/>
                </a:lnTo>
                <a:lnTo>
                  <a:pt x="989072" y="6559687"/>
                </a:lnTo>
                <a:lnTo>
                  <a:pt x="0" y="6559687"/>
                </a:lnTo>
                <a:close/>
                <a:moveTo>
                  <a:pt x="6696103" y="4456492"/>
                </a:moveTo>
                <a:lnTo>
                  <a:pt x="7696540" y="4456492"/>
                </a:lnTo>
                <a:lnTo>
                  <a:pt x="7696540" y="5445564"/>
                </a:lnTo>
                <a:lnTo>
                  <a:pt x="6696103" y="5445564"/>
                </a:lnTo>
                <a:close/>
                <a:moveTo>
                  <a:pt x="5581980" y="4456492"/>
                </a:moveTo>
                <a:lnTo>
                  <a:pt x="6582417" y="4456492"/>
                </a:lnTo>
                <a:lnTo>
                  <a:pt x="6582417" y="5445564"/>
                </a:lnTo>
                <a:lnTo>
                  <a:pt x="5581980" y="5445564"/>
                </a:lnTo>
                <a:close/>
                <a:moveTo>
                  <a:pt x="4467857" y="4456492"/>
                </a:moveTo>
                <a:lnTo>
                  <a:pt x="5456929" y="4456492"/>
                </a:lnTo>
                <a:lnTo>
                  <a:pt x="5456929" y="5445564"/>
                </a:lnTo>
                <a:lnTo>
                  <a:pt x="4467857" y="5445564"/>
                </a:lnTo>
                <a:close/>
                <a:moveTo>
                  <a:pt x="3342369" y="4456492"/>
                </a:moveTo>
                <a:lnTo>
                  <a:pt x="4342806" y="4456492"/>
                </a:lnTo>
                <a:lnTo>
                  <a:pt x="4342806" y="5445564"/>
                </a:lnTo>
                <a:lnTo>
                  <a:pt x="3342369" y="5445564"/>
                </a:lnTo>
                <a:close/>
                <a:moveTo>
                  <a:pt x="1114124" y="4456492"/>
                </a:moveTo>
                <a:lnTo>
                  <a:pt x="2114561" y="4456492"/>
                </a:lnTo>
                <a:lnTo>
                  <a:pt x="2114561" y="5445564"/>
                </a:lnTo>
                <a:lnTo>
                  <a:pt x="1114124" y="5445564"/>
                </a:lnTo>
                <a:close/>
                <a:moveTo>
                  <a:pt x="6696103" y="3342369"/>
                </a:moveTo>
                <a:lnTo>
                  <a:pt x="7696540" y="3342369"/>
                </a:lnTo>
                <a:lnTo>
                  <a:pt x="7696540" y="4331441"/>
                </a:lnTo>
                <a:lnTo>
                  <a:pt x="6696103" y="4331441"/>
                </a:lnTo>
                <a:close/>
                <a:moveTo>
                  <a:pt x="5581980" y="3342369"/>
                </a:moveTo>
                <a:lnTo>
                  <a:pt x="6582417" y="3342369"/>
                </a:lnTo>
                <a:lnTo>
                  <a:pt x="6582417" y="4331441"/>
                </a:lnTo>
                <a:lnTo>
                  <a:pt x="5581980" y="4331441"/>
                </a:lnTo>
                <a:close/>
                <a:moveTo>
                  <a:pt x="3342369" y="3342369"/>
                </a:moveTo>
                <a:lnTo>
                  <a:pt x="4342806" y="3342369"/>
                </a:lnTo>
                <a:lnTo>
                  <a:pt x="4342806" y="4331441"/>
                </a:lnTo>
                <a:lnTo>
                  <a:pt x="3342369" y="4331441"/>
                </a:lnTo>
                <a:close/>
                <a:moveTo>
                  <a:pt x="2228246" y="3342369"/>
                </a:moveTo>
                <a:lnTo>
                  <a:pt x="3228683" y="3342369"/>
                </a:lnTo>
                <a:lnTo>
                  <a:pt x="3228683" y="4331441"/>
                </a:lnTo>
                <a:lnTo>
                  <a:pt x="2228246" y="4331441"/>
                </a:lnTo>
                <a:close/>
                <a:moveTo>
                  <a:pt x="1" y="3342369"/>
                </a:moveTo>
                <a:lnTo>
                  <a:pt x="989072" y="3342369"/>
                </a:lnTo>
                <a:lnTo>
                  <a:pt x="989072" y="4331441"/>
                </a:lnTo>
                <a:lnTo>
                  <a:pt x="1" y="4331441"/>
                </a:lnTo>
                <a:close/>
                <a:moveTo>
                  <a:pt x="6696103" y="2228246"/>
                </a:moveTo>
                <a:lnTo>
                  <a:pt x="7696540" y="2228246"/>
                </a:lnTo>
                <a:lnTo>
                  <a:pt x="7696540" y="3217318"/>
                </a:lnTo>
                <a:lnTo>
                  <a:pt x="6696103" y="3217318"/>
                </a:lnTo>
                <a:close/>
                <a:moveTo>
                  <a:pt x="5581980" y="2228246"/>
                </a:moveTo>
                <a:lnTo>
                  <a:pt x="6582417" y="2228246"/>
                </a:lnTo>
                <a:lnTo>
                  <a:pt x="6582417" y="3217318"/>
                </a:lnTo>
                <a:lnTo>
                  <a:pt x="5581980" y="3217318"/>
                </a:lnTo>
                <a:close/>
                <a:moveTo>
                  <a:pt x="4467857" y="2228246"/>
                </a:moveTo>
                <a:lnTo>
                  <a:pt x="5456929" y="2228246"/>
                </a:lnTo>
                <a:lnTo>
                  <a:pt x="5456929" y="3217318"/>
                </a:lnTo>
                <a:lnTo>
                  <a:pt x="4467857" y="3217318"/>
                </a:lnTo>
                <a:close/>
                <a:moveTo>
                  <a:pt x="3342369" y="2228246"/>
                </a:moveTo>
                <a:lnTo>
                  <a:pt x="4342806" y="2228246"/>
                </a:lnTo>
                <a:lnTo>
                  <a:pt x="4342806" y="3217318"/>
                </a:lnTo>
                <a:lnTo>
                  <a:pt x="3342369" y="3217318"/>
                </a:lnTo>
                <a:close/>
                <a:moveTo>
                  <a:pt x="2228249" y="2228246"/>
                </a:moveTo>
                <a:lnTo>
                  <a:pt x="3228683" y="2228246"/>
                </a:lnTo>
                <a:lnTo>
                  <a:pt x="3228683" y="3217318"/>
                </a:lnTo>
                <a:lnTo>
                  <a:pt x="2228249" y="3217318"/>
                </a:lnTo>
                <a:close/>
                <a:moveTo>
                  <a:pt x="1114124" y="2228246"/>
                </a:moveTo>
                <a:lnTo>
                  <a:pt x="2114561" y="2228246"/>
                </a:lnTo>
                <a:lnTo>
                  <a:pt x="2114561" y="3217318"/>
                </a:lnTo>
                <a:lnTo>
                  <a:pt x="1114124" y="3217318"/>
                </a:lnTo>
                <a:close/>
                <a:moveTo>
                  <a:pt x="2" y="2228246"/>
                </a:moveTo>
                <a:lnTo>
                  <a:pt x="989074" y="2228246"/>
                </a:lnTo>
                <a:lnTo>
                  <a:pt x="989074" y="3217318"/>
                </a:lnTo>
                <a:lnTo>
                  <a:pt x="2" y="3217318"/>
                </a:lnTo>
                <a:close/>
                <a:moveTo>
                  <a:pt x="6696103" y="1114124"/>
                </a:moveTo>
                <a:lnTo>
                  <a:pt x="7696540" y="1114124"/>
                </a:lnTo>
                <a:lnTo>
                  <a:pt x="7696540" y="2103196"/>
                </a:lnTo>
                <a:lnTo>
                  <a:pt x="6696103" y="2103196"/>
                </a:lnTo>
                <a:close/>
                <a:moveTo>
                  <a:pt x="5581980" y="1114124"/>
                </a:moveTo>
                <a:lnTo>
                  <a:pt x="6582417" y="1114124"/>
                </a:lnTo>
                <a:lnTo>
                  <a:pt x="6582417" y="2103196"/>
                </a:lnTo>
                <a:lnTo>
                  <a:pt x="5581980" y="2103196"/>
                </a:lnTo>
                <a:close/>
                <a:moveTo>
                  <a:pt x="3342369" y="1114124"/>
                </a:moveTo>
                <a:lnTo>
                  <a:pt x="4342806" y="1114124"/>
                </a:lnTo>
                <a:lnTo>
                  <a:pt x="4342806" y="2103196"/>
                </a:lnTo>
                <a:lnTo>
                  <a:pt x="3342369" y="2103196"/>
                </a:lnTo>
                <a:close/>
                <a:moveTo>
                  <a:pt x="1114125" y="1114124"/>
                </a:moveTo>
                <a:lnTo>
                  <a:pt x="2114562" y="1114124"/>
                </a:lnTo>
                <a:lnTo>
                  <a:pt x="2114562" y="2103196"/>
                </a:lnTo>
                <a:lnTo>
                  <a:pt x="1114125" y="2103196"/>
                </a:lnTo>
                <a:close/>
                <a:moveTo>
                  <a:pt x="2228246" y="1114123"/>
                </a:moveTo>
                <a:lnTo>
                  <a:pt x="3228683" y="1114123"/>
                </a:lnTo>
                <a:lnTo>
                  <a:pt x="3228683" y="2103196"/>
                </a:lnTo>
                <a:lnTo>
                  <a:pt x="2228246" y="2103196"/>
                </a:lnTo>
                <a:close/>
                <a:moveTo>
                  <a:pt x="5581980" y="1"/>
                </a:moveTo>
                <a:lnTo>
                  <a:pt x="6582417" y="1"/>
                </a:lnTo>
                <a:lnTo>
                  <a:pt x="6582417" y="989073"/>
                </a:lnTo>
                <a:lnTo>
                  <a:pt x="5581980" y="989073"/>
                </a:lnTo>
                <a:close/>
                <a:moveTo>
                  <a:pt x="4467857" y="1"/>
                </a:moveTo>
                <a:lnTo>
                  <a:pt x="5456929" y="1"/>
                </a:lnTo>
                <a:lnTo>
                  <a:pt x="5456929" y="989073"/>
                </a:lnTo>
                <a:lnTo>
                  <a:pt x="4467857" y="989073"/>
                </a:lnTo>
                <a:close/>
                <a:moveTo>
                  <a:pt x="3342369" y="1"/>
                </a:moveTo>
                <a:lnTo>
                  <a:pt x="4342806" y="1"/>
                </a:lnTo>
                <a:lnTo>
                  <a:pt x="4342806" y="989073"/>
                </a:lnTo>
                <a:lnTo>
                  <a:pt x="3342369" y="989073"/>
                </a:lnTo>
                <a:close/>
                <a:moveTo>
                  <a:pt x="2228246" y="0"/>
                </a:moveTo>
                <a:lnTo>
                  <a:pt x="3228683" y="0"/>
                </a:lnTo>
                <a:lnTo>
                  <a:pt x="3228683" y="989072"/>
                </a:lnTo>
                <a:lnTo>
                  <a:pt x="2228246" y="98907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8" name="Picture 7" descr="A picture containing drawing&#10;&#10;Description automatically generated">
            <a:extLst>
              <a:ext uri="{FF2B5EF4-FFF2-40B4-BE49-F238E27FC236}">
                <a16:creationId xmlns:a16="http://schemas.microsoft.com/office/drawing/2014/main" id="{F09CDF7D-8997-3D45-8131-7DCA49177BBF}"/>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2454850511"/>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preserve="1" userDrawn="1">
  <p:cSld name="36">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9401365" y="1401962"/>
            <a:ext cx="7507278" cy="7518587"/>
          </a:xfrm>
          <a:custGeom>
            <a:avLst/>
            <a:gdLst>
              <a:gd name="T0" fmla="*/ 0 w 3317"/>
              <a:gd name="T1" fmla="*/ 0 h 3329"/>
              <a:gd name="T2" fmla="*/ 3257 w 3317"/>
              <a:gd name="T3" fmla="*/ 0 h 3329"/>
              <a:gd name="T4" fmla="*/ 2050 w 3317"/>
              <a:gd name="T5" fmla="*/ 1211 h 3329"/>
              <a:gd name="T6" fmla="*/ 1207 w 3317"/>
              <a:gd name="T7" fmla="*/ 1211 h 3329"/>
              <a:gd name="T8" fmla="*/ 1207 w 3317"/>
              <a:gd name="T9" fmla="*/ 2057 h 3329"/>
              <a:gd name="T10" fmla="*/ 0 w 3317"/>
              <a:gd name="T11" fmla="*/ 3269 h 3329"/>
              <a:gd name="T12" fmla="*/ 0 w 3317"/>
              <a:gd name="T13" fmla="*/ 0 h 3329"/>
              <a:gd name="T14" fmla="*/ 3317 w 3317"/>
              <a:gd name="T15" fmla="*/ 62 h 3329"/>
              <a:gd name="T16" fmla="*/ 3317 w 3317"/>
              <a:gd name="T17" fmla="*/ 3329 h 3329"/>
              <a:gd name="T18" fmla="*/ 62 w 3317"/>
              <a:gd name="T19" fmla="*/ 3329 h 3329"/>
              <a:gd name="T20" fmla="*/ 1268 w 3317"/>
              <a:gd name="T21" fmla="*/ 2119 h 3329"/>
              <a:gd name="T22" fmla="*/ 2112 w 3317"/>
              <a:gd name="T23" fmla="*/ 2119 h 3329"/>
              <a:gd name="T24" fmla="*/ 2112 w 3317"/>
              <a:gd name="T25" fmla="*/ 1272 h 3329"/>
              <a:gd name="T26" fmla="*/ 3317 w 3317"/>
              <a:gd name="T27" fmla="*/ 62 h 3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17" h="3329">
                <a:moveTo>
                  <a:pt x="0" y="0"/>
                </a:moveTo>
                <a:lnTo>
                  <a:pt x="3257" y="0"/>
                </a:lnTo>
                <a:lnTo>
                  <a:pt x="2050" y="1211"/>
                </a:lnTo>
                <a:lnTo>
                  <a:pt x="1207" y="1211"/>
                </a:lnTo>
                <a:lnTo>
                  <a:pt x="1207" y="2057"/>
                </a:lnTo>
                <a:lnTo>
                  <a:pt x="0" y="3269"/>
                </a:lnTo>
                <a:lnTo>
                  <a:pt x="0" y="0"/>
                </a:lnTo>
                <a:close/>
                <a:moveTo>
                  <a:pt x="3317" y="62"/>
                </a:moveTo>
                <a:lnTo>
                  <a:pt x="3317" y="3329"/>
                </a:lnTo>
                <a:lnTo>
                  <a:pt x="62" y="3329"/>
                </a:lnTo>
                <a:lnTo>
                  <a:pt x="1268" y="2119"/>
                </a:lnTo>
                <a:lnTo>
                  <a:pt x="2112" y="2119"/>
                </a:lnTo>
                <a:lnTo>
                  <a:pt x="2112" y="1272"/>
                </a:lnTo>
                <a:lnTo>
                  <a:pt x="3317" y="6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6" name="Picture 5" descr="A picture containing drawing&#10;&#10;Description automatically generated">
            <a:extLst>
              <a:ext uri="{FF2B5EF4-FFF2-40B4-BE49-F238E27FC236}">
                <a16:creationId xmlns:a16="http://schemas.microsoft.com/office/drawing/2014/main" id="{095CB13D-643E-A941-A991-313318088C1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 y="29979"/>
            <a:ext cx="3847685" cy="1736485"/>
          </a:xfrm>
          <a:prstGeom prst="rect">
            <a:avLst/>
          </a:prstGeom>
        </p:spPr>
      </p:pic>
    </p:spTree>
    <p:extLst>
      <p:ext uri="{BB962C8B-B14F-4D97-AF65-F5344CB8AC3E}">
        <p14:creationId xmlns:p14="http://schemas.microsoft.com/office/powerpoint/2010/main" val="3792173121"/>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preserve="1" userDrawn="1">
  <p:cSld name="37">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9311053" y="1311515"/>
            <a:ext cx="7687902" cy="7699484"/>
          </a:xfrm>
          <a:custGeom>
            <a:avLst/>
            <a:gdLst>
              <a:gd name="T0" fmla="*/ 1908 w 3398"/>
              <a:gd name="T1" fmla="*/ 12 h 3410"/>
              <a:gd name="T2" fmla="*/ 2148 w 3398"/>
              <a:gd name="T3" fmla="*/ 61 h 3410"/>
              <a:gd name="T4" fmla="*/ 2375 w 3398"/>
              <a:gd name="T5" fmla="*/ 142 h 3410"/>
              <a:gd name="T6" fmla="*/ 2586 w 3398"/>
              <a:gd name="T7" fmla="*/ 253 h 3410"/>
              <a:gd name="T8" fmla="*/ 2779 w 3398"/>
              <a:gd name="T9" fmla="*/ 391 h 3410"/>
              <a:gd name="T10" fmla="*/ 1962 w 3398"/>
              <a:gd name="T11" fmla="*/ 1323 h 3410"/>
              <a:gd name="T12" fmla="*/ 1858 w 3398"/>
              <a:gd name="T13" fmla="*/ 1269 h 3410"/>
              <a:gd name="T14" fmla="*/ 1740 w 3398"/>
              <a:gd name="T15" fmla="*/ 1242 h 3410"/>
              <a:gd name="T16" fmla="*/ 1606 w 3398"/>
              <a:gd name="T17" fmla="*/ 1249 h 3410"/>
              <a:gd name="T18" fmla="*/ 1479 w 3398"/>
              <a:gd name="T19" fmla="*/ 1297 h 3410"/>
              <a:gd name="T20" fmla="*/ 1372 w 3398"/>
              <a:gd name="T21" fmla="*/ 1377 h 3410"/>
              <a:gd name="T22" fmla="*/ 1292 w 3398"/>
              <a:gd name="T23" fmla="*/ 1484 h 3410"/>
              <a:gd name="T24" fmla="*/ 1245 w 3398"/>
              <a:gd name="T25" fmla="*/ 1612 h 3410"/>
              <a:gd name="T26" fmla="*/ 1238 w 3398"/>
              <a:gd name="T27" fmla="*/ 1747 h 3410"/>
              <a:gd name="T28" fmla="*/ 1264 w 3398"/>
              <a:gd name="T29" fmla="*/ 1865 h 3410"/>
              <a:gd name="T30" fmla="*/ 1319 w 3398"/>
              <a:gd name="T31" fmla="*/ 1970 h 3410"/>
              <a:gd name="T32" fmla="*/ 390 w 3398"/>
              <a:gd name="T33" fmla="*/ 2788 h 3410"/>
              <a:gd name="T34" fmla="*/ 251 w 3398"/>
              <a:gd name="T35" fmla="*/ 2595 h 3410"/>
              <a:gd name="T36" fmla="*/ 141 w 3398"/>
              <a:gd name="T37" fmla="*/ 2383 h 3410"/>
              <a:gd name="T38" fmla="*/ 61 w 3398"/>
              <a:gd name="T39" fmla="*/ 2156 h 3410"/>
              <a:gd name="T40" fmla="*/ 13 w 3398"/>
              <a:gd name="T41" fmla="*/ 1914 h 3410"/>
              <a:gd name="T42" fmla="*/ 3 w 3398"/>
              <a:gd name="T43" fmla="*/ 1617 h 3410"/>
              <a:gd name="T44" fmla="*/ 104 w 3398"/>
              <a:gd name="T45" fmla="*/ 1121 h 3410"/>
              <a:gd name="T46" fmla="*/ 339 w 3398"/>
              <a:gd name="T47" fmla="*/ 687 h 3410"/>
              <a:gd name="T48" fmla="*/ 684 w 3398"/>
              <a:gd name="T49" fmla="*/ 340 h 3410"/>
              <a:gd name="T50" fmla="*/ 1116 w 3398"/>
              <a:gd name="T51" fmla="*/ 104 h 3410"/>
              <a:gd name="T52" fmla="*/ 1612 w 3398"/>
              <a:gd name="T53" fmla="*/ 2 h 3410"/>
              <a:gd name="T54" fmla="*/ 3033 w 3398"/>
              <a:gd name="T55" fmla="*/ 652 h 3410"/>
              <a:gd name="T56" fmla="*/ 3167 w 3398"/>
              <a:gd name="T57" fmla="*/ 849 h 3410"/>
              <a:gd name="T58" fmla="*/ 3272 w 3398"/>
              <a:gd name="T59" fmla="*/ 1064 h 3410"/>
              <a:gd name="T60" fmla="*/ 3348 w 3398"/>
              <a:gd name="T61" fmla="*/ 1294 h 3410"/>
              <a:gd name="T62" fmla="*/ 3390 w 3398"/>
              <a:gd name="T63" fmla="*/ 1537 h 3410"/>
              <a:gd name="T64" fmla="*/ 3389 w 3398"/>
              <a:gd name="T65" fmla="*/ 1878 h 3410"/>
              <a:gd name="T66" fmla="*/ 3264 w 3398"/>
              <a:gd name="T67" fmla="*/ 2367 h 3410"/>
              <a:gd name="T68" fmla="*/ 3009 w 3398"/>
              <a:gd name="T69" fmla="*/ 2788 h 3410"/>
              <a:gd name="T70" fmla="*/ 2647 w 3398"/>
              <a:gd name="T71" fmla="*/ 3118 h 3410"/>
              <a:gd name="T72" fmla="*/ 2203 w 3398"/>
              <a:gd name="T73" fmla="*/ 3333 h 3410"/>
              <a:gd name="T74" fmla="*/ 1699 w 3398"/>
              <a:gd name="T75" fmla="*/ 3410 h 3410"/>
              <a:gd name="T76" fmla="*/ 1450 w 3398"/>
              <a:gd name="T77" fmla="*/ 3392 h 3410"/>
              <a:gd name="T78" fmla="*/ 1211 w 3398"/>
              <a:gd name="T79" fmla="*/ 3338 h 3410"/>
              <a:gd name="T80" fmla="*/ 987 w 3398"/>
              <a:gd name="T81" fmla="*/ 3252 h 3410"/>
              <a:gd name="T82" fmla="*/ 778 w 3398"/>
              <a:gd name="T83" fmla="*/ 3136 h 3410"/>
              <a:gd name="T84" fmla="*/ 590 w 3398"/>
              <a:gd name="T85" fmla="*/ 2993 h 3410"/>
              <a:gd name="T86" fmla="*/ 1452 w 3398"/>
              <a:gd name="T87" fmla="*/ 2097 h 3410"/>
              <a:gd name="T88" fmla="*/ 1559 w 3398"/>
              <a:gd name="T89" fmla="*/ 2148 h 3410"/>
              <a:gd name="T90" fmla="*/ 1678 w 3398"/>
              <a:gd name="T91" fmla="*/ 2169 h 3410"/>
              <a:gd name="T92" fmla="*/ 1815 w 3398"/>
              <a:gd name="T93" fmla="*/ 2155 h 3410"/>
              <a:gd name="T94" fmla="*/ 1939 w 3398"/>
              <a:gd name="T95" fmla="*/ 2103 h 3410"/>
              <a:gd name="T96" fmla="*/ 2041 w 3398"/>
              <a:gd name="T97" fmla="*/ 2017 h 3410"/>
              <a:gd name="T98" fmla="*/ 2117 w 3398"/>
              <a:gd name="T99" fmla="*/ 1906 h 3410"/>
              <a:gd name="T100" fmla="*/ 2157 w 3398"/>
              <a:gd name="T101" fmla="*/ 1776 h 3410"/>
              <a:gd name="T102" fmla="*/ 2158 w 3398"/>
              <a:gd name="T103" fmla="*/ 1643 h 3410"/>
              <a:gd name="T104" fmla="*/ 2127 w 3398"/>
              <a:gd name="T105" fmla="*/ 1527 h 3410"/>
              <a:gd name="T106" fmla="*/ 2068 w 3398"/>
              <a:gd name="T107" fmla="*/ 1425 h 3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398" h="3410">
                <a:moveTo>
                  <a:pt x="1699" y="0"/>
                </a:moveTo>
                <a:lnTo>
                  <a:pt x="1741" y="0"/>
                </a:lnTo>
                <a:lnTo>
                  <a:pt x="1783" y="2"/>
                </a:lnTo>
                <a:lnTo>
                  <a:pt x="1825" y="4"/>
                </a:lnTo>
                <a:lnTo>
                  <a:pt x="1866" y="8"/>
                </a:lnTo>
                <a:lnTo>
                  <a:pt x="1908" y="12"/>
                </a:lnTo>
                <a:lnTo>
                  <a:pt x="1948" y="18"/>
                </a:lnTo>
                <a:lnTo>
                  <a:pt x="1989" y="25"/>
                </a:lnTo>
                <a:lnTo>
                  <a:pt x="2029" y="33"/>
                </a:lnTo>
                <a:lnTo>
                  <a:pt x="2069" y="41"/>
                </a:lnTo>
                <a:lnTo>
                  <a:pt x="2109" y="50"/>
                </a:lnTo>
                <a:lnTo>
                  <a:pt x="2148" y="61"/>
                </a:lnTo>
                <a:lnTo>
                  <a:pt x="2187" y="72"/>
                </a:lnTo>
                <a:lnTo>
                  <a:pt x="2225" y="84"/>
                </a:lnTo>
                <a:lnTo>
                  <a:pt x="2263" y="98"/>
                </a:lnTo>
                <a:lnTo>
                  <a:pt x="2301" y="111"/>
                </a:lnTo>
                <a:lnTo>
                  <a:pt x="2338" y="125"/>
                </a:lnTo>
                <a:lnTo>
                  <a:pt x="2375" y="142"/>
                </a:lnTo>
                <a:lnTo>
                  <a:pt x="2411" y="158"/>
                </a:lnTo>
                <a:lnTo>
                  <a:pt x="2447" y="176"/>
                </a:lnTo>
                <a:lnTo>
                  <a:pt x="2483" y="193"/>
                </a:lnTo>
                <a:lnTo>
                  <a:pt x="2517" y="213"/>
                </a:lnTo>
                <a:lnTo>
                  <a:pt x="2552" y="232"/>
                </a:lnTo>
                <a:lnTo>
                  <a:pt x="2586" y="253"/>
                </a:lnTo>
                <a:lnTo>
                  <a:pt x="2620" y="273"/>
                </a:lnTo>
                <a:lnTo>
                  <a:pt x="2653" y="296"/>
                </a:lnTo>
                <a:lnTo>
                  <a:pt x="2684" y="319"/>
                </a:lnTo>
                <a:lnTo>
                  <a:pt x="2717" y="342"/>
                </a:lnTo>
                <a:lnTo>
                  <a:pt x="2748" y="366"/>
                </a:lnTo>
                <a:lnTo>
                  <a:pt x="2779" y="391"/>
                </a:lnTo>
                <a:lnTo>
                  <a:pt x="2809" y="416"/>
                </a:lnTo>
                <a:lnTo>
                  <a:pt x="2838" y="443"/>
                </a:lnTo>
                <a:lnTo>
                  <a:pt x="2868" y="470"/>
                </a:lnTo>
                <a:lnTo>
                  <a:pt x="1994" y="1347"/>
                </a:lnTo>
                <a:lnTo>
                  <a:pt x="1979" y="1335"/>
                </a:lnTo>
                <a:lnTo>
                  <a:pt x="1962" y="1323"/>
                </a:lnTo>
                <a:lnTo>
                  <a:pt x="1946" y="1312"/>
                </a:lnTo>
                <a:lnTo>
                  <a:pt x="1929" y="1302"/>
                </a:lnTo>
                <a:lnTo>
                  <a:pt x="1912" y="1292"/>
                </a:lnTo>
                <a:lnTo>
                  <a:pt x="1895" y="1284"/>
                </a:lnTo>
                <a:lnTo>
                  <a:pt x="1876" y="1276"/>
                </a:lnTo>
                <a:lnTo>
                  <a:pt x="1858" y="1269"/>
                </a:lnTo>
                <a:lnTo>
                  <a:pt x="1839" y="1262"/>
                </a:lnTo>
                <a:lnTo>
                  <a:pt x="1820" y="1256"/>
                </a:lnTo>
                <a:lnTo>
                  <a:pt x="1800" y="1251"/>
                </a:lnTo>
                <a:lnTo>
                  <a:pt x="1781" y="1247"/>
                </a:lnTo>
                <a:lnTo>
                  <a:pt x="1760" y="1244"/>
                </a:lnTo>
                <a:lnTo>
                  <a:pt x="1740" y="1242"/>
                </a:lnTo>
                <a:lnTo>
                  <a:pt x="1719" y="1241"/>
                </a:lnTo>
                <a:lnTo>
                  <a:pt x="1699" y="1240"/>
                </a:lnTo>
                <a:lnTo>
                  <a:pt x="1675" y="1241"/>
                </a:lnTo>
                <a:lnTo>
                  <a:pt x="1652" y="1242"/>
                </a:lnTo>
                <a:lnTo>
                  <a:pt x="1628" y="1245"/>
                </a:lnTo>
                <a:lnTo>
                  <a:pt x="1606" y="1249"/>
                </a:lnTo>
                <a:lnTo>
                  <a:pt x="1583" y="1254"/>
                </a:lnTo>
                <a:lnTo>
                  <a:pt x="1562" y="1262"/>
                </a:lnTo>
                <a:lnTo>
                  <a:pt x="1540" y="1269"/>
                </a:lnTo>
                <a:lnTo>
                  <a:pt x="1519" y="1277"/>
                </a:lnTo>
                <a:lnTo>
                  <a:pt x="1498" y="1286"/>
                </a:lnTo>
                <a:lnTo>
                  <a:pt x="1479" y="1297"/>
                </a:lnTo>
                <a:lnTo>
                  <a:pt x="1459" y="1308"/>
                </a:lnTo>
                <a:lnTo>
                  <a:pt x="1441" y="1320"/>
                </a:lnTo>
                <a:lnTo>
                  <a:pt x="1422" y="1333"/>
                </a:lnTo>
                <a:lnTo>
                  <a:pt x="1405" y="1347"/>
                </a:lnTo>
                <a:lnTo>
                  <a:pt x="1388" y="1361"/>
                </a:lnTo>
                <a:lnTo>
                  <a:pt x="1372" y="1377"/>
                </a:lnTo>
                <a:lnTo>
                  <a:pt x="1357" y="1393"/>
                </a:lnTo>
                <a:lnTo>
                  <a:pt x="1341" y="1410"/>
                </a:lnTo>
                <a:lnTo>
                  <a:pt x="1328" y="1427"/>
                </a:lnTo>
                <a:lnTo>
                  <a:pt x="1315" y="1446"/>
                </a:lnTo>
                <a:lnTo>
                  <a:pt x="1302" y="1464"/>
                </a:lnTo>
                <a:lnTo>
                  <a:pt x="1292" y="1484"/>
                </a:lnTo>
                <a:lnTo>
                  <a:pt x="1282" y="1504"/>
                </a:lnTo>
                <a:lnTo>
                  <a:pt x="1272" y="1525"/>
                </a:lnTo>
                <a:lnTo>
                  <a:pt x="1264" y="1545"/>
                </a:lnTo>
                <a:lnTo>
                  <a:pt x="1256" y="1567"/>
                </a:lnTo>
                <a:lnTo>
                  <a:pt x="1250" y="1590"/>
                </a:lnTo>
                <a:lnTo>
                  <a:pt x="1245" y="1612"/>
                </a:lnTo>
                <a:lnTo>
                  <a:pt x="1241" y="1635"/>
                </a:lnTo>
                <a:lnTo>
                  <a:pt x="1238" y="1657"/>
                </a:lnTo>
                <a:lnTo>
                  <a:pt x="1236" y="1681"/>
                </a:lnTo>
                <a:lnTo>
                  <a:pt x="1236" y="1705"/>
                </a:lnTo>
                <a:lnTo>
                  <a:pt x="1236" y="1726"/>
                </a:lnTo>
                <a:lnTo>
                  <a:pt x="1238" y="1747"/>
                </a:lnTo>
                <a:lnTo>
                  <a:pt x="1240" y="1767"/>
                </a:lnTo>
                <a:lnTo>
                  <a:pt x="1243" y="1787"/>
                </a:lnTo>
                <a:lnTo>
                  <a:pt x="1247" y="1808"/>
                </a:lnTo>
                <a:lnTo>
                  <a:pt x="1252" y="1827"/>
                </a:lnTo>
                <a:lnTo>
                  <a:pt x="1257" y="1846"/>
                </a:lnTo>
                <a:lnTo>
                  <a:pt x="1264" y="1865"/>
                </a:lnTo>
                <a:lnTo>
                  <a:pt x="1271" y="1884"/>
                </a:lnTo>
                <a:lnTo>
                  <a:pt x="1279" y="1901"/>
                </a:lnTo>
                <a:lnTo>
                  <a:pt x="1288" y="1920"/>
                </a:lnTo>
                <a:lnTo>
                  <a:pt x="1297" y="1936"/>
                </a:lnTo>
                <a:lnTo>
                  <a:pt x="1308" y="1954"/>
                </a:lnTo>
                <a:lnTo>
                  <a:pt x="1319" y="1970"/>
                </a:lnTo>
                <a:lnTo>
                  <a:pt x="1330" y="1985"/>
                </a:lnTo>
                <a:lnTo>
                  <a:pt x="1342" y="2001"/>
                </a:lnTo>
                <a:lnTo>
                  <a:pt x="469" y="2878"/>
                </a:lnTo>
                <a:lnTo>
                  <a:pt x="442" y="2849"/>
                </a:lnTo>
                <a:lnTo>
                  <a:pt x="415" y="2819"/>
                </a:lnTo>
                <a:lnTo>
                  <a:pt x="390" y="2788"/>
                </a:lnTo>
                <a:lnTo>
                  <a:pt x="365" y="2758"/>
                </a:lnTo>
                <a:lnTo>
                  <a:pt x="341" y="2727"/>
                </a:lnTo>
                <a:lnTo>
                  <a:pt x="317" y="2695"/>
                </a:lnTo>
                <a:lnTo>
                  <a:pt x="294" y="2662"/>
                </a:lnTo>
                <a:lnTo>
                  <a:pt x="273" y="2629"/>
                </a:lnTo>
                <a:lnTo>
                  <a:pt x="251" y="2595"/>
                </a:lnTo>
                <a:lnTo>
                  <a:pt x="231" y="2561"/>
                </a:lnTo>
                <a:lnTo>
                  <a:pt x="212" y="2527"/>
                </a:lnTo>
                <a:lnTo>
                  <a:pt x="193" y="2491"/>
                </a:lnTo>
                <a:lnTo>
                  <a:pt x="175" y="2456"/>
                </a:lnTo>
                <a:lnTo>
                  <a:pt x="157" y="2420"/>
                </a:lnTo>
                <a:lnTo>
                  <a:pt x="141" y="2383"/>
                </a:lnTo>
                <a:lnTo>
                  <a:pt x="125" y="2346"/>
                </a:lnTo>
                <a:lnTo>
                  <a:pt x="111" y="2309"/>
                </a:lnTo>
                <a:lnTo>
                  <a:pt x="97" y="2271"/>
                </a:lnTo>
                <a:lnTo>
                  <a:pt x="83" y="2233"/>
                </a:lnTo>
                <a:lnTo>
                  <a:pt x="72" y="2194"/>
                </a:lnTo>
                <a:lnTo>
                  <a:pt x="61" y="2156"/>
                </a:lnTo>
                <a:lnTo>
                  <a:pt x="51" y="2116"/>
                </a:lnTo>
                <a:lnTo>
                  <a:pt x="40" y="2077"/>
                </a:lnTo>
                <a:lnTo>
                  <a:pt x="32" y="2037"/>
                </a:lnTo>
                <a:lnTo>
                  <a:pt x="25" y="1996"/>
                </a:lnTo>
                <a:lnTo>
                  <a:pt x="18" y="1956"/>
                </a:lnTo>
                <a:lnTo>
                  <a:pt x="13" y="1914"/>
                </a:lnTo>
                <a:lnTo>
                  <a:pt x="9" y="1873"/>
                </a:lnTo>
                <a:lnTo>
                  <a:pt x="5" y="1831"/>
                </a:lnTo>
                <a:lnTo>
                  <a:pt x="3" y="1790"/>
                </a:lnTo>
                <a:lnTo>
                  <a:pt x="0" y="1748"/>
                </a:lnTo>
                <a:lnTo>
                  <a:pt x="0" y="1705"/>
                </a:lnTo>
                <a:lnTo>
                  <a:pt x="3" y="1617"/>
                </a:lnTo>
                <a:lnTo>
                  <a:pt x="9" y="1531"/>
                </a:lnTo>
                <a:lnTo>
                  <a:pt x="20" y="1447"/>
                </a:lnTo>
                <a:lnTo>
                  <a:pt x="34" y="1362"/>
                </a:lnTo>
                <a:lnTo>
                  <a:pt x="54" y="1280"/>
                </a:lnTo>
                <a:lnTo>
                  <a:pt x="76" y="1200"/>
                </a:lnTo>
                <a:lnTo>
                  <a:pt x="104" y="1121"/>
                </a:lnTo>
                <a:lnTo>
                  <a:pt x="134" y="1043"/>
                </a:lnTo>
                <a:lnTo>
                  <a:pt x="168" y="968"/>
                </a:lnTo>
                <a:lnTo>
                  <a:pt x="205" y="895"/>
                </a:lnTo>
                <a:lnTo>
                  <a:pt x="246" y="823"/>
                </a:lnTo>
                <a:lnTo>
                  <a:pt x="291" y="754"/>
                </a:lnTo>
                <a:lnTo>
                  <a:pt x="339" y="687"/>
                </a:lnTo>
                <a:lnTo>
                  <a:pt x="389" y="622"/>
                </a:lnTo>
                <a:lnTo>
                  <a:pt x="443" y="560"/>
                </a:lnTo>
                <a:lnTo>
                  <a:pt x="499" y="501"/>
                </a:lnTo>
                <a:lnTo>
                  <a:pt x="558" y="444"/>
                </a:lnTo>
                <a:lnTo>
                  <a:pt x="620" y="391"/>
                </a:lnTo>
                <a:lnTo>
                  <a:pt x="684" y="340"/>
                </a:lnTo>
                <a:lnTo>
                  <a:pt x="750" y="292"/>
                </a:lnTo>
                <a:lnTo>
                  <a:pt x="820" y="248"/>
                </a:lnTo>
                <a:lnTo>
                  <a:pt x="891" y="207"/>
                </a:lnTo>
                <a:lnTo>
                  <a:pt x="964" y="169"/>
                </a:lnTo>
                <a:lnTo>
                  <a:pt x="1039" y="135"/>
                </a:lnTo>
                <a:lnTo>
                  <a:pt x="1116" y="104"/>
                </a:lnTo>
                <a:lnTo>
                  <a:pt x="1195" y="77"/>
                </a:lnTo>
                <a:lnTo>
                  <a:pt x="1276" y="53"/>
                </a:lnTo>
                <a:lnTo>
                  <a:pt x="1358" y="35"/>
                </a:lnTo>
                <a:lnTo>
                  <a:pt x="1441" y="20"/>
                </a:lnTo>
                <a:lnTo>
                  <a:pt x="1526" y="9"/>
                </a:lnTo>
                <a:lnTo>
                  <a:pt x="1612" y="2"/>
                </a:lnTo>
                <a:lnTo>
                  <a:pt x="1699" y="0"/>
                </a:lnTo>
                <a:close/>
                <a:moveTo>
                  <a:pt x="2929" y="533"/>
                </a:moveTo>
                <a:lnTo>
                  <a:pt x="2957" y="561"/>
                </a:lnTo>
                <a:lnTo>
                  <a:pt x="2982" y="591"/>
                </a:lnTo>
                <a:lnTo>
                  <a:pt x="3008" y="621"/>
                </a:lnTo>
                <a:lnTo>
                  <a:pt x="3033" y="652"/>
                </a:lnTo>
                <a:lnTo>
                  <a:pt x="3057" y="684"/>
                </a:lnTo>
                <a:lnTo>
                  <a:pt x="3081" y="716"/>
                </a:lnTo>
                <a:lnTo>
                  <a:pt x="3103" y="748"/>
                </a:lnTo>
                <a:lnTo>
                  <a:pt x="3125" y="781"/>
                </a:lnTo>
                <a:lnTo>
                  <a:pt x="3146" y="814"/>
                </a:lnTo>
                <a:lnTo>
                  <a:pt x="3167" y="849"/>
                </a:lnTo>
                <a:lnTo>
                  <a:pt x="3186" y="883"/>
                </a:lnTo>
                <a:lnTo>
                  <a:pt x="3205" y="918"/>
                </a:lnTo>
                <a:lnTo>
                  <a:pt x="3223" y="954"/>
                </a:lnTo>
                <a:lnTo>
                  <a:pt x="3241" y="990"/>
                </a:lnTo>
                <a:lnTo>
                  <a:pt x="3257" y="1027"/>
                </a:lnTo>
                <a:lnTo>
                  <a:pt x="3272" y="1064"/>
                </a:lnTo>
                <a:lnTo>
                  <a:pt x="3287" y="1101"/>
                </a:lnTo>
                <a:lnTo>
                  <a:pt x="3301" y="1139"/>
                </a:lnTo>
                <a:lnTo>
                  <a:pt x="3314" y="1177"/>
                </a:lnTo>
                <a:lnTo>
                  <a:pt x="3326" y="1215"/>
                </a:lnTo>
                <a:lnTo>
                  <a:pt x="3337" y="1254"/>
                </a:lnTo>
                <a:lnTo>
                  <a:pt x="3348" y="1294"/>
                </a:lnTo>
                <a:lnTo>
                  <a:pt x="3357" y="1334"/>
                </a:lnTo>
                <a:lnTo>
                  <a:pt x="3366" y="1374"/>
                </a:lnTo>
                <a:lnTo>
                  <a:pt x="3373" y="1414"/>
                </a:lnTo>
                <a:lnTo>
                  <a:pt x="3380" y="1455"/>
                </a:lnTo>
                <a:lnTo>
                  <a:pt x="3385" y="1496"/>
                </a:lnTo>
                <a:lnTo>
                  <a:pt x="3390" y="1537"/>
                </a:lnTo>
                <a:lnTo>
                  <a:pt x="3393" y="1579"/>
                </a:lnTo>
                <a:lnTo>
                  <a:pt x="3396" y="1620"/>
                </a:lnTo>
                <a:lnTo>
                  <a:pt x="3397" y="1663"/>
                </a:lnTo>
                <a:lnTo>
                  <a:pt x="3398" y="1705"/>
                </a:lnTo>
                <a:lnTo>
                  <a:pt x="3395" y="1792"/>
                </a:lnTo>
                <a:lnTo>
                  <a:pt x="3389" y="1878"/>
                </a:lnTo>
                <a:lnTo>
                  <a:pt x="3378" y="1964"/>
                </a:lnTo>
                <a:lnTo>
                  <a:pt x="3364" y="2048"/>
                </a:lnTo>
                <a:lnTo>
                  <a:pt x="3344" y="2130"/>
                </a:lnTo>
                <a:lnTo>
                  <a:pt x="3322" y="2211"/>
                </a:lnTo>
                <a:lnTo>
                  <a:pt x="3294" y="2290"/>
                </a:lnTo>
                <a:lnTo>
                  <a:pt x="3264" y="2367"/>
                </a:lnTo>
                <a:lnTo>
                  <a:pt x="3229" y="2443"/>
                </a:lnTo>
                <a:lnTo>
                  <a:pt x="3192" y="2516"/>
                </a:lnTo>
                <a:lnTo>
                  <a:pt x="3151" y="2588"/>
                </a:lnTo>
                <a:lnTo>
                  <a:pt x="3106" y="2657"/>
                </a:lnTo>
                <a:lnTo>
                  <a:pt x="3059" y="2724"/>
                </a:lnTo>
                <a:lnTo>
                  <a:pt x="3009" y="2788"/>
                </a:lnTo>
                <a:lnTo>
                  <a:pt x="2955" y="2850"/>
                </a:lnTo>
                <a:lnTo>
                  <a:pt x="2898" y="2910"/>
                </a:lnTo>
                <a:lnTo>
                  <a:pt x="2840" y="2966"/>
                </a:lnTo>
                <a:lnTo>
                  <a:pt x="2778" y="3020"/>
                </a:lnTo>
                <a:lnTo>
                  <a:pt x="2714" y="3070"/>
                </a:lnTo>
                <a:lnTo>
                  <a:pt x="2647" y="3118"/>
                </a:lnTo>
                <a:lnTo>
                  <a:pt x="2578" y="3163"/>
                </a:lnTo>
                <a:lnTo>
                  <a:pt x="2507" y="3204"/>
                </a:lnTo>
                <a:lnTo>
                  <a:pt x="2433" y="3242"/>
                </a:lnTo>
                <a:lnTo>
                  <a:pt x="2359" y="3276"/>
                </a:lnTo>
                <a:lnTo>
                  <a:pt x="2282" y="3307"/>
                </a:lnTo>
                <a:lnTo>
                  <a:pt x="2203" y="3333"/>
                </a:lnTo>
                <a:lnTo>
                  <a:pt x="2122" y="3356"/>
                </a:lnTo>
                <a:lnTo>
                  <a:pt x="2040" y="3376"/>
                </a:lnTo>
                <a:lnTo>
                  <a:pt x="1957" y="3391"/>
                </a:lnTo>
                <a:lnTo>
                  <a:pt x="1872" y="3401"/>
                </a:lnTo>
                <a:lnTo>
                  <a:pt x="1786" y="3408"/>
                </a:lnTo>
                <a:lnTo>
                  <a:pt x="1699" y="3410"/>
                </a:lnTo>
                <a:lnTo>
                  <a:pt x="1657" y="3409"/>
                </a:lnTo>
                <a:lnTo>
                  <a:pt x="1615" y="3408"/>
                </a:lnTo>
                <a:lnTo>
                  <a:pt x="1573" y="3405"/>
                </a:lnTo>
                <a:lnTo>
                  <a:pt x="1532" y="3402"/>
                </a:lnTo>
                <a:lnTo>
                  <a:pt x="1491" y="3397"/>
                </a:lnTo>
                <a:lnTo>
                  <a:pt x="1450" y="3392"/>
                </a:lnTo>
                <a:lnTo>
                  <a:pt x="1409" y="3386"/>
                </a:lnTo>
                <a:lnTo>
                  <a:pt x="1369" y="3378"/>
                </a:lnTo>
                <a:lnTo>
                  <a:pt x="1329" y="3369"/>
                </a:lnTo>
                <a:lnTo>
                  <a:pt x="1289" y="3360"/>
                </a:lnTo>
                <a:lnTo>
                  <a:pt x="1250" y="3350"/>
                </a:lnTo>
                <a:lnTo>
                  <a:pt x="1211" y="3338"/>
                </a:lnTo>
                <a:lnTo>
                  <a:pt x="1172" y="3326"/>
                </a:lnTo>
                <a:lnTo>
                  <a:pt x="1134" y="3313"/>
                </a:lnTo>
                <a:lnTo>
                  <a:pt x="1098" y="3299"/>
                </a:lnTo>
                <a:lnTo>
                  <a:pt x="1060" y="3284"/>
                </a:lnTo>
                <a:lnTo>
                  <a:pt x="1023" y="3269"/>
                </a:lnTo>
                <a:lnTo>
                  <a:pt x="987" y="3252"/>
                </a:lnTo>
                <a:lnTo>
                  <a:pt x="951" y="3235"/>
                </a:lnTo>
                <a:lnTo>
                  <a:pt x="915" y="3217"/>
                </a:lnTo>
                <a:lnTo>
                  <a:pt x="880" y="3198"/>
                </a:lnTo>
                <a:lnTo>
                  <a:pt x="846" y="3178"/>
                </a:lnTo>
                <a:lnTo>
                  <a:pt x="812" y="3158"/>
                </a:lnTo>
                <a:lnTo>
                  <a:pt x="778" y="3136"/>
                </a:lnTo>
                <a:lnTo>
                  <a:pt x="745" y="3114"/>
                </a:lnTo>
                <a:lnTo>
                  <a:pt x="713" y="3092"/>
                </a:lnTo>
                <a:lnTo>
                  <a:pt x="682" y="3068"/>
                </a:lnTo>
                <a:lnTo>
                  <a:pt x="650" y="3044"/>
                </a:lnTo>
                <a:lnTo>
                  <a:pt x="619" y="3019"/>
                </a:lnTo>
                <a:lnTo>
                  <a:pt x="590" y="2993"/>
                </a:lnTo>
                <a:lnTo>
                  <a:pt x="560" y="2967"/>
                </a:lnTo>
                <a:lnTo>
                  <a:pt x="531" y="2941"/>
                </a:lnTo>
                <a:lnTo>
                  <a:pt x="1404" y="2064"/>
                </a:lnTo>
                <a:lnTo>
                  <a:pt x="1419" y="2076"/>
                </a:lnTo>
                <a:lnTo>
                  <a:pt x="1436" y="2087"/>
                </a:lnTo>
                <a:lnTo>
                  <a:pt x="1452" y="2097"/>
                </a:lnTo>
                <a:lnTo>
                  <a:pt x="1468" y="2108"/>
                </a:lnTo>
                <a:lnTo>
                  <a:pt x="1486" y="2118"/>
                </a:lnTo>
                <a:lnTo>
                  <a:pt x="1503" y="2126"/>
                </a:lnTo>
                <a:lnTo>
                  <a:pt x="1522" y="2134"/>
                </a:lnTo>
                <a:lnTo>
                  <a:pt x="1540" y="2142"/>
                </a:lnTo>
                <a:lnTo>
                  <a:pt x="1559" y="2148"/>
                </a:lnTo>
                <a:lnTo>
                  <a:pt x="1578" y="2154"/>
                </a:lnTo>
                <a:lnTo>
                  <a:pt x="1597" y="2159"/>
                </a:lnTo>
                <a:lnTo>
                  <a:pt x="1617" y="2163"/>
                </a:lnTo>
                <a:lnTo>
                  <a:pt x="1637" y="2166"/>
                </a:lnTo>
                <a:lnTo>
                  <a:pt x="1658" y="2168"/>
                </a:lnTo>
                <a:lnTo>
                  <a:pt x="1678" y="2169"/>
                </a:lnTo>
                <a:lnTo>
                  <a:pt x="1699" y="2170"/>
                </a:lnTo>
                <a:lnTo>
                  <a:pt x="1722" y="2169"/>
                </a:lnTo>
                <a:lnTo>
                  <a:pt x="1746" y="2167"/>
                </a:lnTo>
                <a:lnTo>
                  <a:pt x="1770" y="2164"/>
                </a:lnTo>
                <a:lnTo>
                  <a:pt x="1792" y="2160"/>
                </a:lnTo>
                <a:lnTo>
                  <a:pt x="1815" y="2155"/>
                </a:lnTo>
                <a:lnTo>
                  <a:pt x="1836" y="2149"/>
                </a:lnTo>
                <a:lnTo>
                  <a:pt x="1858" y="2142"/>
                </a:lnTo>
                <a:lnTo>
                  <a:pt x="1879" y="2133"/>
                </a:lnTo>
                <a:lnTo>
                  <a:pt x="1900" y="2124"/>
                </a:lnTo>
                <a:lnTo>
                  <a:pt x="1919" y="2114"/>
                </a:lnTo>
                <a:lnTo>
                  <a:pt x="1939" y="2103"/>
                </a:lnTo>
                <a:lnTo>
                  <a:pt x="1957" y="2090"/>
                </a:lnTo>
                <a:lnTo>
                  <a:pt x="1975" y="2078"/>
                </a:lnTo>
                <a:lnTo>
                  <a:pt x="1993" y="2064"/>
                </a:lnTo>
                <a:lnTo>
                  <a:pt x="2010" y="2049"/>
                </a:lnTo>
                <a:lnTo>
                  <a:pt x="2026" y="2034"/>
                </a:lnTo>
                <a:lnTo>
                  <a:pt x="2041" y="2017"/>
                </a:lnTo>
                <a:lnTo>
                  <a:pt x="2056" y="2001"/>
                </a:lnTo>
                <a:lnTo>
                  <a:pt x="2070" y="1983"/>
                </a:lnTo>
                <a:lnTo>
                  <a:pt x="2083" y="1965"/>
                </a:lnTo>
                <a:lnTo>
                  <a:pt x="2095" y="1946"/>
                </a:lnTo>
                <a:lnTo>
                  <a:pt x="2107" y="1927"/>
                </a:lnTo>
                <a:lnTo>
                  <a:pt x="2117" y="1906"/>
                </a:lnTo>
                <a:lnTo>
                  <a:pt x="2126" y="1886"/>
                </a:lnTo>
                <a:lnTo>
                  <a:pt x="2134" y="1865"/>
                </a:lnTo>
                <a:lnTo>
                  <a:pt x="2141" y="1844"/>
                </a:lnTo>
                <a:lnTo>
                  <a:pt x="2148" y="1821"/>
                </a:lnTo>
                <a:lnTo>
                  <a:pt x="2153" y="1798"/>
                </a:lnTo>
                <a:lnTo>
                  <a:pt x="2157" y="1776"/>
                </a:lnTo>
                <a:lnTo>
                  <a:pt x="2160" y="1752"/>
                </a:lnTo>
                <a:lnTo>
                  <a:pt x="2162" y="1729"/>
                </a:lnTo>
                <a:lnTo>
                  <a:pt x="2162" y="1705"/>
                </a:lnTo>
                <a:lnTo>
                  <a:pt x="2162" y="1684"/>
                </a:lnTo>
                <a:lnTo>
                  <a:pt x="2161" y="1664"/>
                </a:lnTo>
                <a:lnTo>
                  <a:pt x="2158" y="1643"/>
                </a:lnTo>
                <a:lnTo>
                  <a:pt x="2155" y="1623"/>
                </a:lnTo>
                <a:lnTo>
                  <a:pt x="2151" y="1603"/>
                </a:lnTo>
                <a:lnTo>
                  <a:pt x="2147" y="1583"/>
                </a:lnTo>
                <a:lnTo>
                  <a:pt x="2140" y="1565"/>
                </a:lnTo>
                <a:lnTo>
                  <a:pt x="2134" y="1545"/>
                </a:lnTo>
                <a:lnTo>
                  <a:pt x="2127" y="1527"/>
                </a:lnTo>
                <a:lnTo>
                  <a:pt x="2119" y="1509"/>
                </a:lnTo>
                <a:lnTo>
                  <a:pt x="2110" y="1491"/>
                </a:lnTo>
                <a:lnTo>
                  <a:pt x="2100" y="1473"/>
                </a:lnTo>
                <a:lnTo>
                  <a:pt x="2090" y="1457"/>
                </a:lnTo>
                <a:lnTo>
                  <a:pt x="2080" y="1440"/>
                </a:lnTo>
                <a:lnTo>
                  <a:pt x="2068" y="1425"/>
                </a:lnTo>
                <a:lnTo>
                  <a:pt x="2055" y="1410"/>
                </a:lnTo>
                <a:lnTo>
                  <a:pt x="2929" y="533"/>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7" name="Picture 6" descr="A picture containing drawing&#10;&#10;Description automatically generated">
            <a:extLst>
              <a:ext uri="{FF2B5EF4-FFF2-40B4-BE49-F238E27FC236}">
                <a16:creationId xmlns:a16="http://schemas.microsoft.com/office/drawing/2014/main" id="{81298DC4-F6F5-8D4F-BA72-DC7333A385B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2654648840"/>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preserve="1" userDrawn="1">
  <p:cSld name="38">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2188969" y="2589865"/>
            <a:ext cx="5107184" cy="5108862"/>
          </a:xfrm>
          <a:custGeom>
            <a:avLst/>
            <a:gdLst>
              <a:gd name="connsiteX0" fmla="*/ 2226853 w 5107185"/>
              <a:gd name="connsiteY0" fmla="*/ 4448679 h 5108860"/>
              <a:gd name="connsiteX1" fmla="*/ 2887034 w 5107185"/>
              <a:gd name="connsiteY1" fmla="*/ 4448679 h 5108860"/>
              <a:gd name="connsiteX2" fmla="*/ 2887034 w 5107185"/>
              <a:gd name="connsiteY2" fmla="*/ 5108860 h 5108860"/>
              <a:gd name="connsiteX3" fmla="*/ 2226853 w 5107185"/>
              <a:gd name="connsiteY3" fmla="*/ 5108860 h 5108860"/>
              <a:gd name="connsiteX4" fmla="*/ 11729 w 5107185"/>
              <a:gd name="connsiteY4" fmla="*/ 4448679 h 5108860"/>
              <a:gd name="connsiteX5" fmla="*/ 671910 w 5107185"/>
              <a:gd name="connsiteY5" fmla="*/ 4448679 h 5108860"/>
              <a:gd name="connsiteX6" fmla="*/ 671910 w 5107185"/>
              <a:gd name="connsiteY6" fmla="*/ 5108860 h 5108860"/>
              <a:gd name="connsiteX7" fmla="*/ 11729 w 5107185"/>
              <a:gd name="connsiteY7" fmla="*/ 5108860 h 5108860"/>
              <a:gd name="connsiteX8" fmla="*/ 4441977 w 5107185"/>
              <a:gd name="connsiteY8" fmla="*/ 4441977 h 5108860"/>
              <a:gd name="connsiteX9" fmla="*/ 5100483 w 5107185"/>
              <a:gd name="connsiteY9" fmla="*/ 4441977 h 5108860"/>
              <a:gd name="connsiteX10" fmla="*/ 5100483 w 5107185"/>
              <a:gd name="connsiteY10" fmla="*/ 5102158 h 5108860"/>
              <a:gd name="connsiteX11" fmla="*/ 4441977 w 5107185"/>
              <a:gd name="connsiteY11" fmla="*/ 5102158 h 5108860"/>
              <a:gd name="connsiteX12" fmla="*/ 3703043 w 5107185"/>
              <a:gd name="connsiteY12" fmla="*/ 4441977 h 5108860"/>
              <a:gd name="connsiteX13" fmla="*/ 4363224 w 5107185"/>
              <a:gd name="connsiteY13" fmla="*/ 4441977 h 5108860"/>
              <a:gd name="connsiteX14" fmla="*/ 4363224 w 5107185"/>
              <a:gd name="connsiteY14" fmla="*/ 5102158 h 5108860"/>
              <a:gd name="connsiteX15" fmla="*/ 3703043 w 5107185"/>
              <a:gd name="connsiteY15" fmla="*/ 5102158 h 5108860"/>
              <a:gd name="connsiteX16" fmla="*/ 2965786 w 5107185"/>
              <a:gd name="connsiteY16" fmla="*/ 4441977 h 5108860"/>
              <a:gd name="connsiteX17" fmla="*/ 3624292 w 5107185"/>
              <a:gd name="connsiteY17" fmla="*/ 4441977 h 5108860"/>
              <a:gd name="connsiteX18" fmla="*/ 3624292 w 5107185"/>
              <a:gd name="connsiteY18" fmla="*/ 5102158 h 5108860"/>
              <a:gd name="connsiteX19" fmla="*/ 2965786 w 5107185"/>
              <a:gd name="connsiteY19" fmla="*/ 5102158 h 5108860"/>
              <a:gd name="connsiteX20" fmla="*/ 1489595 w 5107185"/>
              <a:gd name="connsiteY20" fmla="*/ 4441977 h 5108860"/>
              <a:gd name="connsiteX21" fmla="*/ 2148101 w 5107185"/>
              <a:gd name="connsiteY21" fmla="*/ 4441977 h 5108860"/>
              <a:gd name="connsiteX22" fmla="*/ 2148101 w 5107185"/>
              <a:gd name="connsiteY22" fmla="*/ 5102158 h 5108860"/>
              <a:gd name="connsiteX23" fmla="*/ 1489595 w 5107185"/>
              <a:gd name="connsiteY23" fmla="*/ 5102158 h 5108860"/>
              <a:gd name="connsiteX24" fmla="*/ 750661 w 5107185"/>
              <a:gd name="connsiteY24" fmla="*/ 4441977 h 5108860"/>
              <a:gd name="connsiteX25" fmla="*/ 1409167 w 5107185"/>
              <a:gd name="connsiteY25" fmla="*/ 4441977 h 5108860"/>
              <a:gd name="connsiteX26" fmla="*/ 1409167 w 5107185"/>
              <a:gd name="connsiteY26" fmla="*/ 5102158 h 5108860"/>
              <a:gd name="connsiteX27" fmla="*/ 750661 w 5107185"/>
              <a:gd name="connsiteY27" fmla="*/ 5102158 h 5108860"/>
              <a:gd name="connsiteX28" fmla="*/ 3703043 w 5107185"/>
              <a:gd name="connsiteY28" fmla="*/ 3708071 h 5108860"/>
              <a:gd name="connsiteX29" fmla="*/ 4363224 w 5107185"/>
              <a:gd name="connsiteY29" fmla="*/ 3708071 h 5108860"/>
              <a:gd name="connsiteX30" fmla="*/ 4363224 w 5107185"/>
              <a:gd name="connsiteY30" fmla="*/ 4368252 h 5108860"/>
              <a:gd name="connsiteX31" fmla="*/ 3703043 w 5107185"/>
              <a:gd name="connsiteY31" fmla="*/ 4368252 h 5108860"/>
              <a:gd name="connsiteX32" fmla="*/ 4441977 w 5107185"/>
              <a:gd name="connsiteY32" fmla="*/ 3701368 h 5108860"/>
              <a:gd name="connsiteX33" fmla="*/ 5100483 w 5107185"/>
              <a:gd name="connsiteY33" fmla="*/ 3701368 h 5108860"/>
              <a:gd name="connsiteX34" fmla="*/ 5100483 w 5107185"/>
              <a:gd name="connsiteY34" fmla="*/ 4363225 h 5108860"/>
              <a:gd name="connsiteX35" fmla="*/ 4441977 w 5107185"/>
              <a:gd name="connsiteY35" fmla="*/ 4363225 h 5108860"/>
              <a:gd name="connsiteX36" fmla="*/ 2965786 w 5107185"/>
              <a:gd name="connsiteY36" fmla="*/ 3701368 h 5108860"/>
              <a:gd name="connsiteX37" fmla="*/ 3624292 w 5107185"/>
              <a:gd name="connsiteY37" fmla="*/ 3701368 h 5108860"/>
              <a:gd name="connsiteX38" fmla="*/ 3624292 w 5107185"/>
              <a:gd name="connsiteY38" fmla="*/ 4363225 h 5108860"/>
              <a:gd name="connsiteX39" fmla="*/ 2965786 w 5107185"/>
              <a:gd name="connsiteY39" fmla="*/ 4363225 h 5108860"/>
              <a:gd name="connsiteX40" fmla="*/ 2226853 w 5107185"/>
              <a:gd name="connsiteY40" fmla="*/ 3701368 h 5108860"/>
              <a:gd name="connsiteX41" fmla="*/ 2887034 w 5107185"/>
              <a:gd name="connsiteY41" fmla="*/ 3701368 h 5108860"/>
              <a:gd name="connsiteX42" fmla="*/ 2887034 w 5107185"/>
              <a:gd name="connsiteY42" fmla="*/ 4363225 h 5108860"/>
              <a:gd name="connsiteX43" fmla="*/ 2226853 w 5107185"/>
              <a:gd name="connsiteY43" fmla="*/ 4363225 h 5108860"/>
              <a:gd name="connsiteX44" fmla="*/ 1489595 w 5107185"/>
              <a:gd name="connsiteY44" fmla="*/ 3701368 h 5108860"/>
              <a:gd name="connsiteX45" fmla="*/ 2148101 w 5107185"/>
              <a:gd name="connsiteY45" fmla="*/ 3701368 h 5108860"/>
              <a:gd name="connsiteX46" fmla="*/ 2148101 w 5107185"/>
              <a:gd name="connsiteY46" fmla="*/ 4363225 h 5108860"/>
              <a:gd name="connsiteX47" fmla="*/ 1489595 w 5107185"/>
              <a:gd name="connsiteY47" fmla="*/ 4363225 h 5108860"/>
              <a:gd name="connsiteX48" fmla="*/ 750661 w 5107185"/>
              <a:gd name="connsiteY48" fmla="*/ 3701368 h 5108860"/>
              <a:gd name="connsiteX49" fmla="*/ 1409167 w 5107185"/>
              <a:gd name="connsiteY49" fmla="*/ 3701368 h 5108860"/>
              <a:gd name="connsiteX50" fmla="*/ 1409167 w 5107185"/>
              <a:gd name="connsiteY50" fmla="*/ 4363225 h 5108860"/>
              <a:gd name="connsiteX51" fmla="*/ 750661 w 5107185"/>
              <a:gd name="connsiteY51" fmla="*/ 4363225 h 5108860"/>
              <a:gd name="connsiteX52" fmla="*/ 11729 w 5107185"/>
              <a:gd name="connsiteY52" fmla="*/ 3701368 h 5108860"/>
              <a:gd name="connsiteX53" fmla="*/ 671910 w 5107185"/>
              <a:gd name="connsiteY53" fmla="*/ 3701368 h 5108860"/>
              <a:gd name="connsiteX54" fmla="*/ 671910 w 5107185"/>
              <a:gd name="connsiteY54" fmla="*/ 4363225 h 5108860"/>
              <a:gd name="connsiteX55" fmla="*/ 11729 w 5107185"/>
              <a:gd name="connsiteY55" fmla="*/ 4363225 h 5108860"/>
              <a:gd name="connsiteX56" fmla="*/ 1489595 w 5107185"/>
              <a:gd name="connsiteY56" fmla="*/ 2967462 h 5108860"/>
              <a:gd name="connsiteX57" fmla="*/ 2148101 w 5107185"/>
              <a:gd name="connsiteY57" fmla="*/ 2967462 h 5108860"/>
              <a:gd name="connsiteX58" fmla="*/ 2148101 w 5107185"/>
              <a:gd name="connsiteY58" fmla="*/ 3627643 h 5108860"/>
              <a:gd name="connsiteX59" fmla="*/ 1489595 w 5107185"/>
              <a:gd name="connsiteY59" fmla="*/ 3627643 h 5108860"/>
              <a:gd name="connsiteX60" fmla="*/ 11730 w 5107185"/>
              <a:gd name="connsiteY60" fmla="*/ 2967462 h 5108860"/>
              <a:gd name="connsiteX61" fmla="*/ 671910 w 5107185"/>
              <a:gd name="connsiteY61" fmla="*/ 2967462 h 5108860"/>
              <a:gd name="connsiteX62" fmla="*/ 671910 w 5107185"/>
              <a:gd name="connsiteY62" fmla="*/ 3627643 h 5108860"/>
              <a:gd name="connsiteX63" fmla="*/ 11730 w 5107185"/>
              <a:gd name="connsiteY63" fmla="*/ 3627643 h 5108860"/>
              <a:gd name="connsiteX64" fmla="*/ 4441977 w 5107185"/>
              <a:gd name="connsiteY64" fmla="*/ 2960760 h 5108860"/>
              <a:gd name="connsiteX65" fmla="*/ 5100483 w 5107185"/>
              <a:gd name="connsiteY65" fmla="*/ 2960760 h 5108860"/>
              <a:gd name="connsiteX66" fmla="*/ 5100483 w 5107185"/>
              <a:gd name="connsiteY66" fmla="*/ 3622617 h 5108860"/>
              <a:gd name="connsiteX67" fmla="*/ 4441977 w 5107185"/>
              <a:gd name="connsiteY67" fmla="*/ 3622617 h 5108860"/>
              <a:gd name="connsiteX68" fmla="*/ 3703043 w 5107185"/>
              <a:gd name="connsiteY68" fmla="*/ 2960760 h 5108860"/>
              <a:gd name="connsiteX69" fmla="*/ 4363224 w 5107185"/>
              <a:gd name="connsiteY69" fmla="*/ 2960760 h 5108860"/>
              <a:gd name="connsiteX70" fmla="*/ 4363224 w 5107185"/>
              <a:gd name="connsiteY70" fmla="*/ 3622617 h 5108860"/>
              <a:gd name="connsiteX71" fmla="*/ 3703043 w 5107185"/>
              <a:gd name="connsiteY71" fmla="*/ 3622617 h 5108860"/>
              <a:gd name="connsiteX72" fmla="*/ 2965786 w 5107185"/>
              <a:gd name="connsiteY72" fmla="*/ 2960760 h 5108860"/>
              <a:gd name="connsiteX73" fmla="*/ 3624292 w 5107185"/>
              <a:gd name="connsiteY73" fmla="*/ 2960760 h 5108860"/>
              <a:gd name="connsiteX74" fmla="*/ 3624292 w 5107185"/>
              <a:gd name="connsiteY74" fmla="*/ 3622617 h 5108860"/>
              <a:gd name="connsiteX75" fmla="*/ 2965786 w 5107185"/>
              <a:gd name="connsiteY75" fmla="*/ 3622617 h 5108860"/>
              <a:gd name="connsiteX76" fmla="*/ 2226853 w 5107185"/>
              <a:gd name="connsiteY76" fmla="*/ 2960760 h 5108860"/>
              <a:gd name="connsiteX77" fmla="*/ 2887034 w 5107185"/>
              <a:gd name="connsiteY77" fmla="*/ 2960760 h 5108860"/>
              <a:gd name="connsiteX78" fmla="*/ 2887034 w 5107185"/>
              <a:gd name="connsiteY78" fmla="*/ 3622617 h 5108860"/>
              <a:gd name="connsiteX79" fmla="*/ 2226853 w 5107185"/>
              <a:gd name="connsiteY79" fmla="*/ 3622617 h 5108860"/>
              <a:gd name="connsiteX80" fmla="*/ 750661 w 5107185"/>
              <a:gd name="connsiteY80" fmla="*/ 2960760 h 5108860"/>
              <a:gd name="connsiteX81" fmla="*/ 1409167 w 5107185"/>
              <a:gd name="connsiteY81" fmla="*/ 2960760 h 5108860"/>
              <a:gd name="connsiteX82" fmla="*/ 1409167 w 5107185"/>
              <a:gd name="connsiteY82" fmla="*/ 3622617 h 5108860"/>
              <a:gd name="connsiteX83" fmla="*/ 750661 w 5107185"/>
              <a:gd name="connsiteY83" fmla="*/ 3622617 h 5108860"/>
              <a:gd name="connsiteX84" fmla="*/ 2965786 w 5107185"/>
              <a:gd name="connsiteY84" fmla="*/ 2226853 h 5108860"/>
              <a:gd name="connsiteX85" fmla="*/ 3624292 w 5107185"/>
              <a:gd name="connsiteY85" fmla="*/ 2226853 h 5108860"/>
              <a:gd name="connsiteX86" fmla="*/ 3624292 w 5107185"/>
              <a:gd name="connsiteY86" fmla="*/ 2888710 h 5108860"/>
              <a:gd name="connsiteX87" fmla="*/ 2965786 w 5107185"/>
              <a:gd name="connsiteY87" fmla="*/ 2888710 h 5108860"/>
              <a:gd name="connsiteX88" fmla="*/ 750661 w 5107185"/>
              <a:gd name="connsiteY88" fmla="*/ 2226853 h 5108860"/>
              <a:gd name="connsiteX89" fmla="*/ 1409167 w 5107185"/>
              <a:gd name="connsiteY89" fmla="*/ 2226853 h 5108860"/>
              <a:gd name="connsiteX90" fmla="*/ 1409167 w 5107185"/>
              <a:gd name="connsiteY90" fmla="*/ 2888710 h 5108860"/>
              <a:gd name="connsiteX91" fmla="*/ 750661 w 5107185"/>
              <a:gd name="connsiteY91" fmla="*/ 2888710 h 5108860"/>
              <a:gd name="connsiteX92" fmla="*/ 4441977 w 5107185"/>
              <a:gd name="connsiteY92" fmla="*/ 2220151 h 5108860"/>
              <a:gd name="connsiteX93" fmla="*/ 5100483 w 5107185"/>
              <a:gd name="connsiteY93" fmla="*/ 2220151 h 5108860"/>
              <a:gd name="connsiteX94" fmla="*/ 5100483 w 5107185"/>
              <a:gd name="connsiteY94" fmla="*/ 2882008 h 5108860"/>
              <a:gd name="connsiteX95" fmla="*/ 4441977 w 5107185"/>
              <a:gd name="connsiteY95" fmla="*/ 2882008 h 5108860"/>
              <a:gd name="connsiteX96" fmla="*/ 3703043 w 5107185"/>
              <a:gd name="connsiteY96" fmla="*/ 2220151 h 5108860"/>
              <a:gd name="connsiteX97" fmla="*/ 4363224 w 5107185"/>
              <a:gd name="connsiteY97" fmla="*/ 2220151 h 5108860"/>
              <a:gd name="connsiteX98" fmla="*/ 4363224 w 5107185"/>
              <a:gd name="connsiteY98" fmla="*/ 2882008 h 5108860"/>
              <a:gd name="connsiteX99" fmla="*/ 3703043 w 5107185"/>
              <a:gd name="connsiteY99" fmla="*/ 2882008 h 5108860"/>
              <a:gd name="connsiteX100" fmla="*/ 2226853 w 5107185"/>
              <a:gd name="connsiteY100" fmla="*/ 2220151 h 5108860"/>
              <a:gd name="connsiteX101" fmla="*/ 2887034 w 5107185"/>
              <a:gd name="connsiteY101" fmla="*/ 2220151 h 5108860"/>
              <a:gd name="connsiteX102" fmla="*/ 2887034 w 5107185"/>
              <a:gd name="connsiteY102" fmla="*/ 2882008 h 5108860"/>
              <a:gd name="connsiteX103" fmla="*/ 2226853 w 5107185"/>
              <a:gd name="connsiteY103" fmla="*/ 2882008 h 5108860"/>
              <a:gd name="connsiteX104" fmla="*/ 1489595 w 5107185"/>
              <a:gd name="connsiteY104" fmla="*/ 2220151 h 5108860"/>
              <a:gd name="connsiteX105" fmla="*/ 2148101 w 5107185"/>
              <a:gd name="connsiteY105" fmla="*/ 2220151 h 5108860"/>
              <a:gd name="connsiteX106" fmla="*/ 2148101 w 5107185"/>
              <a:gd name="connsiteY106" fmla="*/ 2882008 h 5108860"/>
              <a:gd name="connsiteX107" fmla="*/ 1489595 w 5107185"/>
              <a:gd name="connsiteY107" fmla="*/ 2882008 h 5108860"/>
              <a:gd name="connsiteX108" fmla="*/ 11730 w 5107185"/>
              <a:gd name="connsiteY108" fmla="*/ 2220151 h 5108860"/>
              <a:gd name="connsiteX109" fmla="*/ 671910 w 5107185"/>
              <a:gd name="connsiteY109" fmla="*/ 2220151 h 5108860"/>
              <a:gd name="connsiteX110" fmla="*/ 671910 w 5107185"/>
              <a:gd name="connsiteY110" fmla="*/ 2882008 h 5108860"/>
              <a:gd name="connsiteX111" fmla="*/ 11730 w 5107185"/>
              <a:gd name="connsiteY111" fmla="*/ 2882008 h 5108860"/>
              <a:gd name="connsiteX112" fmla="*/ 4441977 w 5107185"/>
              <a:gd name="connsiteY112" fmla="*/ 1481217 h 5108860"/>
              <a:gd name="connsiteX113" fmla="*/ 5100483 w 5107185"/>
              <a:gd name="connsiteY113" fmla="*/ 1481217 h 5108860"/>
              <a:gd name="connsiteX114" fmla="*/ 5100483 w 5107185"/>
              <a:gd name="connsiteY114" fmla="*/ 2141398 h 5108860"/>
              <a:gd name="connsiteX115" fmla="*/ 4441977 w 5107185"/>
              <a:gd name="connsiteY115" fmla="*/ 2141398 h 5108860"/>
              <a:gd name="connsiteX116" fmla="*/ 3703043 w 5107185"/>
              <a:gd name="connsiteY116" fmla="*/ 1481217 h 5108860"/>
              <a:gd name="connsiteX117" fmla="*/ 4363224 w 5107185"/>
              <a:gd name="connsiteY117" fmla="*/ 1481217 h 5108860"/>
              <a:gd name="connsiteX118" fmla="*/ 4363224 w 5107185"/>
              <a:gd name="connsiteY118" fmla="*/ 2141398 h 5108860"/>
              <a:gd name="connsiteX119" fmla="*/ 3703043 w 5107185"/>
              <a:gd name="connsiteY119" fmla="*/ 2141398 h 5108860"/>
              <a:gd name="connsiteX120" fmla="*/ 2965786 w 5107185"/>
              <a:gd name="connsiteY120" fmla="*/ 1481217 h 5108860"/>
              <a:gd name="connsiteX121" fmla="*/ 3624292 w 5107185"/>
              <a:gd name="connsiteY121" fmla="*/ 1481217 h 5108860"/>
              <a:gd name="connsiteX122" fmla="*/ 3624292 w 5107185"/>
              <a:gd name="connsiteY122" fmla="*/ 2141398 h 5108860"/>
              <a:gd name="connsiteX123" fmla="*/ 2965786 w 5107185"/>
              <a:gd name="connsiteY123" fmla="*/ 2141398 h 5108860"/>
              <a:gd name="connsiteX124" fmla="*/ 2226853 w 5107185"/>
              <a:gd name="connsiteY124" fmla="*/ 1481217 h 5108860"/>
              <a:gd name="connsiteX125" fmla="*/ 2887034 w 5107185"/>
              <a:gd name="connsiteY125" fmla="*/ 1481217 h 5108860"/>
              <a:gd name="connsiteX126" fmla="*/ 2887034 w 5107185"/>
              <a:gd name="connsiteY126" fmla="*/ 2141398 h 5108860"/>
              <a:gd name="connsiteX127" fmla="*/ 2226853 w 5107185"/>
              <a:gd name="connsiteY127" fmla="*/ 2141398 h 5108860"/>
              <a:gd name="connsiteX128" fmla="*/ 1489595 w 5107185"/>
              <a:gd name="connsiteY128" fmla="*/ 1481217 h 5108860"/>
              <a:gd name="connsiteX129" fmla="*/ 2148101 w 5107185"/>
              <a:gd name="connsiteY129" fmla="*/ 1481217 h 5108860"/>
              <a:gd name="connsiteX130" fmla="*/ 2148101 w 5107185"/>
              <a:gd name="connsiteY130" fmla="*/ 2141398 h 5108860"/>
              <a:gd name="connsiteX131" fmla="*/ 1489595 w 5107185"/>
              <a:gd name="connsiteY131" fmla="*/ 2141398 h 5108860"/>
              <a:gd name="connsiteX132" fmla="*/ 750661 w 5107185"/>
              <a:gd name="connsiteY132" fmla="*/ 1481217 h 5108860"/>
              <a:gd name="connsiteX133" fmla="*/ 1409167 w 5107185"/>
              <a:gd name="connsiteY133" fmla="*/ 1481217 h 5108860"/>
              <a:gd name="connsiteX134" fmla="*/ 1409167 w 5107185"/>
              <a:gd name="connsiteY134" fmla="*/ 2141398 h 5108860"/>
              <a:gd name="connsiteX135" fmla="*/ 750661 w 5107185"/>
              <a:gd name="connsiteY135" fmla="*/ 2141398 h 5108860"/>
              <a:gd name="connsiteX136" fmla="*/ 11730 w 5107185"/>
              <a:gd name="connsiteY136" fmla="*/ 1481217 h 5108860"/>
              <a:gd name="connsiteX137" fmla="*/ 671910 w 5107185"/>
              <a:gd name="connsiteY137" fmla="*/ 1481217 h 5108860"/>
              <a:gd name="connsiteX138" fmla="*/ 671910 w 5107185"/>
              <a:gd name="connsiteY138" fmla="*/ 2141398 h 5108860"/>
              <a:gd name="connsiteX139" fmla="*/ 11730 w 5107185"/>
              <a:gd name="connsiteY139" fmla="*/ 2141398 h 5108860"/>
              <a:gd name="connsiteX140" fmla="*/ 4441977 w 5107185"/>
              <a:gd name="connsiteY140" fmla="*/ 740609 h 5108860"/>
              <a:gd name="connsiteX141" fmla="*/ 5100483 w 5107185"/>
              <a:gd name="connsiteY141" fmla="*/ 740609 h 5108860"/>
              <a:gd name="connsiteX142" fmla="*/ 5100483 w 5107185"/>
              <a:gd name="connsiteY142" fmla="*/ 1400790 h 5108860"/>
              <a:gd name="connsiteX143" fmla="*/ 4441977 w 5107185"/>
              <a:gd name="connsiteY143" fmla="*/ 1400790 h 5108860"/>
              <a:gd name="connsiteX144" fmla="*/ 3703043 w 5107185"/>
              <a:gd name="connsiteY144" fmla="*/ 740609 h 5108860"/>
              <a:gd name="connsiteX145" fmla="*/ 4363224 w 5107185"/>
              <a:gd name="connsiteY145" fmla="*/ 740609 h 5108860"/>
              <a:gd name="connsiteX146" fmla="*/ 4363224 w 5107185"/>
              <a:gd name="connsiteY146" fmla="*/ 1400790 h 5108860"/>
              <a:gd name="connsiteX147" fmla="*/ 3703043 w 5107185"/>
              <a:gd name="connsiteY147" fmla="*/ 1400790 h 5108860"/>
              <a:gd name="connsiteX148" fmla="*/ 2972488 w 5107185"/>
              <a:gd name="connsiteY148" fmla="*/ 740609 h 5108860"/>
              <a:gd name="connsiteX149" fmla="*/ 3630994 w 5107185"/>
              <a:gd name="connsiteY149" fmla="*/ 740609 h 5108860"/>
              <a:gd name="connsiteX150" fmla="*/ 3630994 w 5107185"/>
              <a:gd name="connsiteY150" fmla="*/ 1400790 h 5108860"/>
              <a:gd name="connsiteX151" fmla="*/ 2972488 w 5107185"/>
              <a:gd name="connsiteY151" fmla="*/ 1400790 h 5108860"/>
              <a:gd name="connsiteX152" fmla="*/ 2226853 w 5107185"/>
              <a:gd name="connsiteY152" fmla="*/ 740609 h 5108860"/>
              <a:gd name="connsiteX153" fmla="*/ 2887034 w 5107185"/>
              <a:gd name="connsiteY153" fmla="*/ 740609 h 5108860"/>
              <a:gd name="connsiteX154" fmla="*/ 2887034 w 5107185"/>
              <a:gd name="connsiteY154" fmla="*/ 1400790 h 5108860"/>
              <a:gd name="connsiteX155" fmla="*/ 2226853 w 5107185"/>
              <a:gd name="connsiteY155" fmla="*/ 1400790 h 5108860"/>
              <a:gd name="connsiteX156" fmla="*/ 1489595 w 5107185"/>
              <a:gd name="connsiteY156" fmla="*/ 740609 h 5108860"/>
              <a:gd name="connsiteX157" fmla="*/ 2148101 w 5107185"/>
              <a:gd name="connsiteY157" fmla="*/ 740609 h 5108860"/>
              <a:gd name="connsiteX158" fmla="*/ 2148101 w 5107185"/>
              <a:gd name="connsiteY158" fmla="*/ 1400790 h 5108860"/>
              <a:gd name="connsiteX159" fmla="*/ 1489595 w 5107185"/>
              <a:gd name="connsiteY159" fmla="*/ 1400790 h 5108860"/>
              <a:gd name="connsiteX160" fmla="*/ 750661 w 5107185"/>
              <a:gd name="connsiteY160" fmla="*/ 740609 h 5108860"/>
              <a:gd name="connsiteX161" fmla="*/ 1409167 w 5107185"/>
              <a:gd name="connsiteY161" fmla="*/ 740609 h 5108860"/>
              <a:gd name="connsiteX162" fmla="*/ 1409167 w 5107185"/>
              <a:gd name="connsiteY162" fmla="*/ 1400790 h 5108860"/>
              <a:gd name="connsiteX163" fmla="*/ 750661 w 5107185"/>
              <a:gd name="connsiteY163" fmla="*/ 1400790 h 5108860"/>
              <a:gd name="connsiteX164" fmla="*/ 11730 w 5107185"/>
              <a:gd name="connsiteY164" fmla="*/ 733906 h 5108860"/>
              <a:gd name="connsiteX165" fmla="*/ 671910 w 5107185"/>
              <a:gd name="connsiteY165" fmla="*/ 733906 h 5108860"/>
              <a:gd name="connsiteX166" fmla="*/ 671910 w 5107185"/>
              <a:gd name="connsiteY166" fmla="*/ 1395763 h 5108860"/>
              <a:gd name="connsiteX167" fmla="*/ 11730 w 5107185"/>
              <a:gd name="connsiteY167" fmla="*/ 1395763 h 5108860"/>
              <a:gd name="connsiteX168" fmla="*/ 4448679 w 5107185"/>
              <a:gd name="connsiteY168" fmla="*/ 0 h 5108860"/>
              <a:gd name="connsiteX169" fmla="*/ 5107185 w 5107185"/>
              <a:gd name="connsiteY169" fmla="*/ 0 h 5108860"/>
              <a:gd name="connsiteX170" fmla="*/ 5107185 w 5107185"/>
              <a:gd name="connsiteY170" fmla="*/ 660181 h 5108860"/>
              <a:gd name="connsiteX171" fmla="*/ 4448679 w 5107185"/>
              <a:gd name="connsiteY171" fmla="*/ 660181 h 5108860"/>
              <a:gd name="connsiteX172" fmla="*/ 3703043 w 5107185"/>
              <a:gd name="connsiteY172" fmla="*/ 0 h 5108860"/>
              <a:gd name="connsiteX173" fmla="*/ 4363224 w 5107185"/>
              <a:gd name="connsiteY173" fmla="*/ 0 h 5108860"/>
              <a:gd name="connsiteX174" fmla="*/ 4363224 w 5107185"/>
              <a:gd name="connsiteY174" fmla="*/ 660181 h 5108860"/>
              <a:gd name="connsiteX175" fmla="*/ 3703043 w 5107185"/>
              <a:gd name="connsiteY175" fmla="*/ 660181 h 5108860"/>
              <a:gd name="connsiteX176" fmla="*/ 2965786 w 5107185"/>
              <a:gd name="connsiteY176" fmla="*/ 0 h 5108860"/>
              <a:gd name="connsiteX177" fmla="*/ 3624292 w 5107185"/>
              <a:gd name="connsiteY177" fmla="*/ 0 h 5108860"/>
              <a:gd name="connsiteX178" fmla="*/ 3624292 w 5107185"/>
              <a:gd name="connsiteY178" fmla="*/ 660181 h 5108860"/>
              <a:gd name="connsiteX179" fmla="*/ 2965786 w 5107185"/>
              <a:gd name="connsiteY179" fmla="*/ 660181 h 5108860"/>
              <a:gd name="connsiteX180" fmla="*/ 2226853 w 5107185"/>
              <a:gd name="connsiteY180" fmla="*/ 0 h 5108860"/>
              <a:gd name="connsiteX181" fmla="*/ 2887034 w 5107185"/>
              <a:gd name="connsiteY181" fmla="*/ 0 h 5108860"/>
              <a:gd name="connsiteX182" fmla="*/ 2887034 w 5107185"/>
              <a:gd name="connsiteY182" fmla="*/ 660181 h 5108860"/>
              <a:gd name="connsiteX183" fmla="*/ 2226853 w 5107185"/>
              <a:gd name="connsiteY183" fmla="*/ 660181 h 5108860"/>
              <a:gd name="connsiteX184" fmla="*/ 1489595 w 5107185"/>
              <a:gd name="connsiteY184" fmla="*/ 0 h 5108860"/>
              <a:gd name="connsiteX185" fmla="*/ 2148101 w 5107185"/>
              <a:gd name="connsiteY185" fmla="*/ 0 h 5108860"/>
              <a:gd name="connsiteX186" fmla="*/ 2148101 w 5107185"/>
              <a:gd name="connsiteY186" fmla="*/ 660181 h 5108860"/>
              <a:gd name="connsiteX187" fmla="*/ 1489595 w 5107185"/>
              <a:gd name="connsiteY187" fmla="*/ 660181 h 5108860"/>
              <a:gd name="connsiteX188" fmla="*/ 743959 w 5107185"/>
              <a:gd name="connsiteY188" fmla="*/ 0 h 5108860"/>
              <a:gd name="connsiteX189" fmla="*/ 1404140 w 5107185"/>
              <a:gd name="connsiteY189" fmla="*/ 0 h 5108860"/>
              <a:gd name="connsiteX190" fmla="*/ 1404140 w 5107185"/>
              <a:gd name="connsiteY190" fmla="*/ 660181 h 5108860"/>
              <a:gd name="connsiteX191" fmla="*/ 743959 w 5107185"/>
              <a:gd name="connsiteY191" fmla="*/ 660181 h 5108860"/>
              <a:gd name="connsiteX192" fmla="*/ 0 w 5107185"/>
              <a:gd name="connsiteY192" fmla="*/ 0 h 5108860"/>
              <a:gd name="connsiteX193" fmla="*/ 658505 w 5107185"/>
              <a:gd name="connsiteY193" fmla="*/ 0 h 5108860"/>
              <a:gd name="connsiteX194" fmla="*/ 658505 w 5107185"/>
              <a:gd name="connsiteY194" fmla="*/ 660181 h 5108860"/>
              <a:gd name="connsiteX195" fmla="*/ 0 w 5107185"/>
              <a:gd name="connsiteY195" fmla="*/ 660181 h 5108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Lst>
            <a:rect l="l" t="t" r="r" b="b"/>
            <a:pathLst>
              <a:path w="5107185" h="5108860">
                <a:moveTo>
                  <a:pt x="2226853" y="4448679"/>
                </a:moveTo>
                <a:lnTo>
                  <a:pt x="2887034" y="4448679"/>
                </a:lnTo>
                <a:lnTo>
                  <a:pt x="2887034" y="5108860"/>
                </a:lnTo>
                <a:lnTo>
                  <a:pt x="2226853" y="5108860"/>
                </a:lnTo>
                <a:close/>
                <a:moveTo>
                  <a:pt x="11729" y="4448679"/>
                </a:moveTo>
                <a:lnTo>
                  <a:pt x="671910" y="4448679"/>
                </a:lnTo>
                <a:lnTo>
                  <a:pt x="671910" y="5108860"/>
                </a:lnTo>
                <a:lnTo>
                  <a:pt x="11729" y="5108860"/>
                </a:lnTo>
                <a:close/>
                <a:moveTo>
                  <a:pt x="4441977" y="4441977"/>
                </a:moveTo>
                <a:lnTo>
                  <a:pt x="5100483" y="4441977"/>
                </a:lnTo>
                <a:lnTo>
                  <a:pt x="5100483" y="5102158"/>
                </a:lnTo>
                <a:lnTo>
                  <a:pt x="4441977" y="5102158"/>
                </a:lnTo>
                <a:close/>
                <a:moveTo>
                  <a:pt x="3703043" y="4441977"/>
                </a:moveTo>
                <a:lnTo>
                  <a:pt x="4363224" y="4441977"/>
                </a:lnTo>
                <a:lnTo>
                  <a:pt x="4363224" y="5102158"/>
                </a:lnTo>
                <a:lnTo>
                  <a:pt x="3703043" y="5102158"/>
                </a:lnTo>
                <a:close/>
                <a:moveTo>
                  <a:pt x="2965786" y="4441977"/>
                </a:moveTo>
                <a:lnTo>
                  <a:pt x="3624292" y="4441977"/>
                </a:lnTo>
                <a:lnTo>
                  <a:pt x="3624292" y="5102158"/>
                </a:lnTo>
                <a:lnTo>
                  <a:pt x="2965786" y="5102158"/>
                </a:lnTo>
                <a:close/>
                <a:moveTo>
                  <a:pt x="1489595" y="4441977"/>
                </a:moveTo>
                <a:lnTo>
                  <a:pt x="2148101" y="4441977"/>
                </a:lnTo>
                <a:lnTo>
                  <a:pt x="2148101" y="5102158"/>
                </a:lnTo>
                <a:lnTo>
                  <a:pt x="1489595" y="5102158"/>
                </a:lnTo>
                <a:close/>
                <a:moveTo>
                  <a:pt x="750661" y="4441977"/>
                </a:moveTo>
                <a:lnTo>
                  <a:pt x="1409167" y="4441977"/>
                </a:lnTo>
                <a:lnTo>
                  <a:pt x="1409167" y="5102158"/>
                </a:lnTo>
                <a:lnTo>
                  <a:pt x="750661" y="5102158"/>
                </a:lnTo>
                <a:close/>
                <a:moveTo>
                  <a:pt x="3703043" y="3708071"/>
                </a:moveTo>
                <a:lnTo>
                  <a:pt x="4363224" y="3708071"/>
                </a:lnTo>
                <a:lnTo>
                  <a:pt x="4363224" y="4368252"/>
                </a:lnTo>
                <a:lnTo>
                  <a:pt x="3703043" y="4368252"/>
                </a:lnTo>
                <a:close/>
                <a:moveTo>
                  <a:pt x="4441977" y="3701368"/>
                </a:moveTo>
                <a:lnTo>
                  <a:pt x="5100483" y="3701368"/>
                </a:lnTo>
                <a:lnTo>
                  <a:pt x="5100483" y="4363225"/>
                </a:lnTo>
                <a:lnTo>
                  <a:pt x="4441977" y="4363225"/>
                </a:lnTo>
                <a:close/>
                <a:moveTo>
                  <a:pt x="2965786" y="3701368"/>
                </a:moveTo>
                <a:lnTo>
                  <a:pt x="3624292" y="3701368"/>
                </a:lnTo>
                <a:lnTo>
                  <a:pt x="3624292" y="4363225"/>
                </a:lnTo>
                <a:lnTo>
                  <a:pt x="2965786" y="4363225"/>
                </a:lnTo>
                <a:close/>
                <a:moveTo>
                  <a:pt x="2226853" y="3701368"/>
                </a:moveTo>
                <a:lnTo>
                  <a:pt x="2887034" y="3701368"/>
                </a:lnTo>
                <a:lnTo>
                  <a:pt x="2887034" y="4363225"/>
                </a:lnTo>
                <a:lnTo>
                  <a:pt x="2226853" y="4363225"/>
                </a:lnTo>
                <a:close/>
                <a:moveTo>
                  <a:pt x="1489595" y="3701368"/>
                </a:moveTo>
                <a:lnTo>
                  <a:pt x="2148101" y="3701368"/>
                </a:lnTo>
                <a:lnTo>
                  <a:pt x="2148101" y="4363225"/>
                </a:lnTo>
                <a:lnTo>
                  <a:pt x="1489595" y="4363225"/>
                </a:lnTo>
                <a:close/>
                <a:moveTo>
                  <a:pt x="750661" y="3701368"/>
                </a:moveTo>
                <a:lnTo>
                  <a:pt x="1409167" y="3701368"/>
                </a:lnTo>
                <a:lnTo>
                  <a:pt x="1409167" y="4363225"/>
                </a:lnTo>
                <a:lnTo>
                  <a:pt x="750661" y="4363225"/>
                </a:lnTo>
                <a:close/>
                <a:moveTo>
                  <a:pt x="11729" y="3701368"/>
                </a:moveTo>
                <a:lnTo>
                  <a:pt x="671910" y="3701368"/>
                </a:lnTo>
                <a:lnTo>
                  <a:pt x="671910" y="4363225"/>
                </a:lnTo>
                <a:lnTo>
                  <a:pt x="11729" y="4363225"/>
                </a:lnTo>
                <a:close/>
                <a:moveTo>
                  <a:pt x="1489595" y="2967462"/>
                </a:moveTo>
                <a:lnTo>
                  <a:pt x="2148101" y="2967462"/>
                </a:lnTo>
                <a:lnTo>
                  <a:pt x="2148101" y="3627643"/>
                </a:lnTo>
                <a:lnTo>
                  <a:pt x="1489595" y="3627643"/>
                </a:lnTo>
                <a:close/>
                <a:moveTo>
                  <a:pt x="11730" y="2967462"/>
                </a:moveTo>
                <a:lnTo>
                  <a:pt x="671910" y="2967462"/>
                </a:lnTo>
                <a:lnTo>
                  <a:pt x="671910" y="3627643"/>
                </a:lnTo>
                <a:lnTo>
                  <a:pt x="11730" y="3627643"/>
                </a:lnTo>
                <a:close/>
                <a:moveTo>
                  <a:pt x="4441977" y="2960760"/>
                </a:moveTo>
                <a:lnTo>
                  <a:pt x="5100483" y="2960760"/>
                </a:lnTo>
                <a:lnTo>
                  <a:pt x="5100483" y="3622617"/>
                </a:lnTo>
                <a:lnTo>
                  <a:pt x="4441977" y="3622617"/>
                </a:lnTo>
                <a:close/>
                <a:moveTo>
                  <a:pt x="3703043" y="2960760"/>
                </a:moveTo>
                <a:lnTo>
                  <a:pt x="4363224" y="2960760"/>
                </a:lnTo>
                <a:lnTo>
                  <a:pt x="4363224" y="3622617"/>
                </a:lnTo>
                <a:lnTo>
                  <a:pt x="3703043" y="3622617"/>
                </a:lnTo>
                <a:close/>
                <a:moveTo>
                  <a:pt x="2965786" y="2960760"/>
                </a:moveTo>
                <a:lnTo>
                  <a:pt x="3624292" y="2960760"/>
                </a:lnTo>
                <a:lnTo>
                  <a:pt x="3624292" y="3622617"/>
                </a:lnTo>
                <a:lnTo>
                  <a:pt x="2965786" y="3622617"/>
                </a:lnTo>
                <a:close/>
                <a:moveTo>
                  <a:pt x="2226853" y="2960760"/>
                </a:moveTo>
                <a:lnTo>
                  <a:pt x="2887034" y="2960760"/>
                </a:lnTo>
                <a:lnTo>
                  <a:pt x="2887034" y="3622617"/>
                </a:lnTo>
                <a:lnTo>
                  <a:pt x="2226853" y="3622617"/>
                </a:lnTo>
                <a:close/>
                <a:moveTo>
                  <a:pt x="750661" y="2960760"/>
                </a:moveTo>
                <a:lnTo>
                  <a:pt x="1409167" y="2960760"/>
                </a:lnTo>
                <a:lnTo>
                  <a:pt x="1409167" y="3622617"/>
                </a:lnTo>
                <a:lnTo>
                  <a:pt x="750661" y="3622617"/>
                </a:lnTo>
                <a:close/>
                <a:moveTo>
                  <a:pt x="2965786" y="2226853"/>
                </a:moveTo>
                <a:lnTo>
                  <a:pt x="3624292" y="2226853"/>
                </a:lnTo>
                <a:lnTo>
                  <a:pt x="3624292" y="2888710"/>
                </a:lnTo>
                <a:lnTo>
                  <a:pt x="2965786" y="2888710"/>
                </a:lnTo>
                <a:close/>
                <a:moveTo>
                  <a:pt x="750661" y="2226853"/>
                </a:moveTo>
                <a:lnTo>
                  <a:pt x="1409167" y="2226853"/>
                </a:lnTo>
                <a:lnTo>
                  <a:pt x="1409167" y="2888710"/>
                </a:lnTo>
                <a:lnTo>
                  <a:pt x="750661" y="2888710"/>
                </a:lnTo>
                <a:close/>
                <a:moveTo>
                  <a:pt x="4441977" y="2220151"/>
                </a:moveTo>
                <a:lnTo>
                  <a:pt x="5100483" y="2220151"/>
                </a:lnTo>
                <a:lnTo>
                  <a:pt x="5100483" y="2882008"/>
                </a:lnTo>
                <a:lnTo>
                  <a:pt x="4441977" y="2882008"/>
                </a:lnTo>
                <a:close/>
                <a:moveTo>
                  <a:pt x="3703043" y="2220151"/>
                </a:moveTo>
                <a:lnTo>
                  <a:pt x="4363224" y="2220151"/>
                </a:lnTo>
                <a:lnTo>
                  <a:pt x="4363224" y="2882008"/>
                </a:lnTo>
                <a:lnTo>
                  <a:pt x="3703043" y="2882008"/>
                </a:lnTo>
                <a:close/>
                <a:moveTo>
                  <a:pt x="2226853" y="2220151"/>
                </a:moveTo>
                <a:lnTo>
                  <a:pt x="2887034" y="2220151"/>
                </a:lnTo>
                <a:lnTo>
                  <a:pt x="2887034" y="2882008"/>
                </a:lnTo>
                <a:lnTo>
                  <a:pt x="2226853" y="2882008"/>
                </a:lnTo>
                <a:close/>
                <a:moveTo>
                  <a:pt x="1489595" y="2220151"/>
                </a:moveTo>
                <a:lnTo>
                  <a:pt x="2148101" y="2220151"/>
                </a:lnTo>
                <a:lnTo>
                  <a:pt x="2148101" y="2882008"/>
                </a:lnTo>
                <a:lnTo>
                  <a:pt x="1489595" y="2882008"/>
                </a:lnTo>
                <a:close/>
                <a:moveTo>
                  <a:pt x="11730" y="2220151"/>
                </a:moveTo>
                <a:lnTo>
                  <a:pt x="671910" y="2220151"/>
                </a:lnTo>
                <a:lnTo>
                  <a:pt x="671910" y="2882008"/>
                </a:lnTo>
                <a:lnTo>
                  <a:pt x="11730" y="2882008"/>
                </a:lnTo>
                <a:close/>
                <a:moveTo>
                  <a:pt x="4441977" y="1481217"/>
                </a:moveTo>
                <a:lnTo>
                  <a:pt x="5100483" y="1481217"/>
                </a:lnTo>
                <a:lnTo>
                  <a:pt x="5100483" y="2141398"/>
                </a:lnTo>
                <a:lnTo>
                  <a:pt x="4441977" y="2141398"/>
                </a:lnTo>
                <a:close/>
                <a:moveTo>
                  <a:pt x="3703043" y="1481217"/>
                </a:moveTo>
                <a:lnTo>
                  <a:pt x="4363224" y="1481217"/>
                </a:lnTo>
                <a:lnTo>
                  <a:pt x="4363224" y="2141398"/>
                </a:lnTo>
                <a:lnTo>
                  <a:pt x="3703043" y="2141398"/>
                </a:lnTo>
                <a:close/>
                <a:moveTo>
                  <a:pt x="2965786" y="1481217"/>
                </a:moveTo>
                <a:lnTo>
                  <a:pt x="3624292" y="1481217"/>
                </a:lnTo>
                <a:lnTo>
                  <a:pt x="3624292" y="2141398"/>
                </a:lnTo>
                <a:lnTo>
                  <a:pt x="2965786" y="2141398"/>
                </a:lnTo>
                <a:close/>
                <a:moveTo>
                  <a:pt x="2226853" y="1481217"/>
                </a:moveTo>
                <a:lnTo>
                  <a:pt x="2887034" y="1481217"/>
                </a:lnTo>
                <a:lnTo>
                  <a:pt x="2887034" y="2141398"/>
                </a:lnTo>
                <a:lnTo>
                  <a:pt x="2226853" y="2141398"/>
                </a:lnTo>
                <a:close/>
                <a:moveTo>
                  <a:pt x="1489595" y="1481217"/>
                </a:moveTo>
                <a:lnTo>
                  <a:pt x="2148101" y="1481217"/>
                </a:lnTo>
                <a:lnTo>
                  <a:pt x="2148101" y="2141398"/>
                </a:lnTo>
                <a:lnTo>
                  <a:pt x="1489595" y="2141398"/>
                </a:lnTo>
                <a:close/>
                <a:moveTo>
                  <a:pt x="750661" y="1481217"/>
                </a:moveTo>
                <a:lnTo>
                  <a:pt x="1409167" y="1481217"/>
                </a:lnTo>
                <a:lnTo>
                  <a:pt x="1409167" y="2141398"/>
                </a:lnTo>
                <a:lnTo>
                  <a:pt x="750661" y="2141398"/>
                </a:lnTo>
                <a:close/>
                <a:moveTo>
                  <a:pt x="11730" y="1481217"/>
                </a:moveTo>
                <a:lnTo>
                  <a:pt x="671910" y="1481217"/>
                </a:lnTo>
                <a:lnTo>
                  <a:pt x="671910" y="2141398"/>
                </a:lnTo>
                <a:lnTo>
                  <a:pt x="11730" y="2141398"/>
                </a:lnTo>
                <a:close/>
                <a:moveTo>
                  <a:pt x="4441977" y="740609"/>
                </a:moveTo>
                <a:lnTo>
                  <a:pt x="5100483" y="740609"/>
                </a:lnTo>
                <a:lnTo>
                  <a:pt x="5100483" y="1400790"/>
                </a:lnTo>
                <a:lnTo>
                  <a:pt x="4441977" y="1400790"/>
                </a:lnTo>
                <a:close/>
                <a:moveTo>
                  <a:pt x="3703043" y="740609"/>
                </a:moveTo>
                <a:lnTo>
                  <a:pt x="4363224" y="740609"/>
                </a:lnTo>
                <a:lnTo>
                  <a:pt x="4363224" y="1400790"/>
                </a:lnTo>
                <a:lnTo>
                  <a:pt x="3703043" y="1400790"/>
                </a:lnTo>
                <a:close/>
                <a:moveTo>
                  <a:pt x="2972488" y="740609"/>
                </a:moveTo>
                <a:lnTo>
                  <a:pt x="3630994" y="740609"/>
                </a:lnTo>
                <a:lnTo>
                  <a:pt x="3630994" y="1400790"/>
                </a:lnTo>
                <a:lnTo>
                  <a:pt x="2972488" y="1400790"/>
                </a:lnTo>
                <a:close/>
                <a:moveTo>
                  <a:pt x="2226853" y="740609"/>
                </a:moveTo>
                <a:lnTo>
                  <a:pt x="2887034" y="740609"/>
                </a:lnTo>
                <a:lnTo>
                  <a:pt x="2887034" y="1400790"/>
                </a:lnTo>
                <a:lnTo>
                  <a:pt x="2226853" y="1400790"/>
                </a:lnTo>
                <a:close/>
                <a:moveTo>
                  <a:pt x="1489595" y="740609"/>
                </a:moveTo>
                <a:lnTo>
                  <a:pt x="2148101" y="740609"/>
                </a:lnTo>
                <a:lnTo>
                  <a:pt x="2148101" y="1400790"/>
                </a:lnTo>
                <a:lnTo>
                  <a:pt x="1489595" y="1400790"/>
                </a:lnTo>
                <a:close/>
                <a:moveTo>
                  <a:pt x="750661" y="740609"/>
                </a:moveTo>
                <a:lnTo>
                  <a:pt x="1409167" y="740609"/>
                </a:lnTo>
                <a:lnTo>
                  <a:pt x="1409167" y="1400790"/>
                </a:lnTo>
                <a:lnTo>
                  <a:pt x="750661" y="1400790"/>
                </a:lnTo>
                <a:close/>
                <a:moveTo>
                  <a:pt x="11730" y="733906"/>
                </a:moveTo>
                <a:lnTo>
                  <a:pt x="671910" y="733906"/>
                </a:lnTo>
                <a:lnTo>
                  <a:pt x="671910" y="1395763"/>
                </a:lnTo>
                <a:lnTo>
                  <a:pt x="11730" y="1395763"/>
                </a:lnTo>
                <a:close/>
                <a:moveTo>
                  <a:pt x="4448679" y="0"/>
                </a:moveTo>
                <a:lnTo>
                  <a:pt x="5107185" y="0"/>
                </a:lnTo>
                <a:lnTo>
                  <a:pt x="5107185" y="660181"/>
                </a:lnTo>
                <a:lnTo>
                  <a:pt x="4448679" y="660181"/>
                </a:lnTo>
                <a:close/>
                <a:moveTo>
                  <a:pt x="3703043" y="0"/>
                </a:moveTo>
                <a:lnTo>
                  <a:pt x="4363224" y="0"/>
                </a:lnTo>
                <a:lnTo>
                  <a:pt x="4363224" y="660181"/>
                </a:lnTo>
                <a:lnTo>
                  <a:pt x="3703043" y="660181"/>
                </a:lnTo>
                <a:close/>
                <a:moveTo>
                  <a:pt x="2965786" y="0"/>
                </a:moveTo>
                <a:lnTo>
                  <a:pt x="3624292" y="0"/>
                </a:lnTo>
                <a:lnTo>
                  <a:pt x="3624292" y="660181"/>
                </a:lnTo>
                <a:lnTo>
                  <a:pt x="2965786" y="660181"/>
                </a:lnTo>
                <a:close/>
                <a:moveTo>
                  <a:pt x="2226853" y="0"/>
                </a:moveTo>
                <a:lnTo>
                  <a:pt x="2887034" y="0"/>
                </a:lnTo>
                <a:lnTo>
                  <a:pt x="2887034" y="660181"/>
                </a:lnTo>
                <a:lnTo>
                  <a:pt x="2226853" y="660181"/>
                </a:lnTo>
                <a:close/>
                <a:moveTo>
                  <a:pt x="1489595" y="0"/>
                </a:moveTo>
                <a:lnTo>
                  <a:pt x="2148101" y="0"/>
                </a:lnTo>
                <a:lnTo>
                  <a:pt x="2148101" y="660181"/>
                </a:lnTo>
                <a:lnTo>
                  <a:pt x="1489595" y="660181"/>
                </a:lnTo>
                <a:close/>
                <a:moveTo>
                  <a:pt x="743959" y="0"/>
                </a:moveTo>
                <a:lnTo>
                  <a:pt x="1404140" y="0"/>
                </a:lnTo>
                <a:lnTo>
                  <a:pt x="1404140" y="660181"/>
                </a:lnTo>
                <a:lnTo>
                  <a:pt x="743959" y="660181"/>
                </a:lnTo>
                <a:close/>
                <a:moveTo>
                  <a:pt x="0" y="0"/>
                </a:moveTo>
                <a:lnTo>
                  <a:pt x="658505" y="0"/>
                </a:lnTo>
                <a:lnTo>
                  <a:pt x="658505" y="660181"/>
                </a:lnTo>
                <a:lnTo>
                  <a:pt x="0" y="660181"/>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7" name="Picture 6" descr="A picture containing drawing&#10;&#10;Description automatically generated">
            <a:extLst>
              <a:ext uri="{FF2B5EF4-FFF2-40B4-BE49-F238E27FC236}">
                <a16:creationId xmlns:a16="http://schemas.microsoft.com/office/drawing/2014/main" id="{904C5B87-7E35-F54F-8980-F56247E889C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2172082151"/>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preserve="1" userDrawn="1">
  <p:cSld name="40">
    <p:spTree>
      <p:nvGrpSpPr>
        <p:cNvPr id="1" name=""/>
        <p:cNvGrpSpPr/>
        <p:nvPr/>
      </p:nvGrpSpPr>
      <p:grpSpPr>
        <a:xfrm>
          <a:off x="0" y="0"/>
          <a:ext cx="0" cy="0"/>
          <a:chOff x="0" y="0"/>
          <a:chExt cx="0" cy="0"/>
        </a:xfrm>
      </p:grpSpPr>
      <p:sp>
        <p:nvSpPr>
          <p:cNvPr id="5" name="Picture Placeholder 2"/>
          <p:cNvSpPr>
            <a:spLocks noGrp="1"/>
          </p:cNvSpPr>
          <p:nvPr>
            <p:ph type="pic" sz="quarter" idx="12"/>
          </p:nvPr>
        </p:nvSpPr>
        <p:spPr>
          <a:xfrm>
            <a:off x="702736" y="2263700"/>
            <a:ext cx="8156498" cy="5561867"/>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10" name="Picture Placeholder 2">
            <a:extLst>
              <a:ext uri="{FF2B5EF4-FFF2-40B4-BE49-F238E27FC236}">
                <a16:creationId xmlns:a16="http://schemas.microsoft.com/office/drawing/2014/main" id="{541D08C9-F904-A340-8390-216BCDF0CFE1}"/>
              </a:ext>
            </a:extLst>
          </p:cNvPr>
          <p:cNvSpPr>
            <a:spLocks noGrp="1"/>
          </p:cNvSpPr>
          <p:nvPr>
            <p:ph type="pic" sz="quarter" idx="13"/>
          </p:nvPr>
        </p:nvSpPr>
        <p:spPr>
          <a:xfrm>
            <a:off x="9411838" y="2263700"/>
            <a:ext cx="8156498" cy="5561867"/>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9" name="Picture 8" descr="A picture containing drawing&#10;&#10;Description automatically generated">
            <a:extLst>
              <a:ext uri="{FF2B5EF4-FFF2-40B4-BE49-F238E27FC236}">
                <a16:creationId xmlns:a16="http://schemas.microsoft.com/office/drawing/2014/main" id="{62335CAB-516C-4742-A7E7-80AFC36A4552}"/>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114708026"/>
      </p:ext>
    </p:extLst>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userDrawn="1">
  <p:cSld name="55">
    <p:spTree>
      <p:nvGrpSpPr>
        <p:cNvPr id="1" name=""/>
        <p:cNvGrpSpPr/>
        <p:nvPr/>
      </p:nvGrpSpPr>
      <p:grpSpPr>
        <a:xfrm>
          <a:off x="0" y="0"/>
          <a:ext cx="0" cy="0"/>
          <a:chOff x="0" y="0"/>
          <a:chExt cx="0" cy="0"/>
        </a:xfrm>
      </p:grpSpPr>
      <p:sp>
        <p:nvSpPr>
          <p:cNvPr id="6" name="Рисунок 4"/>
          <p:cNvSpPr>
            <a:spLocks noGrp="1"/>
          </p:cNvSpPr>
          <p:nvPr>
            <p:ph type="pic" sz="quarter" idx="11"/>
          </p:nvPr>
        </p:nvSpPr>
        <p:spPr>
          <a:xfrm>
            <a:off x="9523981" y="3282111"/>
            <a:ext cx="3449405" cy="3449403"/>
          </a:xfrm>
          <a:custGeom>
            <a:avLst/>
            <a:gdLst>
              <a:gd name="connsiteX0" fmla="*/ 1724705 w 3449405"/>
              <a:gd name="connsiteY0" fmla="*/ 934788 h 3449403"/>
              <a:gd name="connsiteX1" fmla="*/ 1605245 w 3449405"/>
              <a:gd name="connsiteY1" fmla="*/ 984069 h 3449403"/>
              <a:gd name="connsiteX2" fmla="*/ 984064 w 3449405"/>
              <a:gd name="connsiteY2" fmla="*/ 1605250 h 3449403"/>
              <a:gd name="connsiteX3" fmla="*/ 934790 w 3449405"/>
              <a:gd name="connsiteY3" fmla="*/ 1724703 h 3449403"/>
              <a:gd name="connsiteX4" fmla="*/ 984064 w 3449405"/>
              <a:gd name="connsiteY4" fmla="*/ 1844166 h 3449403"/>
              <a:gd name="connsiteX5" fmla="*/ 1605244 w 3449405"/>
              <a:gd name="connsiteY5" fmla="*/ 2465346 h 3449403"/>
              <a:gd name="connsiteX6" fmla="*/ 1724705 w 3449405"/>
              <a:gd name="connsiteY6" fmla="*/ 2514617 h 3449403"/>
              <a:gd name="connsiteX7" fmla="*/ 1844162 w 3449405"/>
              <a:gd name="connsiteY7" fmla="*/ 2465347 h 3449403"/>
              <a:gd name="connsiteX8" fmla="*/ 2465343 w 3449405"/>
              <a:gd name="connsiteY8" fmla="*/ 1844166 h 3449403"/>
              <a:gd name="connsiteX9" fmla="*/ 2514616 w 3449405"/>
              <a:gd name="connsiteY9" fmla="*/ 1724703 h 3449403"/>
              <a:gd name="connsiteX10" fmla="*/ 2465348 w 3449405"/>
              <a:gd name="connsiteY10" fmla="*/ 1605244 h 3449403"/>
              <a:gd name="connsiteX11" fmla="*/ 1844168 w 3449405"/>
              <a:gd name="connsiteY11" fmla="*/ 984063 h 3449403"/>
              <a:gd name="connsiteX12" fmla="*/ 1724705 w 3449405"/>
              <a:gd name="connsiteY12" fmla="*/ 934788 h 3449403"/>
              <a:gd name="connsiteX13" fmla="*/ 1724705 w 3449405"/>
              <a:gd name="connsiteY13" fmla="*/ 0 h 3449403"/>
              <a:gd name="connsiteX14" fmla="*/ 1868439 w 3449405"/>
              <a:gd name="connsiteY14" fmla="*/ 18432 h 3449403"/>
              <a:gd name="connsiteX15" fmla="*/ 2125378 w 3449405"/>
              <a:gd name="connsiteY15" fmla="*/ 165989 h 3449403"/>
              <a:gd name="connsiteX16" fmla="*/ 3283426 w 3449405"/>
              <a:gd name="connsiteY16" fmla="*/ 1324037 h 3449403"/>
              <a:gd name="connsiteX17" fmla="*/ 3430970 w 3449405"/>
              <a:gd name="connsiteY17" fmla="*/ 1580964 h 3449403"/>
              <a:gd name="connsiteX18" fmla="*/ 3430970 w 3449405"/>
              <a:gd name="connsiteY18" fmla="*/ 1868437 h 3449403"/>
              <a:gd name="connsiteX19" fmla="*/ 3283416 w 3449405"/>
              <a:gd name="connsiteY19" fmla="*/ 2125376 h 3449403"/>
              <a:gd name="connsiteX20" fmla="*/ 2125368 w 3449405"/>
              <a:gd name="connsiteY20" fmla="*/ 3283425 h 3449403"/>
              <a:gd name="connsiteX21" fmla="*/ 1868439 w 3449405"/>
              <a:gd name="connsiteY21" fmla="*/ 3430969 h 3449403"/>
              <a:gd name="connsiteX22" fmla="*/ 1580965 w 3449405"/>
              <a:gd name="connsiteY22" fmla="*/ 3430969 h 3449403"/>
              <a:gd name="connsiteX23" fmla="*/ 1324038 w 3449405"/>
              <a:gd name="connsiteY23" fmla="*/ 3283424 h 3449403"/>
              <a:gd name="connsiteX24" fmla="*/ 165990 w 3449405"/>
              <a:gd name="connsiteY24" fmla="*/ 2125376 h 3449403"/>
              <a:gd name="connsiteX25" fmla="*/ 18434 w 3449405"/>
              <a:gd name="connsiteY25" fmla="*/ 1868438 h 3449403"/>
              <a:gd name="connsiteX26" fmla="*/ 18445 w 3449405"/>
              <a:gd name="connsiteY26" fmla="*/ 1580974 h 3449403"/>
              <a:gd name="connsiteX27" fmla="*/ 165979 w 3449405"/>
              <a:gd name="connsiteY27" fmla="*/ 1324037 h 3449403"/>
              <a:gd name="connsiteX28" fmla="*/ 1324027 w 3449405"/>
              <a:gd name="connsiteY28" fmla="*/ 165987 h 3449403"/>
              <a:gd name="connsiteX29" fmla="*/ 1580975 w 3449405"/>
              <a:gd name="connsiteY29" fmla="*/ 18442 h 3449403"/>
              <a:gd name="connsiteX30" fmla="*/ 1724705 w 3449405"/>
              <a:gd name="connsiteY30" fmla="*/ 0 h 3449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449405" h="3449403">
                <a:moveTo>
                  <a:pt x="1724705" y="934788"/>
                </a:moveTo>
                <a:cubicBezTo>
                  <a:pt x="1679655" y="934788"/>
                  <a:pt x="1639835" y="951209"/>
                  <a:pt x="1605245" y="984069"/>
                </a:cubicBezTo>
                <a:lnTo>
                  <a:pt x="984064" y="1605250"/>
                </a:lnTo>
                <a:cubicBezTo>
                  <a:pt x="951211" y="1639836"/>
                  <a:pt x="934785" y="1679659"/>
                  <a:pt x="934790" y="1724703"/>
                </a:cubicBezTo>
                <a:cubicBezTo>
                  <a:pt x="934790" y="1769752"/>
                  <a:pt x="951210" y="1809570"/>
                  <a:pt x="984064" y="1844166"/>
                </a:cubicBezTo>
                <a:lnTo>
                  <a:pt x="1605244" y="2465346"/>
                </a:lnTo>
                <a:cubicBezTo>
                  <a:pt x="1639836" y="2498195"/>
                  <a:pt x="1679661" y="2514621"/>
                  <a:pt x="1724705" y="2514617"/>
                </a:cubicBezTo>
                <a:cubicBezTo>
                  <a:pt x="1769748" y="2514620"/>
                  <a:pt x="1809572" y="2498195"/>
                  <a:pt x="1844162" y="2465347"/>
                </a:cubicBezTo>
                <a:lnTo>
                  <a:pt x="2465343" y="1844166"/>
                </a:lnTo>
                <a:cubicBezTo>
                  <a:pt x="2498195" y="1809569"/>
                  <a:pt x="2514617" y="1769751"/>
                  <a:pt x="2514616" y="1724703"/>
                </a:cubicBezTo>
                <a:cubicBezTo>
                  <a:pt x="2514623" y="1679659"/>
                  <a:pt x="2498198" y="1639835"/>
                  <a:pt x="2465348" y="1605244"/>
                </a:cubicBezTo>
                <a:lnTo>
                  <a:pt x="1844168" y="984063"/>
                </a:lnTo>
                <a:cubicBezTo>
                  <a:pt x="1809571" y="951209"/>
                  <a:pt x="1769753" y="934788"/>
                  <a:pt x="1724705" y="934788"/>
                </a:cubicBezTo>
                <a:close/>
                <a:moveTo>
                  <a:pt x="1724705" y="0"/>
                </a:moveTo>
                <a:cubicBezTo>
                  <a:pt x="1772615" y="-3"/>
                  <a:pt x="1820530" y="6142"/>
                  <a:pt x="1868439" y="18432"/>
                </a:cubicBezTo>
                <a:cubicBezTo>
                  <a:pt x="1964261" y="43034"/>
                  <a:pt x="2049903" y="92215"/>
                  <a:pt x="2125378" y="165989"/>
                </a:cubicBezTo>
                <a:lnTo>
                  <a:pt x="3283426" y="1324037"/>
                </a:lnTo>
                <a:cubicBezTo>
                  <a:pt x="3357187" y="1399500"/>
                  <a:pt x="3406369" y="1485143"/>
                  <a:pt x="3430970" y="1580964"/>
                </a:cubicBezTo>
                <a:cubicBezTo>
                  <a:pt x="3455552" y="1676785"/>
                  <a:pt x="3455550" y="1772617"/>
                  <a:pt x="3430970" y="1868437"/>
                </a:cubicBezTo>
                <a:cubicBezTo>
                  <a:pt x="3406369" y="1964259"/>
                  <a:pt x="3357197" y="2049913"/>
                  <a:pt x="3283416" y="2125376"/>
                </a:cubicBezTo>
                <a:lnTo>
                  <a:pt x="2125368" y="3283425"/>
                </a:lnTo>
                <a:cubicBezTo>
                  <a:pt x="2049915" y="3357197"/>
                  <a:pt x="1964261" y="3406367"/>
                  <a:pt x="1868439" y="3430969"/>
                </a:cubicBezTo>
                <a:cubicBezTo>
                  <a:pt x="1772618" y="3455548"/>
                  <a:pt x="1676786" y="3455549"/>
                  <a:pt x="1580965" y="3430969"/>
                </a:cubicBezTo>
                <a:cubicBezTo>
                  <a:pt x="1485143" y="3406367"/>
                  <a:pt x="1399501" y="3357186"/>
                  <a:pt x="1324038" y="3283424"/>
                </a:cubicBezTo>
                <a:lnTo>
                  <a:pt x="165990" y="2125376"/>
                </a:lnTo>
                <a:cubicBezTo>
                  <a:pt x="92217" y="2049902"/>
                  <a:pt x="43035" y="1964259"/>
                  <a:pt x="18434" y="1868438"/>
                </a:cubicBezTo>
                <a:cubicBezTo>
                  <a:pt x="-6148" y="1772618"/>
                  <a:pt x="-6145" y="1676786"/>
                  <a:pt x="18445" y="1580974"/>
                </a:cubicBezTo>
                <a:cubicBezTo>
                  <a:pt x="43035" y="1485142"/>
                  <a:pt x="92217" y="1399500"/>
                  <a:pt x="165979" y="1324037"/>
                </a:cubicBezTo>
                <a:lnTo>
                  <a:pt x="1324027" y="165987"/>
                </a:lnTo>
                <a:cubicBezTo>
                  <a:pt x="1399501" y="92215"/>
                  <a:pt x="1485143" y="43033"/>
                  <a:pt x="1580975" y="18442"/>
                </a:cubicBezTo>
                <a:cubicBezTo>
                  <a:pt x="1628881" y="6148"/>
                  <a:pt x="1676793" y="-1"/>
                  <a:pt x="1724705" y="0"/>
                </a:cubicBez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solidFill>
                  <a:schemeClr val="tx1"/>
                </a:solidFill>
              </a:defRPr>
            </a:lvl1pPr>
          </a:lstStyle>
          <a:p>
            <a:pPr lvl="0"/>
            <a:endParaRPr lang="en-US"/>
          </a:p>
        </p:txBody>
      </p:sp>
      <p:sp>
        <p:nvSpPr>
          <p:cNvPr id="3" name="Рисунок 4"/>
          <p:cNvSpPr>
            <a:spLocks noGrp="1"/>
          </p:cNvSpPr>
          <p:nvPr>
            <p:ph type="pic" sz="quarter" idx="10"/>
          </p:nvPr>
        </p:nvSpPr>
        <p:spPr>
          <a:xfrm>
            <a:off x="5314621" y="3282111"/>
            <a:ext cx="3449405" cy="3449403"/>
          </a:xfrm>
          <a:custGeom>
            <a:avLst/>
            <a:gdLst>
              <a:gd name="connsiteX0" fmla="*/ 1724705 w 3449405"/>
              <a:gd name="connsiteY0" fmla="*/ 934788 h 3449403"/>
              <a:gd name="connsiteX1" fmla="*/ 1605245 w 3449405"/>
              <a:gd name="connsiteY1" fmla="*/ 984069 h 3449403"/>
              <a:gd name="connsiteX2" fmla="*/ 984064 w 3449405"/>
              <a:gd name="connsiteY2" fmla="*/ 1605250 h 3449403"/>
              <a:gd name="connsiteX3" fmla="*/ 934790 w 3449405"/>
              <a:gd name="connsiteY3" fmla="*/ 1724703 h 3449403"/>
              <a:gd name="connsiteX4" fmla="*/ 984064 w 3449405"/>
              <a:gd name="connsiteY4" fmla="*/ 1844166 h 3449403"/>
              <a:gd name="connsiteX5" fmla="*/ 1605244 w 3449405"/>
              <a:gd name="connsiteY5" fmla="*/ 2465346 h 3449403"/>
              <a:gd name="connsiteX6" fmla="*/ 1724705 w 3449405"/>
              <a:gd name="connsiteY6" fmla="*/ 2514617 h 3449403"/>
              <a:gd name="connsiteX7" fmla="*/ 1844162 w 3449405"/>
              <a:gd name="connsiteY7" fmla="*/ 2465347 h 3449403"/>
              <a:gd name="connsiteX8" fmla="*/ 2465343 w 3449405"/>
              <a:gd name="connsiteY8" fmla="*/ 1844166 h 3449403"/>
              <a:gd name="connsiteX9" fmla="*/ 2514616 w 3449405"/>
              <a:gd name="connsiteY9" fmla="*/ 1724703 h 3449403"/>
              <a:gd name="connsiteX10" fmla="*/ 2465348 w 3449405"/>
              <a:gd name="connsiteY10" fmla="*/ 1605244 h 3449403"/>
              <a:gd name="connsiteX11" fmla="*/ 1844168 w 3449405"/>
              <a:gd name="connsiteY11" fmla="*/ 984063 h 3449403"/>
              <a:gd name="connsiteX12" fmla="*/ 1724705 w 3449405"/>
              <a:gd name="connsiteY12" fmla="*/ 934788 h 3449403"/>
              <a:gd name="connsiteX13" fmla="*/ 1724705 w 3449405"/>
              <a:gd name="connsiteY13" fmla="*/ 0 h 3449403"/>
              <a:gd name="connsiteX14" fmla="*/ 1868439 w 3449405"/>
              <a:gd name="connsiteY14" fmla="*/ 18432 h 3449403"/>
              <a:gd name="connsiteX15" fmla="*/ 2125378 w 3449405"/>
              <a:gd name="connsiteY15" fmla="*/ 165989 h 3449403"/>
              <a:gd name="connsiteX16" fmla="*/ 3283426 w 3449405"/>
              <a:gd name="connsiteY16" fmla="*/ 1324037 h 3449403"/>
              <a:gd name="connsiteX17" fmla="*/ 3430970 w 3449405"/>
              <a:gd name="connsiteY17" fmla="*/ 1580964 h 3449403"/>
              <a:gd name="connsiteX18" fmla="*/ 3430970 w 3449405"/>
              <a:gd name="connsiteY18" fmla="*/ 1868437 h 3449403"/>
              <a:gd name="connsiteX19" fmla="*/ 3283416 w 3449405"/>
              <a:gd name="connsiteY19" fmla="*/ 2125376 h 3449403"/>
              <a:gd name="connsiteX20" fmla="*/ 2125368 w 3449405"/>
              <a:gd name="connsiteY20" fmla="*/ 3283425 h 3449403"/>
              <a:gd name="connsiteX21" fmla="*/ 1868439 w 3449405"/>
              <a:gd name="connsiteY21" fmla="*/ 3430969 h 3449403"/>
              <a:gd name="connsiteX22" fmla="*/ 1580965 w 3449405"/>
              <a:gd name="connsiteY22" fmla="*/ 3430969 h 3449403"/>
              <a:gd name="connsiteX23" fmla="*/ 1324038 w 3449405"/>
              <a:gd name="connsiteY23" fmla="*/ 3283424 h 3449403"/>
              <a:gd name="connsiteX24" fmla="*/ 165990 w 3449405"/>
              <a:gd name="connsiteY24" fmla="*/ 2125376 h 3449403"/>
              <a:gd name="connsiteX25" fmla="*/ 18434 w 3449405"/>
              <a:gd name="connsiteY25" fmla="*/ 1868438 h 3449403"/>
              <a:gd name="connsiteX26" fmla="*/ 18445 w 3449405"/>
              <a:gd name="connsiteY26" fmla="*/ 1580974 h 3449403"/>
              <a:gd name="connsiteX27" fmla="*/ 165979 w 3449405"/>
              <a:gd name="connsiteY27" fmla="*/ 1324037 h 3449403"/>
              <a:gd name="connsiteX28" fmla="*/ 1324027 w 3449405"/>
              <a:gd name="connsiteY28" fmla="*/ 165987 h 3449403"/>
              <a:gd name="connsiteX29" fmla="*/ 1580975 w 3449405"/>
              <a:gd name="connsiteY29" fmla="*/ 18442 h 3449403"/>
              <a:gd name="connsiteX30" fmla="*/ 1724705 w 3449405"/>
              <a:gd name="connsiteY30" fmla="*/ 0 h 3449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449405" h="3449403">
                <a:moveTo>
                  <a:pt x="1724705" y="934788"/>
                </a:moveTo>
                <a:cubicBezTo>
                  <a:pt x="1679655" y="934788"/>
                  <a:pt x="1639835" y="951209"/>
                  <a:pt x="1605245" y="984069"/>
                </a:cubicBezTo>
                <a:lnTo>
                  <a:pt x="984064" y="1605250"/>
                </a:lnTo>
                <a:cubicBezTo>
                  <a:pt x="951211" y="1639836"/>
                  <a:pt x="934785" y="1679659"/>
                  <a:pt x="934790" y="1724703"/>
                </a:cubicBezTo>
                <a:cubicBezTo>
                  <a:pt x="934790" y="1769752"/>
                  <a:pt x="951210" y="1809570"/>
                  <a:pt x="984064" y="1844166"/>
                </a:cubicBezTo>
                <a:lnTo>
                  <a:pt x="1605244" y="2465346"/>
                </a:lnTo>
                <a:cubicBezTo>
                  <a:pt x="1639836" y="2498195"/>
                  <a:pt x="1679661" y="2514621"/>
                  <a:pt x="1724705" y="2514617"/>
                </a:cubicBezTo>
                <a:cubicBezTo>
                  <a:pt x="1769748" y="2514620"/>
                  <a:pt x="1809572" y="2498195"/>
                  <a:pt x="1844162" y="2465347"/>
                </a:cubicBezTo>
                <a:lnTo>
                  <a:pt x="2465343" y="1844166"/>
                </a:lnTo>
                <a:cubicBezTo>
                  <a:pt x="2498195" y="1809569"/>
                  <a:pt x="2514617" y="1769751"/>
                  <a:pt x="2514616" y="1724703"/>
                </a:cubicBezTo>
                <a:cubicBezTo>
                  <a:pt x="2514623" y="1679659"/>
                  <a:pt x="2498198" y="1639835"/>
                  <a:pt x="2465348" y="1605244"/>
                </a:cubicBezTo>
                <a:lnTo>
                  <a:pt x="1844168" y="984063"/>
                </a:lnTo>
                <a:cubicBezTo>
                  <a:pt x="1809571" y="951209"/>
                  <a:pt x="1769753" y="934788"/>
                  <a:pt x="1724705" y="934788"/>
                </a:cubicBezTo>
                <a:close/>
                <a:moveTo>
                  <a:pt x="1724705" y="0"/>
                </a:moveTo>
                <a:cubicBezTo>
                  <a:pt x="1772615" y="-3"/>
                  <a:pt x="1820530" y="6142"/>
                  <a:pt x="1868439" y="18432"/>
                </a:cubicBezTo>
                <a:cubicBezTo>
                  <a:pt x="1964261" y="43034"/>
                  <a:pt x="2049903" y="92215"/>
                  <a:pt x="2125378" y="165989"/>
                </a:cubicBezTo>
                <a:lnTo>
                  <a:pt x="3283426" y="1324037"/>
                </a:lnTo>
                <a:cubicBezTo>
                  <a:pt x="3357187" y="1399500"/>
                  <a:pt x="3406369" y="1485143"/>
                  <a:pt x="3430970" y="1580964"/>
                </a:cubicBezTo>
                <a:cubicBezTo>
                  <a:pt x="3455552" y="1676785"/>
                  <a:pt x="3455550" y="1772617"/>
                  <a:pt x="3430970" y="1868437"/>
                </a:cubicBezTo>
                <a:cubicBezTo>
                  <a:pt x="3406369" y="1964259"/>
                  <a:pt x="3357197" y="2049913"/>
                  <a:pt x="3283416" y="2125376"/>
                </a:cubicBezTo>
                <a:lnTo>
                  <a:pt x="2125368" y="3283425"/>
                </a:lnTo>
                <a:cubicBezTo>
                  <a:pt x="2049915" y="3357197"/>
                  <a:pt x="1964261" y="3406367"/>
                  <a:pt x="1868439" y="3430969"/>
                </a:cubicBezTo>
                <a:cubicBezTo>
                  <a:pt x="1772618" y="3455548"/>
                  <a:pt x="1676786" y="3455549"/>
                  <a:pt x="1580965" y="3430969"/>
                </a:cubicBezTo>
                <a:cubicBezTo>
                  <a:pt x="1485143" y="3406367"/>
                  <a:pt x="1399501" y="3357186"/>
                  <a:pt x="1324038" y="3283424"/>
                </a:cubicBezTo>
                <a:lnTo>
                  <a:pt x="165990" y="2125376"/>
                </a:lnTo>
                <a:cubicBezTo>
                  <a:pt x="92217" y="2049902"/>
                  <a:pt x="43035" y="1964259"/>
                  <a:pt x="18434" y="1868438"/>
                </a:cubicBezTo>
                <a:cubicBezTo>
                  <a:pt x="-6148" y="1772618"/>
                  <a:pt x="-6145" y="1676786"/>
                  <a:pt x="18445" y="1580974"/>
                </a:cubicBezTo>
                <a:cubicBezTo>
                  <a:pt x="43035" y="1485142"/>
                  <a:pt x="92217" y="1399500"/>
                  <a:pt x="165979" y="1324037"/>
                </a:cubicBezTo>
                <a:lnTo>
                  <a:pt x="1324027" y="165987"/>
                </a:lnTo>
                <a:cubicBezTo>
                  <a:pt x="1399501" y="92215"/>
                  <a:pt x="1485143" y="43033"/>
                  <a:pt x="1580975" y="18442"/>
                </a:cubicBezTo>
                <a:cubicBezTo>
                  <a:pt x="1628881" y="6148"/>
                  <a:pt x="1676793" y="-1"/>
                  <a:pt x="1724705" y="0"/>
                </a:cubicBez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solidFill>
                  <a:schemeClr val="tx1"/>
                </a:solidFill>
              </a:defRPr>
            </a:lvl1pPr>
          </a:lstStyle>
          <a:p>
            <a:pPr lvl="0"/>
            <a:endParaRPr lang="en-US"/>
          </a:p>
        </p:txBody>
      </p:sp>
    </p:spTree>
    <p:extLst>
      <p:ext uri="{BB962C8B-B14F-4D97-AF65-F5344CB8AC3E}">
        <p14:creationId xmlns:p14="http://schemas.microsoft.com/office/powerpoint/2010/main" val="48243050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9">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2076448" y="0"/>
            <a:ext cx="3975907"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Picture Placeholder 2"/>
          <p:cNvSpPr>
            <a:spLocks noGrp="1"/>
          </p:cNvSpPr>
          <p:nvPr>
            <p:ph type="pic" sz="quarter" idx="11"/>
          </p:nvPr>
        </p:nvSpPr>
        <p:spPr>
          <a:xfrm>
            <a:off x="6052354" y="0"/>
            <a:ext cx="3975907"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E09A9054-01E6-4A43-AEF1-FF58D1366520}"/>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BDAB939A-8E24-2C48-BFD0-705C1C372796}"/>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9" name="Picture 8" descr="A picture containing drawing&#10;&#10;Description automatically generated">
            <a:extLst>
              <a:ext uri="{FF2B5EF4-FFF2-40B4-BE49-F238E27FC236}">
                <a16:creationId xmlns:a16="http://schemas.microsoft.com/office/drawing/2014/main" id="{46B66127-393D-1942-8DAA-86F31367DE5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2808353915"/>
      </p:ext>
    </p:extLst>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preserve="1" userDrawn="1">
  <p:cSld name="101">
    <p:spTree>
      <p:nvGrpSpPr>
        <p:cNvPr id="1" name=""/>
        <p:cNvGrpSpPr/>
        <p:nvPr/>
      </p:nvGrpSpPr>
      <p:grpSpPr>
        <a:xfrm>
          <a:off x="0" y="0"/>
          <a:ext cx="0" cy="0"/>
          <a:chOff x="0" y="0"/>
          <a:chExt cx="0" cy="0"/>
        </a:xfrm>
      </p:grpSpPr>
      <p:sp>
        <p:nvSpPr>
          <p:cNvPr id="9" name="Picture Placeholder 2"/>
          <p:cNvSpPr>
            <a:spLocks noGrp="1"/>
          </p:cNvSpPr>
          <p:nvPr>
            <p:ph type="pic" sz="quarter" idx="14"/>
          </p:nvPr>
        </p:nvSpPr>
        <p:spPr>
          <a:xfrm>
            <a:off x="1" y="0"/>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10" name="Picture Placeholder 2"/>
          <p:cNvSpPr>
            <a:spLocks noGrp="1"/>
          </p:cNvSpPr>
          <p:nvPr>
            <p:ph type="pic" sz="quarter" idx="15"/>
          </p:nvPr>
        </p:nvSpPr>
        <p:spPr>
          <a:xfrm>
            <a:off x="1" y="5144294"/>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11" name="Picture Placeholder 2"/>
          <p:cNvSpPr>
            <a:spLocks noGrp="1"/>
          </p:cNvSpPr>
          <p:nvPr>
            <p:ph type="pic" sz="quarter" idx="16"/>
          </p:nvPr>
        </p:nvSpPr>
        <p:spPr>
          <a:xfrm>
            <a:off x="5144296" y="0"/>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12" name="Picture Placeholder 2"/>
          <p:cNvSpPr>
            <a:spLocks noGrp="1"/>
          </p:cNvSpPr>
          <p:nvPr>
            <p:ph type="pic" sz="quarter" idx="17"/>
          </p:nvPr>
        </p:nvSpPr>
        <p:spPr>
          <a:xfrm>
            <a:off x="5144296" y="5144294"/>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13" name="Picture Placeholder 2"/>
          <p:cNvSpPr>
            <a:spLocks noGrp="1"/>
          </p:cNvSpPr>
          <p:nvPr>
            <p:ph type="pic" sz="quarter" idx="18"/>
          </p:nvPr>
        </p:nvSpPr>
        <p:spPr>
          <a:xfrm>
            <a:off x="10288590" y="0"/>
            <a:ext cx="7999412"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Tree>
    <p:extLst>
      <p:ext uri="{BB962C8B-B14F-4D97-AF65-F5344CB8AC3E}">
        <p14:creationId xmlns:p14="http://schemas.microsoft.com/office/powerpoint/2010/main" val="4026845868"/>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matchingName="04">
  <p:cSld name="04">
    <p:spTree>
      <p:nvGrpSpPr>
        <p:cNvPr id="1" name="Shape 12"/>
        <p:cNvGrpSpPr/>
        <p:nvPr/>
      </p:nvGrpSpPr>
      <p:grpSpPr>
        <a:xfrm>
          <a:off x="0" y="0"/>
          <a:ext cx="0" cy="0"/>
          <a:chOff x="0" y="0"/>
          <a:chExt cx="0" cy="0"/>
        </a:xfrm>
      </p:grpSpPr>
      <p:sp>
        <p:nvSpPr>
          <p:cNvPr id="13" name="Google Shape;13;p26"/>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4" name="Google Shape;14;p26"/>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7" name="Picture 6">
            <a:extLst>
              <a:ext uri="{FF2B5EF4-FFF2-40B4-BE49-F238E27FC236}">
                <a16:creationId xmlns:a16="http://schemas.microsoft.com/office/drawing/2014/main" id="{8C9A5946-7684-C049-9DB9-51FDC86BB2B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1407448493"/>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matchingName="34">
  <p:cSld name="34">
    <p:spTree>
      <p:nvGrpSpPr>
        <p:cNvPr id="1" name="Shape 16"/>
        <p:cNvGrpSpPr/>
        <p:nvPr/>
      </p:nvGrpSpPr>
      <p:grpSpPr>
        <a:xfrm>
          <a:off x="0" y="0"/>
          <a:ext cx="0" cy="0"/>
          <a:chOff x="0" y="0"/>
          <a:chExt cx="0" cy="0"/>
        </a:xfrm>
      </p:grpSpPr>
      <p:sp>
        <p:nvSpPr>
          <p:cNvPr id="17" name="Google Shape;17;p27"/>
          <p:cNvSpPr>
            <a:spLocks noGrp="1"/>
          </p:cNvSpPr>
          <p:nvPr>
            <p:ph type="pic" idx="2"/>
          </p:nvPr>
        </p:nvSpPr>
        <p:spPr>
          <a:xfrm>
            <a:off x="1818975" y="0"/>
            <a:ext cx="6662002" cy="10288588"/>
          </a:xfrm>
          <a:prstGeom prst="rect">
            <a:avLst/>
          </a:prstGeom>
          <a:solidFill>
            <a:srgbClr val="353535">
              <a:alpha val="11372"/>
            </a:srgbClr>
          </a:solidFill>
          <a:ln>
            <a:noFill/>
          </a:ln>
        </p:spPr>
      </p:sp>
      <p:sp>
        <p:nvSpPr>
          <p:cNvPr id="18" name="Google Shape;18;p27"/>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9" name="Google Shape;19;p27"/>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7" name="Picture 6">
            <a:extLst>
              <a:ext uri="{FF2B5EF4-FFF2-40B4-BE49-F238E27FC236}">
                <a16:creationId xmlns:a16="http://schemas.microsoft.com/office/drawing/2014/main" id="{BB8EF379-D6B3-0749-A717-52D363840F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3222563309"/>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matchingName="03">
  <p:cSld name="03">
    <p:bg>
      <p:bgPr>
        <a:solidFill>
          <a:srgbClr val="011E41"/>
        </a:solidFill>
        <a:effectLst/>
      </p:bgPr>
    </p:bg>
    <p:spTree>
      <p:nvGrpSpPr>
        <p:cNvPr id="1" name="Shape 21"/>
        <p:cNvGrpSpPr/>
        <p:nvPr/>
      </p:nvGrpSpPr>
      <p:grpSpPr>
        <a:xfrm>
          <a:off x="0" y="0"/>
          <a:ext cx="0" cy="0"/>
          <a:chOff x="0" y="0"/>
          <a:chExt cx="0" cy="0"/>
        </a:xfrm>
      </p:grpSpPr>
      <p:sp>
        <p:nvSpPr>
          <p:cNvPr id="22" name="Google Shape;22;p28"/>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lt2"/>
                </a:solidFill>
                <a:latin typeface="Open Sans"/>
                <a:ea typeface="Open Sans"/>
                <a:cs typeface="Open Sans"/>
                <a:sym typeface="Open Sans"/>
              </a:rPr>
              <a:t>‹#›</a:t>
            </a:fld>
            <a:endParaRPr sz="1600" b="0" i="0" u="none" strike="noStrike" cap="none">
              <a:solidFill>
                <a:schemeClr val="lt2"/>
              </a:solidFill>
              <a:latin typeface="Open Sans"/>
              <a:ea typeface="Open Sans"/>
              <a:cs typeface="Open Sans"/>
              <a:sym typeface="Open Sans"/>
            </a:endParaRPr>
          </a:p>
        </p:txBody>
      </p:sp>
      <p:cxnSp>
        <p:nvCxnSpPr>
          <p:cNvPr id="23" name="Google Shape;23;p28"/>
          <p:cNvCxnSpPr/>
          <p:nvPr/>
        </p:nvCxnSpPr>
        <p:spPr>
          <a:xfrm rot="10800000" flipH="1">
            <a:off x="17568333" y="9352284"/>
            <a:ext cx="719667" cy="15389"/>
          </a:xfrm>
          <a:prstGeom prst="straightConnector1">
            <a:avLst/>
          </a:prstGeom>
          <a:noFill/>
          <a:ln w="15875" cap="flat" cmpd="sng">
            <a:solidFill>
              <a:schemeClr val="lt2"/>
            </a:solidFill>
            <a:prstDash val="solid"/>
            <a:miter lim="800000"/>
            <a:headEnd type="none" w="sm" len="sm"/>
            <a:tailEnd type="none" w="sm" len="sm"/>
          </a:ln>
        </p:spPr>
      </p:cxnSp>
    </p:spTree>
    <p:extLst>
      <p:ext uri="{BB962C8B-B14F-4D97-AF65-F5344CB8AC3E}">
        <p14:creationId xmlns:p14="http://schemas.microsoft.com/office/powerpoint/2010/main" val="796167378"/>
      </p:ext>
    </p:extLst>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matchingName="21">
  <p:cSld name="21">
    <p:spTree>
      <p:nvGrpSpPr>
        <p:cNvPr id="1" name="Shape 25"/>
        <p:cNvGrpSpPr/>
        <p:nvPr/>
      </p:nvGrpSpPr>
      <p:grpSpPr>
        <a:xfrm>
          <a:off x="0" y="0"/>
          <a:ext cx="0" cy="0"/>
          <a:chOff x="0" y="0"/>
          <a:chExt cx="0" cy="0"/>
        </a:xfrm>
      </p:grpSpPr>
      <p:sp>
        <p:nvSpPr>
          <p:cNvPr id="26" name="Google Shape;26;p29"/>
          <p:cNvSpPr>
            <a:spLocks noGrp="1"/>
          </p:cNvSpPr>
          <p:nvPr>
            <p:ph type="pic" idx="2"/>
          </p:nvPr>
        </p:nvSpPr>
        <p:spPr>
          <a:xfrm>
            <a:off x="0" y="0"/>
            <a:ext cx="7942823" cy="10288588"/>
          </a:xfrm>
          <a:prstGeom prst="rect">
            <a:avLst/>
          </a:prstGeom>
          <a:solidFill>
            <a:srgbClr val="353535">
              <a:alpha val="11372"/>
            </a:srgbClr>
          </a:solidFill>
          <a:ln>
            <a:noFill/>
          </a:ln>
        </p:spPr>
      </p:sp>
      <p:sp>
        <p:nvSpPr>
          <p:cNvPr id="27" name="Google Shape;27;p29"/>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28" name="Google Shape;28;p29"/>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7" name="Picture 6">
            <a:extLst>
              <a:ext uri="{FF2B5EF4-FFF2-40B4-BE49-F238E27FC236}">
                <a16:creationId xmlns:a16="http://schemas.microsoft.com/office/drawing/2014/main" id="{9A96F2D3-8A9C-8042-B09A-66327C6DB2E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327245305"/>
      </p:ext>
    </p:extLst>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matchingName="23">
  <p:cSld name="23">
    <p:spTree>
      <p:nvGrpSpPr>
        <p:cNvPr id="1" name="Shape 30"/>
        <p:cNvGrpSpPr/>
        <p:nvPr/>
      </p:nvGrpSpPr>
      <p:grpSpPr>
        <a:xfrm>
          <a:off x="0" y="0"/>
          <a:ext cx="0" cy="0"/>
          <a:chOff x="0" y="0"/>
          <a:chExt cx="0" cy="0"/>
        </a:xfrm>
      </p:grpSpPr>
      <p:sp>
        <p:nvSpPr>
          <p:cNvPr id="31" name="Google Shape;31;p54"/>
          <p:cNvSpPr>
            <a:spLocks noGrp="1"/>
          </p:cNvSpPr>
          <p:nvPr>
            <p:ph type="pic" idx="2"/>
          </p:nvPr>
        </p:nvSpPr>
        <p:spPr>
          <a:xfrm>
            <a:off x="7841126" y="0"/>
            <a:ext cx="10446874" cy="10288588"/>
          </a:xfrm>
          <a:prstGeom prst="rect">
            <a:avLst/>
          </a:prstGeom>
          <a:solidFill>
            <a:srgbClr val="353535">
              <a:alpha val="11372"/>
            </a:srgbClr>
          </a:solidFill>
          <a:ln>
            <a:noFill/>
          </a:ln>
        </p:spPr>
      </p:sp>
      <p:pic>
        <p:nvPicPr>
          <p:cNvPr id="5" name="Picture 4">
            <a:extLst>
              <a:ext uri="{FF2B5EF4-FFF2-40B4-BE49-F238E27FC236}">
                <a16:creationId xmlns:a16="http://schemas.microsoft.com/office/drawing/2014/main" id="{0E642926-1156-E64A-AF10-67B3B8C5971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843130" cy="1881626"/>
          </a:xfrm>
          <a:prstGeom prst="rect">
            <a:avLst/>
          </a:prstGeom>
        </p:spPr>
      </p:pic>
    </p:spTree>
    <p:extLst>
      <p:ext uri="{BB962C8B-B14F-4D97-AF65-F5344CB8AC3E}">
        <p14:creationId xmlns:p14="http://schemas.microsoft.com/office/powerpoint/2010/main" val="1084783382"/>
      </p:ext>
    </p:extLst>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matchingName="27">
  <p:cSld name="27">
    <p:spTree>
      <p:nvGrpSpPr>
        <p:cNvPr id="1" name="Shape 33"/>
        <p:cNvGrpSpPr/>
        <p:nvPr/>
      </p:nvGrpSpPr>
      <p:grpSpPr>
        <a:xfrm>
          <a:off x="0" y="0"/>
          <a:ext cx="0" cy="0"/>
          <a:chOff x="0" y="0"/>
          <a:chExt cx="0" cy="0"/>
        </a:xfrm>
      </p:grpSpPr>
      <p:sp>
        <p:nvSpPr>
          <p:cNvPr id="34" name="Google Shape;34;p30"/>
          <p:cNvSpPr>
            <a:spLocks noGrp="1"/>
          </p:cNvSpPr>
          <p:nvPr>
            <p:ph type="pic" idx="2"/>
          </p:nvPr>
        </p:nvSpPr>
        <p:spPr>
          <a:xfrm>
            <a:off x="9570720" y="1700378"/>
            <a:ext cx="8717279" cy="8588210"/>
          </a:xfrm>
          <a:prstGeom prst="rect">
            <a:avLst/>
          </a:prstGeom>
          <a:solidFill>
            <a:srgbClr val="353535">
              <a:alpha val="11372"/>
            </a:srgbClr>
          </a:solidFill>
          <a:ln>
            <a:noFill/>
          </a:ln>
        </p:spPr>
      </p:sp>
      <p:sp>
        <p:nvSpPr>
          <p:cNvPr id="35" name="Google Shape;35;p3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36" name="Google Shape;36;p3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6" name="Picture 5">
            <a:extLst>
              <a:ext uri="{FF2B5EF4-FFF2-40B4-BE49-F238E27FC236}">
                <a16:creationId xmlns:a16="http://schemas.microsoft.com/office/drawing/2014/main" id="{F7CCAD27-81E6-CD47-9679-F16D322AB12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4293704" cy="2102230"/>
          </a:xfrm>
          <a:prstGeom prst="rect">
            <a:avLst/>
          </a:prstGeom>
        </p:spPr>
      </p:pic>
    </p:spTree>
    <p:extLst>
      <p:ext uri="{BB962C8B-B14F-4D97-AF65-F5344CB8AC3E}">
        <p14:creationId xmlns:p14="http://schemas.microsoft.com/office/powerpoint/2010/main" val="3098097907"/>
      </p:ext>
    </p:extLst>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matchingName="49">
  <p:cSld name="49">
    <p:spTree>
      <p:nvGrpSpPr>
        <p:cNvPr id="1" name="Shape 38"/>
        <p:cNvGrpSpPr/>
        <p:nvPr/>
      </p:nvGrpSpPr>
      <p:grpSpPr>
        <a:xfrm>
          <a:off x="0" y="0"/>
          <a:ext cx="0" cy="0"/>
          <a:chOff x="0" y="0"/>
          <a:chExt cx="0" cy="0"/>
        </a:xfrm>
      </p:grpSpPr>
      <p:sp>
        <p:nvSpPr>
          <p:cNvPr id="39" name="Google Shape;39;p31"/>
          <p:cNvSpPr>
            <a:spLocks noGrp="1"/>
          </p:cNvSpPr>
          <p:nvPr>
            <p:ph type="pic" idx="2"/>
          </p:nvPr>
        </p:nvSpPr>
        <p:spPr>
          <a:xfrm>
            <a:off x="1751932" y="3612397"/>
            <a:ext cx="1971656" cy="1973190"/>
          </a:xfrm>
          <a:prstGeom prst="rect">
            <a:avLst/>
          </a:prstGeom>
          <a:solidFill>
            <a:schemeClr val="dk1">
              <a:alpha val="11372"/>
            </a:schemeClr>
          </a:solidFill>
          <a:ln>
            <a:noFill/>
          </a:ln>
        </p:spPr>
      </p:sp>
      <p:sp>
        <p:nvSpPr>
          <p:cNvPr id="40" name="Google Shape;40;p31"/>
          <p:cNvSpPr>
            <a:spLocks noGrp="1"/>
          </p:cNvSpPr>
          <p:nvPr>
            <p:ph type="pic" idx="3"/>
          </p:nvPr>
        </p:nvSpPr>
        <p:spPr>
          <a:xfrm>
            <a:off x="6041343" y="3612397"/>
            <a:ext cx="1971656" cy="1973190"/>
          </a:xfrm>
          <a:prstGeom prst="rect">
            <a:avLst/>
          </a:prstGeom>
          <a:solidFill>
            <a:schemeClr val="dk1">
              <a:alpha val="11372"/>
            </a:schemeClr>
          </a:solidFill>
          <a:ln>
            <a:noFill/>
          </a:ln>
        </p:spPr>
      </p:sp>
      <p:sp>
        <p:nvSpPr>
          <p:cNvPr id="41" name="Google Shape;41;p31"/>
          <p:cNvSpPr>
            <a:spLocks noGrp="1"/>
          </p:cNvSpPr>
          <p:nvPr>
            <p:ph type="pic" idx="4"/>
          </p:nvPr>
        </p:nvSpPr>
        <p:spPr>
          <a:xfrm>
            <a:off x="10336545" y="3612397"/>
            <a:ext cx="1971656" cy="1973190"/>
          </a:xfrm>
          <a:prstGeom prst="rect">
            <a:avLst/>
          </a:prstGeom>
          <a:solidFill>
            <a:schemeClr val="dk1">
              <a:alpha val="11372"/>
            </a:schemeClr>
          </a:solidFill>
          <a:ln>
            <a:noFill/>
          </a:ln>
        </p:spPr>
      </p:sp>
      <p:sp>
        <p:nvSpPr>
          <p:cNvPr id="42" name="Google Shape;42;p31"/>
          <p:cNvSpPr>
            <a:spLocks noGrp="1"/>
          </p:cNvSpPr>
          <p:nvPr>
            <p:ph type="pic" idx="5"/>
          </p:nvPr>
        </p:nvSpPr>
        <p:spPr>
          <a:xfrm>
            <a:off x="14634815" y="3612397"/>
            <a:ext cx="1971656" cy="1973190"/>
          </a:xfrm>
          <a:prstGeom prst="rect">
            <a:avLst/>
          </a:prstGeom>
          <a:solidFill>
            <a:schemeClr val="dk1">
              <a:alpha val="11372"/>
            </a:schemeClr>
          </a:solidFill>
          <a:ln>
            <a:noFill/>
          </a:ln>
        </p:spPr>
      </p:sp>
      <p:pic>
        <p:nvPicPr>
          <p:cNvPr id="8" name="Picture 7">
            <a:extLst>
              <a:ext uri="{FF2B5EF4-FFF2-40B4-BE49-F238E27FC236}">
                <a16:creationId xmlns:a16="http://schemas.microsoft.com/office/drawing/2014/main" id="{FF40CC8D-4E69-1041-B24D-F6C8D3B88AB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2030924198"/>
      </p:ext>
    </p:extLst>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matchingName="37">
  <p:cSld name="37">
    <p:spTree>
      <p:nvGrpSpPr>
        <p:cNvPr id="1" name="Shape 44"/>
        <p:cNvGrpSpPr/>
        <p:nvPr/>
      </p:nvGrpSpPr>
      <p:grpSpPr>
        <a:xfrm>
          <a:off x="0" y="0"/>
          <a:ext cx="0" cy="0"/>
          <a:chOff x="0" y="0"/>
          <a:chExt cx="0" cy="0"/>
        </a:xfrm>
      </p:grpSpPr>
      <p:sp>
        <p:nvSpPr>
          <p:cNvPr id="45" name="Google Shape;45;p32"/>
          <p:cNvSpPr>
            <a:spLocks noGrp="1"/>
          </p:cNvSpPr>
          <p:nvPr>
            <p:ph type="pic" idx="2"/>
          </p:nvPr>
        </p:nvSpPr>
        <p:spPr>
          <a:xfrm>
            <a:off x="9311054" y="1311513"/>
            <a:ext cx="7687902" cy="7699484"/>
          </a:xfrm>
          <a:prstGeom prst="rect">
            <a:avLst/>
          </a:prstGeom>
          <a:solidFill>
            <a:srgbClr val="353535">
              <a:alpha val="11372"/>
            </a:srgbClr>
          </a:solidFill>
          <a:ln>
            <a:noFill/>
          </a:ln>
        </p:spPr>
      </p:sp>
      <p:sp>
        <p:nvSpPr>
          <p:cNvPr id="46" name="Google Shape;46;p32"/>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47" name="Google Shape;47;p32"/>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Tree>
    <p:extLst>
      <p:ext uri="{BB962C8B-B14F-4D97-AF65-F5344CB8AC3E}">
        <p14:creationId xmlns:p14="http://schemas.microsoft.com/office/powerpoint/2010/main" val="2562558932"/>
      </p:ext>
    </p:extLst>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matchingName="15">
  <p:cSld name="15">
    <p:spTree>
      <p:nvGrpSpPr>
        <p:cNvPr id="1" name="Shape 48"/>
        <p:cNvGrpSpPr/>
        <p:nvPr/>
      </p:nvGrpSpPr>
      <p:grpSpPr>
        <a:xfrm>
          <a:off x="0" y="0"/>
          <a:ext cx="0" cy="0"/>
          <a:chOff x="0" y="0"/>
          <a:chExt cx="0" cy="0"/>
        </a:xfrm>
      </p:grpSpPr>
      <p:sp>
        <p:nvSpPr>
          <p:cNvPr id="49" name="Google Shape;49;p33"/>
          <p:cNvSpPr>
            <a:spLocks noGrp="1"/>
          </p:cNvSpPr>
          <p:nvPr>
            <p:ph type="pic" idx="2"/>
          </p:nvPr>
        </p:nvSpPr>
        <p:spPr>
          <a:xfrm>
            <a:off x="0" y="0"/>
            <a:ext cx="9601200" cy="10288588"/>
          </a:xfrm>
          <a:prstGeom prst="rect">
            <a:avLst/>
          </a:prstGeom>
          <a:solidFill>
            <a:srgbClr val="353535">
              <a:alpha val="11372"/>
            </a:srgbClr>
          </a:solidFill>
          <a:ln>
            <a:noFill/>
          </a:ln>
        </p:spPr>
      </p:sp>
      <p:sp>
        <p:nvSpPr>
          <p:cNvPr id="50" name="Google Shape;50;p33"/>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51" name="Google Shape;51;p33"/>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7" name="Picture 6">
            <a:extLst>
              <a:ext uri="{FF2B5EF4-FFF2-40B4-BE49-F238E27FC236}">
                <a16:creationId xmlns:a16="http://schemas.microsoft.com/office/drawing/2014/main" id="{ACB886E1-22A5-DA4A-BAB3-A4B20437D40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25038360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Blank">
    <p:bg>
      <p:bgPr>
        <a:solidFill>
          <a:srgbClr val="011E4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4527561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0">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2457449" y="0"/>
            <a:ext cx="5485374"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Picture Placeholder 2"/>
          <p:cNvSpPr>
            <a:spLocks noGrp="1"/>
          </p:cNvSpPr>
          <p:nvPr>
            <p:ph type="pic" sz="quarter" idx="11"/>
          </p:nvPr>
        </p:nvSpPr>
        <p:spPr>
          <a:xfrm>
            <a:off x="0" y="0"/>
            <a:ext cx="2457448"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5E0EF4E2-6FF3-AE41-A78D-F219CB2F2E59}"/>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2FBFF370-1B4B-AC4B-9E23-E0F35363C9EA}"/>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9" name="Picture 8" descr="A picture containing drawing&#10;&#10;Description automatically generated">
            <a:extLst>
              <a:ext uri="{FF2B5EF4-FFF2-40B4-BE49-F238E27FC236}">
                <a16:creationId xmlns:a16="http://schemas.microsoft.com/office/drawing/2014/main" id="{78F5A16D-2F07-DE49-ACA2-319BD092695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3720988984"/>
      </p:ext>
    </p:extLst>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matchingName="22">
  <p:cSld name="22">
    <p:spTree>
      <p:nvGrpSpPr>
        <p:cNvPr id="1" name="Shape 53"/>
        <p:cNvGrpSpPr/>
        <p:nvPr/>
      </p:nvGrpSpPr>
      <p:grpSpPr>
        <a:xfrm>
          <a:off x="0" y="0"/>
          <a:ext cx="0" cy="0"/>
          <a:chOff x="0" y="0"/>
          <a:chExt cx="0" cy="0"/>
        </a:xfrm>
      </p:grpSpPr>
      <p:sp>
        <p:nvSpPr>
          <p:cNvPr id="54" name="Google Shape;54;p34"/>
          <p:cNvSpPr>
            <a:spLocks noGrp="1"/>
          </p:cNvSpPr>
          <p:nvPr>
            <p:ph type="pic" idx="2"/>
          </p:nvPr>
        </p:nvSpPr>
        <p:spPr>
          <a:xfrm>
            <a:off x="8180310" y="0"/>
            <a:ext cx="10107690" cy="10288588"/>
          </a:xfrm>
          <a:prstGeom prst="rect">
            <a:avLst/>
          </a:prstGeom>
          <a:solidFill>
            <a:srgbClr val="353535">
              <a:alpha val="11372"/>
            </a:srgbClr>
          </a:solidFill>
          <a:ln>
            <a:noFill/>
          </a:ln>
        </p:spPr>
      </p:sp>
    </p:spTree>
    <p:extLst>
      <p:ext uri="{BB962C8B-B14F-4D97-AF65-F5344CB8AC3E}">
        <p14:creationId xmlns:p14="http://schemas.microsoft.com/office/powerpoint/2010/main" val="1696010670"/>
      </p:ext>
    </p:extLst>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55"/>
        <p:cNvGrpSpPr/>
        <p:nvPr/>
      </p:nvGrpSpPr>
      <p:grpSpPr>
        <a:xfrm>
          <a:off x="0" y="0"/>
          <a:ext cx="0" cy="0"/>
          <a:chOff x="0" y="0"/>
          <a:chExt cx="0" cy="0"/>
        </a:xfrm>
      </p:grpSpPr>
    </p:spTree>
    <p:extLst>
      <p:ext uri="{BB962C8B-B14F-4D97-AF65-F5344CB8AC3E}">
        <p14:creationId xmlns:p14="http://schemas.microsoft.com/office/powerpoint/2010/main" val="39127060"/>
      </p:ext>
    </p:extLst>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matchingName="40">
  <p:cSld name="40">
    <p:spTree>
      <p:nvGrpSpPr>
        <p:cNvPr id="1" name="Shape 56"/>
        <p:cNvGrpSpPr/>
        <p:nvPr/>
      </p:nvGrpSpPr>
      <p:grpSpPr>
        <a:xfrm>
          <a:off x="0" y="0"/>
          <a:ext cx="0" cy="0"/>
          <a:chOff x="0" y="0"/>
          <a:chExt cx="0" cy="0"/>
        </a:xfrm>
      </p:grpSpPr>
      <p:sp>
        <p:nvSpPr>
          <p:cNvPr id="57" name="Google Shape;57;p37"/>
          <p:cNvSpPr>
            <a:spLocks noGrp="1"/>
          </p:cNvSpPr>
          <p:nvPr>
            <p:ph type="pic" idx="2"/>
          </p:nvPr>
        </p:nvSpPr>
        <p:spPr>
          <a:xfrm>
            <a:off x="702734" y="2263699"/>
            <a:ext cx="8156496" cy="5561868"/>
          </a:xfrm>
          <a:prstGeom prst="rect">
            <a:avLst/>
          </a:prstGeom>
          <a:solidFill>
            <a:srgbClr val="353535">
              <a:alpha val="11372"/>
            </a:srgbClr>
          </a:solidFill>
          <a:ln>
            <a:noFill/>
          </a:ln>
        </p:spPr>
      </p:sp>
      <p:sp>
        <p:nvSpPr>
          <p:cNvPr id="58" name="Google Shape;58;p37"/>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59" name="Google Shape;59;p37"/>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
        <p:nvSpPr>
          <p:cNvPr id="60" name="Google Shape;60;p37"/>
          <p:cNvSpPr>
            <a:spLocks noGrp="1"/>
          </p:cNvSpPr>
          <p:nvPr>
            <p:ph type="pic" idx="3"/>
          </p:nvPr>
        </p:nvSpPr>
        <p:spPr>
          <a:xfrm>
            <a:off x="9411837" y="2263699"/>
            <a:ext cx="8156496" cy="5561868"/>
          </a:xfrm>
          <a:prstGeom prst="rect">
            <a:avLst/>
          </a:prstGeom>
          <a:solidFill>
            <a:srgbClr val="353535">
              <a:alpha val="11372"/>
            </a:srgbClr>
          </a:solidFill>
          <a:ln>
            <a:noFill/>
          </a:ln>
        </p:spPr>
      </p:sp>
      <p:pic>
        <p:nvPicPr>
          <p:cNvPr id="61" name="Google Shape;61;p37"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682258163"/>
      </p:ext>
    </p:extLst>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matchingName="1_Blank">
  <p:cSld name="1_Blank">
    <p:bg>
      <p:bgPr>
        <a:solidFill>
          <a:srgbClr val="011E41"/>
        </a:solidFill>
        <a:effectLst/>
      </p:bgPr>
    </p:bg>
    <p:spTree>
      <p:nvGrpSpPr>
        <p:cNvPr id="1" name="Shape 62"/>
        <p:cNvGrpSpPr/>
        <p:nvPr/>
      </p:nvGrpSpPr>
      <p:grpSpPr>
        <a:xfrm>
          <a:off x="0" y="0"/>
          <a:ext cx="0" cy="0"/>
          <a:chOff x="0" y="0"/>
          <a:chExt cx="0" cy="0"/>
        </a:xfrm>
      </p:grpSpPr>
      <p:pic>
        <p:nvPicPr>
          <p:cNvPr id="63" name="Google Shape;63;p38"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2322252363"/>
      </p:ext>
    </p:extLst>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matchingName="05">
  <p:cSld name="05">
    <p:spTree>
      <p:nvGrpSpPr>
        <p:cNvPr id="1" name="Shape 64"/>
        <p:cNvGrpSpPr/>
        <p:nvPr/>
      </p:nvGrpSpPr>
      <p:grpSpPr>
        <a:xfrm>
          <a:off x="0" y="0"/>
          <a:ext cx="0" cy="0"/>
          <a:chOff x="0" y="0"/>
          <a:chExt cx="0" cy="0"/>
        </a:xfrm>
      </p:grpSpPr>
      <p:sp>
        <p:nvSpPr>
          <p:cNvPr id="65" name="Google Shape;65;p39"/>
          <p:cNvSpPr>
            <a:spLocks noGrp="1"/>
          </p:cNvSpPr>
          <p:nvPr>
            <p:ph type="pic" idx="2"/>
          </p:nvPr>
        </p:nvSpPr>
        <p:spPr>
          <a:xfrm>
            <a:off x="0" y="0"/>
            <a:ext cx="18288000" cy="10288588"/>
          </a:xfrm>
          <a:prstGeom prst="rect">
            <a:avLst/>
          </a:prstGeom>
          <a:solidFill>
            <a:srgbClr val="353535">
              <a:alpha val="11372"/>
            </a:srgbClr>
          </a:solidFill>
          <a:ln>
            <a:noFill/>
          </a:ln>
        </p:spPr>
      </p:sp>
    </p:spTree>
    <p:extLst>
      <p:ext uri="{BB962C8B-B14F-4D97-AF65-F5344CB8AC3E}">
        <p14:creationId xmlns:p14="http://schemas.microsoft.com/office/powerpoint/2010/main" val="2779122434"/>
      </p:ext>
    </p:extLst>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matchingName="06">
  <p:cSld name="06">
    <p:spTree>
      <p:nvGrpSpPr>
        <p:cNvPr id="1" name="Shape 66"/>
        <p:cNvGrpSpPr/>
        <p:nvPr/>
      </p:nvGrpSpPr>
      <p:grpSpPr>
        <a:xfrm>
          <a:off x="0" y="0"/>
          <a:ext cx="0" cy="0"/>
          <a:chOff x="0" y="0"/>
          <a:chExt cx="0" cy="0"/>
        </a:xfrm>
      </p:grpSpPr>
      <p:sp>
        <p:nvSpPr>
          <p:cNvPr id="67" name="Google Shape;67;p40"/>
          <p:cNvSpPr>
            <a:spLocks noGrp="1"/>
          </p:cNvSpPr>
          <p:nvPr>
            <p:ph type="pic" idx="2"/>
          </p:nvPr>
        </p:nvSpPr>
        <p:spPr>
          <a:xfrm>
            <a:off x="0" y="0"/>
            <a:ext cx="18288000" cy="10288588"/>
          </a:xfrm>
          <a:prstGeom prst="rect">
            <a:avLst/>
          </a:prstGeom>
          <a:solidFill>
            <a:srgbClr val="353535">
              <a:alpha val="11372"/>
            </a:srgbClr>
          </a:solidFill>
          <a:ln>
            <a:noFill/>
          </a:ln>
        </p:spPr>
      </p:sp>
      <p:sp>
        <p:nvSpPr>
          <p:cNvPr id="68" name="Google Shape;68;p4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69" name="Google Shape;69;p4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70" name="Google Shape;70;p40"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932760266"/>
      </p:ext>
    </p:extLst>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matchingName="08">
  <p:cSld name="08">
    <p:spTree>
      <p:nvGrpSpPr>
        <p:cNvPr id="1" name="Shape 71"/>
        <p:cNvGrpSpPr/>
        <p:nvPr/>
      </p:nvGrpSpPr>
      <p:grpSpPr>
        <a:xfrm>
          <a:off x="0" y="0"/>
          <a:ext cx="0" cy="0"/>
          <a:chOff x="0" y="0"/>
          <a:chExt cx="0" cy="0"/>
        </a:xfrm>
      </p:grpSpPr>
      <p:sp>
        <p:nvSpPr>
          <p:cNvPr id="72" name="Google Shape;72;p41"/>
          <p:cNvSpPr>
            <a:spLocks noGrp="1"/>
          </p:cNvSpPr>
          <p:nvPr>
            <p:ph type="pic" idx="2"/>
          </p:nvPr>
        </p:nvSpPr>
        <p:spPr>
          <a:xfrm>
            <a:off x="0" y="0"/>
            <a:ext cx="18288000" cy="10288588"/>
          </a:xfrm>
          <a:prstGeom prst="rect">
            <a:avLst/>
          </a:prstGeom>
          <a:solidFill>
            <a:srgbClr val="353535">
              <a:alpha val="11372"/>
            </a:srgbClr>
          </a:solidFill>
          <a:ln>
            <a:noFill/>
          </a:ln>
        </p:spPr>
      </p:sp>
      <p:sp>
        <p:nvSpPr>
          <p:cNvPr id="73" name="Google Shape;73;p41"/>
          <p:cNvSpPr/>
          <p:nvPr/>
        </p:nvSpPr>
        <p:spPr>
          <a:xfrm rot="-2700000">
            <a:off x="12735456" y="7087331"/>
            <a:ext cx="8322977" cy="4113339"/>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74" name="Google Shape;74;p41"/>
          <p:cNvSpPr/>
          <p:nvPr/>
        </p:nvSpPr>
        <p:spPr>
          <a:xfrm rot="-2700000">
            <a:off x="-2493619" y="-545547"/>
            <a:ext cx="7580100" cy="3625588"/>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75" name="Google Shape;75;p41"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
        <p:nvSpPr>
          <p:cNvPr id="76" name="Google Shape;76;p41"/>
          <p:cNvSpPr txBox="1">
            <a:spLocks noGrp="1"/>
          </p:cNvSpPr>
          <p:nvPr>
            <p:ph type="title"/>
          </p:nvPr>
        </p:nvSpPr>
        <p:spPr>
          <a:xfrm>
            <a:off x="6974958" y="5805497"/>
            <a:ext cx="10167255" cy="2490076"/>
          </a:xfrm>
          <a:prstGeom prst="rect">
            <a:avLst/>
          </a:prstGeom>
          <a:noFill/>
          <a:ln>
            <a:noFill/>
          </a:ln>
        </p:spPr>
        <p:txBody>
          <a:bodyPr spcFirstLastPara="1" wrap="square" lIns="91425" tIns="45700" rIns="91425" bIns="45700" anchor="t" anchorCtr="0">
            <a:noAutofit/>
          </a:bodyPr>
          <a:lstStyle>
            <a:lvl1pPr marR="0" lvl="0" algn="r" rtl="0">
              <a:lnSpc>
                <a:spcPct val="80000"/>
              </a:lnSpc>
              <a:spcBef>
                <a:spcPts val="0"/>
              </a:spcBef>
              <a:spcAft>
                <a:spcPts val="0"/>
              </a:spcAft>
              <a:buClr>
                <a:srgbClr val="F5333F"/>
              </a:buClr>
              <a:buSzPts val="6600"/>
              <a:buFont typeface="Montserrat"/>
              <a:buNone/>
              <a:defRPr sz="6600" b="1" i="0" u="none" strike="noStrike" cap="none">
                <a:solidFill>
                  <a:srgbClr val="F5333F"/>
                </a:solidFill>
                <a:latin typeface="Montserrat"/>
                <a:ea typeface="Montserrat"/>
                <a:cs typeface="Montserrat"/>
                <a:sym typeface="Montserrat"/>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7" name="Google Shape;77;p41"/>
          <p:cNvSpPr txBox="1"/>
          <p:nvPr/>
        </p:nvSpPr>
        <p:spPr>
          <a:xfrm>
            <a:off x="11942955" y="9036862"/>
            <a:ext cx="5199258" cy="461665"/>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2400"/>
              <a:buFont typeface="Arial"/>
              <a:buNone/>
            </a:pPr>
            <a:r>
              <a:rPr lang="en-GB" sz="2400" b="1" i="0" u="none" strike="noStrike" cap="none">
                <a:solidFill>
                  <a:srgbClr val="011E41"/>
                </a:solidFill>
                <a:latin typeface="Montserrat SemiBold"/>
                <a:ea typeface="Montserrat SemiBold"/>
                <a:cs typeface="Montserrat SemiBold"/>
                <a:sym typeface="Montserrat SemiBold"/>
              </a:rPr>
              <a:t>31 January 2022</a:t>
            </a:r>
            <a:endParaRPr sz="2400" b="1" i="0" u="none" strike="noStrike" cap="none">
              <a:solidFill>
                <a:srgbClr val="011E41"/>
              </a:solidFill>
              <a:latin typeface="Montserrat SemiBold"/>
              <a:ea typeface="Montserrat SemiBold"/>
              <a:cs typeface="Montserrat SemiBold"/>
              <a:sym typeface="Montserrat SemiBold"/>
            </a:endParaRPr>
          </a:p>
        </p:txBody>
      </p:sp>
    </p:spTree>
    <p:extLst>
      <p:ext uri="{BB962C8B-B14F-4D97-AF65-F5344CB8AC3E}">
        <p14:creationId xmlns:p14="http://schemas.microsoft.com/office/powerpoint/2010/main" val="2877474484"/>
      </p:ext>
    </p:extLst>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matchingName="09">
  <p:cSld name="09">
    <p:bg>
      <p:bgPr>
        <a:solidFill>
          <a:srgbClr val="011E41"/>
        </a:solidFill>
        <a:effectLst/>
      </p:bgPr>
    </p:bg>
    <p:spTree>
      <p:nvGrpSpPr>
        <p:cNvPr id="1" name="Shape 78"/>
        <p:cNvGrpSpPr/>
        <p:nvPr/>
      </p:nvGrpSpPr>
      <p:grpSpPr>
        <a:xfrm>
          <a:off x="0" y="0"/>
          <a:ext cx="0" cy="0"/>
          <a:chOff x="0" y="0"/>
          <a:chExt cx="0" cy="0"/>
        </a:xfrm>
      </p:grpSpPr>
      <p:pic>
        <p:nvPicPr>
          <p:cNvPr id="79" name="Google Shape;79;p42"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
        <p:nvSpPr>
          <p:cNvPr id="80" name="Google Shape;80;p42"/>
          <p:cNvSpPr txBox="1">
            <a:spLocks noGrp="1"/>
          </p:cNvSpPr>
          <p:nvPr>
            <p:ph type="title"/>
          </p:nvPr>
        </p:nvSpPr>
        <p:spPr>
          <a:xfrm>
            <a:off x="6974958" y="5805497"/>
            <a:ext cx="10167255" cy="2490076"/>
          </a:xfrm>
          <a:prstGeom prst="rect">
            <a:avLst/>
          </a:prstGeom>
          <a:noFill/>
          <a:ln>
            <a:noFill/>
          </a:ln>
        </p:spPr>
        <p:txBody>
          <a:bodyPr spcFirstLastPara="1" wrap="square" lIns="91425" tIns="45700" rIns="91425" bIns="45700" anchor="t" anchorCtr="0">
            <a:noAutofit/>
          </a:bodyPr>
          <a:lstStyle>
            <a:lvl1pPr marR="0" lvl="0" algn="r" rtl="0">
              <a:lnSpc>
                <a:spcPct val="80000"/>
              </a:lnSpc>
              <a:spcBef>
                <a:spcPts val="0"/>
              </a:spcBef>
              <a:spcAft>
                <a:spcPts val="0"/>
              </a:spcAft>
              <a:buClr>
                <a:srgbClr val="F5333F"/>
              </a:buClr>
              <a:buSzPts val="6600"/>
              <a:buFont typeface="Montserrat"/>
              <a:buNone/>
              <a:defRPr sz="6600" b="1" i="0" u="none" strike="noStrike" cap="none">
                <a:solidFill>
                  <a:srgbClr val="F5333F"/>
                </a:solidFill>
                <a:latin typeface="Montserrat"/>
                <a:ea typeface="Montserrat"/>
                <a:cs typeface="Montserrat"/>
                <a:sym typeface="Montserrat"/>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81" name="Google Shape;81;p42"/>
          <p:cNvSpPr txBox="1"/>
          <p:nvPr/>
        </p:nvSpPr>
        <p:spPr>
          <a:xfrm>
            <a:off x="11942955" y="9036862"/>
            <a:ext cx="5199258" cy="461665"/>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2400"/>
              <a:buFont typeface="Arial"/>
              <a:buNone/>
            </a:pPr>
            <a:r>
              <a:rPr lang="en-GB" sz="2400" b="1" i="0" u="none" strike="noStrike" cap="none">
                <a:solidFill>
                  <a:schemeClr val="lt2"/>
                </a:solidFill>
                <a:latin typeface="Montserrat SemiBold"/>
                <a:ea typeface="Montserrat SemiBold"/>
                <a:cs typeface="Montserrat SemiBold"/>
                <a:sym typeface="Montserrat SemiBold"/>
              </a:rPr>
              <a:t>31 January 2022</a:t>
            </a:r>
            <a:endParaRPr sz="2400" b="1" i="0" u="none" strike="noStrike" cap="none">
              <a:solidFill>
                <a:schemeClr val="lt2"/>
              </a:solidFill>
              <a:latin typeface="Montserrat SemiBold"/>
              <a:ea typeface="Montserrat SemiBold"/>
              <a:cs typeface="Montserrat SemiBold"/>
              <a:sym typeface="Montserrat SemiBold"/>
            </a:endParaRPr>
          </a:p>
        </p:txBody>
      </p:sp>
    </p:spTree>
    <p:extLst>
      <p:ext uri="{BB962C8B-B14F-4D97-AF65-F5344CB8AC3E}">
        <p14:creationId xmlns:p14="http://schemas.microsoft.com/office/powerpoint/2010/main" val="3074665378"/>
      </p:ext>
    </p:extLst>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matchingName="07">
  <p:cSld name="07">
    <p:spTree>
      <p:nvGrpSpPr>
        <p:cNvPr id="1" name="Shape 82"/>
        <p:cNvGrpSpPr/>
        <p:nvPr/>
      </p:nvGrpSpPr>
      <p:grpSpPr>
        <a:xfrm>
          <a:off x="0" y="0"/>
          <a:ext cx="0" cy="0"/>
          <a:chOff x="0" y="0"/>
          <a:chExt cx="0" cy="0"/>
        </a:xfrm>
      </p:grpSpPr>
      <p:sp>
        <p:nvSpPr>
          <p:cNvPr id="83" name="Google Shape;83;p43"/>
          <p:cNvSpPr>
            <a:spLocks noGrp="1"/>
          </p:cNvSpPr>
          <p:nvPr>
            <p:ph type="pic" idx="2"/>
          </p:nvPr>
        </p:nvSpPr>
        <p:spPr>
          <a:xfrm>
            <a:off x="0" y="0"/>
            <a:ext cx="18288000" cy="10288588"/>
          </a:xfrm>
          <a:prstGeom prst="rect">
            <a:avLst/>
          </a:prstGeom>
          <a:solidFill>
            <a:srgbClr val="353535">
              <a:alpha val="11372"/>
            </a:srgbClr>
          </a:solidFill>
          <a:ln>
            <a:noFill/>
          </a:ln>
        </p:spPr>
      </p:sp>
      <p:sp>
        <p:nvSpPr>
          <p:cNvPr id="84" name="Google Shape;84;p43"/>
          <p:cNvSpPr/>
          <p:nvPr/>
        </p:nvSpPr>
        <p:spPr>
          <a:xfrm rot="-2700000">
            <a:off x="-4975069" y="2029188"/>
            <a:ext cx="17752544" cy="3778950"/>
          </a:xfrm>
          <a:prstGeom prst="rect">
            <a:avLst/>
          </a:prstGeom>
          <a:solidFill>
            <a:srgbClr val="011E4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85" name="Google Shape;85;p43"/>
          <p:cNvSpPr/>
          <p:nvPr/>
        </p:nvSpPr>
        <p:spPr>
          <a:xfrm rot="-2700000">
            <a:off x="12735456" y="7087331"/>
            <a:ext cx="8322977" cy="4113339"/>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86" name="Google Shape;86;p43" descr="A sign in the dark&#10;&#10;Description automatically generated"/>
          <p:cNvPicPr preferRelativeResize="0"/>
          <p:nvPr/>
        </p:nvPicPr>
        <p:blipFill rotWithShape="1">
          <a:blip r:embed="rId2">
            <a:alphaModFix/>
          </a:blip>
          <a:srcRect/>
          <a:stretch/>
        </p:blipFill>
        <p:spPr>
          <a:xfrm>
            <a:off x="-2665378" y="-7435166"/>
            <a:ext cx="20236810" cy="20236810"/>
          </a:xfrm>
          <a:prstGeom prst="rect">
            <a:avLst/>
          </a:prstGeom>
          <a:noFill/>
          <a:ln>
            <a:noFill/>
          </a:ln>
        </p:spPr>
      </p:pic>
      <p:sp>
        <p:nvSpPr>
          <p:cNvPr id="87" name="Google Shape;87;p43"/>
          <p:cNvSpPr/>
          <p:nvPr/>
        </p:nvSpPr>
        <p:spPr>
          <a:xfrm rot="-2700000">
            <a:off x="-2493619" y="-545547"/>
            <a:ext cx="7580100" cy="3625588"/>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88" name="Google Shape;88;p43" descr="A picture containing drawing&#10;&#10;Description automatically generated"/>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
        <p:nvSpPr>
          <p:cNvPr id="89" name="Google Shape;89;p43"/>
          <p:cNvSpPr txBox="1">
            <a:spLocks noGrp="1"/>
          </p:cNvSpPr>
          <p:nvPr>
            <p:ph type="title"/>
          </p:nvPr>
        </p:nvSpPr>
        <p:spPr>
          <a:xfrm>
            <a:off x="6974958" y="5805497"/>
            <a:ext cx="10167255" cy="2490076"/>
          </a:xfrm>
          <a:prstGeom prst="rect">
            <a:avLst/>
          </a:prstGeom>
          <a:noFill/>
          <a:ln>
            <a:noFill/>
          </a:ln>
        </p:spPr>
        <p:txBody>
          <a:bodyPr spcFirstLastPara="1" wrap="square" lIns="91425" tIns="45700" rIns="91425" bIns="45700" anchor="t" anchorCtr="0">
            <a:noAutofit/>
          </a:bodyPr>
          <a:lstStyle>
            <a:lvl1pPr marR="0" lvl="0" algn="r" rtl="0">
              <a:lnSpc>
                <a:spcPct val="80000"/>
              </a:lnSpc>
              <a:spcBef>
                <a:spcPts val="0"/>
              </a:spcBef>
              <a:spcAft>
                <a:spcPts val="0"/>
              </a:spcAft>
              <a:buClr>
                <a:srgbClr val="F5333F"/>
              </a:buClr>
              <a:buSzPts val="6600"/>
              <a:buFont typeface="Montserrat"/>
              <a:buNone/>
              <a:defRPr sz="6600" b="1" i="0" u="none" strike="noStrike" cap="none">
                <a:solidFill>
                  <a:srgbClr val="F5333F"/>
                </a:solidFill>
                <a:latin typeface="Montserrat"/>
                <a:ea typeface="Montserrat"/>
                <a:cs typeface="Montserrat"/>
                <a:sym typeface="Montserrat"/>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90" name="Google Shape;90;p43"/>
          <p:cNvSpPr txBox="1"/>
          <p:nvPr/>
        </p:nvSpPr>
        <p:spPr>
          <a:xfrm>
            <a:off x="11942955" y="9036862"/>
            <a:ext cx="5199258" cy="461665"/>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2400"/>
              <a:buFont typeface="Arial"/>
              <a:buNone/>
            </a:pPr>
            <a:r>
              <a:rPr lang="en-GB" sz="2400" b="1" i="0" u="none" strike="noStrike" cap="none">
                <a:solidFill>
                  <a:srgbClr val="011E41"/>
                </a:solidFill>
                <a:latin typeface="Montserrat SemiBold"/>
                <a:ea typeface="Montserrat SemiBold"/>
                <a:cs typeface="Montserrat SemiBold"/>
                <a:sym typeface="Montserrat SemiBold"/>
              </a:rPr>
              <a:t>31 January 2022</a:t>
            </a:r>
            <a:endParaRPr sz="2400" b="1" i="0" u="none" strike="noStrike" cap="none">
              <a:solidFill>
                <a:srgbClr val="011E41"/>
              </a:solidFill>
              <a:latin typeface="Montserrat SemiBold"/>
              <a:ea typeface="Montserrat SemiBold"/>
              <a:cs typeface="Montserrat SemiBold"/>
              <a:sym typeface="Montserrat SemiBold"/>
            </a:endParaRPr>
          </a:p>
        </p:txBody>
      </p:sp>
    </p:spTree>
    <p:extLst>
      <p:ext uri="{BB962C8B-B14F-4D97-AF65-F5344CB8AC3E}">
        <p14:creationId xmlns:p14="http://schemas.microsoft.com/office/powerpoint/2010/main" val="243300677"/>
      </p:ext>
    </p:extLst>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matchingName="10">
  <p:cSld name="10">
    <p:spTree>
      <p:nvGrpSpPr>
        <p:cNvPr id="1" name="Shape 91"/>
        <p:cNvGrpSpPr/>
        <p:nvPr/>
      </p:nvGrpSpPr>
      <p:grpSpPr>
        <a:xfrm>
          <a:off x="0" y="0"/>
          <a:ext cx="0" cy="0"/>
          <a:chOff x="0" y="0"/>
          <a:chExt cx="0" cy="0"/>
        </a:xfrm>
      </p:grpSpPr>
      <p:sp>
        <p:nvSpPr>
          <p:cNvPr id="92" name="Google Shape;92;p44"/>
          <p:cNvSpPr>
            <a:spLocks noGrp="1"/>
          </p:cNvSpPr>
          <p:nvPr>
            <p:ph type="pic" idx="2"/>
          </p:nvPr>
        </p:nvSpPr>
        <p:spPr>
          <a:xfrm>
            <a:off x="383056" y="338143"/>
            <a:ext cx="17521895" cy="9625008"/>
          </a:xfrm>
          <a:prstGeom prst="rect">
            <a:avLst/>
          </a:prstGeom>
          <a:solidFill>
            <a:srgbClr val="353535">
              <a:alpha val="11372"/>
            </a:srgbClr>
          </a:solidFill>
          <a:ln>
            <a:noFill/>
          </a:ln>
        </p:spPr>
      </p:sp>
    </p:spTree>
    <p:extLst>
      <p:ext uri="{BB962C8B-B14F-4D97-AF65-F5344CB8AC3E}">
        <p14:creationId xmlns:p14="http://schemas.microsoft.com/office/powerpoint/2010/main" val="405827178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1">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0" y="0"/>
            <a:ext cx="7942823"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11E6BB1B-7FD3-5044-8E26-AB8C41868C07}"/>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0A10AC74-6651-E849-B07C-C83D55763DD6}"/>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77020480"/>
      </p:ext>
    </p:extLst>
  </p:cSld>
  <p:clrMapOvr>
    <a:masterClrMapping/>
  </p:clrMapOvr>
</p:sldLayout>
</file>

<file path=ppt/slideLayouts/slideLayout210.xml><?xml version="1.0" encoding="utf-8"?>
<p:sldLayout xmlns:a="http://schemas.openxmlformats.org/drawingml/2006/main" xmlns:r="http://schemas.openxmlformats.org/officeDocument/2006/relationships" xmlns:p="http://schemas.openxmlformats.org/presentationml/2006/main" matchingName="11">
  <p:cSld name="11">
    <p:spTree>
      <p:nvGrpSpPr>
        <p:cNvPr id="1" name="Shape 93"/>
        <p:cNvGrpSpPr/>
        <p:nvPr/>
      </p:nvGrpSpPr>
      <p:grpSpPr>
        <a:xfrm>
          <a:off x="0" y="0"/>
          <a:ext cx="0" cy="0"/>
          <a:chOff x="0" y="0"/>
          <a:chExt cx="0" cy="0"/>
        </a:xfrm>
      </p:grpSpPr>
      <p:sp>
        <p:nvSpPr>
          <p:cNvPr id="94" name="Google Shape;94;p45"/>
          <p:cNvSpPr>
            <a:spLocks noGrp="1"/>
          </p:cNvSpPr>
          <p:nvPr>
            <p:ph type="pic" idx="2"/>
          </p:nvPr>
        </p:nvSpPr>
        <p:spPr>
          <a:xfrm>
            <a:off x="1935145" y="3120406"/>
            <a:ext cx="5715000" cy="5715000"/>
          </a:xfrm>
          <a:prstGeom prst="rect">
            <a:avLst/>
          </a:prstGeom>
          <a:solidFill>
            <a:srgbClr val="353535">
              <a:alpha val="11372"/>
            </a:srgbClr>
          </a:solidFill>
          <a:ln>
            <a:noFill/>
          </a:ln>
        </p:spPr>
      </p:sp>
      <p:sp>
        <p:nvSpPr>
          <p:cNvPr id="95" name="Google Shape;95;p45"/>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96" name="Google Shape;96;p45"/>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97" name="Google Shape;97;p45"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1161254464"/>
      </p:ext>
    </p:extLst>
  </p:cSld>
  <p:clrMapOvr>
    <a:masterClrMapping/>
  </p:clrMapOvr>
</p:sldLayout>
</file>

<file path=ppt/slideLayouts/slideLayout211.xml><?xml version="1.0" encoding="utf-8"?>
<p:sldLayout xmlns:a="http://schemas.openxmlformats.org/drawingml/2006/main" xmlns:r="http://schemas.openxmlformats.org/officeDocument/2006/relationships" xmlns:p="http://schemas.openxmlformats.org/presentationml/2006/main" matchingName="12">
  <p:cSld name="12">
    <p:spTree>
      <p:nvGrpSpPr>
        <p:cNvPr id="1" name="Shape 98"/>
        <p:cNvGrpSpPr/>
        <p:nvPr/>
      </p:nvGrpSpPr>
      <p:grpSpPr>
        <a:xfrm>
          <a:off x="0" y="0"/>
          <a:ext cx="0" cy="0"/>
          <a:chOff x="0" y="0"/>
          <a:chExt cx="0" cy="0"/>
        </a:xfrm>
      </p:grpSpPr>
      <p:sp>
        <p:nvSpPr>
          <p:cNvPr id="99" name="Google Shape;99;p46"/>
          <p:cNvSpPr>
            <a:spLocks noGrp="1"/>
          </p:cNvSpPr>
          <p:nvPr>
            <p:ph type="pic" idx="2"/>
          </p:nvPr>
        </p:nvSpPr>
        <p:spPr>
          <a:xfrm>
            <a:off x="1610782" y="2576586"/>
            <a:ext cx="6363725" cy="6363727"/>
          </a:xfrm>
          <a:prstGeom prst="rect">
            <a:avLst/>
          </a:prstGeom>
          <a:solidFill>
            <a:srgbClr val="353535">
              <a:alpha val="11372"/>
            </a:srgbClr>
          </a:solidFill>
          <a:ln>
            <a:noFill/>
          </a:ln>
        </p:spPr>
      </p:sp>
      <p:sp>
        <p:nvSpPr>
          <p:cNvPr id="100" name="Google Shape;100;p46"/>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01" name="Google Shape;101;p46"/>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02" name="Google Shape;102;p46"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2251282728"/>
      </p:ext>
    </p:extLst>
  </p:cSld>
  <p:clrMapOvr>
    <a:masterClrMapping/>
  </p:clrMapOvr>
</p:sldLayout>
</file>

<file path=ppt/slideLayouts/slideLayout212.xml><?xml version="1.0" encoding="utf-8"?>
<p:sldLayout xmlns:a="http://schemas.openxmlformats.org/drawingml/2006/main" xmlns:r="http://schemas.openxmlformats.org/officeDocument/2006/relationships" xmlns:p="http://schemas.openxmlformats.org/presentationml/2006/main" matchingName="13">
  <p:cSld name="13">
    <p:spTree>
      <p:nvGrpSpPr>
        <p:cNvPr id="1" name="Shape 103"/>
        <p:cNvGrpSpPr/>
        <p:nvPr/>
      </p:nvGrpSpPr>
      <p:grpSpPr>
        <a:xfrm>
          <a:off x="0" y="0"/>
          <a:ext cx="0" cy="0"/>
          <a:chOff x="0" y="0"/>
          <a:chExt cx="0" cy="0"/>
        </a:xfrm>
      </p:grpSpPr>
      <p:sp>
        <p:nvSpPr>
          <p:cNvPr id="104" name="Google Shape;104;p47"/>
          <p:cNvSpPr>
            <a:spLocks noGrp="1"/>
          </p:cNvSpPr>
          <p:nvPr>
            <p:ph type="pic" idx="2"/>
          </p:nvPr>
        </p:nvSpPr>
        <p:spPr>
          <a:xfrm flipH="1">
            <a:off x="-1" y="0"/>
            <a:ext cx="14712019" cy="4511040"/>
          </a:xfrm>
          <a:prstGeom prst="rect">
            <a:avLst/>
          </a:prstGeom>
          <a:solidFill>
            <a:srgbClr val="353535">
              <a:alpha val="11372"/>
            </a:srgbClr>
          </a:solidFill>
          <a:ln>
            <a:noFill/>
          </a:ln>
        </p:spPr>
      </p:sp>
      <p:sp>
        <p:nvSpPr>
          <p:cNvPr id="105" name="Google Shape;105;p47"/>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06" name="Google Shape;106;p47"/>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07" name="Google Shape;107;p47"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444605482"/>
      </p:ext>
    </p:extLst>
  </p:cSld>
  <p:clrMapOvr>
    <a:masterClrMapping/>
  </p:clrMapOvr>
</p:sldLayout>
</file>

<file path=ppt/slideLayouts/slideLayout213.xml><?xml version="1.0" encoding="utf-8"?>
<p:sldLayout xmlns:a="http://schemas.openxmlformats.org/drawingml/2006/main" xmlns:r="http://schemas.openxmlformats.org/officeDocument/2006/relationships" xmlns:p="http://schemas.openxmlformats.org/presentationml/2006/main" matchingName="14">
  <p:cSld name="14">
    <p:spTree>
      <p:nvGrpSpPr>
        <p:cNvPr id="1" name="Shape 108"/>
        <p:cNvGrpSpPr/>
        <p:nvPr/>
      </p:nvGrpSpPr>
      <p:grpSpPr>
        <a:xfrm>
          <a:off x="0" y="0"/>
          <a:ext cx="0" cy="0"/>
          <a:chOff x="0" y="0"/>
          <a:chExt cx="0" cy="0"/>
        </a:xfrm>
      </p:grpSpPr>
      <p:sp>
        <p:nvSpPr>
          <p:cNvPr id="109" name="Google Shape;109;p48"/>
          <p:cNvSpPr>
            <a:spLocks noGrp="1"/>
          </p:cNvSpPr>
          <p:nvPr>
            <p:ph type="pic" idx="2"/>
          </p:nvPr>
        </p:nvSpPr>
        <p:spPr>
          <a:xfrm>
            <a:off x="1553028" y="0"/>
            <a:ext cx="16734972" cy="5379495"/>
          </a:xfrm>
          <a:prstGeom prst="rect">
            <a:avLst/>
          </a:prstGeom>
          <a:solidFill>
            <a:srgbClr val="353535">
              <a:alpha val="11372"/>
            </a:srgbClr>
          </a:solidFill>
          <a:ln>
            <a:noFill/>
          </a:ln>
        </p:spPr>
      </p:sp>
      <p:sp>
        <p:nvSpPr>
          <p:cNvPr id="110" name="Google Shape;110;p48"/>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11" name="Google Shape;111;p48"/>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12" name="Google Shape;112;p48"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3873159449"/>
      </p:ext>
    </p:extLst>
  </p:cSld>
  <p:clrMapOvr>
    <a:masterClrMapping/>
  </p:clrMapOvr>
</p:sldLayout>
</file>

<file path=ppt/slideLayouts/slideLayout214.xml><?xml version="1.0" encoding="utf-8"?>
<p:sldLayout xmlns:a="http://schemas.openxmlformats.org/drawingml/2006/main" xmlns:r="http://schemas.openxmlformats.org/officeDocument/2006/relationships" xmlns:p="http://schemas.openxmlformats.org/presentationml/2006/main" matchingName="16">
  <p:cSld name="16">
    <p:spTree>
      <p:nvGrpSpPr>
        <p:cNvPr id="1" name="Shape 113"/>
        <p:cNvGrpSpPr/>
        <p:nvPr/>
      </p:nvGrpSpPr>
      <p:grpSpPr>
        <a:xfrm>
          <a:off x="0" y="0"/>
          <a:ext cx="0" cy="0"/>
          <a:chOff x="0" y="0"/>
          <a:chExt cx="0" cy="0"/>
        </a:xfrm>
      </p:grpSpPr>
      <p:sp>
        <p:nvSpPr>
          <p:cNvPr id="114" name="Google Shape;114;p49"/>
          <p:cNvSpPr>
            <a:spLocks noGrp="1"/>
          </p:cNvSpPr>
          <p:nvPr>
            <p:ph type="pic" idx="2"/>
          </p:nvPr>
        </p:nvSpPr>
        <p:spPr>
          <a:xfrm>
            <a:off x="0" y="0"/>
            <a:ext cx="6698918" cy="6698919"/>
          </a:xfrm>
          <a:prstGeom prst="rect">
            <a:avLst/>
          </a:prstGeom>
          <a:solidFill>
            <a:srgbClr val="353535">
              <a:alpha val="11372"/>
            </a:srgbClr>
          </a:solidFill>
          <a:ln>
            <a:noFill/>
          </a:ln>
        </p:spPr>
      </p:sp>
      <p:sp>
        <p:nvSpPr>
          <p:cNvPr id="115" name="Google Shape;115;p49"/>
          <p:cNvSpPr>
            <a:spLocks noGrp="1"/>
          </p:cNvSpPr>
          <p:nvPr>
            <p:ph type="pic" idx="3"/>
          </p:nvPr>
        </p:nvSpPr>
        <p:spPr>
          <a:xfrm>
            <a:off x="4279192" y="4287009"/>
            <a:ext cx="4798110" cy="4798111"/>
          </a:xfrm>
          <a:prstGeom prst="rect">
            <a:avLst/>
          </a:prstGeom>
          <a:solidFill>
            <a:srgbClr val="353535">
              <a:alpha val="11372"/>
            </a:srgbClr>
          </a:solidFill>
          <a:ln>
            <a:noFill/>
          </a:ln>
        </p:spPr>
      </p:sp>
      <p:sp>
        <p:nvSpPr>
          <p:cNvPr id="116" name="Google Shape;116;p49"/>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17" name="Google Shape;117;p49"/>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18" name="Google Shape;118;p49"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2840371759"/>
      </p:ext>
    </p:extLst>
  </p:cSld>
  <p:clrMapOvr>
    <a:masterClrMapping/>
  </p:clrMapOvr>
</p:sldLayout>
</file>

<file path=ppt/slideLayouts/slideLayout215.xml><?xml version="1.0" encoding="utf-8"?>
<p:sldLayout xmlns:a="http://schemas.openxmlformats.org/drawingml/2006/main" xmlns:r="http://schemas.openxmlformats.org/officeDocument/2006/relationships" xmlns:p="http://schemas.openxmlformats.org/presentationml/2006/main" matchingName="17">
  <p:cSld name="17">
    <p:spTree>
      <p:nvGrpSpPr>
        <p:cNvPr id="1" name="Shape 119"/>
        <p:cNvGrpSpPr/>
        <p:nvPr/>
      </p:nvGrpSpPr>
      <p:grpSpPr>
        <a:xfrm>
          <a:off x="0" y="0"/>
          <a:ext cx="0" cy="0"/>
          <a:chOff x="0" y="0"/>
          <a:chExt cx="0" cy="0"/>
        </a:xfrm>
      </p:grpSpPr>
      <p:sp>
        <p:nvSpPr>
          <p:cNvPr id="120" name="Google Shape;120;p50"/>
          <p:cNvSpPr>
            <a:spLocks noGrp="1"/>
          </p:cNvSpPr>
          <p:nvPr>
            <p:ph type="pic" idx="2"/>
          </p:nvPr>
        </p:nvSpPr>
        <p:spPr>
          <a:xfrm>
            <a:off x="6907700" y="3429529"/>
            <a:ext cx="3466042" cy="3429529"/>
          </a:xfrm>
          <a:prstGeom prst="rect">
            <a:avLst/>
          </a:prstGeom>
          <a:solidFill>
            <a:srgbClr val="353535">
              <a:alpha val="11372"/>
            </a:srgbClr>
          </a:solidFill>
          <a:ln>
            <a:noFill/>
          </a:ln>
        </p:spPr>
      </p:sp>
      <p:sp>
        <p:nvSpPr>
          <p:cNvPr id="121" name="Google Shape;121;p50"/>
          <p:cNvSpPr>
            <a:spLocks noGrp="1"/>
          </p:cNvSpPr>
          <p:nvPr>
            <p:ph type="pic" idx="3"/>
          </p:nvPr>
        </p:nvSpPr>
        <p:spPr>
          <a:xfrm>
            <a:off x="-24384" y="0"/>
            <a:ext cx="3466042" cy="3429529"/>
          </a:xfrm>
          <a:prstGeom prst="rect">
            <a:avLst/>
          </a:prstGeom>
          <a:solidFill>
            <a:srgbClr val="353535">
              <a:alpha val="11372"/>
            </a:srgbClr>
          </a:solidFill>
          <a:ln>
            <a:noFill/>
          </a:ln>
        </p:spPr>
      </p:sp>
      <p:sp>
        <p:nvSpPr>
          <p:cNvPr id="122" name="Google Shape;122;p50"/>
          <p:cNvSpPr>
            <a:spLocks noGrp="1"/>
          </p:cNvSpPr>
          <p:nvPr>
            <p:ph type="pic" idx="4"/>
          </p:nvPr>
        </p:nvSpPr>
        <p:spPr>
          <a:xfrm>
            <a:off x="3441658" y="3429529"/>
            <a:ext cx="3466042" cy="3429529"/>
          </a:xfrm>
          <a:prstGeom prst="rect">
            <a:avLst/>
          </a:prstGeom>
          <a:solidFill>
            <a:srgbClr val="353535">
              <a:alpha val="11372"/>
            </a:srgbClr>
          </a:solidFill>
          <a:ln>
            <a:noFill/>
          </a:ln>
        </p:spPr>
      </p:sp>
      <p:sp>
        <p:nvSpPr>
          <p:cNvPr id="123" name="Google Shape;123;p50"/>
          <p:cNvSpPr>
            <a:spLocks noGrp="1"/>
          </p:cNvSpPr>
          <p:nvPr>
            <p:ph type="pic" idx="5"/>
          </p:nvPr>
        </p:nvSpPr>
        <p:spPr>
          <a:xfrm>
            <a:off x="-24384" y="3429529"/>
            <a:ext cx="3466042" cy="3429529"/>
          </a:xfrm>
          <a:prstGeom prst="rect">
            <a:avLst/>
          </a:prstGeom>
          <a:solidFill>
            <a:srgbClr val="353535">
              <a:alpha val="11372"/>
            </a:srgbClr>
          </a:solidFill>
          <a:ln>
            <a:noFill/>
          </a:ln>
        </p:spPr>
      </p:sp>
      <p:sp>
        <p:nvSpPr>
          <p:cNvPr id="124" name="Google Shape;124;p50"/>
          <p:cNvSpPr>
            <a:spLocks noGrp="1"/>
          </p:cNvSpPr>
          <p:nvPr>
            <p:ph type="pic" idx="6"/>
          </p:nvPr>
        </p:nvSpPr>
        <p:spPr>
          <a:xfrm>
            <a:off x="3441658" y="6859059"/>
            <a:ext cx="3466042" cy="3429529"/>
          </a:xfrm>
          <a:prstGeom prst="rect">
            <a:avLst/>
          </a:prstGeom>
          <a:solidFill>
            <a:srgbClr val="353535">
              <a:alpha val="11372"/>
            </a:srgbClr>
          </a:solidFill>
          <a:ln>
            <a:noFill/>
          </a:ln>
        </p:spPr>
      </p:sp>
      <p:sp>
        <p:nvSpPr>
          <p:cNvPr id="125" name="Google Shape;125;p50"/>
          <p:cNvSpPr>
            <a:spLocks noGrp="1"/>
          </p:cNvSpPr>
          <p:nvPr>
            <p:ph type="pic" idx="7"/>
          </p:nvPr>
        </p:nvSpPr>
        <p:spPr>
          <a:xfrm>
            <a:off x="-24384" y="6859059"/>
            <a:ext cx="3466042" cy="3429529"/>
          </a:xfrm>
          <a:prstGeom prst="rect">
            <a:avLst/>
          </a:prstGeom>
          <a:solidFill>
            <a:srgbClr val="353535">
              <a:alpha val="11372"/>
            </a:srgbClr>
          </a:solidFill>
          <a:ln>
            <a:noFill/>
          </a:ln>
        </p:spPr>
      </p:sp>
      <p:sp>
        <p:nvSpPr>
          <p:cNvPr id="126" name="Google Shape;126;p5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27" name="Google Shape;127;p5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28" name="Google Shape;128;p50"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2291908058"/>
      </p:ext>
    </p:extLst>
  </p:cSld>
  <p:clrMapOvr>
    <a:masterClrMapping/>
  </p:clrMapOvr>
</p:sldLayout>
</file>

<file path=ppt/slideLayouts/slideLayout216.xml><?xml version="1.0" encoding="utf-8"?>
<p:sldLayout xmlns:a="http://schemas.openxmlformats.org/drawingml/2006/main" xmlns:r="http://schemas.openxmlformats.org/officeDocument/2006/relationships" xmlns:p="http://schemas.openxmlformats.org/presentationml/2006/main" matchingName="18">
  <p:cSld name="18">
    <p:spTree>
      <p:nvGrpSpPr>
        <p:cNvPr id="1" name="Shape 129"/>
        <p:cNvGrpSpPr/>
        <p:nvPr/>
      </p:nvGrpSpPr>
      <p:grpSpPr>
        <a:xfrm>
          <a:off x="0" y="0"/>
          <a:ext cx="0" cy="0"/>
          <a:chOff x="0" y="0"/>
          <a:chExt cx="0" cy="0"/>
        </a:xfrm>
      </p:grpSpPr>
      <p:sp>
        <p:nvSpPr>
          <p:cNvPr id="130" name="Google Shape;130;p51"/>
          <p:cNvSpPr>
            <a:spLocks noGrp="1"/>
          </p:cNvSpPr>
          <p:nvPr>
            <p:ph type="pic" idx="2"/>
          </p:nvPr>
        </p:nvSpPr>
        <p:spPr>
          <a:xfrm>
            <a:off x="11359170" y="0"/>
            <a:ext cx="2271834" cy="2247901"/>
          </a:xfrm>
          <a:prstGeom prst="rect">
            <a:avLst/>
          </a:prstGeom>
          <a:solidFill>
            <a:srgbClr val="353535">
              <a:alpha val="11372"/>
            </a:srgbClr>
          </a:solidFill>
          <a:ln>
            <a:noFill/>
          </a:ln>
        </p:spPr>
      </p:sp>
      <p:sp>
        <p:nvSpPr>
          <p:cNvPr id="131" name="Google Shape;131;p51"/>
          <p:cNvSpPr>
            <a:spLocks noGrp="1"/>
          </p:cNvSpPr>
          <p:nvPr>
            <p:ph type="pic" idx="3"/>
          </p:nvPr>
        </p:nvSpPr>
        <p:spPr>
          <a:xfrm>
            <a:off x="9087336" y="0"/>
            <a:ext cx="2271834" cy="2247901"/>
          </a:xfrm>
          <a:prstGeom prst="rect">
            <a:avLst/>
          </a:prstGeom>
          <a:solidFill>
            <a:srgbClr val="353535">
              <a:alpha val="11372"/>
            </a:srgbClr>
          </a:solidFill>
          <a:ln>
            <a:noFill/>
          </a:ln>
        </p:spPr>
      </p:sp>
      <p:sp>
        <p:nvSpPr>
          <p:cNvPr id="132" name="Google Shape;132;p51"/>
          <p:cNvSpPr>
            <a:spLocks noGrp="1"/>
          </p:cNvSpPr>
          <p:nvPr>
            <p:ph type="pic" idx="4"/>
          </p:nvPr>
        </p:nvSpPr>
        <p:spPr>
          <a:xfrm>
            <a:off x="6815502" y="0"/>
            <a:ext cx="2271834" cy="2247901"/>
          </a:xfrm>
          <a:prstGeom prst="rect">
            <a:avLst/>
          </a:prstGeom>
          <a:solidFill>
            <a:srgbClr val="353535">
              <a:alpha val="11372"/>
            </a:srgbClr>
          </a:solidFill>
          <a:ln>
            <a:noFill/>
          </a:ln>
        </p:spPr>
      </p:sp>
      <p:sp>
        <p:nvSpPr>
          <p:cNvPr id="133" name="Google Shape;133;p51"/>
          <p:cNvSpPr>
            <a:spLocks noGrp="1"/>
          </p:cNvSpPr>
          <p:nvPr>
            <p:ph type="pic" idx="5"/>
          </p:nvPr>
        </p:nvSpPr>
        <p:spPr>
          <a:xfrm>
            <a:off x="4543668" y="0"/>
            <a:ext cx="2271834" cy="2247901"/>
          </a:xfrm>
          <a:prstGeom prst="rect">
            <a:avLst/>
          </a:prstGeom>
          <a:solidFill>
            <a:srgbClr val="353535">
              <a:alpha val="11372"/>
            </a:srgbClr>
          </a:solidFill>
          <a:ln>
            <a:noFill/>
          </a:ln>
        </p:spPr>
      </p:sp>
      <p:sp>
        <p:nvSpPr>
          <p:cNvPr id="134" name="Google Shape;134;p51"/>
          <p:cNvSpPr>
            <a:spLocks noGrp="1"/>
          </p:cNvSpPr>
          <p:nvPr>
            <p:ph type="pic" idx="6"/>
          </p:nvPr>
        </p:nvSpPr>
        <p:spPr>
          <a:xfrm>
            <a:off x="2271834" y="0"/>
            <a:ext cx="2271834" cy="2247901"/>
          </a:xfrm>
          <a:prstGeom prst="rect">
            <a:avLst/>
          </a:prstGeom>
          <a:solidFill>
            <a:srgbClr val="353535">
              <a:alpha val="11372"/>
            </a:srgbClr>
          </a:solidFill>
          <a:ln>
            <a:noFill/>
          </a:ln>
        </p:spPr>
      </p:sp>
      <p:sp>
        <p:nvSpPr>
          <p:cNvPr id="135" name="Google Shape;135;p51"/>
          <p:cNvSpPr>
            <a:spLocks noGrp="1"/>
          </p:cNvSpPr>
          <p:nvPr>
            <p:ph type="pic" idx="7"/>
          </p:nvPr>
        </p:nvSpPr>
        <p:spPr>
          <a:xfrm>
            <a:off x="0" y="0"/>
            <a:ext cx="2271834" cy="2247901"/>
          </a:xfrm>
          <a:prstGeom prst="rect">
            <a:avLst/>
          </a:prstGeom>
          <a:solidFill>
            <a:srgbClr val="353535">
              <a:alpha val="11372"/>
            </a:srgbClr>
          </a:solidFill>
          <a:ln>
            <a:noFill/>
          </a:ln>
        </p:spPr>
      </p:sp>
      <p:sp>
        <p:nvSpPr>
          <p:cNvPr id="136" name="Google Shape;136;p51"/>
          <p:cNvSpPr>
            <a:spLocks noGrp="1"/>
          </p:cNvSpPr>
          <p:nvPr>
            <p:ph type="pic" idx="8"/>
          </p:nvPr>
        </p:nvSpPr>
        <p:spPr>
          <a:xfrm>
            <a:off x="9087336" y="2247901"/>
            <a:ext cx="2271834" cy="2247901"/>
          </a:xfrm>
          <a:prstGeom prst="rect">
            <a:avLst/>
          </a:prstGeom>
          <a:solidFill>
            <a:srgbClr val="353535">
              <a:alpha val="11372"/>
            </a:srgbClr>
          </a:solidFill>
          <a:ln>
            <a:noFill/>
          </a:ln>
        </p:spPr>
      </p:sp>
      <p:sp>
        <p:nvSpPr>
          <p:cNvPr id="137" name="Google Shape;137;p51"/>
          <p:cNvSpPr>
            <a:spLocks noGrp="1"/>
          </p:cNvSpPr>
          <p:nvPr>
            <p:ph type="pic" idx="9"/>
          </p:nvPr>
        </p:nvSpPr>
        <p:spPr>
          <a:xfrm>
            <a:off x="6815502" y="2247901"/>
            <a:ext cx="2271834" cy="2247901"/>
          </a:xfrm>
          <a:prstGeom prst="rect">
            <a:avLst/>
          </a:prstGeom>
          <a:solidFill>
            <a:srgbClr val="353535">
              <a:alpha val="11372"/>
            </a:srgbClr>
          </a:solidFill>
          <a:ln>
            <a:noFill/>
          </a:ln>
        </p:spPr>
      </p:sp>
      <p:sp>
        <p:nvSpPr>
          <p:cNvPr id="138" name="Google Shape;138;p51"/>
          <p:cNvSpPr>
            <a:spLocks noGrp="1"/>
          </p:cNvSpPr>
          <p:nvPr>
            <p:ph type="pic" idx="13"/>
          </p:nvPr>
        </p:nvSpPr>
        <p:spPr>
          <a:xfrm>
            <a:off x="4543668" y="2247901"/>
            <a:ext cx="2271834" cy="2247901"/>
          </a:xfrm>
          <a:prstGeom prst="rect">
            <a:avLst/>
          </a:prstGeom>
          <a:solidFill>
            <a:srgbClr val="353535">
              <a:alpha val="11372"/>
            </a:srgbClr>
          </a:solidFill>
          <a:ln>
            <a:noFill/>
          </a:ln>
        </p:spPr>
      </p:sp>
      <p:sp>
        <p:nvSpPr>
          <p:cNvPr id="139" name="Google Shape;139;p51"/>
          <p:cNvSpPr>
            <a:spLocks noGrp="1"/>
          </p:cNvSpPr>
          <p:nvPr>
            <p:ph type="pic" idx="14"/>
          </p:nvPr>
        </p:nvSpPr>
        <p:spPr>
          <a:xfrm>
            <a:off x="2271834" y="2247901"/>
            <a:ext cx="2271834" cy="2247901"/>
          </a:xfrm>
          <a:prstGeom prst="rect">
            <a:avLst/>
          </a:prstGeom>
          <a:solidFill>
            <a:srgbClr val="353535">
              <a:alpha val="11372"/>
            </a:srgbClr>
          </a:solidFill>
          <a:ln>
            <a:noFill/>
          </a:ln>
        </p:spPr>
      </p:sp>
      <p:sp>
        <p:nvSpPr>
          <p:cNvPr id="140" name="Google Shape;140;p51"/>
          <p:cNvSpPr>
            <a:spLocks noGrp="1"/>
          </p:cNvSpPr>
          <p:nvPr>
            <p:ph type="pic" idx="15"/>
          </p:nvPr>
        </p:nvSpPr>
        <p:spPr>
          <a:xfrm>
            <a:off x="0" y="2247901"/>
            <a:ext cx="2271834" cy="2247901"/>
          </a:xfrm>
          <a:prstGeom prst="rect">
            <a:avLst/>
          </a:prstGeom>
          <a:solidFill>
            <a:srgbClr val="353535">
              <a:alpha val="11372"/>
            </a:srgbClr>
          </a:solidFill>
          <a:ln>
            <a:noFill/>
          </a:ln>
        </p:spPr>
      </p:sp>
      <p:sp>
        <p:nvSpPr>
          <p:cNvPr id="141" name="Google Shape;141;p51"/>
          <p:cNvSpPr>
            <a:spLocks noGrp="1"/>
          </p:cNvSpPr>
          <p:nvPr>
            <p:ph type="pic" idx="16"/>
          </p:nvPr>
        </p:nvSpPr>
        <p:spPr>
          <a:xfrm>
            <a:off x="4543668" y="4495802"/>
            <a:ext cx="2271834" cy="2247901"/>
          </a:xfrm>
          <a:prstGeom prst="rect">
            <a:avLst/>
          </a:prstGeom>
          <a:solidFill>
            <a:srgbClr val="353535">
              <a:alpha val="11372"/>
            </a:srgbClr>
          </a:solidFill>
          <a:ln>
            <a:noFill/>
          </a:ln>
        </p:spPr>
      </p:sp>
      <p:sp>
        <p:nvSpPr>
          <p:cNvPr id="142" name="Google Shape;142;p51"/>
          <p:cNvSpPr>
            <a:spLocks noGrp="1"/>
          </p:cNvSpPr>
          <p:nvPr>
            <p:ph type="pic" idx="17"/>
          </p:nvPr>
        </p:nvSpPr>
        <p:spPr>
          <a:xfrm>
            <a:off x="2271834" y="4495802"/>
            <a:ext cx="2271834" cy="2247901"/>
          </a:xfrm>
          <a:prstGeom prst="rect">
            <a:avLst/>
          </a:prstGeom>
          <a:solidFill>
            <a:srgbClr val="353535">
              <a:alpha val="11372"/>
            </a:srgbClr>
          </a:solidFill>
          <a:ln>
            <a:noFill/>
          </a:ln>
        </p:spPr>
      </p:sp>
      <p:sp>
        <p:nvSpPr>
          <p:cNvPr id="143" name="Google Shape;143;p51"/>
          <p:cNvSpPr>
            <a:spLocks noGrp="1"/>
          </p:cNvSpPr>
          <p:nvPr>
            <p:ph type="pic" idx="18"/>
          </p:nvPr>
        </p:nvSpPr>
        <p:spPr>
          <a:xfrm>
            <a:off x="0" y="4495802"/>
            <a:ext cx="2271834" cy="2247901"/>
          </a:xfrm>
          <a:prstGeom prst="rect">
            <a:avLst/>
          </a:prstGeom>
          <a:solidFill>
            <a:srgbClr val="353535">
              <a:alpha val="11372"/>
            </a:srgbClr>
          </a:solidFill>
          <a:ln>
            <a:noFill/>
          </a:ln>
        </p:spPr>
      </p:sp>
      <p:sp>
        <p:nvSpPr>
          <p:cNvPr id="144" name="Google Shape;144;p51"/>
          <p:cNvSpPr>
            <a:spLocks noGrp="1"/>
          </p:cNvSpPr>
          <p:nvPr>
            <p:ph type="pic" idx="19"/>
          </p:nvPr>
        </p:nvSpPr>
        <p:spPr>
          <a:xfrm>
            <a:off x="0" y="6743703"/>
            <a:ext cx="2271834" cy="2247901"/>
          </a:xfrm>
          <a:prstGeom prst="rect">
            <a:avLst/>
          </a:prstGeom>
          <a:solidFill>
            <a:srgbClr val="353535">
              <a:alpha val="11372"/>
            </a:srgbClr>
          </a:solidFill>
          <a:ln>
            <a:noFill/>
          </a:ln>
        </p:spPr>
      </p:sp>
      <p:sp>
        <p:nvSpPr>
          <p:cNvPr id="145" name="Google Shape;145;p51"/>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46" name="Google Shape;146;p51"/>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47" name="Google Shape;147;p51"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4213407408"/>
      </p:ext>
    </p:extLst>
  </p:cSld>
  <p:clrMapOvr>
    <a:masterClrMapping/>
  </p:clrMapOvr>
</p:sldLayout>
</file>

<file path=ppt/slideLayouts/slideLayout217.xml><?xml version="1.0" encoding="utf-8"?>
<p:sldLayout xmlns:a="http://schemas.openxmlformats.org/drawingml/2006/main" xmlns:r="http://schemas.openxmlformats.org/officeDocument/2006/relationships" xmlns:p="http://schemas.openxmlformats.org/presentationml/2006/main" matchingName="19">
  <p:cSld name="19">
    <p:spTree>
      <p:nvGrpSpPr>
        <p:cNvPr id="1" name="Shape 148"/>
        <p:cNvGrpSpPr/>
        <p:nvPr/>
      </p:nvGrpSpPr>
      <p:grpSpPr>
        <a:xfrm>
          <a:off x="0" y="0"/>
          <a:ext cx="0" cy="0"/>
          <a:chOff x="0" y="0"/>
          <a:chExt cx="0" cy="0"/>
        </a:xfrm>
      </p:grpSpPr>
      <p:sp>
        <p:nvSpPr>
          <p:cNvPr id="149" name="Google Shape;149;p52"/>
          <p:cNvSpPr>
            <a:spLocks noGrp="1"/>
          </p:cNvSpPr>
          <p:nvPr>
            <p:ph type="pic" idx="2"/>
          </p:nvPr>
        </p:nvSpPr>
        <p:spPr>
          <a:xfrm>
            <a:off x="2076448" y="0"/>
            <a:ext cx="3975907" cy="10288588"/>
          </a:xfrm>
          <a:prstGeom prst="rect">
            <a:avLst/>
          </a:prstGeom>
          <a:solidFill>
            <a:srgbClr val="353535">
              <a:alpha val="11372"/>
            </a:srgbClr>
          </a:solidFill>
          <a:ln>
            <a:noFill/>
          </a:ln>
        </p:spPr>
      </p:sp>
      <p:sp>
        <p:nvSpPr>
          <p:cNvPr id="150" name="Google Shape;150;p52"/>
          <p:cNvSpPr>
            <a:spLocks noGrp="1"/>
          </p:cNvSpPr>
          <p:nvPr>
            <p:ph type="pic" idx="3"/>
          </p:nvPr>
        </p:nvSpPr>
        <p:spPr>
          <a:xfrm>
            <a:off x="6052354" y="0"/>
            <a:ext cx="3975907" cy="10288588"/>
          </a:xfrm>
          <a:prstGeom prst="rect">
            <a:avLst/>
          </a:prstGeom>
          <a:solidFill>
            <a:srgbClr val="353535">
              <a:alpha val="11372"/>
            </a:srgbClr>
          </a:solidFill>
          <a:ln>
            <a:noFill/>
          </a:ln>
        </p:spPr>
      </p:sp>
      <p:sp>
        <p:nvSpPr>
          <p:cNvPr id="151" name="Google Shape;151;p52"/>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52" name="Google Shape;152;p52"/>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53" name="Google Shape;153;p52"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3229603881"/>
      </p:ext>
    </p:extLst>
  </p:cSld>
  <p:clrMapOvr>
    <a:masterClrMapping/>
  </p:clrMapOvr>
</p:sldLayout>
</file>

<file path=ppt/slideLayouts/slideLayout218.xml><?xml version="1.0" encoding="utf-8"?>
<p:sldLayout xmlns:a="http://schemas.openxmlformats.org/drawingml/2006/main" xmlns:r="http://schemas.openxmlformats.org/officeDocument/2006/relationships" xmlns:p="http://schemas.openxmlformats.org/presentationml/2006/main" matchingName="20">
  <p:cSld name="20">
    <p:spTree>
      <p:nvGrpSpPr>
        <p:cNvPr id="1" name="Shape 154"/>
        <p:cNvGrpSpPr/>
        <p:nvPr/>
      </p:nvGrpSpPr>
      <p:grpSpPr>
        <a:xfrm>
          <a:off x="0" y="0"/>
          <a:ext cx="0" cy="0"/>
          <a:chOff x="0" y="0"/>
          <a:chExt cx="0" cy="0"/>
        </a:xfrm>
      </p:grpSpPr>
      <p:sp>
        <p:nvSpPr>
          <p:cNvPr id="155" name="Google Shape;155;p53"/>
          <p:cNvSpPr>
            <a:spLocks noGrp="1"/>
          </p:cNvSpPr>
          <p:nvPr>
            <p:ph type="pic" idx="2"/>
          </p:nvPr>
        </p:nvSpPr>
        <p:spPr>
          <a:xfrm>
            <a:off x="2457449" y="0"/>
            <a:ext cx="5485374" cy="10288588"/>
          </a:xfrm>
          <a:prstGeom prst="rect">
            <a:avLst/>
          </a:prstGeom>
          <a:solidFill>
            <a:srgbClr val="353535">
              <a:alpha val="11372"/>
            </a:srgbClr>
          </a:solidFill>
          <a:ln>
            <a:noFill/>
          </a:ln>
        </p:spPr>
      </p:sp>
      <p:sp>
        <p:nvSpPr>
          <p:cNvPr id="156" name="Google Shape;156;p53"/>
          <p:cNvSpPr>
            <a:spLocks noGrp="1"/>
          </p:cNvSpPr>
          <p:nvPr>
            <p:ph type="pic" idx="3"/>
          </p:nvPr>
        </p:nvSpPr>
        <p:spPr>
          <a:xfrm>
            <a:off x="0" y="0"/>
            <a:ext cx="2457448" cy="10288588"/>
          </a:xfrm>
          <a:prstGeom prst="rect">
            <a:avLst/>
          </a:prstGeom>
          <a:solidFill>
            <a:srgbClr val="353535">
              <a:alpha val="11372"/>
            </a:srgbClr>
          </a:solidFill>
          <a:ln>
            <a:noFill/>
          </a:ln>
        </p:spPr>
      </p:sp>
      <p:sp>
        <p:nvSpPr>
          <p:cNvPr id="157" name="Google Shape;157;p53"/>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58" name="Google Shape;158;p53"/>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59" name="Google Shape;159;p53"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3440063798"/>
      </p:ext>
    </p:extLst>
  </p:cSld>
  <p:clrMapOvr>
    <a:masterClrMapping/>
  </p:clrMapOvr>
</p:sldLayout>
</file>

<file path=ppt/slideLayouts/slideLayout219.xml><?xml version="1.0" encoding="utf-8"?>
<p:sldLayout xmlns:a="http://schemas.openxmlformats.org/drawingml/2006/main" xmlns:r="http://schemas.openxmlformats.org/officeDocument/2006/relationships" xmlns:p="http://schemas.openxmlformats.org/presentationml/2006/main" matchingName="24">
  <p:cSld name="24">
    <p:spTree>
      <p:nvGrpSpPr>
        <p:cNvPr id="1" name="Shape 160"/>
        <p:cNvGrpSpPr/>
        <p:nvPr/>
      </p:nvGrpSpPr>
      <p:grpSpPr>
        <a:xfrm>
          <a:off x="0" y="0"/>
          <a:ext cx="0" cy="0"/>
          <a:chOff x="0" y="0"/>
          <a:chExt cx="0" cy="0"/>
        </a:xfrm>
      </p:grpSpPr>
      <p:sp>
        <p:nvSpPr>
          <p:cNvPr id="161" name="Google Shape;161;p55"/>
          <p:cNvSpPr>
            <a:spLocks noGrp="1"/>
          </p:cNvSpPr>
          <p:nvPr>
            <p:ph type="pic" idx="2"/>
          </p:nvPr>
        </p:nvSpPr>
        <p:spPr>
          <a:xfrm>
            <a:off x="0" y="0"/>
            <a:ext cx="14831526" cy="10288588"/>
          </a:xfrm>
          <a:prstGeom prst="rect">
            <a:avLst/>
          </a:prstGeom>
          <a:solidFill>
            <a:srgbClr val="353535">
              <a:alpha val="11372"/>
            </a:srgbClr>
          </a:solidFill>
          <a:ln>
            <a:noFill/>
          </a:ln>
        </p:spPr>
      </p:sp>
      <p:sp>
        <p:nvSpPr>
          <p:cNvPr id="162" name="Google Shape;162;p55"/>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63" name="Google Shape;163;p55"/>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64" name="Google Shape;164;p55"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68291637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2">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8180310" y="0"/>
            <a:ext cx="10107690" cy="10288588"/>
          </a:xfrm>
          <a:custGeom>
            <a:avLst/>
            <a:gdLst>
              <a:gd name="T0" fmla="*/ 4469 w 4469"/>
              <a:gd name="T1" fmla="*/ 4552 h 4552"/>
              <a:gd name="T2" fmla="*/ 3879 w 4469"/>
              <a:gd name="T3" fmla="*/ 4552 h 4552"/>
              <a:gd name="T4" fmla="*/ 1610 w 4469"/>
              <a:gd name="T5" fmla="*/ 2276 h 4552"/>
              <a:gd name="T6" fmla="*/ 3879 w 4469"/>
              <a:gd name="T7" fmla="*/ 0 h 4552"/>
              <a:gd name="T8" fmla="*/ 4469 w 4469"/>
              <a:gd name="T9" fmla="*/ 0 h 4552"/>
              <a:gd name="T10" fmla="*/ 4469 w 4469"/>
              <a:gd name="T11" fmla="*/ 4552 h 4552"/>
              <a:gd name="T12" fmla="*/ 3799 w 4469"/>
              <a:gd name="T13" fmla="*/ 4552 h 4552"/>
              <a:gd name="T14" fmla="*/ 2269 w 4469"/>
              <a:gd name="T15" fmla="*/ 4552 h 4552"/>
              <a:gd name="T16" fmla="*/ 806 w 4469"/>
              <a:gd name="T17" fmla="*/ 3084 h 4552"/>
              <a:gd name="T18" fmla="*/ 1571 w 4469"/>
              <a:gd name="T19" fmla="*/ 2316 h 4552"/>
              <a:gd name="T20" fmla="*/ 3799 w 4469"/>
              <a:gd name="T21" fmla="*/ 4552 h 4552"/>
              <a:gd name="T22" fmla="*/ 2269 w 4469"/>
              <a:gd name="T23" fmla="*/ 0 h 4552"/>
              <a:gd name="T24" fmla="*/ 3799 w 4469"/>
              <a:gd name="T25" fmla="*/ 0 h 4552"/>
              <a:gd name="T26" fmla="*/ 1571 w 4469"/>
              <a:gd name="T27" fmla="*/ 2236 h 4552"/>
              <a:gd name="T28" fmla="*/ 806 w 4469"/>
              <a:gd name="T29" fmla="*/ 1468 h 4552"/>
              <a:gd name="T30" fmla="*/ 2269 w 4469"/>
              <a:gd name="T31" fmla="*/ 0 h 4552"/>
              <a:gd name="T32" fmla="*/ 0 w 4469"/>
              <a:gd name="T33" fmla="*/ 2276 h 4552"/>
              <a:gd name="T34" fmla="*/ 765 w 4469"/>
              <a:gd name="T35" fmla="*/ 1508 h 4552"/>
              <a:gd name="T36" fmla="*/ 1531 w 4469"/>
              <a:gd name="T37" fmla="*/ 2276 h 4552"/>
              <a:gd name="T38" fmla="*/ 765 w 4469"/>
              <a:gd name="T39" fmla="*/ 3044 h 4552"/>
              <a:gd name="T40" fmla="*/ 0 w 4469"/>
              <a:gd name="T41" fmla="*/ 2276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69" h="4552">
                <a:moveTo>
                  <a:pt x="4469" y="4552"/>
                </a:moveTo>
                <a:lnTo>
                  <a:pt x="3879" y="4552"/>
                </a:lnTo>
                <a:lnTo>
                  <a:pt x="1610" y="2276"/>
                </a:lnTo>
                <a:lnTo>
                  <a:pt x="3879" y="0"/>
                </a:lnTo>
                <a:lnTo>
                  <a:pt x="4469" y="0"/>
                </a:lnTo>
                <a:lnTo>
                  <a:pt x="4469" y="4552"/>
                </a:lnTo>
                <a:close/>
                <a:moveTo>
                  <a:pt x="3799" y="4552"/>
                </a:moveTo>
                <a:lnTo>
                  <a:pt x="2269" y="4552"/>
                </a:lnTo>
                <a:lnTo>
                  <a:pt x="806" y="3084"/>
                </a:lnTo>
                <a:lnTo>
                  <a:pt x="1571" y="2316"/>
                </a:lnTo>
                <a:lnTo>
                  <a:pt x="3799" y="4552"/>
                </a:lnTo>
                <a:close/>
                <a:moveTo>
                  <a:pt x="2269" y="0"/>
                </a:moveTo>
                <a:lnTo>
                  <a:pt x="3799" y="0"/>
                </a:lnTo>
                <a:lnTo>
                  <a:pt x="1571" y="2236"/>
                </a:lnTo>
                <a:lnTo>
                  <a:pt x="806" y="1468"/>
                </a:lnTo>
                <a:lnTo>
                  <a:pt x="2269" y="0"/>
                </a:lnTo>
                <a:close/>
                <a:moveTo>
                  <a:pt x="0" y="2276"/>
                </a:moveTo>
                <a:lnTo>
                  <a:pt x="765" y="1508"/>
                </a:lnTo>
                <a:lnTo>
                  <a:pt x="1531" y="2276"/>
                </a:lnTo>
                <a:lnTo>
                  <a:pt x="765" y="3044"/>
                </a:lnTo>
                <a:lnTo>
                  <a:pt x="0" y="227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3450120827"/>
      </p:ext>
    </p:extLst>
  </p:cSld>
  <p:clrMapOvr>
    <a:masterClrMapping/>
  </p:clrMapOvr>
</p:sldLayout>
</file>

<file path=ppt/slideLayouts/slideLayout220.xml><?xml version="1.0" encoding="utf-8"?>
<p:sldLayout xmlns:a="http://schemas.openxmlformats.org/drawingml/2006/main" xmlns:r="http://schemas.openxmlformats.org/officeDocument/2006/relationships" xmlns:p="http://schemas.openxmlformats.org/presentationml/2006/main" matchingName="25">
  <p:cSld name="25">
    <p:spTree>
      <p:nvGrpSpPr>
        <p:cNvPr id="1" name="Shape 165"/>
        <p:cNvGrpSpPr/>
        <p:nvPr/>
      </p:nvGrpSpPr>
      <p:grpSpPr>
        <a:xfrm>
          <a:off x="0" y="0"/>
          <a:ext cx="0" cy="0"/>
          <a:chOff x="0" y="0"/>
          <a:chExt cx="0" cy="0"/>
        </a:xfrm>
      </p:grpSpPr>
      <p:sp>
        <p:nvSpPr>
          <p:cNvPr id="166" name="Google Shape;166;p56"/>
          <p:cNvSpPr>
            <a:spLocks noGrp="1"/>
          </p:cNvSpPr>
          <p:nvPr>
            <p:ph type="pic" idx="2"/>
          </p:nvPr>
        </p:nvSpPr>
        <p:spPr>
          <a:xfrm>
            <a:off x="-1" y="0"/>
            <a:ext cx="11799269" cy="10288588"/>
          </a:xfrm>
          <a:prstGeom prst="rect">
            <a:avLst/>
          </a:prstGeom>
          <a:solidFill>
            <a:srgbClr val="353535">
              <a:alpha val="11372"/>
            </a:srgbClr>
          </a:solidFill>
          <a:ln>
            <a:noFill/>
          </a:ln>
        </p:spPr>
      </p:sp>
      <p:sp>
        <p:nvSpPr>
          <p:cNvPr id="167" name="Google Shape;167;p56"/>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68" name="Google Shape;168;p56"/>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69" name="Google Shape;169;p56"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2032281504"/>
      </p:ext>
    </p:extLst>
  </p:cSld>
  <p:clrMapOvr>
    <a:masterClrMapping/>
  </p:clrMapOvr>
</p:sldLayout>
</file>

<file path=ppt/slideLayouts/slideLayout221.xml><?xml version="1.0" encoding="utf-8"?>
<p:sldLayout xmlns:a="http://schemas.openxmlformats.org/drawingml/2006/main" xmlns:r="http://schemas.openxmlformats.org/officeDocument/2006/relationships" xmlns:p="http://schemas.openxmlformats.org/presentationml/2006/main" matchingName="28">
  <p:cSld name="28">
    <p:spTree>
      <p:nvGrpSpPr>
        <p:cNvPr id="1" name="Shape 170"/>
        <p:cNvGrpSpPr/>
        <p:nvPr/>
      </p:nvGrpSpPr>
      <p:grpSpPr>
        <a:xfrm>
          <a:off x="0" y="0"/>
          <a:ext cx="0" cy="0"/>
          <a:chOff x="0" y="0"/>
          <a:chExt cx="0" cy="0"/>
        </a:xfrm>
      </p:grpSpPr>
      <p:sp>
        <p:nvSpPr>
          <p:cNvPr id="171" name="Google Shape;171;p57"/>
          <p:cNvSpPr>
            <a:spLocks noGrp="1"/>
          </p:cNvSpPr>
          <p:nvPr>
            <p:ph type="pic" idx="2"/>
          </p:nvPr>
        </p:nvSpPr>
        <p:spPr>
          <a:xfrm>
            <a:off x="8655168" y="3482292"/>
            <a:ext cx="5777441" cy="5788744"/>
          </a:xfrm>
          <a:prstGeom prst="rect">
            <a:avLst/>
          </a:prstGeom>
          <a:solidFill>
            <a:srgbClr val="353535">
              <a:alpha val="11372"/>
            </a:srgbClr>
          </a:solidFill>
          <a:ln>
            <a:noFill/>
          </a:ln>
        </p:spPr>
      </p:sp>
      <p:sp>
        <p:nvSpPr>
          <p:cNvPr id="172" name="Google Shape;172;p57"/>
          <p:cNvSpPr>
            <a:spLocks noGrp="1"/>
          </p:cNvSpPr>
          <p:nvPr>
            <p:ph type="pic" idx="3"/>
          </p:nvPr>
        </p:nvSpPr>
        <p:spPr>
          <a:xfrm>
            <a:off x="11334720" y="0"/>
            <a:ext cx="6953280" cy="10288588"/>
          </a:xfrm>
          <a:prstGeom prst="rect">
            <a:avLst/>
          </a:prstGeom>
          <a:solidFill>
            <a:srgbClr val="353535">
              <a:alpha val="11372"/>
            </a:srgbClr>
          </a:solidFill>
          <a:ln>
            <a:noFill/>
          </a:ln>
        </p:spPr>
      </p:sp>
      <p:sp>
        <p:nvSpPr>
          <p:cNvPr id="173" name="Google Shape;173;p57"/>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74" name="Google Shape;174;p57"/>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75" name="Google Shape;175;p57"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2411417057"/>
      </p:ext>
    </p:extLst>
  </p:cSld>
  <p:clrMapOvr>
    <a:masterClrMapping/>
  </p:clrMapOvr>
</p:sldLayout>
</file>

<file path=ppt/slideLayouts/slideLayout222.xml><?xml version="1.0" encoding="utf-8"?>
<p:sldLayout xmlns:a="http://schemas.openxmlformats.org/drawingml/2006/main" xmlns:r="http://schemas.openxmlformats.org/officeDocument/2006/relationships" xmlns:p="http://schemas.openxmlformats.org/presentationml/2006/main" matchingName="29">
  <p:cSld name="29">
    <p:spTree>
      <p:nvGrpSpPr>
        <p:cNvPr id="1" name="Shape 176"/>
        <p:cNvGrpSpPr/>
        <p:nvPr/>
      </p:nvGrpSpPr>
      <p:grpSpPr>
        <a:xfrm>
          <a:off x="0" y="0"/>
          <a:ext cx="0" cy="0"/>
          <a:chOff x="0" y="0"/>
          <a:chExt cx="0" cy="0"/>
        </a:xfrm>
      </p:grpSpPr>
      <p:sp>
        <p:nvSpPr>
          <p:cNvPr id="177" name="Google Shape;177;p58"/>
          <p:cNvSpPr>
            <a:spLocks noGrp="1"/>
          </p:cNvSpPr>
          <p:nvPr>
            <p:ph type="pic" idx="2"/>
          </p:nvPr>
        </p:nvSpPr>
        <p:spPr>
          <a:xfrm>
            <a:off x="11334720" y="0"/>
            <a:ext cx="6953280" cy="10288588"/>
          </a:xfrm>
          <a:prstGeom prst="rect">
            <a:avLst/>
          </a:prstGeom>
          <a:solidFill>
            <a:srgbClr val="353535">
              <a:alpha val="11372"/>
            </a:srgbClr>
          </a:solidFill>
          <a:ln>
            <a:noFill/>
          </a:ln>
        </p:spPr>
      </p:sp>
      <p:sp>
        <p:nvSpPr>
          <p:cNvPr id="178" name="Google Shape;178;p58"/>
          <p:cNvSpPr>
            <a:spLocks noGrp="1"/>
          </p:cNvSpPr>
          <p:nvPr>
            <p:ph type="pic" idx="3"/>
          </p:nvPr>
        </p:nvSpPr>
        <p:spPr>
          <a:xfrm>
            <a:off x="8937817" y="3459679"/>
            <a:ext cx="5212135" cy="5845278"/>
          </a:xfrm>
          <a:prstGeom prst="rect">
            <a:avLst/>
          </a:prstGeom>
          <a:solidFill>
            <a:srgbClr val="353535">
              <a:alpha val="11372"/>
            </a:srgbClr>
          </a:solidFill>
          <a:ln>
            <a:noFill/>
          </a:ln>
        </p:spPr>
      </p:sp>
      <p:sp>
        <p:nvSpPr>
          <p:cNvPr id="179" name="Google Shape;179;p58"/>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80" name="Google Shape;180;p58"/>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81" name="Google Shape;181;p58"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3571660325"/>
      </p:ext>
    </p:extLst>
  </p:cSld>
  <p:clrMapOvr>
    <a:masterClrMapping/>
  </p:clrMapOvr>
</p:sldLayout>
</file>

<file path=ppt/slideLayouts/slideLayout223.xml><?xml version="1.0" encoding="utf-8"?>
<p:sldLayout xmlns:a="http://schemas.openxmlformats.org/drawingml/2006/main" xmlns:r="http://schemas.openxmlformats.org/officeDocument/2006/relationships" xmlns:p="http://schemas.openxmlformats.org/presentationml/2006/main" matchingName="30">
  <p:cSld name="30">
    <p:spTree>
      <p:nvGrpSpPr>
        <p:cNvPr id="1" name="Shape 182"/>
        <p:cNvGrpSpPr/>
        <p:nvPr/>
      </p:nvGrpSpPr>
      <p:grpSpPr>
        <a:xfrm>
          <a:off x="0" y="0"/>
          <a:ext cx="0" cy="0"/>
          <a:chOff x="0" y="0"/>
          <a:chExt cx="0" cy="0"/>
        </a:xfrm>
      </p:grpSpPr>
      <p:sp>
        <p:nvSpPr>
          <p:cNvPr id="183" name="Google Shape;183;p59"/>
          <p:cNvSpPr>
            <a:spLocks noGrp="1"/>
          </p:cNvSpPr>
          <p:nvPr>
            <p:ph type="pic" idx="2"/>
          </p:nvPr>
        </p:nvSpPr>
        <p:spPr>
          <a:xfrm>
            <a:off x="0" y="0"/>
            <a:ext cx="13279983" cy="10288588"/>
          </a:xfrm>
          <a:prstGeom prst="rect">
            <a:avLst/>
          </a:prstGeom>
          <a:solidFill>
            <a:srgbClr val="353535">
              <a:alpha val="11372"/>
            </a:srgbClr>
          </a:solidFill>
          <a:ln>
            <a:noFill/>
          </a:ln>
        </p:spPr>
      </p:sp>
      <p:sp>
        <p:nvSpPr>
          <p:cNvPr id="184" name="Google Shape;184;p59"/>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85" name="Google Shape;185;p59"/>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86" name="Google Shape;186;p59"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1420533457"/>
      </p:ext>
    </p:extLst>
  </p:cSld>
  <p:clrMapOvr>
    <a:masterClrMapping/>
  </p:clrMapOvr>
</p:sldLayout>
</file>

<file path=ppt/slideLayouts/slideLayout224.xml><?xml version="1.0" encoding="utf-8"?>
<p:sldLayout xmlns:a="http://schemas.openxmlformats.org/drawingml/2006/main" xmlns:r="http://schemas.openxmlformats.org/officeDocument/2006/relationships" xmlns:p="http://schemas.openxmlformats.org/presentationml/2006/main" matchingName="31">
  <p:cSld name="31">
    <p:spTree>
      <p:nvGrpSpPr>
        <p:cNvPr id="1" name="Shape 187"/>
        <p:cNvGrpSpPr/>
        <p:nvPr/>
      </p:nvGrpSpPr>
      <p:grpSpPr>
        <a:xfrm>
          <a:off x="0" y="0"/>
          <a:ext cx="0" cy="0"/>
          <a:chOff x="0" y="0"/>
          <a:chExt cx="0" cy="0"/>
        </a:xfrm>
      </p:grpSpPr>
      <p:sp>
        <p:nvSpPr>
          <p:cNvPr id="188" name="Google Shape;188;p60"/>
          <p:cNvSpPr>
            <a:spLocks noGrp="1"/>
          </p:cNvSpPr>
          <p:nvPr>
            <p:ph type="pic" idx="2"/>
          </p:nvPr>
        </p:nvSpPr>
        <p:spPr>
          <a:xfrm>
            <a:off x="5008008" y="0"/>
            <a:ext cx="13279991" cy="10288588"/>
          </a:xfrm>
          <a:prstGeom prst="rect">
            <a:avLst/>
          </a:prstGeom>
          <a:solidFill>
            <a:srgbClr val="353535">
              <a:alpha val="11372"/>
            </a:srgbClr>
          </a:solidFill>
          <a:ln>
            <a:noFill/>
          </a:ln>
        </p:spPr>
      </p:sp>
      <p:sp>
        <p:nvSpPr>
          <p:cNvPr id="189" name="Google Shape;189;p6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90" name="Google Shape;190;p6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91" name="Google Shape;191;p60"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904061609"/>
      </p:ext>
    </p:extLst>
  </p:cSld>
  <p:clrMapOvr>
    <a:masterClrMapping/>
  </p:clrMapOvr>
</p:sldLayout>
</file>

<file path=ppt/slideLayouts/slideLayout225.xml><?xml version="1.0" encoding="utf-8"?>
<p:sldLayout xmlns:a="http://schemas.openxmlformats.org/drawingml/2006/main" xmlns:r="http://schemas.openxmlformats.org/officeDocument/2006/relationships" xmlns:p="http://schemas.openxmlformats.org/presentationml/2006/main" matchingName="32">
  <p:cSld name="32">
    <p:spTree>
      <p:nvGrpSpPr>
        <p:cNvPr id="1" name="Shape 192"/>
        <p:cNvGrpSpPr/>
        <p:nvPr/>
      </p:nvGrpSpPr>
      <p:grpSpPr>
        <a:xfrm>
          <a:off x="0" y="0"/>
          <a:ext cx="0" cy="0"/>
          <a:chOff x="0" y="0"/>
          <a:chExt cx="0" cy="0"/>
        </a:xfrm>
      </p:grpSpPr>
      <p:sp>
        <p:nvSpPr>
          <p:cNvPr id="193" name="Google Shape;193;p61"/>
          <p:cNvSpPr>
            <a:spLocks noGrp="1"/>
          </p:cNvSpPr>
          <p:nvPr>
            <p:ph type="pic" idx="2"/>
          </p:nvPr>
        </p:nvSpPr>
        <p:spPr>
          <a:xfrm>
            <a:off x="-17244" y="0"/>
            <a:ext cx="16075035" cy="10288588"/>
          </a:xfrm>
          <a:prstGeom prst="rect">
            <a:avLst/>
          </a:prstGeom>
          <a:solidFill>
            <a:srgbClr val="353535">
              <a:alpha val="11372"/>
            </a:srgbClr>
          </a:solidFill>
          <a:ln>
            <a:noFill/>
          </a:ln>
        </p:spPr>
      </p:sp>
      <p:sp>
        <p:nvSpPr>
          <p:cNvPr id="194" name="Google Shape;194;p61"/>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95" name="Google Shape;195;p61"/>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96" name="Google Shape;196;p61"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3160425451"/>
      </p:ext>
    </p:extLst>
  </p:cSld>
  <p:clrMapOvr>
    <a:masterClrMapping/>
  </p:clrMapOvr>
</p:sldLayout>
</file>

<file path=ppt/slideLayouts/slideLayout226.xml><?xml version="1.0" encoding="utf-8"?>
<p:sldLayout xmlns:a="http://schemas.openxmlformats.org/drawingml/2006/main" xmlns:r="http://schemas.openxmlformats.org/officeDocument/2006/relationships" xmlns:p="http://schemas.openxmlformats.org/presentationml/2006/main" matchingName="33">
  <p:cSld name="33">
    <p:spTree>
      <p:nvGrpSpPr>
        <p:cNvPr id="1" name="Shape 197"/>
        <p:cNvGrpSpPr/>
        <p:nvPr/>
      </p:nvGrpSpPr>
      <p:grpSpPr>
        <a:xfrm>
          <a:off x="0" y="0"/>
          <a:ext cx="0" cy="0"/>
          <a:chOff x="0" y="0"/>
          <a:chExt cx="0" cy="0"/>
        </a:xfrm>
      </p:grpSpPr>
      <p:sp>
        <p:nvSpPr>
          <p:cNvPr id="198" name="Google Shape;198;p62"/>
          <p:cNvSpPr>
            <a:spLocks noGrp="1"/>
          </p:cNvSpPr>
          <p:nvPr>
            <p:ph type="pic" idx="2"/>
          </p:nvPr>
        </p:nvSpPr>
        <p:spPr>
          <a:xfrm>
            <a:off x="4797506" y="0"/>
            <a:ext cx="16075035" cy="10288588"/>
          </a:xfrm>
          <a:prstGeom prst="rect">
            <a:avLst/>
          </a:prstGeom>
          <a:solidFill>
            <a:srgbClr val="353535">
              <a:alpha val="11372"/>
            </a:srgbClr>
          </a:solidFill>
          <a:ln>
            <a:noFill/>
          </a:ln>
        </p:spPr>
      </p:sp>
      <p:sp>
        <p:nvSpPr>
          <p:cNvPr id="199" name="Google Shape;199;p62"/>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200" name="Google Shape;200;p62"/>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01" name="Google Shape;201;p62"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2911796579"/>
      </p:ext>
    </p:extLst>
  </p:cSld>
  <p:clrMapOvr>
    <a:masterClrMapping/>
  </p:clrMapOvr>
</p:sldLayout>
</file>

<file path=ppt/slideLayouts/slideLayout227.xml><?xml version="1.0" encoding="utf-8"?>
<p:sldLayout xmlns:a="http://schemas.openxmlformats.org/drawingml/2006/main" xmlns:r="http://schemas.openxmlformats.org/officeDocument/2006/relationships" xmlns:p="http://schemas.openxmlformats.org/presentationml/2006/main" matchingName="35">
  <p:cSld name="35">
    <p:spTree>
      <p:nvGrpSpPr>
        <p:cNvPr id="1" name="Shape 202"/>
        <p:cNvGrpSpPr/>
        <p:nvPr/>
      </p:nvGrpSpPr>
      <p:grpSpPr>
        <a:xfrm>
          <a:off x="0" y="0"/>
          <a:ext cx="0" cy="0"/>
          <a:chOff x="0" y="0"/>
          <a:chExt cx="0" cy="0"/>
        </a:xfrm>
      </p:grpSpPr>
      <p:sp>
        <p:nvSpPr>
          <p:cNvPr id="203" name="Google Shape;203;p63"/>
          <p:cNvSpPr>
            <a:spLocks noGrp="1"/>
          </p:cNvSpPr>
          <p:nvPr>
            <p:ph type="pic" idx="2"/>
          </p:nvPr>
        </p:nvSpPr>
        <p:spPr>
          <a:xfrm>
            <a:off x="1237024" y="1307392"/>
            <a:ext cx="7696540" cy="7673803"/>
          </a:xfrm>
          <a:prstGeom prst="rect">
            <a:avLst/>
          </a:prstGeom>
          <a:solidFill>
            <a:srgbClr val="353535">
              <a:alpha val="11372"/>
            </a:srgbClr>
          </a:solidFill>
          <a:ln>
            <a:noFill/>
          </a:ln>
        </p:spPr>
      </p:sp>
      <p:sp>
        <p:nvSpPr>
          <p:cNvPr id="204" name="Google Shape;204;p63"/>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205" name="Google Shape;205;p63"/>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06" name="Google Shape;206;p63"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2157027994"/>
      </p:ext>
    </p:extLst>
  </p:cSld>
  <p:clrMapOvr>
    <a:masterClrMapping/>
  </p:clrMapOvr>
</p:sldLayout>
</file>

<file path=ppt/slideLayouts/slideLayout228.xml><?xml version="1.0" encoding="utf-8"?>
<p:sldLayout xmlns:a="http://schemas.openxmlformats.org/drawingml/2006/main" xmlns:r="http://schemas.openxmlformats.org/officeDocument/2006/relationships" xmlns:p="http://schemas.openxmlformats.org/presentationml/2006/main" matchingName="36">
  <p:cSld name="36">
    <p:spTree>
      <p:nvGrpSpPr>
        <p:cNvPr id="1" name="Shape 207"/>
        <p:cNvGrpSpPr/>
        <p:nvPr/>
      </p:nvGrpSpPr>
      <p:grpSpPr>
        <a:xfrm>
          <a:off x="0" y="0"/>
          <a:ext cx="0" cy="0"/>
          <a:chOff x="0" y="0"/>
          <a:chExt cx="0" cy="0"/>
        </a:xfrm>
      </p:grpSpPr>
      <p:sp>
        <p:nvSpPr>
          <p:cNvPr id="208" name="Google Shape;208;p64"/>
          <p:cNvSpPr>
            <a:spLocks noGrp="1"/>
          </p:cNvSpPr>
          <p:nvPr>
            <p:ph type="pic" idx="2"/>
          </p:nvPr>
        </p:nvSpPr>
        <p:spPr>
          <a:xfrm>
            <a:off x="9401366" y="1401961"/>
            <a:ext cx="7507277" cy="7518587"/>
          </a:xfrm>
          <a:prstGeom prst="rect">
            <a:avLst/>
          </a:prstGeom>
          <a:solidFill>
            <a:srgbClr val="353535">
              <a:alpha val="11372"/>
            </a:srgbClr>
          </a:solidFill>
          <a:ln>
            <a:noFill/>
          </a:ln>
        </p:spPr>
      </p:sp>
      <p:sp>
        <p:nvSpPr>
          <p:cNvPr id="209" name="Google Shape;209;p64"/>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210" name="Google Shape;210;p64"/>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11" name="Google Shape;211;p64"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3824484781"/>
      </p:ext>
    </p:extLst>
  </p:cSld>
  <p:clrMapOvr>
    <a:masterClrMapping/>
  </p:clrMapOvr>
</p:sldLayout>
</file>

<file path=ppt/slideLayouts/slideLayout229.xml><?xml version="1.0" encoding="utf-8"?>
<p:sldLayout xmlns:a="http://schemas.openxmlformats.org/drawingml/2006/main" xmlns:r="http://schemas.openxmlformats.org/officeDocument/2006/relationships" xmlns:p="http://schemas.openxmlformats.org/presentationml/2006/main" matchingName="38">
  <p:cSld name="38">
    <p:spTree>
      <p:nvGrpSpPr>
        <p:cNvPr id="1" name="Shape 212"/>
        <p:cNvGrpSpPr/>
        <p:nvPr/>
      </p:nvGrpSpPr>
      <p:grpSpPr>
        <a:xfrm>
          <a:off x="0" y="0"/>
          <a:ext cx="0" cy="0"/>
          <a:chOff x="0" y="0"/>
          <a:chExt cx="0" cy="0"/>
        </a:xfrm>
      </p:grpSpPr>
      <p:sp>
        <p:nvSpPr>
          <p:cNvPr id="213" name="Google Shape;213;p65"/>
          <p:cNvSpPr>
            <a:spLocks noGrp="1"/>
          </p:cNvSpPr>
          <p:nvPr>
            <p:ph type="pic" idx="2"/>
          </p:nvPr>
        </p:nvSpPr>
        <p:spPr>
          <a:xfrm>
            <a:off x="2188966" y="2589863"/>
            <a:ext cx="5107185" cy="5108862"/>
          </a:xfrm>
          <a:prstGeom prst="rect">
            <a:avLst/>
          </a:prstGeom>
          <a:solidFill>
            <a:srgbClr val="353535">
              <a:alpha val="11372"/>
            </a:srgbClr>
          </a:solidFill>
          <a:ln>
            <a:noFill/>
          </a:ln>
        </p:spPr>
      </p:sp>
      <p:sp>
        <p:nvSpPr>
          <p:cNvPr id="214" name="Google Shape;214;p65"/>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215" name="Google Shape;215;p65"/>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16" name="Google Shape;216;p65"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290377732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3">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7841126" y="0"/>
            <a:ext cx="10446874" cy="10288588"/>
          </a:xfrm>
          <a:custGeom>
            <a:avLst/>
            <a:gdLst>
              <a:gd name="T0" fmla="*/ 4619 w 4619"/>
              <a:gd name="T1" fmla="*/ 4552 h 4552"/>
              <a:gd name="T2" fmla="*/ 4241 w 4619"/>
              <a:gd name="T3" fmla="*/ 4552 h 4552"/>
              <a:gd name="T4" fmla="*/ 1972 w 4619"/>
              <a:gd name="T5" fmla="*/ 2276 h 4552"/>
              <a:gd name="T6" fmla="*/ 4241 w 4619"/>
              <a:gd name="T7" fmla="*/ 0 h 4552"/>
              <a:gd name="T8" fmla="*/ 4619 w 4619"/>
              <a:gd name="T9" fmla="*/ 0 h 4552"/>
              <a:gd name="T10" fmla="*/ 4619 w 4619"/>
              <a:gd name="T11" fmla="*/ 4552 h 4552"/>
              <a:gd name="T12" fmla="*/ 986 w 4619"/>
              <a:gd name="T13" fmla="*/ 3265 h 4552"/>
              <a:gd name="T14" fmla="*/ 1932 w 4619"/>
              <a:gd name="T15" fmla="*/ 2316 h 4552"/>
              <a:gd name="T16" fmla="*/ 2879 w 4619"/>
              <a:gd name="T17" fmla="*/ 3265 h 4552"/>
              <a:gd name="T18" fmla="*/ 1932 w 4619"/>
              <a:gd name="T19" fmla="*/ 4214 h 4552"/>
              <a:gd name="T20" fmla="*/ 986 w 4619"/>
              <a:gd name="T21" fmla="*/ 3265 h 4552"/>
              <a:gd name="T22" fmla="*/ 0 w 4619"/>
              <a:gd name="T23" fmla="*/ 2276 h 4552"/>
              <a:gd name="T24" fmla="*/ 946 w 4619"/>
              <a:gd name="T25" fmla="*/ 1327 h 4552"/>
              <a:gd name="T26" fmla="*/ 1893 w 4619"/>
              <a:gd name="T27" fmla="*/ 2276 h 4552"/>
              <a:gd name="T28" fmla="*/ 946 w 4619"/>
              <a:gd name="T29" fmla="*/ 3225 h 4552"/>
              <a:gd name="T30" fmla="*/ 0 w 4619"/>
              <a:gd name="T31" fmla="*/ 2276 h 4552"/>
              <a:gd name="T32" fmla="*/ 986 w 4619"/>
              <a:gd name="T33" fmla="*/ 1287 h 4552"/>
              <a:gd name="T34" fmla="*/ 1932 w 4619"/>
              <a:gd name="T35" fmla="*/ 338 h 4552"/>
              <a:gd name="T36" fmla="*/ 2879 w 4619"/>
              <a:gd name="T37" fmla="*/ 1287 h 4552"/>
              <a:gd name="T38" fmla="*/ 1932 w 4619"/>
              <a:gd name="T39" fmla="*/ 2236 h 4552"/>
              <a:gd name="T40" fmla="*/ 986 w 4619"/>
              <a:gd name="T41" fmla="*/ 1287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619" h="4552">
                <a:moveTo>
                  <a:pt x="4619" y="4552"/>
                </a:moveTo>
                <a:lnTo>
                  <a:pt x="4241" y="4552"/>
                </a:lnTo>
                <a:lnTo>
                  <a:pt x="1972" y="2276"/>
                </a:lnTo>
                <a:lnTo>
                  <a:pt x="4241" y="0"/>
                </a:lnTo>
                <a:lnTo>
                  <a:pt x="4619" y="0"/>
                </a:lnTo>
                <a:lnTo>
                  <a:pt x="4619" y="4552"/>
                </a:lnTo>
                <a:close/>
                <a:moveTo>
                  <a:pt x="986" y="3265"/>
                </a:moveTo>
                <a:lnTo>
                  <a:pt x="1932" y="2316"/>
                </a:lnTo>
                <a:lnTo>
                  <a:pt x="2879" y="3265"/>
                </a:lnTo>
                <a:lnTo>
                  <a:pt x="1932" y="4214"/>
                </a:lnTo>
                <a:lnTo>
                  <a:pt x="986" y="3265"/>
                </a:lnTo>
                <a:close/>
                <a:moveTo>
                  <a:pt x="0" y="2276"/>
                </a:moveTo>
                <a:lnTo>
                  <a:pt x="946" y="1327"/>
                </a:lnTo>
                <a:lnTo>
                  <a:pt x="1893" y="2276"/>
                </a:lnTo>
                <a:lnTo>
                  <a:pt x="946" y="3225"/>
                </a:lnTo>
                <a:lnTo>
                  <a:pt x="0" y="2276"/>
                </a:lnTo>
                <a:close/>
                <a:moveTo>
                  <a:pt x="986" y="1287"/>
                </a:moveTo>
                <a:lnTo>
                  <a:pt x="1932" y="338"/>
                </a:lnTo>
                <a:lnTo>
                  <a:pt x="2879" y="1287"/>
                </a:lnTo>
                <a:lnTo>
                  <a:pt x="1932" y="2236"/>
                </a:lnTo>
                <a:lnTo>
                  <a:pt x="986" y="1287"/>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pic>
        <p:nvPicPr>
          <p:cNvPr id="5" name="Picture 4">
            <a:extLst>
              <a:ext uri="{FF2B5EF4-FFF2-40B4-BE49-F238E27FC236}">
                <a16:creationId xmlns:a16="http://schemas.microsoft.com/office/drawing/2014/main" id="{B39A296B-DE5D-8C4E-9ED2-34C3FAA8977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843130" cy="1881626"/>
          </a:xfrm>
          <a:prstGeom prst="rect">
            <a:avLst/>
          </a:prstGeom>
        </p:spPr>
      </p:pic>
    </p:spTree>
    <p:extLst>
      <p:ext uri="{BB962C8B-B14F-4D97-AF65-F5344CB8AC3E}">
        <p14:creationId xmlns:p14="http://schemas.microsoft.com/office/powerpoint/2010/main" val="3391153511"/>
      </p:ext>
    </p:extLst>
  </p:cSld>
  <p:clrMapOvr>
    <a:masterClrMapping/>
  </p:clrMapOvr>
</p:sldLayout>
</file>

<file path=ppt/slideLayouts/slideLayout230.xml><?xml version="1.0" encoding="utf-8"?>
<p:sldLayout xmlns:a="http://schemas.openxmlformats.org/drawingml/2006/main" xmlns:r="http://schemas.openxmlformats.org/officeDocument/2006/relationships" xmlns:p="http://schemas.openxmlformats.org/presentationml/2006/main" matchingName="101">
  <p:cSld name="101">
    <p:spTree>
      <p:nvGrpSpPr>
        <p:cNvPr id="1" name="Shape 217"/>
        <p:cNvGrpSpPr/>
        <p:nvPr/>
      </p:nvGrpSpPr>
      <p:grpSpPr>
        <a:xfrm>
          <a:off x="0" y="0"/>
          <a:ext cx="0" cy="0"/>
          <a:chOff x="0" y="0"/>
          <a:chExt cx="0" cy="0"/>
        </a:xfrm>
      </p:grpSpPr>
      <p:sp>
        <p:nvSpPr>
          <p:cNvPr id="218" name="Google Shape;218;p66"/>
          <p:cNvSpPr>
            <a:spLocks noGrp="1"/>
          </p:cNvSpPr>
          <p:nvPr>
            <p:ph type="pic" idx="2"/>
          </p:nvPr>
        </p:nvSpPr>
        <p:spPr>
          <a:xfrm>
            <a:off x="0" y="0"/>
            <a:ext cx="5144294" cy="5144294"/>
          </a:xfrm>
          <a:prstGeom prst="rect">
            <a:avLst/>
          </a:prstGeom>
          <a:solidFill>
            <a:srgbClr val="353535">
              <a:alpha val="11372"/>
            </a:srgbClr>
          </a:solidFill>
          <a:ln>
            <a:noFill/>
          </a:ln>
        </p:spPr>
      </p:sp>
      <p:sp>
        <p:nvSpPr>
          <p:cNvPr id="219" name="Google Shape;219;p66"/>
          <p:cNvSpPr>
            <a:spLocks noGrp="1"/>
          </p:cNvSpPr>
          <p:nvPr>
            <p:ph type="pic" idx="3"/>
          </p:nvPr>
        </p:nvSpPr>
        <p:spPr>
          <a:xfrm>
            <a:off x="0" y="5144294"/>
            <a:ext cx="5144294" cy="5144294"/>
          </a:xfrm>
          <a:prstGeom prst="rect">
            <a:avLst/>
          </a:prstGeom>
          <a:solidFill>
            <a:srgbClr val="353535">
              <a:alpha val="11372"/>
            </a:srgbClr>
          </a:solidFill>
          <a:ln>
            <a:noFill/>
          </a:ln>
        </p:spPr>
      </p:sp>
      <p:sp>
        <p:nvSpPr>
          <p:cNvPr id="220" name="Google Shape;220;p66"/>
          <p:cNvSpPr>
            <a:spLocks noGrp="1"/>
          </p:cNvSpPr>
          <p:nvPr>
            <p:ph type="pic" idx="4"/>
          </p:nvPr>
        </p:nvSpPr>
        <p:spPr>
          <a:xfrm>
            <a:off x="5144294" y="0"/>
            <a:ext cx="5144294" cy="5144294"/>
          </a:xfrm>
          <a:prstGeom prst="rect">
            <a:avLst/>
          </a:prstGeom>
          <a:solidFill>
            <a:srgbClr val="353535">
              <a:alpha val="11372"/>
            </a:srgbClr>
          </a:solidFill>
          <a:ln>
            <a:noFill/>
          </a:ln>
        </p:spPr>
      </p:sp>
      <p:sp>
        <p:nvSpPr>
          <p:cNvPr id="221" name="Google Shape;221;p66"/>
          <p:cNvSpPr>
            <a:spLocks noGrp="1"/>
          </p:cNvSpPr>
          <p:nvPr>
            <p:ph type="pic" idx="5"/>
          </p:nvPr>
        </p:nvSpPr>
        <p:spPr>
          <a:xfrm>
            <a:off x="5144294" y="5144294"/>
            <a:ext cx="5144294" cy="5144294"/>
          </a:xfrm>
          <a:prstGeom prst="rect">
            <a:avLst/>
          </a:prstGeom>
          <a:solidFill>
            <a:srgbClr val="353535">
              <a:alpha val="11372"/>
            </a:srgbClr>
          </a:solidFill>
          <a:ln>
            <a:noFill/>
          </a:ln>
        </p:spPr>
      </p:sp>
      <p:sp>
        <p:nvSpPr>
          <p:cNvPr id="222" name="Google Shape;222;p66"/>
          <p:cNvSpPr>
            <a:spLocks noGrp="1"/>
          </p:cNvSpPr>
          <p:nvPr>
            <p:ph type="pic" idx="6"/>
          </p:nvPr>
        </p:nvSpPr>
        <p:spPr>
          <a:xfrm>
            <a:off x="10288588" y="0"/>
            <a:ext cx="7999412" cy="5144294"/>
          </a:xfrm>
          <a:prstGeom prst="rect">
            <a:avLst/>
          </a:prstGeom>
          <a:solidFill>
            <a:srgbClr val="353535">
              <a:alpha val="11372"/>
            </a:srgbClr>
          </a:solidFill>
          <a:ln>
            <a:noFill/>
          </a:ln>
        </p:spPr>
      </p:sp>
      <p:sp>
        <p:nvSpPr>
          <p:cNvPr id="223" name="Google Shape;223;p66"/>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224" name="Google Shape;224;p66"/>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Tree>
    <p:extLst>
      <p:ext uri="{BB962C8B-B14F-4D97-AF65-F5344CB8AC3E}">
        <p14:creationId xmlns:p14="http://schemas.microsoft.com/office/powerpoint/2010/main" val="3531874644"/>
      </p:ext>
    </p:extLst>
  </p:cSld>
  <p:clrMapOvr>
    <a:masterClrMapping/>
  </p:clrMapOvr>
</p:sldLayout>
</file>

<file path=ppt/slideLayouts/slideLayout231.xml><?xml version="1.0" encoding="utf-8"?>
<p:sldLayout xmlns:a="http://schemas.openxmlformats.org/drawingml/2006/main" xmlns:r="http://schemas.openxmlformats.org/officeDocument/2006/relationships" xmlns:p="http://schemas.openxmlformats.org/presentationml/2006/main" matchingName="Textslide">
  <p:cSld name="Textslide">
    <p:spTree>
      <p:nvGrpSpPr>
        <p:cNvPr id="1" name="Shape 225"/>
        <p:cNvGrpSpPr/>
        <p:nvPr/>
      </p:nvGrpSpPr>
      <p:grpSpPr>
        <a:xfrm>
          <a:off x="0" y="0"/>
          <a:ext cx="0" cy="0"/>
          <a:chOff x="0" y="0"/>
          <a:chExt cx="0" cy="0"/>
        </a:xfrm>
      </p:grpSpPr>
      <p:sp>
        <p:nvSpPr>
          <p:cNvPr id="226" name="Google Shape;226;p67"/>
          <p:cNvSpPr/>
          <p:nvPr/>
        </p:nvSpPr>
        <p:spPr>
          <a:xfrm>
            <a:off x="360000" y="360056"/>
            <a:ext cx="17568000" cy="8583725"/>
          </a:xfrm>
          <a:prstGeom prst="rect">
            <a:avLst/>
          </a:prstGeom>
          <a:solidFill>
            <a:schemeClr val="lt2">
              <a:alpha val="49019"/>
            </a:schemeClr>
          </a:solidFill>
          <a:ln>
            <a:noFill/>
          </a:ln>
        </p:spPr>
        <p:txBody>
          <a:bodyPr spcFirstLastPara="1" wrap="square" lIns="137125" tIns="68550" rIns="137125" bIns="68550" anchor="ctr" anchorCtr="0">
            <a:noAutofit/>
          </a:bodyPr>
          <a:lstStyle/>
          <a:p>
            <a:pPr marL="0" marR="0" lvl="0" indent="0" algn="ctr" rtl="0">
              <a:lnSpc>
                <a:spcPct val="100000"/>
              </a:lnSpc>
              <a:spcBef>
                <a:spcPts val="0"/>
              </a:spcBef>
              <a:spcAft>
                <a:spcPts val="0"/>
              </a:spcAft>
              <a:buClr>
                <a:schemeClr val="dk1"/>
              </a:buClr>
              <a:buSzPts val="3600"/>
              <a:buFont typeface="Calibri"/>
              <a:buNone/>
            </a:pPr>
            <a:endParaRPr sz="3600" b="0" i="0" u="none" strike="noStrike" cap="none">
              <a:solidFill>
                <a:schemeClr val="lt1"/>
              </a:solidFill>
              <a:latin typeface="Calibri"/>
              <a:ea typeface="Calibri"/>
              <a:cs typeface="Calibri"/>
              <a:sym typeface="Calibri"/>
            </a:endParaRPr>
          </a:p>
        </p:txBody>
      </p:sp>
      <p:sp>
        <p:nvSpPr>
          <p:cNvPr id="227" name="Google Shape;227;p67"/>
          <p:cNvSpPr txBox="1">
            <a:spLocks noGrp="1"/>
          </p:cNvSpPr>
          <p:nvPr>
            <p:ph type="title"/>
          </p:nvPr>
        </p:nvSpPr>
        <p:spPr>
          <a:xfrm>
            <a:off x="914400" y="664781"/>
            <a:ext cx="16459200" cy="1714765"/>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rgbClr val="009999"/>
              </a:buClr>
              <a:buSzPts val="4800"/>
              <a:buFont typeface="Roboto"/>
              <a:buNone/>
              <a:defRPr sz="7200" b="1" i="0" u="none" strike="noStrike" cap="none">
                <a:solidFill>
                  <a:schemeClr val="dk1"/>
                </a:solidFill>
                <a:latin typeface="Roboto"/>
                <a:ea typeface="Roboto"/>
                <a:cs typeface="Roboto"/>
                <a:sym typeface="Roboto"/>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28" name="Google Shape;228;p67"/>
          <p:cNvSpPr txBox="1">
            <a:spLocks noGrp="1"/>
          </p:cNvSpPr>
          <p:nvPr>
            <p:ph type="subTitle" idx="1"/>
          </p:nvPr>
        </p:nvSpPr>
        <p:spPr>
          <a:xfrm>
            <a:off x="935389" y="2512662"/>
            <a:ext cx="16438211" cy="5886187"/>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500"/>
              </a:spcBef>
              <a:spcAft>
                <a:spcPts val="0"/>
              </a:spcAft>
              <a:buClr>
                <a:schemeClr val="dk1"/>
              </a:buClr>
              <a:buSzPts val="3200"/>
              <a:buFont typeface="Arial"/>
              <a:buNone/>
              <a:defRPr sz="4800" b="0" i="0" u="none" strike="noStrike" cap="none">
                <a:solidFill>
                  <a:schemeClr val="dk1"/>
                </a:solidFill>
                <a:latin typeface="Roboto"/>
                <a:ea typeface="Roboto"/>
                <a:cs typeface="Roboto"/>
                <a:sym typeface="Roboto"/>
              </a:defRPr>
            </a:lvl1pPr>
            <a:lvl2pPr marR="0" lvl="1" algn="ctr" rtl="0">
              <a:lnSpc>
                <a:spcPct val="90000"/>
              </a:lnSpc>
              <a:spcBef>
                <a:spcPts val="750"/>
              </a:spcBef>
              <a:spcAft>
                <a:spcPts val="0"/>
              </a:spcAft>
              <a:buClr>
                <a:srgbClr val="888888"/>
              </a:buClr>
              <a:buSzPts val="2400"/>
              <a:buFont typeface="Arial"/>
              <a:buNone/>
              <a:defRPr sz="3600" b="0" i="0" u="none" strike="noStrike" cap="none">
                <a:solidFill>
                  <a:srgbClr val="888888"/>
                </a:solidFill>
                <a:latin typeface="Calibri"/>
                <a:ea typeface="Calibri"/>
                <a:cs typeface="Calibri"/>
                <a:sym typeface="Calibri"/>
              </a:defRPr>
            </a:lvl2pPr>
            <a:lvl3pPr marR="0" lvl="2" algn="ctr" rtl="0">
              <a:lnSpc>
                <a:spcPct val="90000"/>
              </a:lnSpc>
              <a:spcBef>
                <a:spcPts val="750"/>
              </a:spcBef>
              <a:spcAft>
                <a:spcPts val="0"/>
              </a:spcAft>
              <a:buClr>
                <a:srgbClr val="888888"/>
              </a:buClr>
              <a:buSzPts val="2000"/>
              <a:buFont typeface="Arial"/>
              <a:buNone/>
              <a:defRPr sz="3000" b="0" i="0" u="none" strike="noStrike" cap="none">
                <a:solidFill>
                  <a:srgbClr val="888888"/>
                </a:solidFill>
                <a:latin typeface="Calibri"/>
                <a:ea typeface="Calibri"/>
                <a:cs typeface="Calibri"/>
                <a:sym typeface="Calibri"/>
              </a:defRPr>
            </a:lvl3pPr>
            <a:lvl4pPr marR="0" lvl="3"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4pPr>
            <a:lvl5pPr marR="0" lvl="4"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5pPr>
            <a:lvl6pPr marR="0" lvl="5"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6pPr>
            <a:lvl7pPr marR="0" lvl="6"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7pPr>
            <a:lvl8pPr marR="0" lvl="7"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8pPr>
            <a:lvl9pPr marR="0" lvl="8"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4193736609"/>
      </p:ext>
    </p:extLst>
  </p:cSld>
  <p:clrMapOvr>
    <a:masterClrMapping/>
  </p:clrMapOvr>
</p:sldLayout>
</file>

<file path=ppt/slideLayouts/slideLayout232.xml><?xml version="1.0" encoding="utf-8"?>
<p:sldLayout xmlns:a="http://schemas.openxmlformats.org/drawingml/2006/main" xmlns:r="http://schemas.openxmlformats.org/officeDocument/2006/relationships" xmlns:p="http://schemas.openxmlformats.org/presentationml/2006/main" matchingName="1_Textslide">
  <p:cSld name="1_Textslide">
    <p:spTree>
      <p:nvGrpSpPr>
        <p:cNvPr id="1" name="Shape 229"/>
        <p:cNvGrpSpPr/>
        <p:nvPr/>
      </p:nvGrpSpPr>
      <p:grpSpPr>
        <a:xfrm>
          <a:off x="0" y="0"/>
          <a:ext cx="0" cy="0"/>
          <a:chOff x="0" y="0"/>
          <a:chExt cx="0" cy="0"/>
        </a:xfrm>
      </p:grpSpPr>
      <p:sp>
        <p:nvSpPr>
          <p:cNvPr id="230" name="Google Shape;230;p68"/>
          <p:cNvSpPr/>
          <p:nvPr/>
        </p:nvSpPr>
        <p:spPr>
          <a:xfrm>
            <a:off x="360000" y="360056"/>
            <a:ext cx="17568000" cy="8583725"/>
          </a:xfrm>
          <a:prstGeom prst="rect">
            <a:avLst/>
          </a:prstGeom>
          <a:solidFill>
            <a:schemeClr val="lt2">
              <a:alpha val="49411"/>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3600"/>
              <a:buFont typeface="Arial"/>
              <a:buNone/>
            </a:pPr>
            <a:endParaRPr sz="3600" b="0" i="0" u="none" strike="noStrike" cap="none">
              <a:solidFill>
                <a:schemeClr val="lt1"/>
              </a:solidFill>
              <a:latin typeface="Calibri"/>
              <a:ea typeface="Calibri"/>
              <a:cs typeface="Calibri"/>
              <a:sym typeface="Calibri"/>
            </a:endParaRPr>
          </a:p>
        </p:txBody>
      </p:sp>
      <p:sp>
        <p:nvSpPr>
          <p:cNvPr id="231" name="Google Shape;231;p68"/>
          <p:cNvSpPr txBox="1">
            <a:spLocks noGrp="1"/>
          </p:cNvSpPr>
          <p:nvPr>
            <p:ph type="title"/>
          </p:nvPr>
        </p:nvSpPr>
        <p:spPr>
          <a:xfrm>
            <a:off x="914400" y="664781"/>
            <a:ext cx="16459200" cy="1714765"/>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7200"/>
              <a:buFont typeface="Roboto"/>
              <a:buNone/>
              <a:defRPr sz="7200" b="1" i="0" u="none" strike="noStrike" cap="none">
                <a:solidFill>
                  <a:schemeClr val="dk1"/>
                </a:solidFill>
                <a:latin typeface="Roboto"/>
                <a:ea typeface="Roboto"/>
                <a:cs typeface="Roboto"/>
                <a:sym typeface="Roboto"/>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32" name="Google Shape;232;p68"/>
          <p:cNvSpPr txBox="1">
            <a:spLocks noGrp="1"/>
          </p:cNvSpPr>
          <p:nvPr>
            <p:ph type="subTitle" idx="1"/>
          </p:nvPr>
        </p:nvSpPr>
        <p:spPr>
          <a:xfrm>
            <a:off x="935389" y="2512662"/>
            <a:ext cx="16438211" cy="5886187"/>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4800"/>
              <a:buFont typeface="Arial"/>
              <a:buNone/>
              <a:defRPr sz="4800" b="0" i="0" u="none" strike="noStrike" cap="none">
                <a:solidFill>
                  <a:schemeClr val="dk1"/>
                </a:solidFill>
                <a:latin typeface="Roboto"/>
                <a:ea typeface="Roboto"/>
                <a:cs typeface="Roboto"/>
                <a:sym typeface="Roboto"/>
              </a:defRPr>
            </a:lvl1pPr>
            <a:lvl2pPr marR="0" lvl="1" algn="ctr" rtl="0">
              <a:lnSpc>
                <a:spcPct val="90000"/>
              </a:lnSpc>
              <a:spcBef>
                <a:spcPts val="750"/>
              </a:spcBef>
              <a:spcAft>
                <a:spcPts val="0"/>
              </a:spcAft>
              <a:buClr>
                <a:srgbClr val="888888"/>
              </a:buClr>
              <a:buSzPts val="3600"/>
              <a:buFont typeface="Arial"/>
              <a:buNone/>
              <a:defRPr sz="3600" b="0" i="0" u="none" strike="noStrike" cap="none">
                <a:solidFill>
                  <a:srgbClr val="888888"/>
                </a:solidFill>
                <a:latin typeface="Calibri"/>
                <a:ea typeface="Calibri"/>
                <a:cs typeface="Calibri"/>
                <a:sym typeface="Calibri"/>
              </a:defRPr>
            </a:lvl2pPr>
            <a:lvl3pPr marR="0" lvl="2" algn="ctr" rtl="0">
              <a:lnSpc>
                <a:spcPct val="90000"/>
              </a:lnSpc>
              <a:spcBef>
                <a:spcPts val="750"/>
              </a:spcBef>
              <a:spcAft>
                <a:spcPts val="0"/>
              </a:spcAft>
              <a:buClr>
                <a:srgbClr val="888888"/>
              </a:buClr>
              <a:buSzPts val="3000"/>
              <a:buFont typeface="Arial"/>
              <a:buNone/>
              <a:defRPr sz="3000" b="0" i="0" u="none" strike="noStrike" cap="none">
                <a:solidFill>
                  <a:srgbClr val="888888"/>
                </a:solidFill>
                <a:latin typeface="Calibri"/>
                <a:ea typeface="Calibri"/>
                <a:cs typeface="Calibri"/>
                <a:sym typeface="Calibri"/>
              </a:defRPr>
            </a:lvl3pPr>
            <a:lvl4pPr marR="0" lvl="3"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4pPr>
            <a:lvl5pPr marR="0" lvl="4"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5pPr>
            <a:lvl6pPr marR="0" lvl="5"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6pPr>
            <a:lvl7pPr marR="0" lvl="6"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7pPr>
            <a:lvl8pPr marR="0" lvl="7"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8pPr>
            <a:lvl9pPr marR="0" lvl="8"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1287701536"/>
      </p:ext>
    </p:extLst>
  </p:cSld>
  <p:clrMapOvr>
    <a:masterClrMapping/>
  </p:clrMapOvr>
</p:sldLayout>
</file>

<file path=ppt/slideLayouts/slideLayout233.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le 1"/>
          <p:cNvSpPr>
            <a:spLocks noGrp="1"/>
          </p:cNvSpPr>
          <p:nvPr>
            <p:ph type="ctrTitle"/>
          </p:nvPr>
        </p:nvSpPr>
        <p:spPr>
          <a:xfrm>
            <a:off x="2286000" y="1683804"/>
            <a:ext cx="13716000" cy="3581953"/>
          </a:xfrm>
        </p:spPr>
        <p:txBody>
          <a:bodyPr anchor="b"/>
          <a:lstStyle>
            <a:lvl1pPr algn="ctr">
              <a:defRPr sz="9000"/>
            </a:lvl1pPr>
          </a:lstStyle>
          <a:p>
            <a:r>
              <a:rPr lang="fr-FR"/>
              <a:t>Modifiez le style du titre</a:t>
            </a:r>
            <a:endParaRPr lang="en-US"/>
          </a:p>
        </p:txBody>
      </p:sp>
      <p:sp>
        <p:nvSpPr>
          <p:cNvPr id="3" name="Subtitle 2"/>
          <p:cNvSpPr>
            <a:spLocks noGrp="1"/>
          </p:cNvSpPr>
          <p:nvPr>
            <p:ph type="subTitle" idx="1"/>
          </p:nvPr>
        </p:nvSpPr>
        <p:spPr>
          <a:xfrm>
            <a:off x="2286000" y="5403890"/>
            <a:ext cx="13716000" cy="2484028"/>
          </a:xfrm>
        </p:spPr>
        <p:txBody>
          <a:bodyPr/>
          <a:lstStyle>
            <a:lvl1pPr marL="0" indent="0" algn="ctr">
              <a:buNone/>
              <a:defRPr sz="3600"/>
            </a:lvl1pPr>
            <a:lvl2pPr marL="685784" indent="0" algn="ctr">
              <a:buNone/>
              <a:defRPr sz="3000"/>
            </a:lvl2pPr>
            <a:lvl3pPr marL="1371566" indent="0" algn="ctr">
              <a:buNone/>
              <a:defRPr sz="2700"/>
            </a:lvl3pPr>
            <a:lvl4pPr marL="2057349" indent="0" algn="ctr">
              <a:buNone/>
              <a:defRPr sz="2400"/>
            </a:lvl4pPr>
            <a:lvl5pPr marL="2743131" indent="0" algn="ctr">
              <a:buNone/>
              <a:defRPr sz="2400"/>
            </a:lvl5pPr>
            <a:lvl6pPr marL="3428915" indent="0" algn="ctr">
              <a:buNone/>
              <a:defRPr sz="2400"/>
            </a:lvl6pPr>
            <a:lvl7pPr marL="4114697" indent="0" algn="ctr">
              <a:buNone/>
              <a:defRPr sz="2400"/>
            </a:lvl7pPr>
            <a:lvl8pPr marL="4800480" indent="0" algn="ctr">
              <a:buNone/>
              <a:defRPr sz="2400"/>
            </a:lvl8pPr>
            <a:lvl9pPr marL="5486264" indent="0" algn="ctr">
              <a:buNone/>
              <a:defRPr sz="2400"/>
            </a:lvl9pPr>
          </a:lstStyle>
          <a:p>
            <a:r>
              <a:rPr lang="fr-FR"/>
              <a:t>Modifiez le style des sous-titres du masque</a:t>
            </a:r>
            <a:endParaRPr lang="en-US"/>
          </a:p>
        </p:txBody>
      </p:sp>
      <p:sp>
        <p:nvSpPr>
          <p:cNvPr id="4" name="Date Placeholder 3"/>
          <p:cNvSpPr>
            <a:spLocks noGrp="1"/>
          </p:cNvSpPr>
          <p:nvPr>
            <p:ph type="dt" sz="half" idx="10"/>
          </p:nvPr>
        </p:nvSpPr>
        <p:spPr/>
        <p:txBody>
          <a:bodyPr/>
          <a:lstStyle/>
          <a:p>
            <a:fld id="{0D79CCE1-2B2F-994A-B8C1-C7E3FDAF76D3}" type="datetimeFigureOut">
              <a:rPr lang="en-US" smtClean="0"/>
              <a:t>11/14/2023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9545E5-D6A7-8148-9FF5-E4C81F40FF87}" type="slidenum">
              <a:rPr lang="en-US" smtClean="0"/>
              <a:t>‹#›</a:t>
            </a:fld>
            <a:endParaRPr lang="en-US"/>
          </a:p>
        </p:txBody>
      </p:sp>
    </p:spTree>
    <p:extLst>
      <p:ext uri="{BB962C8B-B14F-4D97-AF65-F5344CB8AC3E}">
        <p14:creationId xmlns:p14="http://schemas.microsoft.com/office/powerpoint/2010/main" val="2668866170"/>
      </p:ext>
    </p:extLst>
  </p:cSld>
  <p:clrMapOvr>
    <a:masterClrMapping/>
  </p:clrMapOvr>
</p:sldLayout>
</file>

<file path=ppt/slideLayouts/slideLayout234.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
        <p:nvSpPr>
          <p:cNvPr id="3" name="Content Placeholder 2"/>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10"/>
          </p:nvPr>
        </p:nvSpPr>
        <p:spPr/>
        <p:txBody>
          <a:bodyPr/>
          <a:lstStyle/>
          <a:p>
            <a:fld id="{0D79CCE1-2B2F-994A-B8C1-C7E3FDAF76D3}" type="datetimeFigureOut">
              <a:rPr lang="en-US" smtClean="0"/>
              <a:t>11/14/2023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9545E5-D6A7-8148-9FF5-E4C81F40FF87}" type="slidenum">
              <a:rPr lang="en-US" smtClean="0"/>
              <a:t>‹#›</a:t>
            </a:fld>
            <a:endParaRPr lang="en-US"/>
          </a:p>
        </p:txBody>
      </p:sp>
    </p:spTree>
    <p:extLst>
      <p:ext uri="{BB962C8B-B14F-4D97-AF65-F5344CB8AC3E}">
        <p14:creationId xmlns:p14="http://schemas.microsoft.com/office/powerpoint/2010/main" val="3351995632"/>
      </p:ext>
    </p:extLst>
  </p:cSld>
  <p:clrMapOvr>
    <a:masterClrMapping/>
  </p:clrMapOvr>
</p:sldLayout>
</file>

<file path=ppt/slideLayouts/slideLayout235.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1247777" y="2565007"/>
            <a:ext cx="15773400" cy="4279766"/>
          </a:xfrm>
        </p:spPr>
        <p:txBody>
          <a:bodyPr anchor="b"/>
          <a:lstStyle>
            <a:lvl1pPr>
              <a:defRPr sz="9000"/>
            </a:lvl1pPr>
          </a:lstStyle>
          <a:p>
            <a:r>
              <a:rPr lang="fr-FR"/>
              <a:t>Modifiez le style du titre</a:t>
            </a:r>
            <a:endParaRPr lang="en-US"/>
          </a:p>
        </p:txBody>
      </p:sp>
      <p:sp>
        <p:nvSpPr>
          <p:cNvPr id="3" name="Text Placeholder 2"/>
          <p:cNvSpPr>
            <a:spLocks noGrp="1"/>
          </p:cNvSpPr>
          <p:nvPr>
            <p:ph type="body" idx="1"/>
          </p:nvPr>
        </p:nvSpPr>
        <p:spPr>
          <a:xfrm>
            <a:off x="1247777" y="6885259"/>
            <a:ext cx="15773400" cy="2250628"/>
          </a:xfrm>
        </p:spPr>
        <p:txBody>
          <a:bodyPr/>
          <a:lstStyle>
            <a:lvl1pPr marL="0" indent="0">
              <a:buNone/>
              <a:defRPr sz="3600">
                <a:solidFill>
                  <a:schemeClr val="tx1">
                    <a:tint val="75000"/>
                  </a:schemeClr>
                </a:solidFill>
              </a:defRPr>
            </a:lvl1pPr>
            <a:lvl2pPr marL="685784" indent="0">
              <a:buNone/>
              <a:defRPr sz="3000">
                <a:solidFill>
                  <a:schemeClr val="tx1">
                    <a:tint val="75000"/>
                  </a:schemeClr>
                </a:solidFill>
              </a:defRPr>
            </a:lvl2pPr>
            <a:lvl3pPr marL="1371566" indent="0">
              <a:buNone/>
              <a:defRPr sz="2700">
                <a:solidFill>
                  <a:schemeClr val="tx1">
                    <a:tint val="75000"/>
                  </a:schemeClr>
                </a:solidFill>
              </a:defRPr>
            </a:lvl3pPr>
            <a:lvl4pPr marL="2057349" indent="0">
              <a:buNone/>
              <a:defRPr sz="2400">
                <a:solidFill>
                  <a:schemeClr val="tx1">
                    <a:tint val="75000"/>
                  </a:schemeClr>
                </a:solidFill>
              </a:defRPr>
            </a:lvl4pPr>
            <a:lvl5pPr marL="2743131" indent="0">
              <a:buNone/>
              <a:defRPr sz="2400">
                <a:solidFill>
                  <a:schemeClr val="tx1">
                    <a:tint val="75000"/>
                  </a:schemeClr>
                </a:solidFill>
              </a:defRPr>
            </a:lvl5pPr>
            <a:lvl6pPr marL="3428915" indent="0">
              <a:buNone/>
              <a:defRPr sz="2400">
                <a:solidFill>
                  <a:schemeClr val="tx1">
                    <a:tint val="75000"/>
                  </a:schemeClr>
                </a:solidFill>
              </a:defRPr>
            </a:lvl6pPr>
            <a:lvl7pPr marL="4114697" indent="0">
              <a:buNone/>
              <a:defRPr sz="2400">
                <a:solidFill>
                  <a:schemeClr val="tx1">
                    <a:tint val="75000"/>
                  </a:schemeClr>
                </a:solidFill>
              </a:defRPr>
            </a:lvl7pPr>
            <a:lvl8pPr marL="4800480" indent="0">
              <a:buNone/>
              <a:defRPr sz="2400">
                <a:solidFill>
                  <a:schemeClr val="tx1">
                    <a:tint val="75000"/>
                  </a:schemeClr>
                </a:solidFill>
              </a:defRPr>
            </a:lvl8pPr>
            <a:lvl9pPr marL="5486264" indent="0">
              <a:buNone/>
              <a:defRPr sz="2400">
                <a:solidFill>
                  <a:schemeClr val="tx1">
                    <a:tint val="75000"/>
                  </a:schemeClr>
                </a:solidFill>
              </a:defRPr>
            </a:lvl9pPr>
          </a:lstStyle>
          <a:p>
            <a:pPr lvl="0"/>
            <a:r>
              <a:rPr lang="fr-FR"/>
              <a:t>Cliquez pour modifier les styles du texte du masque</a:t>
            </a:r>
          </a:p>
        </p:txBody>
      </p:sp>
      <p:sp>
        <p:nvSpPr>
          <p:cNvPr id="4" name="Date Placeholder 3"/>
          <p:cNvSpPr>
            <a:spLocks noGrp="1"/>
          </p:cNvSpPr>
          <p:nvPr>
            <p:ph type="dt" sz="half" idx="10"/>
          </p:nvPr>
        </p:nvSpPr>
        <p:spPr/>
        <p:txBody>
          <a:bodyPr/>
          <a:lstStyle/>
          <a:p>
            <a:fld id="{0D79CCE1-2B2F-994A-B8C1-C7E3FDAF76D3}" type="datetimeFigureOut">
              <a:rPr lang="en-US" smtClean="0"/>
              <a:t>11/14/2023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9545E5-D6A7-8148-9FF5-E4C81F40FF87}" type="slidenum">
              <a:rPr lang="en-US" smtClean="0"/>
              <a:t>‹#›</a:t>
            </a:fld>
            <a:endParaRPr lang="en-US"/>
          </a:p>
        </p:txBody>
      </p:sp>
    </p:spTree>
    <p:extLst>
      <p:ext uri="{BB962C8B-B14F-4D97-AF65-F5344CB8AC3E}">
        <p14:creationId xmlns:p14="http://schemas.microsoft.com/office/powerpoint/2010/main" val="69557189"/>
      </p:ext>
    </p:extLst>
  </p:cSld>
  <p:clrMapOvr>
    <a:masterClrMapping/>
  </p:clrMapOvr>
</p:sldLayout>
</file>

<file path=ppt/slideLayouts/slideLayout236.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
        <p:nvSpPr>
          <p:cNvPr id="3" name="Content Placeholder 2"/>
          <p:cNvSpPr>
            <a:spLocks noGrp="1"/>
          </p:cNvSpPr>
          <p:nvPr>
            <p:ph sz="half" idx="1"/>
          </p:nvPr>
        </p:nvSpPr>
        <p:spPr>
          <a:xfrm>
            <a:off x="1257300" y="2738861"/>
            <a:ext cx="7772400" cy="6528016"/>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Content Placeholder 3"/>
          <p:cNvSpPr>
            <a:spLocks noGrp="1"/>
          </p:cNvSpPr>
          <p:nvPr>
            <p:ph sz="half" idx="2"/>
          </p:nvPr>
        </p:nvSpPr>
        <p:spPr>
          <a:xfrm>
            <a:off x="9258300" y="2738861"/>
            <a:ext cx="7772400" cy="6528016"/>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5" name="Date Placeholder 4"/>
          <p:cNvSpPr>
            <a:spLocks noGrp="1"/>
          </p:cNvSpPr>
          <p:nvPr>
            <p:ph type="dt" sz="half" idx="10"/>
          </p:nvPr>
        </p:nvSpPr>
        <p:spPr/>
        <p:txBody>
          <a:bodyPr/>
          <a:lstStyle/>
          <a:p>
            <a:fld id="{0D79CCE1-2B2F-994A-B8C1-C7E3FDAF76D3}" type="datetimeFigureOut">
              <a:rPr lang="en-US" smtClean="0"/>
              <a:t>11/14/2023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A9545E5-D6A7-8148-9FF5-E4C81F40FF87}" type="slidenum">
              <a:rPr lang="en-US" smtClean="0"/>
              <a:t>‹#›</a:t>
            </a:fld>
            <a:endParaRPr lang="en-US"/>
          </a:p>
        </p:txBody>
      </p:sp>
    </p:spTree>
    <p:extLst>
      <p:ext uri="{BB962C8B-B14F-4D97-AF65-F5344CB8AC3E}">
        <p14:creationId xmlns:p14="http://schemas.microsoft.com/office/powerpoint/2010/main" val="2100895234"/>
      </p:ext>
    </p:extLst>
  </p:cSld>
  <p:clrMapOvr>
    <a:masterClrMapping/>
  </p:clrMapOvr>
</p:sldLayout>
</file>

<file path=ppt/slideLayouts/slideLayout237.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a:xfrm>
            <a:off x="1259682" y="547773"/>
            <a:ext cx="15773400" cy="1988651"/>
          </a:xfrm>
        </p:spPr>
        <p:txBody>
          <a:bodyPr/>
          <a:lstStyle/>
          <a:p>
            <a:r>
              <a:rPr lang="fr-FR"/>
              <a:t>Modifiez le style du titre</a:t>
            </a:r>
            <a:endParaRPr lang="en-US"/>
          </a:p>
        </p:txBody>
      </p:sp>
      <p:sp>
        <p:nvSpPr>
          <p:cNvPr id="3" name="Text Placeholder 2"/>
          <p:cNvSpPr>
            <a:spLocks noGrp="1"/>
          </p:cNvSpPr>
          <p:nvPr>
            <p:ph type="body" idx="1"/>
          </p:nvPr>
        </p:nvSpPr>
        <p:spPr>
          <a:xfrm>
            <a:off x="1259684" y="2522134"/>
            <a:ext cx="7736681" cy="1236059"/>
          </a:xfrm>
        </p:spPr>
        <p:txBody>
          <a:bodyPr anchor="b"/>
          <a:lstStyle>
            <a:lvl1pPr marL="0" indent="0">
              <a:buNone/>
              <a:defRPr sz="3600" b="1"/>
            </a:lvl1pPr>
            <a:lvl2pPr marL="685784" indent="0">
              <a:buNone/>
              <a:defRPr sz="3000" b="1"/>
            </a:lvl2pPr>
            <a:lvl3pPr marL="1371566" indent="0">
              <a:buNone/>
              <a:defRPr sz="2700" b="1"/>
            </a:lvl3pPr>
            <a:lvl4pPr marL="2057349" indent="0">
              <a:buNone/>
              <a:defRPr sz="2400" b="1"/>
            </a:lvl4pPr>
            <a:lvl5pPr marL="2743131" indent="0">
              <a:buNone/>
              <a:defRPr sz="2400" b="1"/>
            </a:lvl5pPr>
            <a:lvl6pPr marL="3428915" indent="0">
              <a:buNone/>
              <a:defRPr sz="2400" b="1"/>
            </a:lvl6pPr>
            <a:lvl7pPr marL="4114697" indent="0">
              <a:buNone/>
              <a:defRPr sz="2400" b="1"/>
            </a:lvl7pPr>
            <a:lvl8pPr marL="4800480" indent="0">
              <a:buNone/>
              <a:defRPr sz="2400" b="1"/>
            </a:lvl8pPr>
            <a:lvl9pPr marL="5486264" indent="0">
              <a:buNone/>
              <a:defRPr sz="2400" b="1"/>
            </a:lvl9pPr>
          </a:lstStyle>
          <a:p>
            <a:pPr lvl="0"/>
            <a:r>
              <a:rPr lang="fr-FR"/>
              <a:t>Cliquez pour modifier les styles du texte du masque</a:t>
            </a:r>
          </a:p>
        </p:txBody>
      </p:sp>
      <p:sp>
        <p:nvSpPr>
          <p:cNvPr id="4" name="Content Placeholder 3"/>
          <p:cNvSpPr>
            <a:spLocks noGrp="1"/>
          </p:cNvSpPr>
          <p:nvPr>
            <p:ph sz="half" idx="2"/>
          </p:nvPr>
        </p:nvSpPr>
        <p:spPr>
          <a:xfrm>
            <a:off x="1259684" y="3758193"/>
            <a:ext cx="7736681" cy="5527735"/>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5" name="Text Placeholder 4"/>
          <p:cNvSpPr>
            <a:spLocks noGrp="1"/>
          </p:cNvSpPr>
          <p:nvPr>
            <p:ph type="body" sz="quarter" idx="3"/>
          </p:nvPr>
        </p:nvSpPr>
        <p:spPr>
          <a:xfrm>
            <a:off x="9258302" y="2522134"/>
            <a:ext cx="7774782" cy="1236059"/>
          </a:xfrm>
        </p:spPr>
        <p:txBody>
          <a:bodyPr anchor="b"/>
          <a:lstStyle>
            <a:lvl1pPr marL="0" indent="0">
              <a:buNone/>
              <a:defRPr sz="3600" b="1"/>
            </a:lvl1pPr>
            <a:lvl2pPr marL="685784" indent="0">
              <a:buNone/>
              <a:defRPr sz="3000" b="1"/>
            </a:lvl2pPr>
            <a:lvl3pPr marL="1371566" indent="0">
              <a:buNone/>
              <a:defRPr sz="2700" b="1"/>
            </a:lvl3pPr>
            <a:lvl4pPr marL="2057349" indent="0">
              <a:buNone/>
              <a:defRPr sz="2400" b="1"/>
            </a:lvl4pPr>
            <a:lvl5pPr marL="2743131" indent="0">
              <a:buNone/>
              <a:defRPr sz="2400" b="1"/>
            </a:lvl5pPr>
            <a:lvl6pPr marL="3428915" indent="0">
              <a:buNone/>
              <a:defRPr sz="2400" b="1"/>
            </a:lvl6pPr>
            <a:lvl7pPr marL="4114697" indent="0">
              <a:buNone/>
              <a:defRPr sz="2400" b="1"/>
            </a:lvl7pPr>
            <a:lvl8pPr marL="4800480" indent="0">
              <a:buNone/>
              <a:defRPr sz="2400" b="1"/>
            </a:lvl8pPr>
            <a:lvl9pPr marL="5486264" indent="0">
              <a:buNone/>
              <a:defRPr sz="2400" b="1"/>
            </a:lvl9pPr>
          </a:lstStyle>
          <a:p>
            <a:pPr lvl="0"/>
            <a:r>
              <a:rPr lang="fr-FR"/>
              <a:t>Cliquez pour modifier les styles du texte du masque</a:t>
            </a:r>
          </a:p>
        </p:txBody>
      </p:sp>
      <p:sp>
        <p:nvSpPr>
          <p:cNvPr id="6" name="Content Placeholder 5"/>
          <p:cNvSpPr>
            <a:spLocks noGrp="1"/>
          </p:cNvSpPr>
          <p:nvPr>
            <p:ph sz="quarter" idx="4"/>
          </p:nvPr>
        </p:nvSpPr>
        <p:spPr>
          <a:xfrm>
            <a:off x="9258302" y="3758193"/>
            <a:ext cx="7774782" cy="5527735"/>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7" name="Date Placeholder 6"/>
          <p:cNvSpPr>
            <a:spLocks noGrp="1"/>
          </p:cNvSpPr>
          <p:nvPr>
            <p:ph type="dt" sz="half" idx="10"/>
          </p:nvPr>
        </p:nvSpPr>
        <p:spPr/>
        <p:txBody>
          <a:bodyPr/>
          <a:lstStyle/>
          <a:p>
            <a:fld id="{0D79CCE1-2B2F-994A-B8C1-C7E3FDAF76D3}" type="datetimeFigureOut">
              <a:rPr lang="en-US" smtClean="0"/>
              <a:t>11/14/2023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A9545E5-D6A7-8148-9FF5-E4C81F40FF87}" type="slidenum">
              <a:rPr lang="en-US" smtClean="0"/>
              <a:t>‹#›</a:t>
            </a:fld>
            <a:endParaRPr lang="en-US"/>
          </a:p>
        </p:txBody>
      </p:sp>
    </p:spTree>
    <p:extLst>
      <p:ext uri="{BB962C8B-B14F-4D97-AF65-F5344CB8AC3E}">
        <p14:creationId xmlns:p14="http://schemas.microsoft.com/office/powerpoint/2010/main" val="2744061427"/>
      </p:ext>
    </p:extLst>
  </p:cSld>
  <p:clrMapOvr>
    <a:masterClrMapping/>
  </p:clrMapOvr>
</p:sldLayout>
</file>

<file path=ppt/slideLayouts/slideLayout238.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
        <p:nvSpPr>
          <p:cNvPr id="3" name="Date Placeholder 2"/>
          <p:cNvSpPr>
            <a:spLocks noGrp="1"/>
          </p:cNvSpPr>
          <p:nvPr>
            <p:ph type="dt" sz="half" idx="10"/>
          </p:nvPr>
        </p:nvSpPr>
        <p:spPr/>
        <p:txBody>
          <a:bodyPr/>
          <a:lstStyle/>
          <a:p>
            <a:fld id="{0D79CCE1-2B2F-994A-B8C1-C7E3FDAF76D3}" type="datetimeFigureOut">
              <a:rPr lang="en-US" smtClean="0"/>
              <a:t>11/14/2023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A9545E5-D6A7-8148-9FF5-E4C81F40FF87}" type="slidenum">
              <a:rPr lang="en-US" smtClean="0"/>
              <a:t>‹#›</a:t>
            </a:fld>
            <a:endParaRPr lang="en-US"/>
          </a:p>
        </p:txBody>
      </p:sp>
    </p:spTree>
    <p:extLst>
      <p:ext uri="{BB962C8B-B14F-4D97-AF65-F5344CB8AC3E}">
        <p14:creationId xmlns:p14="http://schemas.microsoft.com/office/powerpoint/2010/main" val="1992584403"/>
      </p:ext>
    </p:extLst>
  </p:cSld>
  <p:clrMapOvr>
    <a:masterClrMapping/>
  </p:clrMapOvr>
</p:sldLayout>
</file>

<file path=ppt/slideLayouts/slideLayout239.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D79CCE1-2B2F-994A-B8C1-C7E3FDAF76D3}" type="datetimeFigureOut">
              <a:rPr lang="en-US" smtClean="0"/>
              <a:t>11/14/2023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A9545E5-D6A7-8148-9FF5-E4C81F40FF87}" type="slidenum">
              <a:rPr lang="en-US" smtClean="0"/>
              <a:t>‹#›</a:t>
            </a:fld>
            <a:endParaRPr lang="en-US"/>
          </a:p>
        </p:txBody>
      </p:sp>
    </p:spTree>
    <p:extLst>
      <p:ext uri="{BB962C8B-B14F-4D97-AF65-F5344CB8AC3E}">
        <p14:creationId xmlns:p14="http://schemas.microsoft.com/office/powerpoint/2010/main" val="258653793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4">
    <p:spTree>
      <p:nvGrpSpPr>
        <p:cNvPr id="1" name=""/>
        <p:cNvGrpSpPr/>
        <p:nvPr/>
      </p:nvGrpSpPr>
      <p:grpSpPr>
        <a:xfrm>
          <a:off x="0" y="0"/>
          <a:ext cx="0" cy="0"/>
          <a:chOff x="0" y="0"/>
          <a:chExt cx="0" cy="0"/>
        </a:xfrm>
      </p:grpSpPr>
      <p:sp>
        <p:nvSpPr>
          <p:cNvPr id="3" name="Freeform 11"/>
          <p:cNvSpPr>
            <a:spLocks noGrp="1" noEditPoints="1"/>
          </p:cNvSpPr>
          <p:nvPr>
            <p:ph type="pic" sz="quarter" idx="10"/>
          </p:nvPr>
        </p:nvSpPr>
        <p:spPr bwMode="auto">
          <a:xfrm>
            <a:off x="0" y="0"/>
            <a:ext cx="14831526" cy="10288588"/>
          </a:xfrm>
          <a:custGeom>
            <a:avLst/>
            <a:gdLst>
              <a:gd name="T0" fmla="*/ 0 w 3711"/>
              <a:gd name="T1" fmla="*/ 0 h 3236"/>
              <a:gd name="T2" fmla="*/ 319 w 3711"/>
              <a:gd name="T3" fmla="*/ 557 h 3236"/>
              <a:gd name="T4" fmla="*/ 640 w 3711"/>
              <a:gd name="T5" fmla="*/ 0 h 3236"/>
              <a:gd name="T6" fmla="*/ 0 w 3711"/>
              <a:gd name="T7" fmla="*/ 0 h 3236"/>
              <a:gd name="T8" fmla="*/ 349 w 3711"/>
              <a:gd name="T9" fmla="*/ 608 h 3236"/>
              <a:gd name="T10" fmla="*/ 625 w 3711"/>
              <a:gd name="T11" fmla="*/ 1089 h 3236"/>
              <a:gd name="T12" fmla="*/ 1252 w 3711"/>
              <a:gd name="T13" fmla="*/ 0 h 3236"/>
              <a:gd name="T14" fmla="*/ 699 w 3711"/>
              <a:gd name="T15" fmla="*/ 0 h 3236"/>
              <a:gd name="T16" fmla="*/ 349 w 3711"/>
              <a:gd name="T17" fmla="*/ 608 h 3236"/>
              <a:gd name="T18" fmla="*/ 654 w 3711"/>
              <a:gd name="T19" fmla="*/ 1140 h 3236"/>
              <a:gd name="T20" fmla="*/ 930 w 3711"/>
              <a:gd name="T21" fmla="*/ 1621 h 3236"/>
              <a:gd name="T22" fmla="*/ 1863 w 3711"/>
              <a:gd name="T23" fmla="*/ 0 h 3236"/>
              <a:gd name="T24" fmla="*/ 1310 w 3711"/>
              <a:gd name="T25" fmla="*/ 0 h 3236"/>
              <a:gd name="T26" fmla="*/ 654 w 3711"/>
              <a:gd name="T27" fmla="*/ 1140 h 3236"/>
              <a:gd name="T28" fmla="*/ 959 w 3711"/>
              <a:gd name="T29" fmla="*/ 1672 h 3236"/>
              <a:gd name="T30" fmla="*/ 1235 w 3711"/>
              <a:gd name="T31" fmla="*/ 2153 h 3236"/>
              <a:gd name="T32" fmla="*/ 2475 w 3711"/>
              <a:gd name="T33" fmla="*/ 0 h 3236"/>
              <a:gd name="T34" fmla="*/ 1921 w 3711"/>
              <a:gd name="T35" fmla="*/ 0 h 3236"/>
              <a:gd name="T36" fmla="*/ 959 w 3711"/>
              <a:gd name="T37" fmla="*/ 1672 h 3236"/>
              <a:gd name="T38" fmla="*/ 1265 w 3711"/>
              <a:gd name="T39" fmla="*/ 2204 h 3236"/>
              <a:gd name="T40" fmla="*/ 1541 w 3711"/>
              <a:gd name="T41" fmla="*/ 2685 h 3236"/>
              <a:gd name="T42" fmla="*/ 3086 w 3711"/>
              <a:gd name="T43" fmla="*/ 0 h 3236"/>
              <a:gd name="T44" fmla="*/ 2533 w 3711"/>
              <a:gd name="T45" fmla="*/ 0 h 3236"/>
              <a:gd name="T46" fmla="*/ 1265 w 3711"/>
              <a:gd name="T47" fmla="*/ 2204 h 3236"/>
              <a:gd name="T48" fmla="*/ 1569 w 3711"/>
              <a:gd name="T49" fmla="*/ 2736 h 3236"/>
              <a:gd name="T50" fmla="*/ 1856 w 3711"/>
              <a:gd name="T51" fmla="*/ 3236 h 3236"/>
              <a:gd name="T52" fmla="*/ 3711 w 3711"/>
              <a:gd name="T53" fmla="*/ 0 h 3236"/>
              <a:gd name="T54" fmla="*/ 3144 w 3711"/>
              <a:gd name="T55" fmla="*/ 0 h 3236"/>
              <a:gd name="T56" fmla="*/ 1569 w 3711"/>
              <a:gd name="T57" fmla="*/ 2736 h 3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11" h="3236">
                <a:moveTo>
                  <a:pt x="0" y="0"/>
                </a:moveTo>
                <a:lnTo>
                  <a:pt x="319" y="557"/>
                </a:lnTo>
                <a:lnTo>
                  <a:pt x="640" y="0"/>
                </a:lnTo>
                <a:lnTo>
                  <a:pt x="0" y="0"/>
                </a:lnTo>
                <a:close/>
                <a:moveTo>
                  <a:pt x="349" y="608"/>
                </a:moveTo>
                <a:lnTo>
                  <a:pt x="625" y="1089"/>
                </a:lnTo>
                <a:lnTo>
                  <a:pt x="1252" y="0"/>
                </a:lnTo>
                <a:lnTo>
                  <a:pt x="699" y="0"/>
                </a:lnTo>
                <a:lnTo>
                  <a:pt x="349" y="608"/>
                </a:lnTo>
                <a:close/>
                <a:moveTo>
                  <a:pt x="654" y="1140"/>
                </a:moveTo>
                <a:lnTo>
                  <a:pt x="930" y="1621"/>
                </a:lnTo>
                <a:lnTo>
                  <a:pt x="1863" y="0"/>
                </a:lnTo>
                <a:lnTo>
                  <a:pt x="1310" y="0"/>
                </a:lnTo>
                <a:lnTo>
                  <a:pt x="654" y="1140"/>
                </a:lnTo>
                <a:close/>
                <a:moveTo>
                  <a:pt x="959" y="1672"/>
                </a:moveTo>
                <a:lnTo>
                  <a:pt x="1235" y="2153"/>
                </a:lnTo>
                <a:lnTo>
                  <a:pt x="2475" y="0"/>
                </a:lnTo>
                <a:lnTo>
                  <a:pt x="1921" y="0"/>
                </a:lnTo>
                <a:lnTo>
                  <a:pt x="959" y="1672"/>
                </a:lnTo>
                <a:close/>
                <a:moveTo>
                  <a:pt x="1265" y="2204"/>
                </a:moveTo>
                <a:lnTo>
                  <a:pt x="1541" y="2685"/>
                </a:lnTo>
                <a:lnTo>
                  <a:pt x="3086" y="0"/>
                </a:lnTo>
                <a:lnTo>
                  <a:pt x="2533" y="0"/>
                </a:lnTo>
                <a:lnTo>
                  <a:pt x="1265" y="2204"/>
                </a:lnTo>
                <a:close/>
                <a:moveTo>
                  <a:pt x="1569" y="2736"/>
                </a:moveTo>
                <a:lnTo>
                  <a:pt x="1856" y="3236"/>
                </a:lnTo>
                <a:lnTo>
                  <a:pt x="3711" y="0"/>
                </a:lnTo>
                <a:lnTo>
                  <a:pt x="3144" y="0"/>
                </a:lnTo>
                <a:lnTo>
                  <a:pt x="1569" y="273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8D15A93F-8D3D-0E48-AA97-AD1B6C72E9F7}"/>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A9A29F2E-FFA5-D642-A7B1-649FAF358CDA}"/>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B35CE3A5-B1FA-7E40-A19A-1B5095B368A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956970" y="1"/>
            <a:ext cx="3331029" cy="1630897"/>
          </a:xfrm>
          <a:prstGeom prst="rect">
            <a:avLst/>
          </a:prstGeom>
        </p:spPr>
      </p:pic>
    </p:spTree>
    <p:extLst>
      <p:ext uri="{BB962C8B-B14F-4D97-AF65-F5344CB8AC3E}">
        <p14:creationId xmlns:p14="http://schemas.microsoft.com/office/powerpoint/2010/main" val="3091393289"/>
      </p:ext>
    </p:extLst>
  </p:cSld>
  <p:clrMapOvr>
    <a:masterClrMapping/>
  </p:clrMapOvr>
</p:sldLayout>
</file>

<file path=ppt/slideLayouts/slideLayout240.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1259683" y="685906"/>
            <a:ext cx="5898356" cy="2400671"/>
          </a:xfrm>
        </p:spPr>
        <p:txBody>
          <a:bodyPr anchor="b"/>
          <a:lstStyle>
            <a:lvl1pPr>
              <a:defRPr sz="4800"/>
            </a:lvl1pPr>
          </a:lstStyle>
          <a:p>
            <a:r>
              <a:rPr lang="fr-FR"/>
              <a:t>Modifiez le style du titre</a:t>
            </a:r>
            <a:endParaRPr lang="en-US"/>
          </a:p>
        </p:txBody>
      </p:sp>
      <p:sp>
        <p:nvSpPr>
          <p:cNvPr id="3" name="Content Placeholder 2"/>
          <p:cNvSpPr>
            <a:spLocks noGrp="1"/>
          </p:cNvSpPr>
          <p:nvPr>
            <p:ph idx="1"/>
          </p:nvPr>
        </p:nvSpPr>
        <p:spPr>
          <a:xfrm>
            <a:off x="7774782" y="1481368"/>
            <a:ext cx="9258300" cy="7311566"/>
          </a:xfrm>
        </p:spPr>
        <p:txBody>
          <a:bodyPr/>
          <a:lstStyle>
            <a:lvl1pPr>
              <a:defRPr sz="4800"/>
            </a:lvl1pPr>
            <a:lvl2pPr>
              <a:defRPr sz="4200"/>
            </a:lvl2pPr>
            <a:lvl3pPr>
              <a:defRPr sz="3600"/>
            </a:lvl3pPr>
            <a:lvl4pPr>
              <a:defRPr sz="3000"/>
            </a:lvl4pPr>
            <a:lvl5pPr>
              <a:defRPr sz="3000"/>
            </a:lvl5pPr>
            <a:lvl6pPr>
              <a:defRPr sz="3000"/>
            </a:lvl6pPr>
            <a:lvl7pPr>
              <a:defRPr sz="3000"/>
            </a:lvl7pPr>
            <a:lvl8pPr>
              <a:defRPr sz="3000"/>
            </a:lvl8pPr>
            <a:lvl9pPr>
              <a:defRPr sz="3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Text Placeholder 3"/>
          <p:cNvSpPr>
            <a:spLocks noGrp="1"/>
          </p:cNvSpPr>
          <p:nvPr>
            <p:ph type="body" sz="half" idx="2"/>
          </p:nvPr>
        </p:nvSpPr>
        <p:spPr>
          <a:xfrm>
            <a:off x="1259683" y="3086578"/>
            <a:ext cx="5898356" cy="5718265"/>
          </a:xfrm>
        </p:spPr>
        <p:txBody>
          <a:bodyPr/>
          <a:lstStyle>
            <a:lvl1pPr marL="0" indent="0">
              <a:buNone/>
              <a:defRPr sz="2400"/>
            </a:lvl1pPr>
            <a:lvl2pPr marL="685784" indent="0">
              <a:buNone/>
              <a:defRPr sz="2100"/>
            </a:lvl2pPr>
            <a:lvl3pPr marL="1371566" indent="0">
              <a:buNone/>
              <a:defRPr sz="1800"/>
            </a:lvl3pPr>
            <a:lvl4pPr marL="2057349" indent="0">
              <a:buNone/>
              <a:defRPr sz="1500"/>
            </a:lvl4pPr>
            <a:lvl5pPr marL="2743131" indent="0">
              <a:buNone/>
              <a:defRPr sz="1500"/>
            </a:lvl5pPr>
            <a:lvl6pPr marL="3428915" indent="0">
              <a:buNone/>
              <a:defRPr sz="1500"/>
            </a:lvl6pPr>
            <a:lvl7pPr marL="4114697" indent="0">
              <a:buNone/>
              <a:defRPr sz="1500"/>
            </a:lvl7pPr>
            <a:lvl8pPr marL="4800480" indent="0">
              <a:buNone/>
              <a:defRPr sz="1500"/>
            </a:lvl8pPr>
            <a:lvl9pPr marL="5486264" indent="0">
              <a:buNone/>
              <a:defRPr sz="1500"/>
            </a:lvl9pPr>
          </a:lstStyle>
          <a:p>
            <a:pPr lvl="0"/>
            <a:r>
              <a:rPr lang="fr-FR"/>
              <a:t>Cliquez pour modifier les styles du texte du masque</a:t>
            </a:r>
          </a:p>
        </p:txBody>
      </p:sp>
      <p:sp>
        <p:nvSpPr>
          <p:cNvPr id="5" name="Date Placeholder 4"/>
          <p:cNvSpPr>
            <a:spLocks noGrp="1"/>
          </p:cNvSpPr>
          <p:nvPr>
            <p:ph type="dt" sz="half" idx="10"/>
          </p:nvPr>
        </p:nvSpPr>
        <p:spPr/>
        <p:txBody>
          <a:bodyPr/>
          <a:lstStyle/>
          <a:p>
            <a:fld id="{0D79CCE1-2B2F-994A-B8C1-C7E3FDAF76D3}" type="datetimeFigureOut">
              <a:rPr lang="en-US" smtClean="0"/>
              <a:t>11/14/2023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A9545E5-D6A7-8148-9FF5-E4C81F40FF87}" type="slidenum">
              <a:rPr lang="en-US" smtClean="0"/>
              <a:t>‹#›</a:t>
            </a:fld>
            <a:endParaRPr lang="en-US"/>
          </a:p>
        </p:txBody>
      </p:sp>
    </p:spTree>
    <p:extLst>
      <p:ext uri="{BB962C8B-B14F-4D97-AF65-F5344CB8AC3E}">
        <p14:creationId xmlns:p14="http://schemas.microsoft.com/office/powerpoint/2010/main" val="1972791392"/>
      </p:ext>
    </p:extLst>
  </p:cSld>
  <p:clrMapOvr>
    <a:masterClrMapping/>
  </p:clrMapOvr>
</p:sldLayout>
</file>

<file path=ppt/slideLayouts/slideLayout241.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1259683" y="685906"/>
            <a:ext cx="5898356" cy="2400671"/>
          </a:xfrm>
        </p:spPr>
        <p:txBody>
          <a:bodyPr anchor="b"/>
          <a:lstStyle>
            <a:lvl1pPr>
              <a:defRPr sz="4800"/>
            </a:lvl1pPr>
          </a:lstStyle>
          <a:p>
            <a:r>
              <a:rPr lang="fr-FR"/>
              <a:t>Modifiez le style du titre</a:t>
            </a:r>
            <a:endParaRPr lang="en-US"/>
          </a:p>
        </p:txBody>
      </p:sp>
      <p:sp>
        <p:nvSpPr>
          <p:cNvPr id="3" name="Picture Placeholder 2"/>
          <p:cNvSpPr>
            <a:spLocks noGrp="1" noChangeAspect="1"/>
          </p:cNvSpPr>
          <p:nvPr>
            <p:ph type="pic" idx="1"/>
          </p:nvPr>
        </p:nvSpPr>
        <p:spPr>
          <a:xfrm>
            <a:off x="7774782" y="1481368"/>
            <a:ext cx="9258300" cy="7311566"/>
          </a:xfrm>
        </p:spPr>
        <p:txBody>
          <a:bodyPr anchor="t"/>
          <a:lstStyle>
            <a:lvl1pPr marL="0" indent="0">
              <a:buNone/>
              <a:defRPr sz="4800"/>
            </a:lvl1pPr>
            <a:lvl2pPr marL="685784" indent="0">
              <a:buNone/>
              <a:defRPr sz="4200"/>
            </a:lvl2pPr>
            <a:lvl3pPr marL="1371566" indent="0">
              <a:buNone/>
              <a:defRPr sz="3600"/>
            </a:lvl3pPr>
            <a:lvl4pPr marL="2057349" indent="0">
              <a:buNone/>
              <a:defRPr sz="3000"/>
            </a:lvl4pPr>
            <a:lvl5pPr marL="2743131" indent="0">
              <a:buNone/>
              <a:defRPr sz="3000"/>
            </a:lvl5pPr>
            <a:lvl6pPr marL="3428915" indent="0">
              <a:buNone/>
              <a:defRPr sz="3000"/>
            </a:lvl6pPr>
            <a:lvl7pPr marL="4114697" indent="0">
              <a:buNone/>
              <a:defRPr sz="3000"/>
            </a:lvl7pPr>
            <a:lvl8pPr marL="4800480" indent="0">
              <a:buNone/>
              <a:defRPr sz="3000"/>
            </a:lvl8pPr>
            <a:lvl9pPr marL="5486264" indent="0">
              <a:buNone/>
              <a:defRPr sz="3000"/>
            </a:lvl9pPr>
          </a:lstStyle>
          <a:p>
            <a:r>
              <a:rPr lang="fr-FR"/>
              <a:t>Cliquez sur l'icône pour ajouter une image</a:t>
            </a:r>
            <a:endParaRPr lang="en-US"/>
          </a:p>
        </p:txBody>
      </p:sp>
      <p:sp>
        <p:nvSpPr>
          <p:cNvPr id="4" name="Text Placeholder 3"/>
          <p:cNvSpPr>
            <a:spLocks noGrp="1"/>
          </p:cNvSpPr>
          <p:nvPr>
            <p:ph type="body" sz="half" idx="2"/>
          </p:nvPr>
        </p:nvSpPr>
        <p:spPr>
          <a:xfrm>
            <a:off x="1259683" y="3086578"/>
            <a:ext cx="5898356" cy="5718265"/>
          </a:xfrm>
        </p:spPr>
        <p:txBody>
          <a:bodyPr/>
          <a:lstStyle>
            <a:lvl1pPr marL="0" indent="0">
              <a:buNone/>
              <a:defRPr sz="2400"/>
            </a:lvl1pPr>
            <a:lvl2pPr marL="685784" indent="0">
              <a:buNone/>
              <a:defRPr sz="2100"/>
            </a:lvl2pPr>
            <a:lvl3pPr marL="1371566" indent="0">
              <a:buNone/>
              <a:defRPr sz="1800"/>
            </a:lvl3pPr>
            <a:lvl4pPr marL="2057349" indent="0">
              <a:buNone/>
              <a:defRPr sz="1500"/>
            </a:lvl4pPr>
            <a:lvl5pPr marL="2743131" indent="0">
              <a:buNone/>
              <a:defRPr sz="1500"/>
            </a:lvl5pPr>
            <a:lvl6pPr marL="3428915" indent="0">
              <a:buNone/>
              <a:defRPr sz="1500"/>
            </a:lvl6pPr>
            <a:lvl7pPr marL="4114697" indent="0">
              <a:buNone/>
              <a:defRPr sz="1500"/>
            </a:lvl7pPr>
            <a:lvl8pPr marL="4800480" indent="0">
              <a:buNone/>
              <a:defRPr sz="1500"/>
            </a:lvl8pPr>
            <a:lvl9pPr marL="5486264" indent="0">
              <a:buNone/>
              <a:defRPr sz="1500"/>
            </a:lvl9pPr>
          </a:lstStyle>
          <a:p>
            <a:pPr lvl="0"/>
            <a:r>
              <a:rPr lang="fr-FR"/>
              <a:t>Cliquez pour modifier les styles du texte du masque</a:t>
            </a:r>
          </a:p>
        </p:txBody>
      </p:sp>
      <p:sp>
        <p:nvSpPr>
          <p:cNvPr id="5" name="Date Placeholder 4"/>
          <p:cNvSpPr>
            <a:spLocks noGrp="1"/>
          </p:cNvSpPr>
          <p:nvPr>
            <p:ph type="dt" sz="half" idx="10"/>
          </p:nvPr>
        </p:nvSpPr>
        <p:spPr/>
        <p:txBody>
          <a:bodyPr/>
          <a:lstStyle/>
          <a:p>
            <a:fld id="{0D79CCE1-2B2F-994A-B8C1-C7E3FDAF76D3}" type="datetimeFigureOut">
              <a:rPr lang="en-US" smtClean="0"/>
              <a:t>11/14/2023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A9545E5-D6A7-8148-9FF5-E4C81F40FF87}" type="slidenum">
              <a:rPr lang="en-US" smtClean="0"/>
              <a:t>‹#›</a:t>
            </a:fld>
            <a:endParaRPr lang="en-US"/>
          </a:p>
        </p:txBody>
      </p:sp>
    </p:spTree>
    <p:extLst>
      <p:ext uri="{BB962C8B-B14F-4D97-AF65-F5344CB8AC3E}">
        <p14:creationId xmlns:p14="http://schemas.microsoft.com/office/powerpoint/2010/main" val="3932769699"/>
      </p:ext>
    </p:extLst>
  </p:cSld>
  <p:clrMapOvr>
    <a:masterClrMapping/>
  </p:clrMapOvr>
</p:sldLayout>
</file>

<file path=ppt/slideLayouts/slideLayout242.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
        <p:nvSpPr>
          <p:cNvPr id="3" name="Vertical Text Placeholder 2"/>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10"/>
          </p:nvPr>
        </p:nvSpPr>
        <p:spPr/>
        <p:txBody>
          <a:bodyPr/>
          <a:lstStyle/>
          <a:p>
            <a:fld id="{0D79CCE1-2B2F-994A-B8C1-C7E3FDAF76D3}" type="datetimeFigureOut">
              <a:rPr lang="en-US" smtClean="0"/>
              <a:t>11/14/2023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9545E5-D6A7-8148-9FF5-E4C81F40FF87}" type="slidenum">
              <a:rPr lang="en-US" smtClean="0"/>
              <a:t>‹#›</a:t>
            </a:fld>
            <a:endParaRPr lang="en-US"/>
          </a:p>
        </p:txBody>
      </p:sp>
    </p:spTree>
    <p:extLst>
      <p:ext uri="{BB962C8B-B14F-4D97-AF65-F5344CB8AC3E}">
        <p14:creationId xmlns:p14="http://schemas.microsoft.com/office/powerpoint/2010/main" val="2638602963"/>
      </p:ext>
    </p:extLst>
  </p:cSld>
  <p:clrMapOvr>
    <a:masterClrMapping/>
  </p:clrMapOvr>
</p:sldLayout>
</file>

<file path=ppt/slideLayouts/slideLayout243.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3087352" y="547774"/>
            <a:ext cx="3943350" cy="8719104"/>
          </a:xfrm>
        </p:spPr>
        <p:txBody>
          <a:bodyPr vert="eaVert"/>
          <a:lstStyle/>
          <a:p>
            <a:r>
              <a:rPr lang="fr-FR"/>
              <a:t>Modifiez le style du titre</a:t>
            </a:r>
            <a:endParaRPr lang="en-US"/>
          </a:p>
        </p:txBody>
      </p:sp>
      <p:sp>
        <p:nvSpPr>
          <p:cNvPr id="3" name="Vertical Text Placeholder 2"/>
          <p:cNvSpPr>
            <a:spLocks noGrp="1"/>
          </p:cNvSpPr>
          <p:nvPr>
            <p:ph type="body" orient="vert" idx="1"/>
          </p:nvPr>
        </p:nvSpPr>
        <p:spPr>
          <a:xfrm>
            <a:off x="1257302" y="547774"/>
            <a:ext cx="11601450" cy="8719104"/>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10"/>
          </p:nvPr>
        </p:nvSpPr>
        <p:spPr/>
        <p:txBody>
          <a:bodyPr/>
          <a:lstStyle/>
          <a:p>
            <a:fld id="{0D79CCE1-2B2F-994A-B8C1-C7E3FDAF76D3}" type="datetimeFigureOut">
              <a:rPr lang="en-US" smtClean="0"/>
              <a:t>11/14/2023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9545E5-D6A7-8148-9FF5-E4C81F40FF87}" type="slidenum">
              <a:rPr lang="en-US" smtClean="0"/>
              <a:t>‹#›</a:t>
            </a:fld>
            <a:endParaRPr lang="en-US"/>
          </a:p>
        </p:txBody>
      </p:sp>
    </p:spTree>
    <p:extLst>
      <p:ext uri="{BB962C8B-B14F-4D97-AF65-F5344CB8AC3E}">
        <p14:creationId xmlns:p14="http://schemas.microsoft.com/office/powerpoint/2010/main" val="126176847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5">
    <p:spTree>
      <p:nvGrpSpPr>
        <p:cNvPr id="1" name=""/>
        <p:cNvGrpSpPr/>
        <p:nvPr/>
      </p:nvGrpSpPr>
      <p:grpSpPr>
        <a:xfrm>
          <a:off x="0" y="0"/>
          <a:ext cx="0" cy="0"/>
          <a:chOff x="0" y="0"/>
          <a:chExt cx="0" cy="0"/>
        </a:xfrm>
      </p:grpSpPr>
      <p:sp>
        <p:nvSpPr>
          <p:cNvPr id="3" name="Рисунок 2"/>
          <p:cNvSpPr>
            <a:spLocks noGrp="1"/>
          </p:cNvSpPr>
          <p:nvPr>
            <p:ph type="pic" sz="quarter" idx="10"/>
          </p:nvPr>
        </p:nvSpPr>
        <p:spPr bwMode="auto">
          <a:xfrm>
            <a:off x="-1" y="0"/>
            <a:ext cx="11799269" cy="10288588"/>
          </a:xfrm>
          <a:custGeom>
            <a:avLst/>
            <a:gdLst>
              <a:gd name="connsiteX0" fmla="*/ 2182082 w 8389157"/>
              <a:gd name="connsiteY0" fmla="*/ 3719723 h 7315076"/>
              <a:gd name="connsiteX1" fmla="*/ 6229680 w 8389157"/>
              <a:gd name="connsiteY1" fmla="*/ 3719723 h 7315076"/>
              <a:gd name="connsiteX2" fmla="*/ 4205881 w 8389157"/>
              <a:gd name="connsiteY2" fmla="*/ 7315076 h 7315076"/>
              <a:gd name="connsiteX3" fmla="*/ 4194578 w 8389157"/>
              <a:gd name="connsiteY3" fmla="*/ 0 h 7315076"/>
              <a:gd name="connsiteX4" fmla="*/ 6218377 w 8389157"/>
              <a:gd name="connsiteY4" fmla="*/ 3595353 h 7315076"/>
              <a:gd name="connsiteX5" fmla="*/ 2170779 w 8389157"/>
              <a:gd name="connsiteY5" fmla="*/ 3595353 h 7315076"/>
              <a:gd name="connsiteX6" fmla="*/ 0 w 8389157"/>
              <a:gd name="connsiteY6" fmla="*/ 0 h 7315076"/>
              <a:gd name="connsiteX7" fmla="*/ 4058908 w 8389157"/>
              <a:gd name="connsiteY7" fmla="*/ 0 h 7315076"/>
              <a:gd name="connsiteX8" fmla="*/ 2028321 w 8389157"/>
              <a:gd name="connsiteY8" fmla="*/ 3595353 h 7315076"/>
              <a:gd name="connsiteX9" fmla="*/ 4330249 w 8389157"/>
              <a:gd name="connsiteY9" fmla="*/ 0 h 7315076"/>
              <a:gd name="connsiteX10" fmla="*/ 8389157 w 8389157"/>
              <a:gd name="connsiteY10" fmla="*/ 0 h 7315076"/>
              <a:gd name="connsiteX11" fmla="*/ 6358570 w 8389157"/>
              <a:gd name="connsiteY11" fmla="*/ 3595353 h 7315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389157" h="7315076">
                <a:moveTo>
                  <a:pt x="2182082" y="3719723"/>
                </a:moveTo>
                <a:lnTo>
                  <a:pt x="6229680" y="3719723"/>
                </a:lnTo>
                <a:lnTo>
                  <a:pt x="4205881" y="7315076"/>
                </a:lnTo>
                <a:close/>
                <a:moveTo>
                  <a:pt x="4194578" y="0"/>
                </a:moveTo>
                <a:lnTo>
                  <a:pt x="6218377" y="3595353"/>
                </a:lnTo>
                <a:lnTo>
                  <a:pt x="2170779" y="3595353"/>
                </a:lnTo>
                <a:close/>
                <a:moveTo>
                  <a:pt x="0" y="0"/>
                </a:moveTo>
                <a:lnTo>
                  <a:pt x="4058908" y="0"/>
                </a:lnTo>
                <a:lnTo>
                  <a:pt x="2028321" y="3595353"/>
                </a:lnTo>
                <a:close/>
                <a:moveTo>
                  <a:pt x="4330249" y="0"/>
                </a:moveTo>
                <a:lnTo>
                  <a:pt x="8389157" y="0"/>
                </a:lnTo>
                <a:lnTo>
                  <a:pt x="6358570" y="3595353"/>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F92AF47E-68AB-774B-A4BE-863237BD6856}"/>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6D096130-A7E0-2644-98A2-D409BE440FF2}"/>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41DFCE65-1D6F-B842-AE7F-259A0BC0B4D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110652212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6">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10460736" y="2301970"/>
            <a:ext cx="7827263" cy="7986618"/>
          </a:xfrm>
          <a:custGeom>
            <a:avLst/>
            <a:gdLst>
              <a:gd name="T0" fmla="*/ 2840 w 4177"/>
              <a:gd name="T1" fmla="*/ 704 h 4262"/>
              <a:gd name="T2" fmla="*/ 2804 w 4177"/>
              <a:gd name="T3" fmla="*/ 586 h 4262"/>
              <a:gd name="T4" fmla="*/ 2798 w 4177"/>
              <a:gd name="T5" fmla="*/ 465 h 4262"/>
              <a:gd name="T6" fmla="*/ 2820 w 4177"/>
              <a:gd name="T7" fmla="*/ 348 h 4262"/>
              <a:gd name="T8" fmla="*/ 2870 w 4177"/>
              <a:gd name="T9" fmla="*/ 237 h 4262"/>
              <a:gd name="T10" fmla="*/ 2946 w 4177"/>
              <a:gd name="T11" fmla="*/ 142 h 4262"/>
              <a:gd name="T12" fmla="*/ 3045 w 4177"/>
              <a:gd name="T13" fmla="*/ 67 h 4262"/>
              <a:gd name="T14" fmla="*/ 3160 w 4177"/>
              <a:gd name="T15" fmla="*/ 18 h 4262"/>
              <a:gd name="T16" fmla="*/ 3280 w 4177"/>
              <a:gd name="T17" fmla="*/ 0 h 4262"/>
              <a:gd name="T18" fmla="*/ 3400 w 4177"/>
              <a:gd name="T19" fmla="*/ 11 h 4262"/>
              <a:gd name="T20" fmla="*/ 3513 w 4177"/>
              <a:gd name="T21" fmla="*/ 51 h 4262"/>
              <a:gd name="T22" fmla="*/ 3613 w 4177"/>
              <a:gd name="T23" fmla="*/ 116 h 4262"/>
              <a:gd name="T24" fmla="*/ 3698 w 4177"/>
              <a:gd name="T25" fmla="*/ 207 h 4262"/>
              <a:gd name="T26" fmla="*/ 4177 w 4177"/>
              <a:gd name="T27" fmla="*/ 4262 h 4262"/>
              <a:gd name="T28" fmla="*/ 2441 w 4177"/>
              <a:gd name="T29" fmla="*/ 2118 h 4262"/>
              <a:gd name="T30" fmla="*/ 2411 w 4177"/>
              <a:gd name="T31" fmla="*/ 1999 h 4262"/>
              <a:gd name="T32" fmla="*/ 2411 w 4177"/>
              <a:gd name="T33" fmla="*/ 1878 h 4262"/>
              <a:gd name="T34" fmla="*/ 2439 w 4177"/>
              <a:gd name="T35" fmla="*/ 1761 h 4262"/>
              <a:gd name="T36" fmla="*/ 2495 w 4177"/>
              <a:gd name="T37" fmla="*/ 1654 h 4262"/>
              <a:gd name="T38" fmla="*/ 2574 w 4177"/>
              <a:gd name="T39" fmla="*/ 1562 h 4262"/>
              <a:gd name="T40" fmla="*/ 2679 w 4177"/>
              <a:gd name="T41" fmla="*/ 1491 h 4262"/>
              <a:gd name="T42" fmla="*/ 2796 w 4177"/>
              <a:gd name="T43" fmla="*/ 1449 h 4262"/>
              <a:gd name="T44" fmla="*/ 2916 w 4177"/>
              <a:gd name="T45" fmla="*/ 1437 h 4262"/>
              <a:gd name="T46" fmla="*/ 3034 w 4177"/>
              <a:gd name="T47" fmla="*/ 1454 h 4262"/>
              <a:gd name="T48" fmla="*/ 3145 w 4177"/>
              <a:gd name="T49" fmla="*/ 1498 h 4262"/>
              <a:gd name="T50" fmla="*/ 3243 w 4177"/>
              <a:gd name="T51" fmla="*/ 1569 h 4262"/>
              <a:gd name="T52" fmla="*/ 3323 w 4177"/>
              <a:gd name="T53" fmla="*/ 1664 h 4262"/>
              <a:gd name="T54" fmla="*/ 641 w 4177"/>
              <a:gd name="T55" fmla="*/ 1114 h 4262"/>
              <a:gd name="T56" fmla="*/ 593 w 4177"/>
              <a:gd name="T57" fmla="*/ 997 h 4262"/>
              <a:gd name="T58" fmla="*/ 575 w 4177"/>
              <a:gd name="T59" fmla="*/ 877 h 4262"/>
              <a:gd name="T60" fmla="*/ 586 w 4177"/>
              <a:gd name="T61" fmla="*/ 758 h 4262"/>
              <a:gd name="T62" fmla="*/ 625 w 4177"/>
              <a:gd name="T63" fmla="*/ 644 h 4262"/>
              <a:gd name="T64" fmla="*/ 690 w 4177"/>
              <a:gd name="T65" fmla="*/ 543 h 4262"/>
              <a:gd name="T66" fmla="*/ 781 w 4177"/>
              <a:gd name="T67" fmla="*/ 458 h 4262"/>
              <a:gd name="T68" fmla="*/ 892 w 4177"/>
              <a:gd name="T69" fmla="*/ 397 h 4262"/>
              <a:gd name="T70" fmla="*/ 1011 w 4177"/>
              <a:gd name="T71" fmla="*/ 368 h 4262"/>
              <a:gd name="T72" fmla="*/ 1130 w 4177"/>
              <a:gd name="T73" fmla="*/ 368 h 4262"/>
              <a:gd name="T74" fmla="*/ 1246 w 4177"/>
              <a:gd name="T75" fmla="*/ 396 h 4262"/>
              <a:gd name="T76" fmla="*/ 1353 w 4177"/>
              <a:gd name="T77" fmla="*/ 451 h 4262"/>
              <a:gd name="T78" fmla="*/ 1445 w 4177"/>
              <a:gd name="T79" fmla="*/ 532 h 4262"/>
              <a:gd name="T80" fmla="*/ 3602 w 4177"/>
              <a:gd name="T81" fmla="*/ 4262 h 4262"/>
              <a:gd name="T82" fmla="*/ 42 w 4177"/>
              <a:gd name="T83" fmla="*/ 2181 h 4262"/>
              <a:gd name="T84" fmla="*/ 7 w 4177"/>
              <a:gd name="T85" fmla="*/ 2062 h 4262"/>
              <a:gd name="T86" fmla="*/ 1 w 4177"/>
              <a:gd name="T87" fmla="*/ 1941 h 4262"/>
              <a:gd name="T88" fmla="*/ 23 w 4177"/>
              <a:gd name="T89" fmla="*/ 1824 h 4262"/>
              <a:gd name="T90" fmla="*/ 73 w 4177"/>
              <a:gd name="T91" fmla="*/ 1715 h 4262"/>
              <a:gd name="T92" fmla="*/ 148 w 4177"/>
              <a:gd name="T93" fmla="*/ 1619 h 4262"/>
              <a:gd name="T94" fmla="*/ 247 w 4177"/>
              <a:gd name="T95" fmla="*/ 1543 h 4262"/>
              <a:gd name="T96" fmla="*/ 363 w 4177"/>
              <a:gd name="T97" fmla="*/ 1494 h 4262"/>
              <a:gd name="T98" fmla="*/ 483 w 4177"/>
              <a:gd name="T99" fmla="*/ 1476 h 4262"/>
              <a:gd name="T100" fmla="*/ 602 w 4177"/>
              <a:gd name="T101" fmla="*/ 1488 h 4262"/>
              <a:gd name="T102" fmla="*/ 716 w 4177"/>
              <a:gd name="T103" fmla="*/ 1527 h 4262"/>
              <a:gd name="T104" fmla="*/ 816 w 4177"/>
              <a:gd name="T105" fmla="*/ 1592 h 4262"/>
              <a:gd name="T106" fmla="*/ 901 w 4177"/>
              <a:gd name="T107" fmla="*/ 1683 h 4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177" h="4262">
                <a:moveTo>
                  <a:pt x="4177" y="1036"/>
                </a:moveTo>
                <a:lnTo>
                  <a:pt x="4177" y="3034"/>
                </a:lnTo>
                <a:lnTo>
                  <a:pt x="2863" y="749"/>
                </a:lnTo>
                <a:lnTo>
                  <a:pt x="2850" y="727"/>
                </a:lnTo>
                <a:lnTo>
                  <a:pt x="2840" y="704"/>
                </a:lnTo>
                <a:lnTo>
                  <a:pt x="2830" y="681"/>
                </a:lnTo>
                <a:lnTo>
                  <a:pt x="2822" y="657"/>
                </a:lnTo>
                <a:lnTo>
                  <a:pt x="2814" y="634"/>
                </a:lnTo>
                <a:lnTo>
                  <a:pt x="2808" y="609"/>
                </a:lnTo>
                <a:lnTo>
                  <a:pt x="2804" y="586"/>
                </a:lnTo>
                <a:lnTo>
                  <a:pt x="2800" y="562"/>
                </a:lnTo>
                <a:lnTo>
                  <a:pt x="2798" y="538"/>
                </a:lnTo>
                <a:lnTo>
                  <a:pt x="2797" y="513"/>
                </a:lnTo>
                <a:lnTo>
                  <a:pt x="2797" y="489"/>
                </a:lnTo>
                <a:lnTo>
                  <a:pt x="2798" y="465"/>
                </a:lnTo>
                <a:lnTo>
                  <a:pt x="2800" y="441"/>
                </a:lnTo>
                <a:lnTo>
                  <a:pt x="2804" y="417"/>
                </a:lnTo>
                <a:lnTo>
                  <a:pt x="2808" y="393"/>
                </a:lnTo>
                <a:lnTo>
                  <a:pt x="2814" y="370"/>
                </a:lnTo>
                <a:lnTo>
                  <a:pt x="2820" y="348"/>
                </a:lnTo>
                <a:lnTo>
                  <a:pt x="2828" y="324"/>
                </a:lnTo>
                <a:lnTo>
                  <a:pt x="2837" y="302"/>
                </a:lnTo>
                <a:lnTo>
                  <a:pt x="2847" y="280"/>
                </a:lnTo>
                <a:lnTo>
                  <a:pt x="2858" y="259"/>
                </a:lnTo>
                <a:lnTo>
                  <a:pt x="2870" y="237"/>
                </a:lnTo>
                <a:lnTo>
                  <a:pt x="2883" y="217"/>
                </a:lnTo>
                <a:lnTo>
                  <a:pt x="2897" y="198"/>
                </a:lnTo>
                <a:lnTo>
                  <a:pt x="2913" y="179"/>
                </a:lnTo>
                <a:lnTo>
                  <a:pt x="2929" y="161"/>
                </a:lnTo>
                <a:lnTo>
                  <a:pt x="2946" y="142"/>
                </a:lnTo>
                <a:lnTo>
                  <a:pt x="2964" y="125"/>
                </a:lnTo>
                <a:lnTo>
                  <a:pt x="2982" y="109"/>
                </a:lnTo>
                <a:lnTo>
                  <a:pt x="3002" y="94"/>
                </a:lnTo>
                <a:lnTo>
                  <a:pt x="3023" y="80"/>
                </a:lnTo>
                <a:lnTo>
                  <a:pt x="3045" y="67"/>
                </a:lnTo>
                <a:lnTo>
                  <a:pt x="3068" y="55"/>
                </a:lnTo>
                <a:lnTo>
                  <a:pt x="3090" y="43"/>
                </a:lnTo>
                <a:lnTo>
                  <a:pt x="3113" y="33"/>
                </a:lnTo>
                <a:lnTo>
                  <a:pt x="3137" y="25"/>
                </a:lnTo>
                <a:lnTo>
                  <a:pt x="3160" y="18"/>
                </a:lnTo>
                <a:lnTo>
                  <a:pt x="3184" y="12"/>
                </a:lnTo>
                <a:lnTo>
                  <a:pt x="3208" y="7"/>
                </a:lnTo>
                <a:lnTo>
                  <a:pt x="3232" y="4"/>
                </a:lnTo>
                <a:lnTo>
                  <a:pt x="3256" y="1"/>
                </a:lnTo>
                <a:lnTo>
                  <a:pt x="3280" y="0"/>
                </a:lnTo>
                <a:lnTo>
                  <a:pt x="3304" y="0"/>
                </a:lnTo>
                <a:lnTo>
                  <a:pt x="3328" y="1"/>
                </a:lnTo>
                <a:lnTo>
                  <a:pt x="3353" y="4"/>
                </a:lnTo>
                <a:lnTo>
                  <a:pt x="3376" y="7"/>
                </a:lnTo>
                <a:lnTo>
                  <a:pt x="3400" y="11"/>
                </a:lnTo>
                <a:lnTo>
                  <a:pt x="3423" y="17"/>
                </a:lnTo>
                <a:lnTo>
                  <a:pt x="3446" y="24"/>
                </a:lnTo>
                <a:lnTo>
                  <a:pt x="3468" y="32"/>
                </a:lnTo>
                <a:lnTo>
                  <a:pt x="3491" y="40"/>
                </a:lnTo>
                <a:lnTo>
                  <a:pt x="3513" y="51"/>
                </a:lnTo>
                <a:lnTo>
                  <a:pt x="3534" y="62"/>
                </a:lnTo>
                <a:lnTo>
                  <a:pt x="3555" y="74"/>
                </a:lnTo>
                <a:lnTo>
                  <a:pt x="3575" y="87"/>
                </a:lnTo>
                <a:lnTo>
                  <a:pt x="3594" y="101"/>
                </a:lnTo>
                <a:lnTo>
                  <a:pt x="3613" y="116"/>
                </a:lnTo>
                <a:lnTo>
                  <a:pt x="3633" y="132"/>
                </a:lnTo>
                <a:lnTo>
                  <a:pt x="3650" y="150"/>
                </a:lnTo>
                <a:lnTo>
                  <a:pt x="3667" y="168"/>
                </a:lnTo>
                <a:lnTo>
                  <a:pt x="3683" y="187"/>
                </a:lnTo>
                <a:lnTo>
                  <a:pt x="3698" y="207"/>
                </a:lnTo>
                <a:lnTo>
                  <a:pt x="3712" y="227"/>
                </a:lnTo>
                <a:lnTo>
                  <a:pt x="3725" y="250"/>
                </a:lnTo>
                <a:lnTo>
                  <a:pt x="4177" y="1036"/>
                </a:lnTo>
                <a:close/>
                <a:moveTo>
                  <a:pt x="4177" y="3148"/>
                </a:moveTo>
                <a:lnTo>
                  <a:pt x="4177" y="4262"/>
                </a:lnTo>
                <a:lnTo>
                  <a:pt x="3668" y="4262"/>
                </a:lnTo>
                <a:lnTo>
                  <a:pt x="2474" y="2187"/>
                </a:lnTo>
                <a:lnTo>
                  <a:pt x="2462" y="2163"/>
                </a:lnTo>
                <a:lnTo>
                  <a:pt x="2450" y="2141"/>
                </a:lnTo>
                <a:lnTo>
                  <a:pt x="2441" y="2118"/>
                </a:lnTo>
                <a:lnTo>
                  <a:pt x="2432" y="2095"/>
                </a:lnTo>
                <a:lnTo>
                  <a:pt x="2425" y="2070"/>
                </a:lnTo>
                <a:lnTo>
                  <a:pt x="2419" y="2047"/>
                </a:lnTo>
                <a:lnTo>
                  <a:pt x="2415" y="2023"/>
                </a:lnTo>
                <a:lnTo>
                  <a:pt x="2411" y="1999"/>
                </a:lnTo>
                <a:lnTo>
                  <a:pt x="2409" y="1974"/>
                </a:lnTo>
                <a:lnTo>
                  <a:pt x="2408" y="1950"/>
                </a:lnTo>
                <a:lnTo>
                  <a:pt x="2408" y="1926"/>
                </a:lnTo>
                <a:lnTo>
                  <a:pt x="2409" y="1902"/>
                </a:lnTo>
                <a:lnTo>
                  <a:pt x="2411" y="1878"/>
                </a:lnTo>
                <a:lnTo>
                  <a:pt x="2414" y="1854"/>
                </a:lnTo>
                <a:lnTo>
                  <a:pt x="2419" y="1831"/>
                </a:lnTo>
                <a:lnTo>
                  <a:pt x="2425" y="1808"/>
                </a:lnTo>
                <a:lnTo>
                  <a:pt x="2431" y="1784"/>
                </a:lnTo>
                <a:lnTo>
                  <a:pt x="2439" y="1761"/>
                </a:lnTo>
                <a:lnTo>
                  <a:pt x="2448" y="1739"/>
                </a:lnTo>
                <a:lnTo>
                  <a:pt x="2458" y="1718"/>
                </a:lnTo>
                <a:lnTo>
                  <a:pt x="2470" y="1696"/>
                </a:lnTo>
                <a:lnTo>
                  <a:pt x="2482" y="1675"/>
                </a:lnTo>
                <a:lnTo>
                  <a:pt x="2495" y="1654"/>
                </a:lnTo>
                <a:lnTo>
                  <a:pt x="2509" y="1635"/>
                </a:lnTo>
                <a:lnTo>
                  <a:pt x="2524" y="1616"/>
                </a:lnTo>
                <a:lnTo>
                  <a:pt x="2540" y="1597"/>
                </a:lnTo>
                <a:lnTo>
                  <a:pt x="2557" y="1579"/>
                </a:lnTo>
                <a:lnTo>
                  <a:pt x="2574" y="1562"/>
                </a:lnTo>
                <a:lnTo>
                  <a:pt x="2593" y="1547"/>
                </a:lnTo>
                <a:lnTo>
                  <a:pt x="2614" y="1531"/>
                </a:lnTo>
                <a:lnTo>
                  <a:pt x="2635" y="1517"/>
                </a:lnTo>
                <a:lnTo>
                  <a:pt x="2656" y="1504"/>
                </a:lnTo>
                <a:lnTo>
                  <a:pt x="2679" y="1491"/>
                </a:lnTo>
                <a:lnTo>
                  <a:pt x="2701" y="1480"/>
                </a:lnTo>
                <a:lnTo>
                  <a:pt x="2724" y="1471"/>
                </a:lnTo>
                <a:lnTo>
                  <a:pt x="2748" y="1462"/>
                </a:lnTo>
                <a:lnTo>
                  <a:pt x="2772" y="1455"/>
                </a:lnTo>
                <a:lnTo>
                  <a:pt x="2796" y="1449"/>
                </a:lnTo>
                <a:lnTo>
                  <a:pt x="2819" y="1444"/>
                </a:lnTo>
                <a:lnTo>
                  <a:pt x="2843" y="1441"/>
                </a:lnTo>
                <a:lnTo>
                  <a:pt x="2867" y="1439"/>
                </a:lnTo>
                <a:lnTo>
                  <a:pt x="2891" y="1437"/>
                </a:lnTo>
                <a:lnTo>
                  <a:pt x="2916" y="1437"/>
                </a:lnTo>
                <a:lnTo>
                  <a:pt x="2940" y="1438"/>
                </a:lnTo>
                <a:lnTo>
                  <a:pt x="2964" y="1441"/>
                </a:lnTo>
                <a:lnTo>
                  <a:pt x="2987" y="1444"/>
                </a:lnTo>
                <a:lnTo>
                  <a:pt x="3010" y="1449"/>
                </a:lnTo>
                <a:lnTo>
                  <a:pt x="3034" y="1454"/>
                </a:lnTo>
                <a:lnTo>
                  <a:pt x="3057" y="1461"/>
                </a:lnTo>
                <a:lnTo>
                  <a:pt x="3080" y="1469"/>
                </a:lnTo>
                <a:lnTo>
                  <a:pt x="3102" y="1478"/>
                </a:lnTo>
                <a:lnTo>
                  <a:pt x="3124" y="1487"/>
                </a:lnTo>
                <a:lnTo>
                  <a:pt x="3145" y="1498"/>
                </a:lnTo>
                <a:lnTo>
                  <a:pt x="3166" y="1511"/>
                </a:lnTo>
                <a:lnTo>
                  <a:pt x="3186" y="1524"/>
                </a:lnTo>
                <a:lnTo>
                  <a:pt x="3206" y="1538"/>
                </a:lnTo>
                <a:lnTo>
                  <a:pt x="3225" y="1553"/>
                </a:lnTo>
                <a:lnTo>
                  <a:pt x="3243" y="1569"/>
                </a:lnTo>
                <a:lnTo>
                  <a:pt x="3261" y="1586"/>
                </a:lnTo>
                <a:lnTo>
                  <a:pt x="3278" y="1605"/>
                </a:lnTo>
                <a:lnTo>
                  <a:pt x="3294" y="1624"/>
                </a:lnTo>
                <a:lnTo>
                  <a:pt x="3309" y="1644"/>
                </a:lnTo>
                <a:lnTo>
                  <a:pt x="3323" y="1664"/>
                </a:lnTo>
                <a:lnTo>
                  <a:pt x="3336" y="1686"/>
                </a:lnTo>
                <a:lnTo>
                  <a:pt x="4177" y="3148"/>
                </a:lnTo>
                <a:close/>
                <a:moveTo>
                  <a:pt x="3602" y="4262"/>
                </a:moveTo>
                <a:lnTo>
                  <a:pt x="2452" y="4262"/>
                </a:lnTo>
                <a:lnTo>
                  <a:pt x="641" y="1114"/>
                </a:lnTo>
                <a:lnTo>
                  <a:pt x="629" y="1090"/>
                </a:lnTo>
                <a:lnTo>
                  <a:pt x="618" y="1068"/>
                </a:lnTo>
                <a:lnTo>
                  <a:pt x="608" y="1045"/>
                </a:lnTo>
                <a:lnTo>
                  <a:pt x="600" y="1022"/>
                </a:lnTo>
                <a:lnTo>
                  <a:pt x="593" y="997"/>
                </a:lnTo>
                <a:lnTo>
                  <a:pt x="587" y="973"/>
                </a:lnTo>
                <a:lnTo>
                  <a:pt x="582" y="950"/>
                </a:lnTo>
                <a:lnTo>
                  <a:pt x="579" y="926"/>
                </a:lnTo>
                <a:lnTo>
                  <a:pt x="576" y="901"/>
                </a:lnTo>
                <a:lnTo>
                  <a:pt x="575" y="877"/>
                </a:lnTo>
                <a:lnTo>
                  <a:pt x="575" y="853"/>
                </a:lnTo>
                <a:lnTo>
                  <a:pt x="576" y="829"/>
                </a:lnTo>
                <a:lnTo>
                  <a:pt x="579" y="804"/>
                </a:lnTo>
                <a:lnTo>
                  <a:pt x="582" y="781"/>
                </a:lnTo>
                <a:lnTo>
                  <a:pt x="586" y="758"/>
                </a:lnTo>
                <a:lnTo>
                  <a:pt x="592" y="734"/>
                </a:lnTo>
                <a:lnTo>
                  <a:pt x="599" y="711"/>
                </a:lnTo>
                <a:lnTo>
                  <a:pt x="607" y="688"/>
                </a:lnTo>
                <a:lnTo>
                  <a:pt x="615" y="666"/>
                </a:lnTo>
                <a:lnTo>
                  <a:pt x="625" y="644"/>
                </a:lnTo>
                <a:lnTo>
                  <a:pt x="636" y="622"/>
                </a:lnTo>
                <a:lnTo>
                  <a:pt x="648" y="602"/>
                </a:lnTo>
                <a:lnTo>
                  <a:pt x="661" y="581"/>
                </a:lnTo>
                <a:lnTo>
                  <a:pt x="675" y="562"/>
                </a:lnTo>
                <a:lnTo>
                  <a:pt x="690" y="543"/>
                </a:lnTo>
                <a:lnTo>
                  <a:pt x="707" y="524"/>
                </a:lnTo>
                <a:lnTo>
                  <a:pt x="724" y="506"/>
                </a:lnTo>
                <a:lnTo>
                  <a:pt x="742" y="489"/>
                </a:lnTo>
                <a:lnTo>
                  <a:pt x="761" y="474"/>
                </a:lnTo>
                <a:lnTo>
                  <a:pt x="781" y="458"/>
                </a:lnTo>
                <a:lnTo>
                  <a:pt x="801" y="444"/>
                </a:lnTo>
                <a:lnTo>
                  <a:pt x="823" y="430"/>
                </a:lnTo>
                <a:lnTo>
                  <a:pt x="845" y="418"/>
                </a:lnTo>
                <a:lnTo>
                  <a:pt x="869" y="407"/>
                </a:lnTo>
                <a:lnTo>
                  <a:pt x="892" y="397"/>
                </a:lnTo>
                <a:lnTo>
                  <a:pt x="915" y="389"/>
                </a:lnTo>
                <a:lnTo>
                  <a:pt x="938" y="382"/>
                </a:lnTo>
                <a:lnTo>
                  <a:pt x="962" y="376"/>
                </a:lnTo>
                <a:lnTo>
                  <a:pt x="986" y="371"/>
                </a:lnTo>
                <a:lnTo>
                  <a:pt x="1011" y="368"/>
                </a:lnTo>
                <a:lnTo>
                  <a:pt x="1035" y="365"/>
                </a:lnTo>
                <a:lnTo>
                  <a:pt x="1059" y="364"/>
                </a:lnTo>
                <a:lnTo>
                  <a:pt x="1083" y="364"/>
                </a:lnTo>
                <a:lnTo>
                  <a:pt x="1106" y="365"/>
                </a:lnTo>
                <a:lnTo>
                  <a:pt x="1130" y="368"/>
                </a:lnTo>
                <a:lnTo>
                  <a:pt x="1155" y="371"/>
                </a:lnTo>
                <a:lnTo>
                  <a:pt x="1178" y="376"/>
                </a:lnTo>
                <a:lnTo>
                  <a:pt x="1201" y="381"/>
                </a:lnTo>
                <a:lnTo>
                  <a:pt x="1224" y="388"/>
                </a:lnTo>
                <a:lnTo>
                  <a:pt x="1246" y="396"/>
                </a:lnTo>
                <a:lnTo>
                  <a:pt x="1268" y="404"/>
                </a:lnTo>
                <a:lnTo>
                  <a:pt x="1291" y="414"/>
                </a:lnTo>
                <a:lnTo>
                  <a:pt x="1312" y="425"/>
                </a:lnTo>
                <a:lnTo>
                  <a:pt x="1333" y="438"/>
                </a:lnTo>
                <a:lnTo>
                  <a:pt x="1353" y="451"/>
                </a:lnTo>
                <a:lnTo>
                  <a:pt x="1373" y="465"/>
                </a:lnTo>
                <a:lnTo>
                  <a:pt x="1392" y="480"/>
                </a:lnTo>
                <a:lnTo>
                  <a:pt x="1410" y="496"/>
                </a:lnTo>
                <a:lnTo>
                  <a:pt x="1427" y="513"/>
                </a:lnTo>
                <a:lnTo>
                  <a:pt x="1445" y="532"/>
                </a:lnTo>
                <a:lnTo>
                  <a:pt x="1461" y="551"/>
                </a:lnTo>
                <a:lnTo>
                  <a:pt x="1476" y="571"/>
                </a:lnTo>
                <a:lnTo>
                  <a:pt x="1490" y="591"/>
                </a:lnTo>
                <a:lnTo>
                  <a:pt x="1504" y="613"/>
                </a:lnTo>
                <a:lnTo>
                  <a:pt x="3602" y="4262"/>
                </a:lnTo>
                <a:close/>
                <a:moveTo>
                  <a:pt x="2387" y="4262"/>
                </a:moveTo>
                <a:lnTo>
                  <a:pt x="1237" y="4262"/>
                </a:lnTo>
                <a:lnTo>
                  <a:pt x="65" y="2226"/>
                </a:lnTo>
                <a:lnTo>
                  <a:pt x="53" y="2203"/>
                </a:lnTo>
                <a:lnTo>
                  <a:pt x="42" y="2181"/>
                </a:lnTo>
                <a:lnTo>
                  <a:pt x="33" y="2157"/>
                </a:lnTo>
                <a:lnTo>
                  <a:pt x="24" y="2134"/>
                </a:lnTo>
                <a:lnTo>
                  <a:pt x="17" y="2110"/>
                </a:lnTo>
                <a:lnTo>
                  <a:pt x="11" y="2086"/>
                </a:lnTo>
                <a:lnTo>
                  <a:pt x="7" y="2062"/>
                </a:lnTo>
                <a:lnTo>
                  <a:pt x="3" y="2038"/>
                </a:lnTo>
                <a:lnTo>
                  <a:pt x="1" y="2014"/>
                </a:lnTo>
                <a:lnTo>
                  <a:pt x="0" y="1990"/>
                </a:lnTo>
                <a:lnTo>
                  <a:pt x="0" y="1965"/>
                </a:lnTo>
                <a:lnTo>
                  <a:pt x="1" y="1941"/>
                </a:lnTo>
                <a:lnTo>
                  <a:pt x="3" y="1917"/>
                </a:lnTo>
                <a:lnTo>
                  <a:pt x="6" y="1894"/>
                </a:lnTo>
                <a:lnTo>
                  <a:pt x="11" y="1870"/>
                </a:lnTo>
                <a:lnTo>
                  <a:pt x="16" y="1846"/>
                </a:lnTo>
                <a:lnTo>
                  <a:pt x="23" y="1824"/>
                </a:lnTo>
                <a:lnTo>
                  <a:pt x="31" y="1801"/>
                </a:lnTo>
                <a:lnTo>
                  <a:pt x="40" y="1778"/>
                </a:lnTo>
                <a:lnTo>
                  <a:pt x="50" y="1756"/>
                </a:lnTo>
                <a:lnTo>
                  <a:pt x="61" y="1735"/>
                </a:lnTo>
                <a:lnTo>
                  <a:pt x="73" y="1715"/>
                </a:lnTo>
                <a:lnTo>
                  <a:pt x="86" y="1693"/>
                </a:lnTo>
                <a:lnTo>
                  <a:pt x="100" y="1674"/>
                </a:lnTo>
                <a:lnTo>
                  <a:pt x="115" y="1655"/>
                </a:lnTo>
                <a:lnTo>
                  <a:pt x="132" y="1637"/>
                </a:lnTo>
                <a:lnTo>
                  <a:pt x="148" y="1619"/>
                </a:lnTo>
                <a:lnTo>
                  <a:pt x="166" y="1602"/>
                </a:lnTo>
                <a:lnTo>
                  <a:pt x="185" y="1585"/>
                </a:lnTo>
                <a:lnTo>
                  <a:pt x="205" y="1570"/>
                </a:lnTo>
                <a:lnTo>
                  <a:pt x="226" y="1556"/>
                </a:lnTo>
                <a:lnTo>
                  <a:pt x="247" y="1543"/>
                </a:lnTo>
                <a:lnTo>
                  <a:pt x="271" y="1531"/>
                </a:lnTo>
                <a:lnTo>
                  <a:pt x="293" y="1520"/>
                </a:lnTo>
                <a:lnTo>
                  <a:pt x="316" y="1510"/>
                </a:lnTo>
                <a:lnTo>
                  <a:pt x="339" y="1502"/>
                </a:lnTo>
                <a:lnTo>
                  <a:pt x="363" y="1494"/>
                </a:lnTo>
                <a:lnTo>
                  <a:pt x="387" y="1488"/>
                </a:lnTo>
                <a:lnTo>
                  <a:pt x="411" y="1483"/>
                </a:lnTo>
                <a:lnTo>
                  <a:pt x="435" y="1480"/>
                </a:lnTo>
                <a:lnTo>
                  <a:pt x="459" y="1477"/>
                </a:lnTo>
                <a:lnTo>
                  <a:pt x="483" y="1476"/>
                </a:lnTo>
                <a:lnTo>
                  <a:pt x="507" y="1476"/>
                </a:lnTo>
                <a:lnTo>
                  <a:pt x="531" y="1477"/>
                </a:lnTo>
                <a:lnTo>
                  <a:pt x="555" y="1480"/>
                </a:lnTo>
                <a:lnTo>
                  <a:pt x="579" y="1483"/>
                </a:lnTo>
                <a:lnTo>
                  <a:pt x="602" y="1488"/>
                </a:lnTo>
                <a:lnTo>
                  <a:pt x="626" y="1493"/>
                </a:lnTo>
                <a:lnTo>
                  <a:pt x="648" y="1500"/>
                </a:lnTo>
                <a:lnTo>
                  <a:pt x="671" y="1509"/>
                </a:lnTo>
                <a:lnTo>
                  <a:pt x="693" y="1517"/>
                </a:lnTo>
                <a:lnTo>
                  <a:pt x="716" y="1527"/>
                </a:lnTo>
                <a:lnTo>
                  <a:pt x="737" y="1538"/>
                </a:lnTo>
                <a:lnTo>
                  <a:pt x="757" y="1550"/>
                </a:lnTo>
                <a:lnTo>
                  <a:pt x="778" y="1563"/>
                </a:lnTo>
                <a:lnTo>
                  <a:pt x="797" y="1577"/>
                </a:lnTo>
                <a:lnTo>
                  <a:pt x="816" y="1592"/>
                </a:lnTo>
                <a:lnTo>
                  <a:pt x="834" y="1609"/>
                </a:lnTo>
                <a:lnTo>
                  <a:pt x="853" y="1626"/>
                </a:lnTo>
                <a:lnTo>
                  <a:pt x="870" y="1644"/>
                </a:lnTo>
                <a:lnTo>
                  <a:pt x="885" y="1663"/>
                </a:lnTo>
                <a:lnTo>
                  <a:pt x="901" y="1683"/>
                </a:lnTo>
                <a:lnTo>
                  <a:pt x="915" y="1704"/>
                </a:lnTo>
                <a:lnTo>
                  <a:pt x="928" y="1726"/>
                </a:lnTo>
                <a:lnTo>
                  <a:pt x="2387" y="426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56E3CB47-6ABA-C64F-AF91-871F96B1610F}"/>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7A9BD81C-2CA0-C04F-A1A9-739E33D1D657}"/>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7587226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7">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9570720" y="1700378"/>
            <a:ext cx="8717279" cy="8588210"/>
          </a:xfrm>
          <a:custGeom>
            <a:avLst/>
            <a:gdLst>
              <a:gd name="T0" fmla="*/ 1001 w 4390"/>
              <a:gd name="T1" fmla="*/ 4326 h 4326"/>
              <a:gd name="T2" fmla="*/ 1648 w 4390"/>
              <a:gd name="T3" fmla="*/ 4326 h 4326"/>
              <a:gd name="T4" fmla="*/ 485 w 4390"/>
              <a:gd name="T5" fmla="*/ 2305 h 4326"/>
              <a:gd name="T6" fmla="*/ 0 w 4390"/>
              <a:gd name="T7" fmla="*/ 2586 h 4326"/>
              <a:gd name="T8" fmla="*/ 1001 w 4390"/>
              <a:gd name="T9" fmla="*/ 4326 h 4326"/>
              <a:gd name="T10" fmla="*/ 1714 w 4390"/>
              <a:gd name="T11" fmla="*/ 4326 h 4326"/>
              <a:gd name="T12" fmla="*/ 2360 w 4390"/>
              <a:gd name="T13" fmla="*/ 4326 h 4326"/>
              <a:gd name="T14" fmla="*/ 646 w 4390"/>
              <a:gd name="T15" fmla="*/ 1346 h 4326"/>
              <a:gd name="T16" fmla="*/ 161 w 4390"/>
              <a:gd name="T17" fmla="*/ 1628 h 4326"/>
              <a:gd name="T18" fmla="*/ 1714 w 4390"/>
              <a:gd name="T19" fmla="*/ 4326 h 4326"/>
              <a:gd name="T20" fmla="*/ 2426 w 4390"/>
              <a:gd name="T21" fmla="*/ 4326 h 4326"/>
              <a:gd name="T22" fmla="*/ 3073 w 4390"/>
              <a:gd name="T23" fmla="*/ 4326 h 4326"/>
              <a:gd name="T24" fmla="*/ 1405 w 4390"/>
              <a:gd name="T25" fmla="*/ 1426 h 4326"/>
              <a:gd name="T26" fmla="*/ 919 w 4390"/>
              <a:gd name="T27" fmla="*/ 1708 h 4326"/>
              <a:gd name="T28" fmla="*/ 2426 w 4390"/>
              <a:gd name="T29" fmla="*/ 4326 h 4326"/>
              <a:gd name="T30" fmla="*/ 3138 w 4390"/>
              <a:gd name="T31" fmla="*/ 4326 h 4326"/>
              <a:gd name="T32" fmla="*/ 3785 w 4390"/>
              <a:gd name="T33" fmla="*/ 4326 h 4326"/>
              <a:gd name="T34" fmla="*/ 1391 w 4390"/>
              <a:gd name="T35" fmla="*/ 165 h 4326"/>
              <a:gd name="T36" fmla="*/ 906 w 4390"/>
              <a:gd name="T37" fmla="*/ 446 h 4326"/>
              <a:gd name="T38" fmla="*/ 3138 w 4390"/>
              <a:gd name="T39" fmla="*/ 4326 h 4326"/>
              <a:gd name="T40" fmla="*/ 3850 w 4390"/>
              <a:gd name="T41" fmla="*/ 4326 h 4326"/>
              <a:gd name="T42" fmla="*/ 4390 w 4390"/>
              <a:gd name="T43" fmla="*/ 4326 h 4326"/>
              <a:gd name="T44" fmla="*/ 4390 w 4390"/>
              <a:gd name="T45" fmla="*/ 4138 h 4326"/>
              <a:gd name="T46" fmla="*/ 2430 w 4390"/>
              <a:gd name="T47" fmla="*/ 732 h 4326"/>
              <a:gd name="T48" fmla="*/ 1944 w 4390"/>
              <a:gd name="T49" fmla="*/ 1013 h 4326"/>
              <a:gd name="T50" fmla="*/ 3850 w 4390"/>
              <a:gd name="T51" fmla="*/ 4326 h 4326"/>
              <a:gd name="T52" fmla="*/ 4390 w 4390"/>
              <a:gd name="T53" fmla="*/ 4024 h 4326"/>
              <a:gd name="T54" fmla="*/ 4390 w 4390"/>
              <a:gd name="T55" fmla="*/ 2900 h 4326"/>
              <a:gd name="T56" fmla="*/ 2722 w 4390"/>
              <a:gd name="T57" fmla="*/ 0 h 4326"/>
              <a:gd name="T58" fmla="*/ 2236 w 4390"/>
              <a:gd name="T59" fmla="*/ 281 h 4326"/>
              <a:gd name="T60" fmla="*/ 4390 w 4390"/>
              <a:gd name="T61" fmla="*/ 4024 h 4326"/>
              <a:gd name="T62" fmla="*/ 4390 w 4390"/>
              <a:gd name="T63" fmla="*/ 2786 h 4326"/>
              <a:gd name="T64" fmla="*/ 4390 w 4390"/>
              <a:gd name="T65" fmla="*/ 1661 h 4326"/>
              <a:gd name="T66" fmla="*/ 3785 w 4390"/>
              <a:gd name="T67" fmla="*/ 611 h 4326"/>
              <a:gd name="T68" fmla="*/ 3300 w 4390"/>
              <a:gd name="T69" fmla="*/ 892 h 4326"/>
              <a:gd name="T70" fmla="*/ 4390 w 4390"/>
              <a:gd name="T71" fmla="*/ 2786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390" h="4326">
                <a:moveTo>
                  <a:pt x="1001" y="4326"/>
                </a:moveTo>
                <a:lnTo>
                  <a:pt x="1648" y="4326"/>
                </a:lnTo>
                <a:lnTo>
                  <a:pt x="485" y="2305"/>
                </a:lnTo>
                <a:lnTo>
                  <a:pt x="0" y="2586"/>
                </a:lnTo>
                <a:lnTo>
                  <a:pt x="1001" y="4326"/>
                </a:lnTo>
                <a:close/>
                <a:moveTo>
                  <a:pt x="1714" y="4326"/>
                </a:moveTo>
                <a:lnTo>
                  <a:pt x="2360" y="4326"/>
                </a:lnTo>
                <a:lnTo>
                  <a:pt x="646" y="1346"/>
                </a:lnTo>
                <a:lnTo>
                  <a:pt x="161" y="1628"/>
                </a:lnTo>
                <a:lnTo>
                  <a:pt x="1714" y="4326"/>
                </a:lnTo>
                <a:close/>
                <a:moveTo>
                  <a:pt x="2426" y="4326"/>
                </a:moveTo>
                <a:lnTo>
                  <a:pt x="3073" y="4326"/>
                </a:lnTo>
                <a:lnTo>
                  <a:pt x="1405" y="1426"/>
                </a:lnTo>
                <a:lnTo>
                  <a:pt x="919" y="1708"/>
                </a:lnTo>
                <a:lnTo>
                  <a:pt x="2426" y="4326"/>
                </a:lnTo>
                <a:close/>
                <a:moveTo>
                  <a:pt x="3138" y="4326"/>
                </a:moveTo>
                <a:lnTo>
                  <a:pt x="3785" y="4326"/>
                </a:lnTo>
                <a:lnTo>
                  <a:pt x="1391" y="165"/>
                </a:lnTo>
                <a:lnTo>
                  <a:pt x="906" y="446"/>
                </a:lnTo>
                <a:lnTo>
                  <a:pt x="3138" y="4326"/>
                </a:lnTo>
                <a:close/>
                <a:moveTo>
                  <a:pt x="3850" y="4326"/>
                </a:moveTo>
                <a:lnTo>
                  <a:pt x="4390" y="4326"/>
                </a:lnTo>
                <a:lnTo>
                  <a:pt x="4390" y="4138"/>
                </a:lnTo>
                <a:lnTo>
                  <a:pt x="2430" y="732"/>
                </a:lnTo>
                <a:lnTo>
                  <a:pt x="1944" y="1013"/>
                </a:lnTo>
                <a:lnTo>
                  <a:pt x="3850" y="4326"/>
                </a:lnTo>
                <a:close/>
                <a:moveTo>
                  <a:pt x="4390" y="4024"/>
                </a:moveTo>
                <a:lnTo>
                  <a:pt x="4390" y="2900"/>
                </a:lnTo>
                <a:lnTo>
                  <a:pt x="2722" y="0"/>
                </a:lnTo>
                <a:lnTo>
                  <a:pt x="2236" y="281"/>
                </a:lnTo>
                <a:lnTo>
                  <a:pt x="4390" y="4024"/>
                </a:lnTo>
                <a:close/>
                <a:moveTo>
                  <a:pt x="4390" y="2786"/>
                </a:moveTo>
                <a:lnTo>
                  <a:pt x="4390" y="1661"/>
                </a:lnTo>
                <a:lnTo>
                  <a:pt x="3785" y="611"/>
                </a:lnTo>
                <a:lnTo>
                  <a:pt x="3300" y="892"/>
                </a:lnTo>
                <a:lnTo>
                  <a:pt x="4390" y="278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A472EA4B-4D5B-B243-AF3E-213483C5A5EF}"/>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D9F53F68-1E76-AC48-940F-C0194AA3F89A}"/>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449039FF-1135-874C-BF2C-B0B2AD8F616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28029779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8">
    <p:spTree>
      <p:nvGrpSpPr>
        <p:cNvPr id="1" name=""/>
        <p:cNvGrpSpPr/>
        <p:nvPr/>
      </p:nvGrpSpPr>
      <p:grpSpPr>
        <a:xfrm>
          <a:off x="0" y="0"/>
          <a:ext cx="0" cy="0"/>
          <a:chOff x="0" y="0"/>
          <a:chExt cx="0" cy="0"/>
        </a:xfrm>
      </p:grpSpPr>
      <p:sp>
        <p:nvSpPr>
          <p:cNvPr id="6" name="Freeform 9"/>
          <p:cNvSpPr>
            <a:spLocks noGrp="1"/>
          </p:cNvSpPr>
          <p:nvPr>
            <p:ph type="pic" sz="quarter" idx="11"/>
          </p:nvPr>
        </p:nvSpPr>
        <p:spPr bwMode="auto">
          <a:xfrm>
            <a:off x="8655168" y="3482292"/>
            <a:ext cx="5777441" cy="5788744"/>
          </a:xfrm>
          <a:custGeom>
            <a:avLst/>
            <a:gdLst>
              <a:gd name="T0" fmla="*/ 1408 w 2554"/>
              <a:gd name="T1" fmla="*/ 6 h 2560"/>
              <a:gd name="T2" fmla="*/ 1596 w 2554"/>
              <a:gd name="T3" fmla="*/ 39 h 2560"/>
              <a:gd name="T4" fmla="*/ 1774 w 2554"/>
              <a:gd name="T5" fmla="*/ 100 h 2560"/>
              <a:gd name="T6" fmla="*/ 1939 w 2554"/>
              <a:gd name="T7" fmla="*/ 185 h 2560"/>
              <a:gd name="T8" fmla="*/ 2089 w 2554"/>
              <a:gd name="T9" fmla="*/ 292 h 2560"/>
              <a:gd name="T10" fmla="*/ 2222 w 2554"/>
              <a:gd name="T11" fmla="*/ 419 h 2560"/>
              <a:gd name="T12" fmla="*/ 2335 w 2554"/>
              <a:gd name="T13" fmla="*/ 564 h 2560"/>
              <a:gd name="T14" fmla="*/ 2428 w 2554"/>
              <a:gd name="T15" fmla="*/ 725 h 2560"/>
              <a:gd name="T16" fmla="*/ 2497 w 2554"/>
              <a:gd name="T17" fmla="*/ 899 h 2560"/>
              <a:gd name="T18" fmla="*/ 2539 w 2554"/>
              <a:gd name="T19" fmla="*/ 1085 h 2560"/>
              <a:gd name="T20" fmla="*/ 2554 w 2554"/>
              <a:gd name="T21" fmla="*/ 1280 h 2560"/>
              <a:gd name="T22" fmla="*/ 2539 w 2554"/>
              <a:gd name="T23" fmla="*/ 1475 h 2560"/>
              <a:gd name="T24" fmla="*/ 2497 w 2554"/>
              <a:gd name="T25" fmla="*/ 1661 h 2560"/>
              <a:gd name="T26" fmla="*/ 2428 w 2554"/>
              <a:gd name="T27" fmla="*/ 1835 h 2560"/>
              <a:gd name="T28" fmla="*/ 2335 w 2554"/>
              <a:gd name="T29" fmla="*/ 1996 h 2560"/>
              <a:gd name="T30" fmla="*/ 2222 w 2554"/>
              <a:gd name="T31" fmla="*/ 2141 h 2560"/>
              <a:gd name="T32" fmla="*/ 2089 w 2554"/>
              <a:gd name="T33" fmla="*/ 2268 h 2560"/>
              <a:gd name="T34" fmla="*/ 1939 w 2554"/>
              <a:gd name="T35" fmla="*/ 2375 h 2560"/>
              <a:gd name="T36" fmla="*/ 1774 w 2554"/>
              <a:gd name="T37" fmla="*/ 2460 h 2560"/>
              <a:gd name="T38" fmla="*/ 1596 w 2554"/>
              <a:gd name="T39" fmla="*/ 2520 h 2560"/>
              <a:gd name="T40" fmla="*/ 1408 w 2554"/>
              <a:gd name="T41" fmla="*/ 2554 h 2560"/>
              <a:gd name="T42" fmla="*/ 1211 w 2554"/>
              <a:gd name="T43" fmla="*/ 2559 h 2560"/>
              <a:gd name="T44" fmla="*/ 1019 w 2554"/>
              <a:gd name="T45" fmla="*/ 2535 h 2560"/>
              <a:gd name="T46" fmla="*/ 838 w 2554"/>
              <a:gd name="T47" fmla="*/ 2482 h 2560"/>
              <a:gd name="T48" fmla="*/ 668 w 2554"/>
              <a:gd name="T49" fmla="*/ 2406 h 2560"/>
              <a:gd name="T50" fmla="*/ 513 w 2554"/>
              <a:gd name="T51" fmla="*/ 2306 h 2560"/>
              <a:gd name="T52" fmla="*/ 374 w 2554"/>
              <a:gd name="T53" fmla="*/ 2185 h 2560"/>
              <a:gd name="T54" fmla="*/ 254 w 2554"/>
              <a:gd name="T55" fmla="*/ 2046 h 2560"/>
              <a:gd name="T56" fmla="*/ 154 w 2554"/>
              <a:gd name="T57" fmla="*/ 1891 h 2560"/>
              <a:gd name="T58" fmla="*/ 78 w 2554"/>
              <a:gd name="T59" fmla="*/ 1720 h 2560"/>
              <a:gd name="T60" fmla="*/ 26 w 2554"/>
              <a:gd name="T61" fmla="*/ 1538 h 2560"/>
              <a:gd name="T62" fmla="*/ 1 w 2554"/>
              <a:gd name="T63" fmla="*/ 1346 h 2560"/>
              <a:gd name="T64" fmla="*/ 6 w 2554"/>
              <a:gd name="T65" fmla="*/ 1150 h 2560"/>
              <a:gd name="T66" fmla="*/ 40 w 2554"/>
              <a:gd name="T67" fmla="*/ 960 h 2560"/>
              <a:gd name="T68" fmla="*/ 100 w 2554"/>
              <a:gd name="T69" fmla="*/ 782 h 2560"/>
              <a:gd name="T70" fmla="*/ 185 w 2554"/>
              <a:gd name="T71" fmla="*/ 616 h 2560"/>
              <a:gd name="T72" fmla="*/ 292 w 2554"/>
              <a:gd name="T73" fmla="*/ 466 h 2560"/>
              <a:gd name="T74" fmla="*/ 418 w 2554"/>
              <a:gd name="T75" fmla="*/ 332 h 2560"/>
              <a:gd name="T76" fmla="*/ 563 w 2554"/>
              <a:gd name="T77" fmla="*/ 218 h 2560"/>
              <a:gd name="T78" fmla="*/ 723 w 2554"/>
              <a:gd name="T79" fmla="*/ 125 h 2560"/>
              <a:gd name="T80" fmla="*/ 897 w 2554"/>
              <a:gd name="T81" fmla="*/ 57 h 2560"/>
              <a:gd name="T82" fmla="*/ 1083 w 2554"/>
              <a:gd name="T83" fmla="*/ 14 h 2560"/>
              <a:gd name="T84" fmla="*/ 1276 w 2554"/>
              <a:gd name="T85" fmla="*/ 0 h 2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54" h="2560">
                <a:moveTo>
                  <a:pt x="1276" y="0"/>
                </a:moveTo>
                <a:lnTo>
                  <a:pt x="1343" y="1"/>
                </a:lnTo>
                <a:lnTo>
                  <a:pt x="1408" y="6"/>
                </a:lnTo>
                <a:lnTo>
                  <a:pt x="1471" y="14"/>
                </a:lnTo>
                <a:lnTo>
                  <a:pt x="1534" y="25"/>
                </a:lnTo>
                <a:lnTo>
                  <a:pt x="1596" y="39"/>
                </a:lnTo>
                <a:lnTo>
                  <a:pt x="1657" y="57"/>
                </a:lnTo>
                <a:lnTo>
                  <a:pt x="1716" y="77"/>
                </a:lnTo>
                <a:lnTo>
                  <a:pt x="1774" y="100"/>
                </a:lnTo>
                <a:lnTo>
                  <a:pt x="1831" y="125"/>
                </a:lnTo>
                <a:lnTo>
                  <a:pt x="1886" y="154"/>
                </a:lnTo>
                <a:lnTo>
                  <a:pt x="1939" y="185"/>
                </a:lnTo>
                <a:lnTo>
                  <a:pt x="1991" y="218"/>
                </a:lnTo>
                <a:lnTo>
                  <a:pt x="2041" y="254"/>
                </a:lnTo>
                <a:lnTo>
                  <a:pt x="2089" y="292"/>
                </a:lnTo>
                <a:lnTo>
                  <a:pt x="2136" y="332"/>
                </a:lnTo>
                <a:lnTo>
                  <a:pt x="2180" y="375"/>
                </a:lnTo>
                <a:lnTo>
                  <a:pt x="2222" y="419"/>
                </a:lnTo>
                <a:lnTo>
                  <a:pt x="2262" y="466"/>
                </a:lnTo>
                <a:lnTo>
                  <a:pt x="2300" y="514"/>
                </a:lnTo>
                <a:lnTo>
                  <a:pt x="2335" y="564"/>
                </a:lnTo>
                <a:lnTo>
                  <a:pt x="2369" y="616"/>
                </a:lnTo>
                <a:lnTo>
                  <a:pt x="2400" y="670"/>
                </a:lnTo>
                <a:lnTo>
                  <a:pt x="2428" y="725"/>
                </a:lnTo>
                <a:lnTo>
                  <a:pt x="2454" y="782"/>
                </a:lnTo>
                <a:lnTo>
                  <a:pt x="2476" y="840"/>
                </a:lnTo>
                <a:lnTo>
                  <a:pt x="2497" y="899"/>
                </a:lnTo>
                <a:lnTo>
                  <a:pt x="2514" y="960"/>
                </a:lnTo>
                <a:lnTo>
                  <a:pt x="2528" y="1022"/>
                </a:lnTo>
                <a:lnTo>
                  <a:pt x="2539" y="1085"/>
                </a:lnTo>
                <a:lnTo>
                  <a:pt x="2547" y="1150"/>
                </a:lnTo>
                <a:lnTo>
                  <a:pt x="2553" y="1214"/>
                </a:lnTo>
                <a:lnTo>
                  <a:pt x="2554" y="1280"/>
                </a:lnTo>
                <a:lnTo>
                  <a:pt x="2553" y="1346"/>
                </a:lnTo>
                <a:lnTo>
                  <a:pt x="2547" y="1411"/>
                </a:lnTo>
                <a:lnTo>
                  <a:pt x="2539" y="1475"/>
                </a:lnTo>
                <a:lnTo>
                  <a:pt x="2528" y="1538"/>
                </a:lnTo>
                <a:lnTo>
                  <a:pt x="2514" y="1600"/>
                </a:lnTo>
                <a:lnTo>
                  <a:pt x="2497" y="1661"/>
                </a:lnTo>
                <a:lnTo>
                  <a:pt x="2476" y="1720"/>
                </a:lnTo>
                <a:lnTo>
                  <a:pt x="2454" y="1778"/>
                </a:lnTo>
                <a:lnTo>
                  <a:pt x="2428" y="1835"/>
                </a:lnTo>
                <a:lnTo>
                  <a:pt x="2400" y="1891"/>
                </a:lnTo>
                <a:lnTo>
                  <a:pt x="2369" y="1944"/>
                </a:lnTo>
                <a:lnTo>
                  <a:pt x="2335" y="1996"/>
                </a:lnTo>
                <a:lnTo>
                  <a:pt x="2300" y="2046"/>
                </a:lnTo>
                <a:lnTo>
                  <a:pt x="2262" y="2094"/>
                </a:lnTo>
                <a:lnTo>
                  <a:pt x="2222" y="2141"/>
                </a:lnTo>
                <a:lnTo>
                  <a:pt x="2180" y="2185"/>
                </a:lnTo>
                <a:lnTo>
                  <a:pt x="2136" y="2228"/>
                </a:lnTo>
                <a:lnTo>
                  <a:pt x="2089" y="2268"/>
                </a:lnTo>
                <a:lnTo>
                  <a:pt x="2041" y="2306"/>
                </a:lnTo>
                <a:lnTo>
                  <a:pt x="1991" y="2341"/>
                </a:lnTo>
                <a:lnTo>
                  <a:pt x="1939" y="2375"/>
                </a:lnTo>
                <a:lnTo>
                  <a:pt x="1886" y="2406"/>
                </a:lnTo>
                <a:lnTo>
                  <a:pt x="1831" y="2434"/>
                </a:lnTo>
                <a:lnTo>
                  <a:pt x="1774" y="2460"/>
                </a:lnTo>
                <a:lnTo>
                  <a:pt x="1716" y="2482"/>
                </a:lnTo>
                <a:lnTo>
                  <a:pt x="1657" y="2503"/>
                </a:lnTo>
                <a:lnTo>
                  <a:pt x="1596" y="2520"/>
                </a:lnTo>
                <a:lnTo>
                  <a:pt x="1534" y="2535"/>
                </a:lnTo>
                <a:lnTo>
                  <a:pt x="1471" y="2546"/>
                </a:lnTo>
                <a:lnTo>
                  <a:pt x="1408" y="2554"/>
                </a:lnTo>
                <a:lnTo>
                  <a:pt x="1343" y="2559"/>
                </a:lnTo>
                <a:lnTo>
                  <a:pt x="1276" y="2560"/>
                </a:lnTo>
                <a:lnTo>
                  <a:pt x="1211" y="2559"/>
                </a:lnTo>
                <a:lnTo>
                  <a:pt x="1146" y="2554"/>
                </a:lnTo>
                <a:lnTo>
                  <a:pt x="1083" y="2546"/>
                </a:lnTo>
                <a:lnTo>
                  <a:pt x="1019" y="2535"/>
                </a:lnTo>
                <a:lnTo>
                  <a:pt x="957" y="2520"/>
                </a:lnTo>
                <a:lnTo>
                  <a:pt x="897" y="2503"/>
                </a:lnTo>
                <a:lnTo>
                  <a:pt x="838" y="2482"/>
                </a:lnTo>
                <a:lnTo>
                  <a:pt x="780" y="2460"/>
                </a:lnTo>
                <a:lnTo>
                  <a:pt x="723" y="2434"/>
                </a:lnTo>
                <a:lnTo>
                  <a:pt x="668" y="2406"/>
                </a:lnTo>
                <a:lnTo>
                  <a:pt x="615" y="2375"/>
                </a:lnTo>
                <a:lnTo>
                  <a:pt x="563" y="2341"/>
                </a:lnTo>
                <a:lnTo>
                  <a:pt x="513" y="2306"/>
                </a:lnTo>
                <a:lnTo>
                  <a:pt x="465" y="2268"/>
                </a:lnTo>
                <a:lnTo>
                  <a:pt x="418" y="2228"/>
                </a:lnTo>
                <a:lnTo>
                  <a:pt x="374" y="2185"/>
                </a:lnTo>
                <a:lnTo>
                  <a:pt x="331" y="2141"/>
                </a:lnTo>
                <a:lnTo>
                  <a:pt x="292" y="2094"/>
                </a:lnTo>
                <a:lnTo>
                  <a:pt x="254" y="2046"/>
                </a:lnTo>
                <a:lnTo>
                  <a:pt x="218" y="1996"/>
                </a:lnTo>
                <a:lnTo>
                  <a:pt x="185" y="1944"/>
                </a:lnTo>
                <a:lnTo>
                  <a:pt x="154" y="1891"/>
                </a:lnTo>
                <a:lnTo>
                  <a:pt x="125" y="1835"/>
                </a:lnTo>
                <a:lnTo>
                  <a:pt x="100" y="1778"/>
                </a:lnTo>
                <a:lnTo>
                  <a:pt x="78" y="1720"/>
                </a:lnTo>
                <a:lnTo>
                  <a:pt x="57" y="1661"/>
                </a:lnTo>
                <a:lnTo>
                  <a:pt x="40" y="1600"/>
                </a:lnTo>
                <a:lnTo>
                  <a:pt x="26" y="1538"/>
                </a:lnTo>
                <a:lnTo>
                  <a:pt x="14" y="1475"/>
                </a:lnTo>
                <a:lnTo>
                  <a:pt x="6" y="1411"/>
                </a:lnTo>
                <a:lnTo>
                  <a:pt x="1" y="1346"/>
                </a:lnTo>
                <a:lnTo>
                  <a:pt x="0" y="1280"/>
                </a:lnTo>
                <a:lnTo>
                  <a:pt x="1" y="1214"/>
                </a:lnTo>
                <a:lnTo>
                  <a:pt x="6" y="1150"/>
                </a:lnTo>
                <a:lnTo>
                  <a:pt x="14" y="1085"/>
                </a:lnTo>
                <a:lnTo>
                  <a:pt x="26" y="1022"/>
                </a:lnTo>
                <a:lnTo>
                  <a:pt x="40" y="960"/>
                </a:lnTo>
                <a:lnTo>
                  <a:pt x="57" y="899"/>
                </a:lnTo>
                <a:lnTo>
                  <a:pt x="78" y="840"/>
                </a:lnTo>
                <a:lnTo>
                  <a:pt x="100" y="782"/>
                </a:lnTo>
                <a:lnTo>
                  <a:pt x="125" y="725"/>
                </a:lnTo>
                <a:lnTo>
                  <a:pt x="154" y="670"/>
                </a:lnTo>
                <a:lnTo>
                  <a:pt x="185" y="616"/>
                </a:lnTo>
                <a:lnTo>
                  <a:pt x="218" y="564"/>
                </a:lnTo>
                <a:lnTo>
                  <a:pt x="254" y="514"/>
                </a:lnTo>
                <a:lnTo>
                  <a:pt x="292" y="466"/>
                </a:lnTo>
                <a:lnTo>
                  <a:pt x="331" y="419"/>
                </a:lnTo>
                <a:lnTo>
                  <a:pt x="374" y="375"/>
                </a:lnTo>
                <a:lnTo>
                  <a:pt x="418" y="332"/>
                </a:lnTo>
                <a:lnTo>
                  <a:pt x="465" y="292"/>
                </a:lnTo>
                <a:lnTo>
                  <a:pt x="513" y="254"/>
                </a:lnTo>
                <a:lnTo>
                  <a:pt x="563" y="218"/>
                </a:lnTo>
                <a:lnTo>
                  <a:pt x="615" y="185"/>
                </a:lnTo>
                <a:lnTo>
                  <a:pt x="668" y="154"/>
                </a:lnTo>
                <a:lnTo>
                  <a:pt x="723" y="125"/>
                </a:lnTo>
                <a:lnTo>
                  <a:pt x="780" y="100"/>
                </a:lnTo>
                <a:lnTo>
                  <a:pt x="838" y="77"/>
                </a:lnTo>
                <a:lnTo>
                  <a:pt x="897" y="57"/>
                </a:lnTo>
                <a:lnTo>
                  <a:pt x="957" y="39"/>
                </a:lnTo>
                <a:lnTo>
                  <a:pt x="1019" y="25"/>
                </a:lnTo>
                <a:lnTo>
                  <a:pt x="1083" y="14"/>
                </a:lnTo>
                <a:lnTo>
                  <a:pt x="1146" y="6"/>
                </a:lnTo>
                <a:lnTo>
                  <a:pt x="1211" y="1"/>
                </a:lnTo>
                <a:lnTo>
                  <a:pt x="1276"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3" name="Freeform 6"/>
          <p:cNvSpPr>
            <a:spLocks noGrp="1"/>
          </p:cNvSpPr>
          <p:nvPr>
            <p:ph type="pic" sz="quarter" idx="10"/>
          </p:nvPr>
        </p:nvSpPr>
        <p:spPr bwMode="auto">
          <a:xfrm>
            <a:off x="11334720" y="0"/>
            <a:ext cx="6953280" cy="10288588"/>
          </a:xfrm>
          <a:custGeom>
            <a:avLst/>
            <a:gdLst>
              <a:gd name="T0" fmla="*/ 1411 w 3076"/>
              <a:gd name="T1" fmla="*/ 4552 h 4552"/>
              <a:gd name="T2" fmla="*/ 1167 w 3076"/>
              <a:gd name="T3" fmla="*/ 3681 h 4552"/>
              <a:gd name="T4" fmla="*/ 1201 w 3076"/>
              <a:gd name="T5" fmla="*/ 3635 h 4552"/>
              <a:gd name="T6" fmla="*/ 1235 w 3076"/>
              <a:gd name="T7" fmla="*/ 3587 h 4552"/>
              <a:gd name="T8" fmla="*/ 1267 w 3076"/>
              <a:gd name="T9" fmla="*/ 3538 h 4552"/>
              <a:gd name="T10" fmla="*/ 1296 w 3076"/>
              <a:gd name="T11" fmla="*/ 3487 h 4552"/>
              <a:gd name="T12" fmla="*/ 1323 w 3076"/>
              <a:gd name="T13" fmla="*/ 3435 h 4552"/>
              <a:gd name="T14" fmla="*/ 1348 w 3076"/>
              <a:gd name="T15" fmla="*/ 3382 h 4552"/>
              <a:gd name="T16" fmla="*/ 1371 w 3076"/>
              <a:gd name="T17" fmla="*/ 3327 h 4552"/>
              <a:gd name="T18" fmla="*/ 1391 w 3076"/>
              <a:gd name="T19" fmla="*/ 3271 h 4552"/>
              <a:gd name="T20" fmla="*/ 1409 w 3076"/>
              <a:gd name="T21" fmla="*/ 3215 h 4552"/>
              <a:gd name="T22" fmla="*/ 1425 w 3076"/>
              <a:gd name="T23" fmla="*/ 3157 h 4552"/>
              <a:gd name="T24" fmla="*/ 1438 w 3076"/>
              <a:gd name="T25" fmla="*/ 3098 h 4552"/>
              <a:gd name="T26" fmla="*/ 1449 w 3076"/>
              <a:gd name="T27" fmla="*/ 3038 h 4552"/>
              <a:gd name="T28" fmla="*/ 1457 w 3076"/>
              <a:gd name="T29" fmla="*/ 2978 h 4552"/>
              <a:gd name="T30" fmla="*/ 1462 w 3076"/>
              <a:gd name="T31" fmla="*/ 2916 h 4552"/>
              <a:gd name="T32" fmla="*/ 1465 w 3076"/>
              <a:gd name="T33" fmla="*/ 2854 h 4552"/>
              <a:gd name="T34" fmla="*/ 1464 w 3076"/>
              <a:gd name="T35" fmla="*/ 2764 h 4552"/>
              <a:gd name="T36" fmla="*/ 1455 w 3076"/>
              <a:gd name="T37" fmla="*/ 2649 h 4552"/>
              <a:gd name="T38" fmla="*/ 1436 w 3076"/>
              <a:gd name="T39" fmla="*/ 2535 h 4552"/>
              <a:gd name="T40" fmla="*/ 1407 w 3076"/>
              <a:gd name="T41" fmla="*/ 2426 h 4552"/>
              <a:gd name="T42" fmla="*/ 1372 w 3076"/>
              <a:gd name="T43" fmla="*/ 2319 h 4552"/>
              <a:gd name="T44" fmla="*/ 1327 w 3076"/>
              <a:gd name="T45" fmla="*/ 2218 h 4552"/>
              <a:gd name="T46" fmla="*/ 1274 w 3076"/>
              <a:gd name="T47" fmla="*/ 2121 h 4552"/>
              <a:gd name="T48" fmla="*/ 1214 w 3076"/>
              <a:gd name="T49" fmla="*/ 2028 h 4552"/>
              <a:gd name="T50" fmla="*/ 1147 w 3076"/>
              <a:gd name="T51" fmla="*/ 1941 h 4552"/>
              <a:gd name="T52" fmla="*/ 1074 w 3076"/>
              <a:gd name="T53" fmla="*/ 1859 h 4552"/>
              <a:gd name="T54" fmla="*/ 994 w 3076"/>
              <a:gd name="T55" fmla="*/ 1785 h 4552"/>
              <a:gd name="T56" fmla="*/ 909 w 3076"/>
              <a:gd name="T57" fmla="*/ 1715 h 4552"/>
              <a:gd name="T58" fmla="*/ 818 w 3076"/>
              <a:gd name="T59" fmla="*/ 1654 h 4552"/>
              <a:gd name="T60" fmla="*/ 722 w 3076"/>
              <a:gd name="T61" fmla="*/ 1599 h 4552"/>
              <a:gd name="T62" fmla="*/ 622 w 3076"/>
              <a:gd name="T63" fmla="*/ 1552 h 4552"/>
              <a:gd name="T64" fmla="*/ 517 w 3076"/>
              <a:gd name="T65" fmla="*/ 1513 h 4552"/>
              <a:gd name="T66" fmla="*/ 0 w 3076"/>
              <a:gd name="T67" fmla="*/ 0 h 4552"/>
              <a:gd name="T68" fmla="*/ 3076 w 3076"/>
              <a:gd name="T69" fmla="*/ 2488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76" h="4552">
                <a:moveTo>
                  <a:pt x="3076" y="4552"/>
                </a:moveTo>
                <a:lnTo>
                  <a:pt x="1411" y="4552"/>
                </a:lnTo>
                <a:lnTo>
                  <a:pt x="1148" y="3703"/>
                </a:lnTo>
                <a:lnTo>
                  <a:pt x="1167" y="3681"/>
                </a:lnTo>
                <a:lnTo>
                  <a:pt x="1184" y="3657"/>
                </a:lnTo>
                <a:lnTo>
                  <a:pt x="1201" y="3635"/>
                </a:lnTo>
                <a:lnTo>
                  <a:pt x="1219" y="3610"/>
                </a:lnTo>
                <a:lnTo>
                  <a:pt x="1235" y="3587"/>
                </a:lnTo>
                <a:lnTo>
                  <a:pt x="1251" y="3562"/>
                </a:lnTo>
                <a:lnTo>
                  <a:pt x="1267" y="3538"/>
                </a:lnTo>
                <a:lnTo>
                  <a:pt x="1281" y="3512"/>
                </a:lnTo>
                <a:lnTo>
                  <a:pt x="1296" y="3487"/>
                </a:lnTo>
                <a:lnTo>
                  <a:pt x="1309" y="3461"/>
                </a:lnTo>
                <a:lnTo>
                  <a:pt x="1323" y="3435"/>
                </a:lnTo>
                <a:lnTo>
                  <a:pt x="1336" y="3408"/>
                </a:lnTo>
                <a:lnTo>
                  <a:pt x="1348" y="3382"/>
                </a:lnTo>
                <a:lnTo>
                  <a:pt x="1359" y="3354"/>
                </a:lnTo>
                <a:lnTo>
                  <a:pt x="1371" y="3327"/>
                </a:lnTo>
                <a:lnTo>
                  <a:pt x="1382" y="3300"/>
                </a:lnTo>
                <a:lnTo>
                  <a:pt x="1391" y="3271"/>
                </a:lnTo>
                <a:lnTo>
                  <a:pt x="1400" y="3244"/>
                </a:lnTo>
                <a:lnTo>
                  <a:pt x="1409" y="3215"/>
                </a:lnTo>
                <a:lnTo>
                  <a:pt x="1418" y="3186"/>
                </a:lnTo>
                <a:lnTo>
                  <a:pt x="1425" y="3157"/>
                </a:lnTo>
                <a:lnTo>
                  <a:pt x="1432" y="3128"/>
                </a:lnTo>
                <a:lnTo>
                  <a:pt x="1438" y="3098"/>
                </a:lnTo>
                <a:lnTo>
                  <a:pt x="1444" y="3069"/>
                </a:lnTo>
                <a:lnTo>
                  <a:pt x="1449" y="3038"/>
                </a:lnTo>
                <a:lnTo>
                  <a:pt x="1453" y="3008"/>
                </a:lnTo>
                <a:lnTo>
                  <a:pt x="1457" y="2978"/>
                </a:lnTo>
                <a:lnTo>
                  <a:pt x="1460" y="2947"/>
                </a:lnTo>
                <a:lnTo>
                  <a:pt x="1462" y="2916"/>
                </a:lnTo>
                <a:lnTo>
                  <a:pt x="1464" y="2886"/>
                </a:lnTo>
                <a:lnTo>
                  <a:pt x="1465" y="2854"/>
                </a:lnTo>
                <a:lnTo>
                  <a:pt x="1465" y="2823"/>
                </a:lnTo>
                <a:lnTo>
                  <a:pt x="1464" y="2764"/>
                </a:lnTo>
                <a:lnTo>
                  <a:pt x="1461" y="2706"/>
                </a:lnTo>
                <a:lnTo>
                  <a:pt x="1455" y="2649"/>
                </a:lnTo>
                <a:lnTo>
                  <a:pt x="1446" y="2591"/>
                </a:lnTo>
                <a:lnTo>
                  <a:pt x="1436" y="2535"/>
                </a:lnTo>
                <a:lnTo>
                  <a:pt x="1423" y="2480"/>
                </a:lnTo>
                <a:lnTo>
                  <a:pt x="1407" y="2426"/>
                </a:lnTo>
                <a:lnTo>
                  <a:pt x="1391" y="2373"/>
                </a:lnTo>
                <a:lnTo>
                  <a:pt x="1372" y="2319"/>
                </a:lnTo>
                <a:lnTo>
                  <a:pt x="1350" y="2268"/>
                </a:lnTo>
                <a:lnTo>
                  <a:pt x="1327" y="2218"/>
                </a:lnTo>
                <a:lnTo>
                  <a:pt x="1301" y="2169"/>
                </a:lnTo>
                <a:lnTo>
                  <a:pt x="1274" y="2121"/>
                </a:lnTo>
                <a:lnTo>
                  <a:pt x="1245" y="2074"/>
                </a:lnTo>
                <a:lnTo>
                  <a:pt x="1214" y="2028"/>
                </a:lnTo>
                <a:lnTo>
                  <a:pt x="1181" y="1984"/>
                </a:lnTo>
                <a:lnTo>
                  <a:pt x="1147" y="1941"/>
                </a:lnTo>
                <a:lnTo>
                  <a:pt x="1112" y="1899"/>
                </a:lnTo>
                <a:lnTo>
                  <a:pt x="1074" y="1859"/>
                </a:lnTo>
                <a:lnTo>
                  <a:pt x="1035" y="1822"/>
                </a:lnTo>
                <a:lnTo>
                  <a:pt x="994" y="1785"/>
                </a:lnTo>
                <a:lnTo>
                  <a:pt x="953" y="1749"/>
                </a:lnTo>
                <a:lnTo>
                  <a:pt x="909" y="1715"/>
                </a:lnTo>
                <a:lnTo>
                  <a:pt x="864" y="1684"/>
                </a:lnTo>
                <a:lnTo>
                  <a:pt x="818" y="1654"/>
                </a:lnTo>
                <a:lnTo>
                  <a:pt x="771" y="1625"/>
                </a:lnTo>
                <a:lnTo>
                  <a:pt x="722" y="1599"/>
                </a:lnTo>
                <a:lnTo>
                  <a:pt x="672" y="1574"/>
                </a:lnTo>
                <a:lnTo>
                  <a:pt x="622" y="1552"/>
                </a:lnTo>
                <a:lnTo>
                  <a:pt x="570" y="1531"/>
                </a:lnTo>
                <a:lnTo>
                  <a:pt x="517" y="1513"/>
                </a:lnTo>
                <a:lnTo>
                  <a:pt x="463" y="1497"/>
                </a:lnTo>
                <a:lnTo>
                  <a:pt x="0" y="0"/>
                </a:lnTo>
                <a:lnTo>
                  <a:pt x="2304" y="0"/>
                </a:lnTo>
                <a:lnTo>
                  <a:pt x="3076" y="2488"/>
                </a:lnTo>
                <a:lnTo>
                  <a:pt x="3076" y="455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F06FE8F7-B262-B742-9338-8618DB3B9088}"/>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0233D55A-95CC-C64C-8D8A-7A84B47C565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descr="A picture containing drawing&#10;&#10;Description automatically generated">
            <a:extLst>
              <a:ext uri="{FF2B5EF4-FFF2-40B4-BE49-F238E27FC236}">
                <a16:creationId xmlns:a16="http://schemas.microsoft.com/office/drawing/2014/main" id="{301653FE-4B5A-3641-BAC3-B47591A3007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255792685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9">
    <p:spTree>
      <p:nvGrpSpPr>
        <p:cNvPr id="1" name=""/>
        <p:cNvGrpSpPr/>
        <p:nvPr/>
      </p:nvGrpSpPr>
      <p:grpSpPr>
        <a:xfrm>
          <a:off x="0" y="0"/>
          <a:ext cx="0" cy="0"/>
          <a:chOff x="0" y="0"/>
          <a:chExt cx="0" cy="0"/>
        </a:xfrm>
      </p:grpSpPr>
      <p:sp>
        <p:nvSpPr>
          <p:cNvPr id="3" name="Freeform 8"/>
          <p:cNvSpPr>
            <a:spLocks noGrp="1"/>
          </p:cNvSpPr>
          <p:nvPr>
            <p:ph type="pic" sz="quarter" idx="10"/>
          </p:nvPr>
        </p:nvSpPr>
        <p:spPr bwMode="auto">
          <a:xfrm>
            <a:off x="11334720" y="0"/>
            <a:ext cx="6953280" cy="10288588"/>
          </a:xfrm>
          <a:custGeom>
            <a:avLst/>
            <a:gdLst>
              <a:gd name="T0" fmla="*/ 3077 w 3077"/>
              <a:gd name="T1" fmla="*/ 4552 h 4552"/>
              <a:gd name="T2" fmla="*/ 1412 w 3077"/>
              <a:gd name="T3" fmla="*/ 4552 h 4552"/>
              <a:gd name="T4" fmla="*/ 1136 w 3077"/>
              <a:gd name="T5" fmla="*/ 3664 h 4552"/>
              <a:gd name="T6" fmla="*/ 1183 w 3077"/>
              <a:gd name="T7" fmla="*/ 3637 h 4552"/>
              <a:gd name="T8" fmla="*/ 1201 w 3077"/>
              <a:gd name="T9" fmla="*/ 3626 h 4552"/>
              <a:gd name="T10" fmla="*/ 1218 w 3077"/>
              <a:gd name="T11" fmla="*/ 3614 h 4552"/>
              <a:gd name="T12" fmla="*/ 1234 w 3077"/>
              <a:gd name="T13" fmla="*/ 3600 h 4552"/>
              <a:gd name="T14" fmla="*/ 1249 w 3077"/>
              <a:gd name="T15" fmla="*/ 3586 h 4552"/>
              <a:gd name="T16" fmla="*/ 1262 w 3077"/>
              <a:gd name="T17" fmla="*/ 3571 h 4552"/>
              <a:gd name="T18" fmla="*/ 1276 w 3077"/>
              <a:gd name="T19" fmla="*/ 3555 h 4552"/>
              <a:gd name="T20" fmla="*/ 1288 w 3077"/>
              <a:gd name="T21" fmla="*/ 3538 h 4552"/>
              <a:gd name="T22" fmla="*/ 1299 w 3077"/>
              <a:gd name="T23" fmla="*/ 3521 h 4552"/>
              <a:gd name="T24" fmla="*/ 1308 w 3077"/>
              <a:gd name="T25" fmla="*/ 3503 h 4552"/>
              <a:gd name="T26" fmla="*/ 1316 w 3077"/>
              <a:gd name="T27" fmla="*/ 3484 h 4552"/>
              <a:gd name="T28" fmla="*/ 1324 w 3077"/>
              <a:gd name="T29" fmla="*/ 3464 h 4552"/>
              <a:gd name="T30" fmla="*/ 1330 w 3077"/>
              <a:gd name="T31" fmla="*/ 3445 h 4552"/>
              <a:gd name="T32" fmla="*/ 1335 w 3077"/>
              <a:gd name="T33" fmla="*/ 3424 h 4552"/>
              <a:gd name="T34" fmla="*/ 1338 w 3077"/>
              <a:gd name="T35" fmla="*/ 3404 h 4552"/>
              <a:gd name="T36" fmla="*/ 1340 w 3077"/>
              <a:gd name="T37" fmla="*/ 3384 h 4552"/>
              <a:gd name="T38" fmla="*/ 1341 w 3077"/>
              <a:gd name="T39" fmla="*/ 3362 h 4552"/>
              <a:gd name="T40" fmla="*/ 1341 w 3077"/>
              <a:gd name="T41" fmla="*/ 2284 h 4552"/>
              <a:gd name="T42" fmla="*/ 1340 w 3077"/>
              <a:gd name="T43" fmla="*/ 2262 h 4552"/>
              <a:gd name="T44" fmla="*/ 1338 w 3077"/>
              <a:gd name="T45" fmla="*/ 2242 h 4552"/>
              <a:gd name="T46" fmla="*/ 1335 w 3077"/>
              <a:gd name="T47" fmla="*/ 2221 h 4552"/>
              <a:gd name="T48" fmla="*/ 1330 w 3077"/>
              <a:gd name="T49" fmla="*/ 2201 h 4552"/>
              <a:gd name="T50" fmla="*/ 1324 w 3077"/>
              <a:gd name="T51" fmla="*/ 2181 h 4552"/>
              <a:gd name="T52" fmla="*/ 1316 w 3077"/>
              <a:gd name="T53" fmla="*/ 2162 h 4552"/>
              <a:gd name="T54" fmla="*/ 1308 w 3077"/>
              <a:gd name="T55" fmla="*/ 2144 h 4552"/>
              <a:gd name="T56" fmla="*/ 1299 w 3077"/>
              <a:gd name="T57" fmla="*/ 2125 h 4552"/>
              <a:gd name="T58" fmla="*/ 1288 w 3077"/>
              <a:gd name="T59" fmla="*/ 2108 h 4552"/>
              <a:gd name="T60" fmla="*/ 1276 w 3077"/>
              <a:gd name="T61" fmla="*/ 2091 h 4552"/>
              <a:gd name="T62" fmla="*/ 1262 w 3077"/>
              <a:gd name="T63" fmla="*/ 2075 h 4552"/>
              <a:gd name="T64" fmla="*/ 1249 w 3077"/>
              <a:gd name="T65" fmla="*/ 2060 h 4552"/>
              <a:gd name="T66" fmla="*/ 1234 w 3077"/>
              <a:gd name="T67" fmla="*/ 2045 h 4552"/>
              <a:gd name="T68" fmla="*/ 1218 w 3077"/>
              <a:gd name="T69" fmla="*/ 2032 h 4552"/>
              <a:gd name="T70" fmla="*/ 1201 w 3077"/>
              <a:gd name="T71" fmla="*/ 2020 h 4552"/>
              <a:gd name="T72" fmla="*/ 1183 w 3077"/>
              <a:gd name="T73" fmla="*/ 2009 h 4552"/>
              <a:gd name="T74" fmla="*/ 501 w 3077"/>
              <a:gd name="T75" fmla="*/ 1614 h 4552"/>
              <a:gd name="T76" fmla="*/ 0 w 3077"/>
              <a:gd name="T77" fmla="*/ 0 h 4552"/>
              <a:gd name="T78" fmla="*/ 2305 w 3077"/>
              <a:gd name="T79" fmla="*/ 0 h 4552"/>
              <a:gd name="T80" fmla="*/ 3077 w 3077"/>
              <a:gd name="T81" fmla="*/ 2488 h 4552"/>
              <a:gd name="T82" fmla="*/ 3077 w 3077"/>
              <a:gd name="T83" fmla="*/ 4552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077" h="4552">
                <a:moveTo>
                  <a:pt x="3077" y="4552"/>
                </a:moveTo>
                <a:lnTo>
                  <a:pt x="1412" y="4552"/>
                </a:lnTo>
                <a:lnTo>
                  <a:pt x="1136" y="3664"/>
                </a:lnTo>
                <a:lnTo>
                  <a:pt x="1183" y="3637"/>
                </a:lnTo>
                <a:lnTo>
                  <a:pt x="1201" y="3626"/>
                </a:lnTo>
                <a:lnTo>
                  <a:pt x="1218" y="3614"/>
                </a:lnTo>
                <a:lnTo>
                  <a:pt x="1234" y="3600"/>
                </a:lnTo>
                <a:lnTo>
                  <a:pt x="1249" y="3586"/>
                </a:lnTo>
                <a:lnTo>
                  <a:pt x="1262" y="3571"/>
                </a:lnTo>
                <a:lnTo>
                  <a:pt x="1276" y="3555"/>
                </a:lnTo>
                <a:lnTo>
                  <a:pt x="1288" y="3538"/>
                </a:lnTo>
                <a:lnTo>
                  <a:pt x="1299" y="3521"/>
                </a:lnTo>
                <a:lnTo>
                  <a:pt x="1308" y="3503"/>
                </a:lnTo>
                <a:lnTo>
                  <a:pt x="1316" y="3484"/>
                </a:lnTo>
                <a:lnTo>
                  <a:pt x="1324" y="3464"/>
                </a:lnTo>
                <a:lnTo>
                  <a:pt x="1330" y="3445"/>
                </a:lnTo>
                <a:lnTo>
                  <a:pt x="1335" y="3424"/>
                </a:lnTo>
                <a:lnTo>
                  <a:pt x="1338" y="3404"/>
                </a:lnTo>
                <a:lnTo>
                  <a:pt x="1340" y="3384"/>
                </a:lnTo>
                <a:lnTo>
                  <a:pt x="1341" y="3362"/>
                </a:lnTo>
                <a:lnTo>
                  <a:pt x="1341" y="2284"/>
                </a:lnTo>
                <a:lnTo>
                  <a:pt x="1340" y="2262"/>
                </a:lnTo>
                <a:lnTo>
                  <a:pt x="1338" y="2242"/>
                </a:lnTo>
                <a:lnTo>
                  <a:pt x="1335" y="2221"/>
                </a:lnTo>
                <a:lnTo>
                  <a:pt x="1330" y="2201"/>
                </a:lnTo>
                <a:lnTo>
                  <a:pt x="1324" y="2181"/>
                </a:lnTo>
                <a:lnTo>
                  <a:pt x="1316" y="2162"/>
                </a:lnTo>
                <a:lnTo>
                  <a:pt x="1308" y="2144"/>
                </a:lnTo>
                <a:lnTo>
                  <a:pt x="1299" y="2125"/>
                </a:lnTo>
                <a:lnTo>
                  <a:pt x="1288" y="2108"/>
                </a:lnTo>
                <a:lnTo>
                  <a:pt x="1276" y="2091"/>
                </a:lnTo>
                <a:lnTo>
                  <a:pt x="1262" y="2075"/>
                </a:lnTo>
                <a:lnTo>
                  <a:pt x="1249" y="2060"/>
                </a:lnTo>
                <a:lnTo>
                  <a:pt x="1234" y="2045"/>
                </a:lnTo>
                <a:lnTo>
                  <a:pt x="1218" y="2032"/>
                </a:lnTo>
                <a:lnTo>
                  <a:pt x="1201" y="2020"/>
                </a:lnTo>
                <a:lnTo>
                  <a:pt x="1183" y="2009"/>
                </a:lnTo>
                <a:lnTo>
                  <a:pt x="501" y="1614"/>
                </a:lnTo>
                <a:lnTo>
                  <a:pt x="0" y="0"/>
                </a:lnTo>
                <a:lnTo>
                  <a:pt x="2305" y="0"/>
                </a:lnTo>
                <a:lnTo>
                  <a:pt x="3077" y="2488"/>
                </a:lnTo>
                <a:lnTo>
                  <a:pt x="3077" y="455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Freeform 10"/>
          <p:cNvSpPr>
            <a:spLocks noGrp="1"/>
          </p:cNvSpPr>
          <p:nvPr>
            <p:ph type="pic" sz="quarter" idx="11"/>
          </p:nvPr>
        </p:nvSpPr>
        <p:spPr bwMode="auto">
          <a:xfrm>
            <a:off x="8937817" y="3459679"/>
            <a:ext cx="5212135" cy="5845278"/>
          </a:xfrm>
          <a:custGeom>
            <a:avLst/>
            <a:gdLst>
              <a:gd name="T0" fmla="*/ 1008 w 2309"/>
              <a:gd name="T1" fmla="*/ 40 h 2583"/>
              <a:gd name="T2" fmla="*/ 1043 w 2309"/>
              <a:gd name="T3" fmla="*/ 23 h 2583"/>
              <a:gd name="T4" fmla="*/ 1079 w 2309"/>
              <a:gd name="T5" fmla="*/ 11 h 2583"/>
              <a:gd name="T6" fmla="*/ 1116 w 2309"/>
              <a:gd name="T7" fmla="*/ 3 h 2583"/>
              <a:gd name="T8" fmla="*/ 1154 w 2309"/>
              <a:gd name="T9" fmla="*/ 0 h 2583"/>
              <a:gd name="T10" fmla="*/ 1192 w 2309"/>
              <a:gd name="T11" fmla="*/ 3 h 2583"/>
              <a:gd name="T12" fmla="*/ 1230 w 2309"/>
              <a:gd name="T13" fmla="*/ 11 h 2583"/>
              <a:gd name="T14" fmla="*/ 1266 w 2309"/>
              <a:gd name="T15" fmla="*/ 23 h 2583"/>
              <a:gd name="T16" fmla="*/ 1301 w 2309"/>
              <a:gd name="T17" fmla="*/ 40 h 2583"/>
              <a:gd name="T18" fmla="*/ 2179 w 2309"/>
              <a:gd name="T19" fmla="*/ 549 h 2583"/>
              <a:gd name="T20" fmla="*/ 2209 w 2309"/>
              <a:gd name="T21" fmla="*/ 573 h 2583"/>
              <a:gd name="T22" fmla="*/ 2237 w 2309"/>
              <a:gd name="T23" fmla="*/ 600 h 2583"/>
              <a:gd name="T24" fmla="*/ 2259 w 2309"/>
              <a:gd name="T25" fmla="*/ 630 h 2583"/>
              <a:gd name="T26" fmla="*/ 2279 w 2309"/>
              <a:gd name="T27" fmla="*/ 663 h 2583"/>
              <a:gd name="T28" fmla="*/ 2293 w 2309"/>
              <a:gd name="T29" fmla="*/ 698 h 2583"/>
              <a:gd name="T30" fmla="*/ 2303 w 2309"/>
              <a:gd name="T31" fmla="*/ 735 h 2583"/>
              <a:gd name="T32" fmla="*/ 2308 w 2309"/>
              <a:gd name="T33" fmla="*/ 773 h 2583"/>
              <a:gd name="T34" fmla="*/ 2309 w 2309"/>
              <a:gd name="T35" fmla="*/ 1791 h 2583"/>
              <a:gd name="T36" fmla="*/ 2306 w 2309"/>
              <a:gd name="T37" fmla="*/ 1830 h 2583"/>
              <a:gd name="T38" fmla="*/ 2299 w 2309"/>
              <a:gd name="T39" fmla="*/ 1868 h 2583"/>
              <a:gd name="T40" fmla="*/ 2287 w 2309"/>
              <a:gd name="T41" fmla="*/ 1904 h 2583"/>
              <a:gd name="T42" fmla="*/ 2269 w 2309"/>
              <a:gd name="T43" fmla="*/ 1937 h 2583"/>
              <a:gd name="T44" fmla="*/ 2249 w 2309"/>
              <a:gd name="T45" fmla="*/ 1969 h 2583"/>
              <a:gd name="T46" fmla="*/ 2224 w 2309"/>
              <a:gd name="T47" fmla="*/ 1998 h 2583"/>
              <a:gd name="T48" fmla="*/ 2195 w 2309"/>
              <a:gd name="T49" fmla="*/ 2023 h 2583"/>
              <a:gd name="T50" fmla="*/ 2162 w 2309"/>
              <a:gd name="T51" fmla="*/ 2045 h 2583"/>
              <a:gd name="T52" fmla="*/ 1284 w 2309"/>
              <a:gd name="T53" fmla="*/ 2554 h 2583"/>
              <a:gd name="T54" fmla="*/ 1248 w 2309"/>
              <a:gd name="T55" fmla="*/ 2568 h 2583"/>
              <a:gd name="T56" fmla="*/ 1211 w 2309"/>
              <a:gd name="T57" fmla="*/ 2578 h 2583"/>
              <a:gd name="T58" fmla="*/ 1174 w 2309"/>
              <a:gd name="T59" fmla="*/ 2582 h 2583"/>
              <a:gd name="T60" fmla="*/ 1136 w 2309"/>
              <a:gd name="T61" fmla="*/ 2582 h 2583"/>
              <a:gd name="T62" fmla="*/ 1098 w 2309"/>
              <a:gd name="T63" fmla="*/ 2578 h 2583"/>
              <a:gd name="T64" fmla="*/ 1060 w 2309"/>
              <a:gd name="T65" fmla="*/ 2568 h 2583"/>
              <a:gd name="T66" fmla="*/ 1026 w 2309"/>
              <a:gd name="T67" fmla="*/ 2554 h 2583"/>
              <a:gd name="T68" fmla="*/ 146 w 2309"/>
              <a:gd name="T69" fmla="*/ 2045 h 2583"/>
              <a:gd name="T70" fmla="*/ 114 w 2309"/>
              <a:gd name="T71" fmla="*/ 2023 h 2583"/>
              <a:gd name="T72" fmla="*/ 85 w 2309"/>
              <a:gd name="T73" fmla="*/ 1998 h 2583"/>
              <a:gd name="T74" fmla="*/ 60 w 2309"/>
              <a:gd name="T75" fmla="*/ 1969 h 2583"/>
              <a:gd name="T76" fmla="*/ 39 w 2309"/>
              <a:gd name="T77" fmla="*/ 1937 h 2583"/>
              <a:gd name="T78" fmla="*/ 23 w 2309"/>
              <a:gd name="T79" fmla="*/ 1904 h 2583"/>
              <a:gd name="T80" fmla="*/ 10 w 2309"/>
              <a:gd name="T81" fmla="*/ 1868 h 2583"/>
              <a:gd name="T82" fmla="*/ 2 w 2309"/>
              <a:gd name="T83" fmla="*/ 1830 h 2583"/>
              <a:gd name="T84" fmla="*/ 0 w 2309"/>
              <a:gd name="T85" fmla="*/ 1791 h 2583"/>
              <a:gd name="T86" fmla="*/ 0 w 2309"/>
              <a:gd name="T87" fmla="*/ 773 h 2583"/>
              <a:gd name="T88" fmla="*/ 5 w 2309"/>
              <a:gd name="T89" fmla="*/ 735 h 2583"/>
              <a:gd name="T90" fmla="*/ 16 w 2309"/>
              <a:gd name="T91" fmla="*/ 698 h 2583"/>
              <a:gd name="T92" fmla="*/ 30 w 2309"/>
              <a:gd name="T93" fmla="*/ 663 h 2583"/>
              <a:gd name="T94" fmla="*/ 49 w 2309"/>
              <a:gd name="T95" fmla="*/ 630 h 2583"/>
              <a:gd name="T96" fmla="*/ 73 w 2309"/>
              <a:gd name="T97" fmla="*/ 600 h 2583"/>
              <a:gd name="T98" fmla="*/ 99 w 2309"/>
              <a:gd name="T99" fmla="*/ 573 h 2583"/>
              <a:gd name="T100" fmla="*/ 130 w 2309"/>
              <a:gd name="T101" fmla="*/ 549 h 25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309" h="2583">
                <a:moveTo>
                  <a:pt x="146" y="539"/>
                </a:moveTo>
                <a:lnTo>
                  <a:pt x="1008" y="40"/>
                </a:lnTo>
                <a:lnTo>
                  <a:pt x="1026" y="31"/>
                </a:lnTo>
                <a:lnTo>
                  <a:pt x="1043" y="23"/>
                </a:lnTo>
                <a:lnTo>
                  <a:pt x="1060" y="16"/>
                </a:lnTo>
                <a:lnTo>
                  <a:pt x="1079" y="11"/>
                </a:lnTo>
                <a:lnTo>
                  <a:pt x="1098" y="6"/>
                </a:lnTo>
                <a:lnTo>
                  <a:pt x="1116" y="3"/>
                </a:lnTo>
                <a:lnTo>
                  <a:pt x="1136" y="1"/>
                </a:lnTo>
                <a:lnTo>
                  <a:pt x="1154" y="0"/>
                </a:lnTo>
                <a:lnTo>
                  <a:pt x="1174" y="1"/>
                </a:lnTo>
                <a:lnTo>
                  <a:pt x="1192" y="3"/>
                </a:lnTo>
                <a:lnTo>
                  <a:pt x="1211" y="6"/>
                </a:lnTo>
                <a:lnTo>
                  <a:pt x="1230" y="11"/>
                </a:lnTo>
                <a:lnTo>
                  <a:pt x="1248" y="16"/>
                </a:lnTo>
                <a:lnTo>
                  <a:pt x="1266" y="23"/>
                </a:lnTo>
                <a:lnTo>
                  <a:pt x="1284" y="31"/>
                </a:lnTo>
                <a:lnTo>
                  <a:pt x="1301" y="40"/>
                </a:lnTo>
                <a:lnTo>
                  <a:pt x="2162" y="539"/>
                </a:lnTo>
                <a:lnTo>
                  <a:pt x="2179" y="549"/>
                </a:lnTo>
                <a:lnTo>
                  <a:pt x="2195" y="560"/>
                </a:lnTo>
                <a:lnTo>
                  <a:pt x="2209" y="573"/>
                </a:lnTo>
                <a:lnTo>
                  <a:pt x="2224" y="586"/>
                </a:lnTo>
                <a:lnTo>
                  <a:pt x="2237" y="600"/>
                </a:lnTo>
                <a:lnTo>
                  <a:pt x="2249" y="615"/>
                </a:lnTo>
                <a:lnTo>
                  <a:pt x="2259" y="630"/>
                </a:lnTo>
                <a:lnTo>
                  <a:pt x="2269" y="646"/>
                </a:lnTo>
                <a:lnTo>
                  <a:pt x="2279" y="663"/>
                </a:lnTo>
                <a:lnTo>
                  <a:pt x="2287" y="680"/>
                </a:lnTo>
                <a:lnTo>
                  <a:pt x="2293" y="698"/>
                </a:lnTo>
                <a:lnTo>
                  <a:pt x="2299" y="717"/>
                </a:lnTo>
                <a:lnTo>
                  <a:pt x="2303" y="735"/>
                </a:lnTo>
                <a:lnTo>
                  <a:pt x="2306" y="754"/>
                </a:lnTo>
                <a:lnTo>
                  <a:pt x="2308" y="773"/>
                </a:lnTo>
                <a:lnTo>
                  <a:pt x="2309" y="793"/>
                </a:lnTo>
                <a:lnTo>
                  <a:pt x="2309" y="1791"/>
                </a:lnTo>
                <a:lnTo>
                  <a:pt x="2308" y="1811"/>
                </a:lnTo>
                <a:lnTo>
                  <a:pt x="2306" y="1830"/>
                </a:lnTo>
                <a:lnTo>
                  <a:pt x="2303" y="1848"/>
                </a:lnTo>
                <a:lnTo>
                  <a:pt x="2299" y="1868"/>
                </a:lnTo>
                <a:lnTo>
                  <a:pt x="2293" y="1886"/>
                </a:lnTo>
                <a:lnTo>
                  <a:pt x="2287" y="1904"/>
                </a:lnTo>
                <a:lnTo>
                  <a:pt x="2279" y="1921"/>
                </a:lnTo>
                <a:lnTo>
                  <a:pt x="2269" y="1937"/>
                </a:lnTo>
                <a:lnTo>
                  <a:pt x="2259" y="1954"/>
                </a:lnTo>
                <a:lnTo>
                  <a:pt x="2249" y="1969"/>
                </a:lnTo>
                <a:lnTo>
                  <a:pt x="2237" y="1984"/>
                </a:lnTo>
                <a:lnTo>
                  <a:pt x="2224" y="1998"/>
                </a:lnTo>
                <a:lnTo>
                  <a:pt x="2209" y="2011"/>
                </a:lnTo>
                <a:lnTo>
                  <a:pt x="2195" y="2023"/>
                </a:lnTo>
                <a:lnTo>
                  <a:pt x="2179" y="2034"/>
                </a:lnTo>
                <a:lnTo>
                  <a:pt x="2162" y="2045"/>
                </a:lnTo>
                <a:lnTo>
                  <a:pt x="1301" y="2544"/>
                </a:lnTo>
                <a:lnTo>
                  <a:pt x="1284" y="2554"/>
                </a:lnTo>
                <a:lnTo>
                  <a:pt x="1266" y="2561"/>
                </a:lnTo>
                <a:lnTo>
                  <a:pt x="1248" y="2568"/>
                </a:lnTo>
                <a:lnTo>
                  <a:pt x="1230" y="2573"/>
                </a:lnTo>
                <a:lnTo>
                  <a:pt x="1211" y="2578"/>
                </a:lnTo>
                <a:lnTo>
                  <a:pt x="1192" y="2581"/>
                </a:lnTo>
                <a:lnTo>
                  <a:pt x="1174" y="2582"/>
                </a:lnTo>
                <a:lnTo>
                  <a:pt x="1154" y="2583"/>
                </a:lnTo>
                <a:lnTo>
                  <a:pt x="1136" y="2582"/>
                </a:lnTo>
                <a:lnTo>
                  <a:pt x="1116" y="2581"/>
                </a:lnTo>
                <a:lnTo>
                  <a:pt x="1098" y="2578"/>
                </a:lnTo>
                <a:lnTo>
                  <a:pt x="1079" y="2573"/>
                </a:lnTo>
                <a:lnTo>
                  <a:pt x="1060" y="2568"/>
                </a:lnTo>
                <a:lnTo>
                  <a:pt x="1043" y="2561"/>
                </a:lnTo>
                <a:lnTo>
                  <a:pt x="1026" y="2554"/>
                </a:lnTo>
                <a:lnTo>
                  <a:pt x="1008" y="2544"/>
                </a:lnTo>
                <a:lnTo>
                  <a:pt x="146" y="2045"/>
                </a:lnTo>
                <a:lnTo>
                  <a:pt x="130" y="2034"/>
                </a:lnTo>
                <a:lnTo>
                  <a:pt x="114" y="2023"/>
                </a:lnTo>
                <a:lnTo>
                  <a:pt x="99" y="2011"/>
                </a:lnTo>
                <a:lnTo>
                  <a:pt x="85" y="1998"/>
                </a:lnTo>
                <a:lnTo>
                  <a:pt x="73" y="1984"/>
                </a:lnTo>
                <a:lnTo>
                  <a:pt x="60" y="1969"/>
                </a:lnTo>
                <a:lnTo>
                  <a:pt x="49" y="1954"/>
                </a:lnTo>
                <a:lnTo>
                  <a:pt x="39" y="1937"/>
                </a:lnTo>
                <a:lnTo>
                  <a:pt x="30" y="1921"/>
                </a:lnTo>
                <a:lnTo>
                  <a:pt x="23" y="1904"/>
                </a:lnTo>
                <a:lnTo>
                  <a:pt x="16" y="1886"/>
                </a:lnTo>
                <a:lnTo>
                  <a:pt x="10" y="1868"/>
                </a:lnTo>
                <a:lnTo>
                  <a:pt x="5" y="1848"/>
                </a:lnTo>
                <a:lnTo>
                  <a:pt x="2" y="1830"/>
                </a:lnTo>
                <a:lnTo>
                  <a:pt x="0" y="1811"/>
                </a:lnTo>
                <a:lnTo>
                  <a:pt x="0" y="1791"/>
                </a:lnTo>
                <a:lnTo>
                  <a:pt x="0" y="793"/>
                </a:lnTo>
                <a:lnTo>
                  <a:pt x="0" y="773"/>
                </a:lnTo>
                <a:lnTo>
                  <a:pt x="2" y="754"/>
                </a:lnTo>
                <a:lnTo>
                  <a:pt x="5" y="735"/>
                </a:lnTo>
                <a:lnTo>
                  <a:pt x="10" y="717"/>
                </a:lnTo>
                <a:lnTo>
                  <a:pt x="16" y="698"/>
                </a:lnTo>
                <a:lnTo>
                  <a:pt x="23" y="680"/>
                </a:lnTo>
                <a:lnTo>
                  <a:pt x="30" y="663"/>
                </a:lnTo>
                <a:lnTo>
                  <a:pt x="39" y="646"/>
                </a:lnTo>
                <a:lnTo>
                  <a:pt x="49" y="630"/>
                </a:lnTo>
                <a:lnTo>
                  <a:pt x="60" y="615"/>
                </a:lnTo>
                <a:lnTo>
                  <a:pt x="73" y="600"/>
                </a:lnTo>
                <a:lnTo>
                  <a:pt x="85" y="586"/>
                </a:lnTo>
                <a:lnTo>
                  <a:pt x="99" y="573"/>
                </a:lnTo>
                <a:lnTo>
                  <a:pt x="114" y="560"/>
                </a:lnTo>
                <a:lnTo>
                  <a:pt x="130" y="549"/>
                </a:lnTo>
                <a:lnTo>
                  <a:pt x="146" y="539"/>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TextBox 5">
            <a:extLst>
              <a:ext uri="{FF2B5EF4-FFF2-40B4-BE49-F238E27FC236}">
                <a16:creationId xmlns:a16="http://schemas.microsoft.com/office/drawing/2014/main" id="{F9EA4139-C638-3F47-919B-3702BDD641E8}"/>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249671E8-4EBF-2C46-A297-C8E041C8BE32}"/>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descr="A picture containing drawing&#10;&#10;Description automatically generated">
            <a:extLst>
              <a:ext uri="{FF2B5EF4-FFF2-40B4-BE49-F238E27FC236}">
                <a16:creationId xmlns:a16="http://schemas.microsoft.com/office/drawing/2014/main" id="{32A1E079-510D-6248-BF6C-201D1127B73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41021567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04">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F78AF54-799E-FA4D-8805-CF18392EBDEE}"/>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C0D5169F-3487-C34A-8648-00A55A947DCB}"/>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98F6A8E8-A439-E242-A384-AA001F0C3AD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pic>
        <p:nvPicPr>
          <p:cNvPr id="6" name="Picture 5">
            <a:extLst>
              <a:ext uri="{FF2B5EF4-FFF2-40B4-BE49-F238E27FC236}">
                <a16:creationId xmlns:a16="http://schemas.microsoft.com/office/drawing/2014/main" id="{8E4FCAD7-1161-3C42-8A66-D8777B2701C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312410210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0">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0" y="0"/>
            <a:ext cx="13279983" cy="10288588"/>
          </a:xfrm>
          <a:custGeom>
            <a:avLst/>
            <a:gdLst>
              <a:gd name="T0" fmla="*/ 0 w 5859"/>
              <a:gd name="T1" fmla="*/ 0 h 4539"/>
              <a:gd name="T2" fmla="*/ 1319 w 5859"/>
              <a:gd name="T3" fmla="*/ 0 h 4539"/>
              <a:gd name="T4" fmla="*/ 5859 w 5859"/>
              <a:gd name="T5" fmla="*/ 4539 h 4539"/>
              <a:gd name="T6" fmla="*/ 4150 w 5859"/>
              <a:gd name="T7" fmla="*/ 4539 h 4539"/>
              <a:gd name="T8" fmla="*/ 0 w 5859"/>
              <a:gd name="T9" fmla="*/ 391 h 4539"/>
              <a:gd name="T10" fmla="*/ 0 w 5859"/>
              <a:gd name="T11" fmla="*/ 0 h 4539"/>
              <a:gd name="T12" fmla="*/ 4070 w 5859"/>
              <a:gd name="T13" fmla="*/ 4539 h 4539"/>
              <a:gd name="T14" fmla="*/ 2360 w 5859"/>
              <a:gd name="T15" fmla="*/ 4539 h 4539"/>
              <a:gd name="T16" fmla="*/ 0 w 5859"/>
              <a:gd name="T17" fmla="*/ 2180 h 4539"/>
              <a:gd name="T18" fmla="*/ 0 w 5859"/>
              <a:gd name="T19" fmla="*/ 471 h 4539"/>
              <a:gd name="T20" fmla="*/ 4070 w 5859"/>
              <a:gd name="T21" fmla="*/ 4539 h 4539"/>
              <a:gd name="T22" fmla="*/ 2279 w 5859"/>
              <a:gd name="T23" fmla="*/ 4539 h 4539"/>
              <a:gd name="T24" fmla="*/ 569 w 5859"/>
              <a:gd name="T25" fmla="*/ 4539 h 4539"/>
              <a:gd name="T26" fmla="*/ 0 w 5859"/>
              <a:gd name="T27" fmla="*/ 3970 h 4539"/>
              <a:gd name="T28" fmla="*/ 0 w 5859"/>
              <a:gd name="T29" fmla="*/ 2262 h 4539"/>
              <a:gd name="T30" fmla="*/ 2279 w 5859"/>
              <a:gd name="T31" fmla="*/ 4539 h 4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859" h="4539">
                <a:moveTo>
                  <a:pt x="0" y="0"/>
                </a:moveTo>
                <a:lnTo>
                  <a:pt x="1319" y="0"/>
                </a:lnTo>
                <a:lnTo>
                  <a:pt x="5859" y="4539"/>
                </a:lnTo>
                <a:lnTo>
                  <a:pt x="4150" y="4539"/>
                </a:lnTo>
                <a:lnTo>
                  <a:pt x="0" y="391"/>
                </a:lnTo>
                <a:lnTo>
                  <a:pt x="0" y="0"/>
                </a:lnTo>
                <a:close/>
                <a:moveTo>
                  <a:pt x="4070" y="4539"/>
                </a:moveTo>
                <a:lnTo>
                  <a:pt x="2360" y="4539"/>
                </a:lnTo>
                <a:lnTo>
                  <a:pt x="0" y="2180"/>
                </a:lnTo>
                <a:lnTo>
                  <a:pt x="0" y="471"/>
                </a:lnTo>
                <a:lnTo>
                  <a:pt x="4070" y="4539"/>
                </a:lnTo>
                <a:close/>
                <a:moveTo>
                  <a:pt x="2279" y="4539"/>
                </a:moveTo>
                <a:lnTo>
                  <a:pt x="569" y="4539"/>
                </a:lnTo>
                <a:lnTo>
                  <a:pt x="0" y="3970"/>
                </a:lnTo>
                <a:lnTo>
                  <a:pt x="0" y="2262"/>
                </a:lnTo>
                <a:lnTo>
                  <a:pt x="2279" y="4539"/>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5E08A69C-CFB5-F149-A900-BDB250C76C2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BFB996B6-BF05-794D-AA03-6AE01F350831}"/>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4132629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1">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5008008" y="0"/>
            <a:ext cx="13279991" cy="10288588"/>
          </a:xfrm>
          <a:custGeom>
            <a:avLst/>
            <a:gdLst>
              <a:gd name="T0" fmla="*/ 5859 w 5859"/>
              <a:gd name="T1" fmla="*/ 4538 h 4538"/>
              <a:gd name="T2" fmla="*/ 4541 w 5859"/>
              <a:gd name="T3" fmla="*/ 4538 h 4538"/>
              <a:gd name="T4" fmla="*/ 0 w 5859"/>
              <a:gd name="T5" fmla="*/ 0 h 4538"/>
              <a:gd name="T6" fmla="*/ 1709 w 5859"/>
              <a:gd name="T7" fmla="*/ 0 h 4538"/>
              <a:gd name="T8" fmla="*/ 5859 w 5859"/>
              <a:gd name="T9" fmla="*/ 4147 h 4538"/>
              <a:gd name="T10" fmla="*/ 5859 w 5859"/>
              <a:gd name="T11" fmla="*/ 4538 h 4538"/>
              <a:gd name="T12" fmla="*/ 1791 w 5859"/>
              <a:gd name="T13" fmla="*/ 0 h 4538"/>
              <a:gd name="T14" fmla="*/ 3500 w 5859"/>
              <a:gd name="T15" fmla="*/ 0 h 4538"/>
              <a:gd name="T16" fmla="*/ 5859 w 5859"/>
              <a:gd name="T17" fmla="*/ 2358 h 4538"/>
              <a:gd name="T18" fmla="*/ 5859 w 5859"/>
              <a:gd name="T19" fmla="*/ 4067 h 4538"/>
              <a:gd name="T20" fmla="*/ 1791 w 5859"/>
              <a:gd name="T21" fmla="*/ 0 h 4538"/>
              <a:gd name="T22" fmla="*/ 3580 w 5859"/>
              <a:gd name="T23" fmla="*/ 0 h 4538"/>
              <a:gd name="T24" fmla="*/ 5290 w 5859"/>
              <a:gd name="T25" fmla="*/ 0 h 4538"/>
              <a:gd name="T26" fmla="*/ 5859 w 5859"/>
              <a:gd name="T27" fmla="*/ 568 h 4538"/>
              <a:gd name="T28" fmla="*/ 5859 w 5859"/>
              <a:gd name="T29" fmla="*/ 2277 h 4538"/>
              <a:gd name="T30" fmla="*/ 3580 w 5859"/>
              <a:gd name="T31" fmla="*/ 0 h 4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859" h="4538">
                <a:moveTo>
                  <a:pt x="5859" y="4538"/>
                </a:moveTo>
                <a:lnTo>
                  <a:pt x="4541" y="4538"/>
                </a:lnTo>
                <a:lnTo>
                  <a:pt x="0" y="0"/>
                </a:lnTo>
                <a:lnTo>
                  <a:pt x="1709" y="0"/>
                </a:lnTo>
                <a:lnTo>
                  <a:pt x="5859" y="4147"/>
                </a:lnTo>
                <a:lnTo>
                  <a:pt x="5859" y="4538"/>
                </a:lnTo>
                <a:close/>
                <a:moveTo>
                  <a:pt x="1791" y="0"/>
                </a:moveTo>
                <a:lnTo>
                  <a:pt x="3500" y="0"/>
                </a:lnTo>
                <a:lnTo>
                  <a:pt x="5859" y="2358"/>
                </a:lnTo>
                <a:lnTo>
                  <a:pt x="5859" y="4067"/>
                </a:lnTo>
                <a:lnTo>
                  <a:pt x="1791" y="0"/>
                </a:lnTo>
                <a:close/>
                <a:moveTo>
                  <a:pt x="3580" y="0"/>
                </a:moveTo>
                <a:lnTo>
                  <a:pt x="5290" y="0"/>
                </a:lnTo>
                <a:lnTo>
                  <a:pt x="5859" y="568"/>
                </a:lnTo>
                <a:lnTo>
                  <a:pt x="5859" y="2277"/>
                </a:lnTo>
                <a:lnTo>
                  <a:pt x="3580"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9E3D951A-69B2-9E47-9312-F79AF28D0C1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27AAB026-1527-0D48-9831-5E7841D2764F}"/>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6B9D86F1-18D2-7B4B-8528-AAD7F5F2711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843130" cy="1881626"/>
          </a:xfrm>
          <a:prstGeom prst="rect">
            <a:avLst/>
          </a:prstGeom>
        </p:spPr>
      </p:pic>
    </p:spTree>
    <p:extLst>
      <p:ext uri="{BB962C8B-B14F-4D97-AF65-F5344CB8AC3E}">
        <p14:creationId xmlns:p14="http://schemas.microsoft.com/office/powerpoint/2010/main" val="152165890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2">
    <p:spTree>
      <p:nvGrpSpPr>
        <p:cNvPr id="1" name=""/>
        <p:cNvGrpSpPr/>
        <p:nvPr/>
      </p:nvGrpSpPr>
      <p:grpSpPr>
        <a:xfrm>
          <a:off x="0" y="0"/>
          <a:ext cx="0" cy="0"/>
          <a:chOff x="0" y="0"/>
          <a:chExt cx="0" cy="0"/>
        </a:xfrm>
      </p:grpSpPr>
      <p:sp>
        <p:nvSpPr>
          <p:cNvPr id="3" name="Freeform 11"/>
          <p:cNvSpPr>
            <a:spLocks noGrp="1" noEditPoints="1"/>
          </p:cNvSpPr>
          <p:nvPr>
            <p:ph type="pic" sz="quarter" idx="10"/>
          </p:nvPr>
        </p:nvSpPr>
        <p:spPr bwMode="auto">
          <a:xfrm>
            <a:off x="-17244" y="0"/>
            <a:ext cx="16075035" cy="10288588"/>
          </a:xfrm>
          <a:custGeom>
            <a:avLst/>
            <a:gdLst>
              <a:gd name="T0" fmla="*/ 799 w 5695"/>
              <a:gd name="T1" fmla="*/ 3645 h 3645"/>
              <a:gd name="T2" fmla="*/ 1046 w 5695"/>
              <a:gd name="T3" fmla="*/ 3645 h 3645"/>
              <a:gd name="T4" fmla="*/ 1845 w 5695"/>
              <a:gd name="T5" fmla="*/ 2846 h 3645"/>
              <a:gd name="T6" fmla="*/ 923 w 5695"/>
              <a:gd name="T7" fmla="*/ 1924 h 3645"/>
              <a:gd name="T8" fmla="*/ 0 w 5695"/>
              <a:gd name="T9" fmla="*/ 2846 h 3645"/>
              <a:gd name="T10" fmla="*/ 799 w 5695"/>
              <a:gd name="T11" fmla="*/ 3645 h 3645"/>
              <a:gd name="T12" fmla="*/ 1126 w 5695"/>
              <a:gd name="T13" fmla="*/ 3645 h 3645"/>
              <a:gd name="T14" fmla="*/ 2645 w 5695"/>
              <a:gd name="T15" fmla="*/ 3645 h 3645"/>
              <a:gd name="T16" fmla="*/ 1886 w 5695"/>
              <a:gd name="T17" fmla="*/ 2886 h 3645"/>
              <a:gd name="T18" fmla="*/ 1126 w 5695"/>
              <a:gd name="T19" fmla="*/ 3645 h 3645"/>
              <a:gd name="T20" fmla="*/ 2725 w 5695"/>
              <a:gd name="T21" fmla="*/ 3645 h 3645"/>
              <a:gd name="T22" fmla="*/ 2971 w 5695"/>
              <a:gd name="T23" fmla="*/ 3645 h 3645"/>
              <a:gd name="T24" fmla="*/ 3770 w 5695"/>
              <a:gd name="T25" fmla="*/ 2846 h 3645"/>
              <a:gd name="T26" fmla="*/ 2848 w 5695"/>
              <a:gd name="T27" fmla="*/ 1924 h 3645"/>
              <a:gd name="T28" fmla="*/ 1926 w 5695"/>
              <a:gd name="T29" fmla="*/ 2846 h 3645"/>
              <a:gd name="T30" fmla="*/ 2725 w 5695"/>
              <a:gd name="T31" fmla="*/ 3645 h 3645"/>
              <a:gd name="T32" fmla="*/ 3051 w 5695"/>
              <a:gd name="T33" fmla="*/ 3645 h 3645"/>
              <a:gd name="T34" fmla="*/ 4569 w 5695"/>
              <a:gd name="T35" fmla="*/ 3645 h 3645"/>
              <a:gd name="T36" fmla="*/ 3810 w 5695"/>
              <a:gd name="T37" fmla="*/ 2886 h 3645"/>
              <a:gd name="T38" fmla="*/ 3051 w 5695"/>
              <a:gd name="T39" fmla="*/ 3645 h 3645"/>
              <a:gd name="T40" fmla="*/ 4650 w 5695"/>
              <a:gd name="T41" fmla="*/ 3645 h 3645"/>
              <a:gd name="T42" fmla="*/ 4897 w 5695"/>
              <a:gd name="T43" fmla="*/ 3645 h 3645"/>
              <a:gd name="T44" fmla="*/ 5695 w 5695"/>
              <a:gd name="T45" fmla="*/ 2846 h 3645"/>
              <a:gd name="T46" fmla="*/ 4773 w 5695"/>
              <a:gd name="T47" fmla="*/ 1924 h 3645"/>
              <a:gd name="T48" fmla="*/ 3850 w 5695"/>
              <a:gd name="T49" fmla="*/ 2846 h 3645"/>
              <a:gd name="T50" fmla="*/ 4650 w 5695"/>
              <a:gd name="T51" fmla="*/ 3645 h 3645"/>
              <a:gd name="T52" fmla="*/ 2888 w 5695"/>
              <a:gd name="T53" fmla="*/ 1884 h 3645"/>
              <a:gd name="T54" fmla="*/ 3810 w 5695"/>
              <a:gd name="T55" fmla="*/ 962 h 3645"/>
              <a:gd name="T56" fmla="*/ 4732 w 5695"/>
              <a:gd name="T57" fmla="*/ 1884 h 3645"/>
              <a:gd name="T58" fmla="*/ 3810 w 5695"/>
              <a:gd name="T59" fmla="*/ 2806 h 3645"/>
              <a:gd name="T60" fmla="*/ 2888 w 5695"/>
              <a:gd name="T61" fmla="*/ 1884 h 3645"/>
              <a:gd name="T62" fmla="*/ 1926 w 5695"/>
              <a:gd name="T63" fmla="*/ 922 h 3645"/>
              <a:gd name="T64" fmla="*/ 2848 w 5695"/>
              <a:gd name="T65" fmla="*/ 0 h 3645"/>
              <a:gd name="T66" fmla="*/ 3770 w 5695"/>
              <a:gd name="T67" fmla="*/ 922 h 3645"/>
              <a:gd name="T68" fmla="*/ 2848 w 5695"/>
              <a:gd name="T69" fmla="*/ 1843 h 3645"/>
              <a:gd name="T70" fmla="*/ 1926 w 5695"/>
              <a:gd name="T71" fmla="*/ 922 h 3645"/>
              <a:gd name="T72" fmla="*/ 963 w 5695"/>
              <a:gd name="T73" fmla="*/ 1884 h 3645"/>
              <a:gd name="T74" fmla="*/ 1886 w 5695"/>
              <a:gd name="T75" fmla="*/ 962 h 3645"/>
              <a:gd name="T76" fmla="*/ 2808 w 5695"/>
              <a:gd name="T77" fmla="*/ 1884 h 3645"/>
              <a:gd name="T78" fmla="*/ 1886 w 5695"/>
              <a:gd name="T79" fmla="*/ 2806 h 3645"/>
              <a:gd name="T80" fmla="*/ 963 w 5695"/>
              <a:gd name="T81" fmla="*/ 1884 h 3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95" h="3645">
                <a:moveTo>
                  <a:pt x="799" y="3645"/>
                </a:moveTo>
                <a:lnTo>
                  <a:pt x="1046" y="3645"/>
                </a:lnTo>
                <a:lnTo>
                  <a:pt x="1845" y="2846"/>
                </a:lnTo>
                <a:lnTo>
                  <a:pt x="923" y="1924"/>
                </a:lnTo>
                <a:lnTo>
                  <a:pt x="0" y="2846"/>
                </a:lnTo>
                <a:lnTo>
                  <a:pt x="799" y="3645"/>
                </a:lnTo>
                <a:close/>
                <a:moveTo>
                  <a:pt x="1126" y="3645"/>
                </a:moveTo>
                <a:lnTo>
                  <a:pt x="2645" y="3645"/>
                </a:lnTo>
                <a:lnTo>
                  <a:pt x="1886" y="2886"/>
                </a:lnTo>
                <a:lnTo>
                  <a:pt x="1126" y="3645"/>
                </a:lnTo>
                <a:close/>
                <a:moveTo>
                  <a:pt x="2725" y="3645"/>
                </a:moveTo>
                <a:lnTo>
                  <a:pt x="2971" y="3645"/>
                </a:lnTo>
                <a:lnTo>
                  <a:pt x="3770" y="2846"/>
                </a:lnTo>
                <a:lnTo>
                  <a:pt x="2848" y="1924"/>
                </a:lnTo>
                <a:lnTo>
                  <a:pt x="1926" y="2846"/>
                </a:lnTo>
                <a:lnTo>
                  <a:pt x="2725" y="3645"/>
                </a:lnTo>
                <a:close/>
                <a:moveTo>
                  <a:pt x="3051" y="3645"/>
                </a:moveTo>
                <a:lnTo>
                  <a:pt x="4569" y="3645"/>
                </a:lnTo>
                <a:lnTo>
                  <a:pt x="3810" y="2886"/>
                </a:lnTo>
                <a:lnTo>
                  <a:pt x="3051" y="3645"/>
                </a:lnTo>
                <a:close/>
                <a:moveTo>
                  <a:pt x="4650" y="3645"/>
                </a:moveTo>
                <a:lnTo>
                  <a:pt x="4897" y="3645"/>
                </a:lnTo>
                <a:lnTo>
                  <a:pt x="5695" y="2846"/>
                </a:lnTo>
                <a:lnTo>
                  <a:pt x="4773" y="1924"/>
                </a:lnTo>
                <a:lnTo>
                  <a:pt x="3850" y="2846"/>
                </a:lnTo>
                <a:lnTo>
                  <a:pt x="4650" y="3645"/>
                </a:lnTo>
                <a:close/>
                <a:moveTo>
                  <a:pt x="2888" y="1884"/>
                </a:moveTo>
                <a:lnTo>
                  <a:pt x="3810" y="962"/>
                </a:lnTo>
                <a:lnTo>
                  <a:pt x="4732" y="1884"/>
                </a:lnTo>
                <a:lnTo>
                  <a:pt x="3810" y="2806"/>
                </a:lnTo>
                <a:lnTo>
                  <a:pt x="2888" y="1884"/>
                </a:lnTo>
                <a:close/>
                <a:moveTo>
                  <a:pt x="1926" y="922"/>
                </a:moveTo>
                <a:lnTo>
                  <a:pt x="2848" y="0"/>
                </a:lnTo>
                <a:lnTo>
                  <a:pt x="3770" y="922"/>
                </a:lnTo>
                <a:lnTo>
                  <a:pt x="2848" y="1843"/>
                </a:lnTo>
                <a:lnTo>
                  <a:pt x="1926" y="922"/>
                </a:lnTo>
                <a:close/>
                <a:moveTo>
                  <a:pt x="963" y="1884"/>
                </a:moveTo>
                <a:lnTo>
                  <a:pt x="1886" y="962"/>
                </a:lnTo>
                <a:lnTo>
                  <a:pt x="2808" y="1884"/>
                </a:lnTo>
                <a:lnTo>
                  <a:pt x="1886" y="2806"/>
                </a:lnTo>
                <a:lnTo>
                  <a:pt x="963" y="1884"/>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67D8A615-F4EC-6F4A-AD0C-84BC4354911E}"/>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F426D1AA-C440-8040-BA97-4282AA16723B}"/>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023D641B-B744-784E-999F-5BC99FCCDDF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238851220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3">
    <p:spTree>
      <p:nvGrpSpPr>
        <p:cNvPr id="1" name=""/>
        <p:cNvGrpSpPr/>
        <p:nvPr/>
      </p:nvGrpSpPr>
      <p:grpSpPr>
        <a:xfrm>
          <a:off x="0" y="0"/>
          <a:ext cx="0" cy="0"/>
          <a:chOff x="0" y="0"/>
          <a:chExt cx="0" cy="0"/>
        </a:xfrm>
      </p:grpSpPr>
      <p:sp>
        <p:nvSpPr>
          <p:cNvPr id="3" name="Freeform 12"/>
          <p:cNvSpPr>
            <a:spLocks noGrp="1" noEditPoints="1"/>
          </p:cNvSpPr>
          <p:nvPr>
            <p:ph type="pic" sz="quarter" idx="10"/>
          </p:nvPr>
        </p:nvSpPr>
        <p:spPr bwMode="auto">
          <a:xfrm>
            <a:off x="4797506" y="0"/>
            <a:ext cx="16075035" cy="10288588"/>
          </a:xfrm>
          <a:custGeom>
            <a:avLst/>
            <a:gdLst>
              <a:gd name="T0" fmla="*/ 799 w 5695"/>
              <a:gd name="T1" fmla="*/ 0 h 3645"/>
              <a:gd name="T2" fmla="*/ 1046 w 5695"/>
              <a:gd name="T3" fmla="*/ 0 h 3645"/>
              <a:gd name="T4" fmla="*/ 1845 w 5695"/>
              <a:gd name="T5" fmla="*/ 799 h 3645"/>
              <a:gd name="T6" fmla="*/ 923 w 5695"/>
              <a:gd name="T7" fmla="*/ 1721 h 3645"/>
              <a:gd name="T8" fmla="*/ 0 w 5695"/>
              <a:gd name="T9" fmla="*/ 799 h 3645"/>
              <a:gd name="T10" fmla="*/ 799 w 5695"/>
              <a:gd name="T11" fmla="*/ 0 h 3645"/>
              <a:gd name="T12" fmla="*/ 1126 w 5695"/>
              <a:gd name="T13" fmla="*/ 0 h 3645"/>
              <a:gd name="T14" fmla="*/ 2645 w 5695"/>
              <a:gd name="T15" fmla="*/ 0 h 3645"/>
              <a:gd name="T16" fmla="*/ 1886 w 5695"/>
              <a:gd name="T17" fmla="*/ 758 h 3645"/>
              <a:gd name="T18" fmla="*/ 1126 w 5695"/>
              <a:gd name="T19" fmla="*/ 0 h 3645"/>
              <a:gd name="T20" fmla="*/ 2725 w 5695"/>
              <a:gd name="T21" fmla="*/ 0 h 3645"/>
              <a:gd name="T22" fmla="*/ 2971 w 5695"/>
              <a:gd name="T23" fmla="*/ 0 h 3645"/>
              <a:gd name="T24" fmla="*/ 3770 w 5695"/>
              <a:gd name="T25" fmla="*/ 799 h 3645"/>
              <a:gd name="T26" fmla="*/ 2848 w 5695"/>
              <a:gd name="T27" fmla="*/ 1721 h 3645"/>
              <a:gd name="T28" fmla="*/ 1926 w 5695"/>
              <a:gd name="T29" fmla="*/ 799 h 3645"/>
              <a:gd name="T30" fmla="*/ 2725 w 5695"/>
              <a:gd name="T31" fmla="*/ 0 h 3645"/>
              <a:gd name="T32" fmla="*/ 3051 w 5695"/>
              <a:gd name="T33" fmla="*/ 0 h 3645"/>
              <a:gd name="T34" fmla="*/ 4569 w 5695"/>
              <a:gd name="T35" fmla="*/ 0 h 3645"/>
              <a:gd name="T36" fmla="*/ 3810 w 5695"/>
              <a:gd name="T37" fmla="*/ 758 h 3645"/>
              <a:gd name="T38" fmla="*/ 3051 w 5695"/>
              <a:gd name="T39" fmla="*/ 0 h 3645"/>
              <a:gd name="T40" fmla="*/ 4650 w 5695"/>
              <a:gd name="T41" fmla="*/ 0 h 3645"/>
              <a:gd name="T42" fmla="*/ 4897 w 5695"/>
              <a:gd name="T43" fmla="*/ 0 h 3645"/>
              <a:gd name="T44" fmla="*/ 5695 w 5695"/>
              <a:gd name="T45" fmla="*/ 798 h 3645"/>
              <a:gd name="T46" fmla="*/ 4773 w 5695"/>
              <a:gd name="T47" fmla="*/ 1721 h 3645"/>
              <a:gd name="T48" fmla="*/ 3850 w 5695"/>
              <a:gd name="T49" fmla="*/ 799 h 3645"/>
              <a:gd name="T50" fmla="*/ 4650 w 5695"/>
              <a:gd name="T51" fmla="*/ 0 h 3645"/>
              <a:gd name="T52" fmla="*/ 2888 w 5695"/>
              <a:gd name="T53" fmla="*/ 1761 h 3645"/>
              <a:gd name="T54" fmla="*/ 3810 w 5695"/>
              <a:gd name="T55" fmla="*/ 2683 h 3645"/>
              <a:gd name="T56" fmla="*/ 4732 w 5695"/>
              <a:gd name="T57" fmla="*/ 1761 h 3645"/>
              <a:gd name="T58" fmla="*/ 3810 w 5695"/>
              <a:gd name="T59" fmla="*/ 839 h 3645"/>
              <a:gd name="T60" fmla="*/ 2888 w 5695"/>
              <a:gd name="T61" fmla="*/ 1761 h 3645"/>
              <a:gd name="T62" fmla="*/ 1926 w 5695"/>
              <a:gd name="T63" fmla="*/ 2723 h 3645"/>
              <a:gd name="T64" fmla="*/ 2848 w 5695"/>
              <a:gd name="T65" fmla="*/ 3645 h 3645"/>
              <a:gd name="T66" fmla="*/ 3770 w 5695"/>
              <a:gd name="T67" fmla="*/ 2723 h 3645"/>
              <a:gd name="T68" fmla="*/ 2848 w 5695"/>
              <a:gd name="T69" fmla="*/ 1801 h 3645"/>
              <a:gd name="T70" fmla="*/ 1926 w 5695"/>
              <a:gd name="T71" fmla="*/ 2723 h 3645"/>
              <a:gd name="T72" fmla="*/ 963 w 5695"/>
              <a:gd name="T73" fmla="*/ 1761 h 3645"/>
              <a:gd name="T74" fmla="*/ 1886 w 5695"/>
              <a:gd name="T75" fmla="*/ 2683 h 3645"/>
              <a:gd name="T76" fmla="*/ 2808 w 5695"/>
              <a:gd name="T77" fmla="*/ 1761 h 3645"/>
              <a:gd name="T78" fmla="*/ 1886 w 5695"/>
              <a:gd name="T79" fmla="*/ 839 h 3645"/>
              <a:gd name="T80" fmla="*/ 963 w 5695"/>
              <a:gd name="T81" fmla="*/ 1761 h 3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95" h="3645">
                <a:moveTo>
                  <a:pt x="799" y="0"/>
                </a:moveTo>
                <a:lnTo>
                  <a:pt x="1046" y="0"/>
                </a:lnTo>
                <a:lnTo>
                  <a:pt x="1845" y="799"/>
                </a:lnTo>
                <a:lnTo>
                  <a:pt x="923" y="1721"/>
                </a:lnTo>
                <a:lnTo>
                  <a:pt x="0" y="799"/>
                </a:lnTo>
                <a:lnTo>
                  <a:pt x="799" y="0"/>
                </a:lnTo>
                <a:close/>
                <a:moveTo>
                  <a:pt x="1126" y="0"/>
                </a:moveTo>
                <a:lnTo>
                  <a:pt x="2645" y="0"/>
                </a:lnTo>
                <a:lnTo>
                  <a:pt x="1886" y="758"/>
                </a:lnTo>
                <a:lnTo>
                  <a:pt x="1126" y="0"/>
                </a:lnTo>
                <a:close/>
                <a:moveTo>
                  <a:pt x="2725" y="0"/>
                </a:moveTo>
                <a:lnTo>
                  <a:pt x="2971" y="0"/>
                </a:lnTo>
                <a:lnTo>
                  <a:pt x="3770" y="799"/>
                </a:lnTo>
                <a:lnTo>
                  <a:pt x="2848" y="1721"/>
                </a:lnTo>
                <a:lnTo>
                  <a:pt x="1926" y="799"/>
                </a:lnTo>
                <a:lnTo>
                  <a:pt x="2725" y="0"/>
                </a:lnTo>
                <a:close/>
                <a:moveTo>
                  <a:pt x="3051" y="0"/>
                </a:moveTo>
                <a:lnTo>
                  <a:pt x="4569" y="0"/>
                </a:lnTo>
                <a:lnTo>
                  <a:pt x="3810" y="758"/>
                </a:lnTo>
                <a:lnTo>
                  <a:pt x="3051" y="0"/>
                </a:lnTo>
                <a:close/>
                <a:moveTo>
                  <a:pt x="4650" y="0"/>
                </a:moveTo>
                <a:lnTo>
                  <a:pt x="4897" y="0"/>
                </a:lnTo>
                <a:lnTo>
                  <a:pt x="5695" y="798"/>
                </a:lnTo>
                <a:lnTo>
                  <a:pt x="4773" y="1721"/>
                </a:lnTo>
                <a:lnTo>
                  <a:pt x="3850" y="799"/>
                </a:lnTo>
                <a:lnTo>
                  <a:pt x="4650" y="0"/>
                </a:lnTo>
                <a:close/>
                <a:moveTo>
                  <a:pt x="2888" y="1761"/>
                </a:moveTo>
                <a:lnTo>
                  <a:pt x="3810" y="2683"/>
                </a:lnTo>
                <a:lnTo>
                  <a:pt x="4732" y="1761"/>
                </a:lnTo>
                <a:lnTo>
                  <a:pt x="3810" y="839"/>
                </a:lnTo>
                <a:lnTo>
                  <a:pt x="2888" y="1761"/>
                </a:lnTo>
                <a:close/>
                <a:moveTo>
                  <a:pt x="1926" y="2723"/>
                </a:moveTo>
                <a:lnTo>
                  <a:pt x="2848" y="3645"/>
                </a:lnTo>
                <a:lnTo>
                  <a:pt x="3770" y="2723"/>
                </a:lnTo>
                <a:lnTo>
                  <a:pt x="2848" y="1801"/>
                </a:lnTo>
                <a:lnTo>
                  <a:pt x="1926" y="2723"/>
                </a:lnTo>
                <a:close/>
                <a:moveTo>
                  <a:pt x="963" y="1761"/>
                </a:moveTo>
                <a:lnTo>
                  <a:pt x="1886" y="2683"/>
                </a:lnTo>
                <a:lnTo>
                  <a:pt x="2808" y="1761"/>
                </a:lnTo>
                <a:lnTo>
                  <a:pt x="1886" y="839"/>
                </a:lnTo>
                <a:lnTo>
                  <a:pt x="963" y="1761"/>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160FDA95-18F8-294F-9490-619C7C0A9C3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42CE75B9-A460-8B4A-87CC-0E56228F0C7E}"/>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6" name="Picture 5" descr="A picture containing drawing&#10;&#10;Description automatically generated">
            <a:extLst>
              <a:ext uri="{FF2B5EF4-FFF2-40B4-BE49-F238E27FC236}">
                <a16:creationId xmlns:a16="http://schemas.microsoft.com/office/drawing/2014/main" id="{C52BB405-E388-534E-BA92-B06362F3CC2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107999913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4">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1818975" y="0"/>
            <a:ext cx="6662002" cy="10288588"/>
          </a:xfrm>
          <a:custGeom>
            <a:avLst/>
            <a:gdLst>
              <a:gd name="connsiteX0" fmla="*/ 4581543 w 6662001"/>
              <a:gd name="connsiteY0" fmla="*/ 6400518 h 10288580"/>
              <a:gd name="connsiteX1" fmla="*/ 6662001 w 6662001"/>
              <a:gd name="connsiteY1" fmla="*/ 6400518 h 10288580"/>
              <a:gd name="connsiteX2" fmla="*/ 6662001 w 6662001"/>
              <a:gd name="connsiteY2" fmla="*/ 8469603 h 10288580"/>
              <a:gd name="connsiteX3" fmla="*/ 4581543 w 6662001"/>
              <a:gd name="connsiteY3" fmla="*/ 8469603 h 10288580"/>
              <a:gd name="connsiteX4" fmla="*/ 2296458 w 6662001"/>
              <a:gd name="connsiteY4" fmla="*/ 6400518 h 10288580"/>
              <a:gd name="connsiteX5" fmla="*/ 4365543 w 6662001"/>
              <a:gd name="connsiteY5" fmla="*/ 6400518 h 10288580"/>
              <a:gd name="connsiteX6" fmla="*/ 4365543 w 6662001"/>
              <a:gd name="connsiteY6" fmla="*/ 8469603 h 10288580"/>
              <a:gd name="connsiteX7" fmla="*/ 2296458 w 6662001"/>
              <a:gd name="connsiteY7" fmla="*/ 8469603 h 10288580"/>
              <a:gd name="connsiteX8" fmla="*/ 0 w 6662001"/>
              <a:gd name="connsiteY8" fmla="*/ 6400518 h 10288580"/>
              <a:gd name="connsiteX9" fmla="*/ 2069085 w 6662001"/>
              <a:gd name="connsiteY9" fmla="*/ 6400518 h 10288580"/>
              <a:gd name="connsiteX10" fmla="*/ 2069085 w 6662001"/>
              <a:gd name="connsiteY10" fmla="*/ 10288580 h 10288580"/>
              <a:gd name="connsiteX11" fmla="*/ 0 w 6662001"/>
              <a:gd name="connsiteY11" fmla="*/ 10288580 h 10288580"/>
              <a:gd name="connsiteX12" fmla="*/ 4581543 w 6662001"/>
              <a:gd name="connsiteY12" fmla="*/ 4115434 h 10288580"/>
              <a:gd name="connsiteX13" fmla="*/ 6662001 w 6662001"/>
              <a:gd name="connsiteY13" fmla="*/ 4115434 h 10288580"/>
              <a:gd name="connsiteX14" fmla="*/ 6662001 w 6662001"/>
              <a:gd name="connsiteY14" fmla="*/ 6184518 h 10288580"/>
              <a:gd name="connsiteX15" fmla="*/ 4581543 w 6662001"/>
              <a:gd name="connsiteY15" fmla="*/ 6184518 h 10288580"/>
              <a:gd name="connsiteX16" fmla="*/ 0 w 6662001"/>
              <a:gd name="connsiteY16" fmla="*/ 4115434 h 10288580"/>
              <a:gd name="connsiteX17" fmla="*/ 2069085 w 6662001"/>
              <a:gd name="connsiteY17" fmla="*/ 4115434 h 10288580"/>
              <a:gd name="connsiteX18" fmla="*/ 2069085 w 6662001"/>
              <a:gd name="connsiteY18" fmla="*/ 6184518 h 10288580"/>
              <a:gd name="connsiteX19" fmla="*/ 0 w 6662001"/>
              <a:gd name="connsiteY19" fmla="*/ 6184518 h 10288580"/>
              <a:gd name="connsiteX20" fmla="*/ 2296458 w 6662001"/>
              <a:gd name="connsiteY20" fmla="*/ 4115434 h 10288580"/>
              <a:gd name="connsiteX21" fmla="*/ 4365543 w 6662001"/>
              <a:gd name="connsiteY21" fmla="*/ 4115434 h 10288580"/>
              <a:gd name="connsiteX22" fmla="*/ 4365543 w 6662001"/>
              <a:gd name="connsiteY22" fmla="*/ 6184518 h 10288580"/>
              <a:gd name="connsiteX23" fmla="*/ 2296458 w 6662001"/>
              <a:gd name="connsiteY23" fmla="*/ 6184518 h 10288580"/>
              <a:gd name="connsiteX24" fmla="*/ 0 w 6662001"/>
              <a:gd name="connsiteY24" fmla="*/ 1818976 h 10288580"/>
              <a:gd name="connsiteX25" fmla="*/ 2069085 w 6662001"/>
              <a:gd name="connsiteY25" fmla="*/ 1818976 h 10288580"/>
              <a:gd name="connsiteX26" fmla="*/ 2069085 w 6662001"/>
              <a:gd name="connsiteY26" fmla="*/ 3899434 h 10288580"/>
              <a:gd name="connsiteX27" fmla="*/ 0 w 6662001"/>
              <a:gd name="connsiteY27" fmla="*/ 3899434 h 10288580"/>
              <a:gd name="connsiteX28" fmla="*/ 4581543 w 6662001"/>
              <a:gd name="connsiteY28" fmla="*/ 1818975 h 10288580"/>
              <a:gd name="connsiteX29" fmla="*/ 6662001 w 6662001"/>
              <a:gd name="connsiteY29" fmla="*/ 1818975 h 10288580"/>
              <a:gd name="connsiteX30" fmla="*/ 6662001 w 6662001"/>
              <a:gd name="connsiteY30" fmla="*/ 3899433 h 10288580"/>
              <a:gd name="connsiteX31" fmla="*/ 4581543 w 6662001"/>
              <a:gd name="connsiteY31" fmla="*/ 3899433 h 10288580"/>
              <a:gd name="connsiteX32" fmla="*/ 2296458 w 6662001"/>
              <a:gd name="connsiteY32" fmla="*/ 0 h 10288580"/>
              <a:gd name="connsiteX33" fmla="*/ 4365543 w 6662001"/>
              <a:gd name="connsiteY33" fmla="*/ 0 h 10288580"/>
              <a:gd name="connsiteX34" fmla="*/ 4365543 w 6662001"/>
              <a:gd name="connsiteY34" fmla="*/ 3899434 h 10288580"/>
              <a:gd name="connsiteX35" fmla="*/ 2296458 w 6662001"/>
              <a:gd name="connsiteY35" fmla="*/ 3899434 h 10288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662001" h="10288580">
                <a:moveTo>
                  <a:pt x="4581543" y="6400518"/>
                </a:moveTo>
                <a:lnTo>
                  <a:pt x="6662001" y="6400518"/>
                </a:lnTo>
                <a:lnTo>
                  <a:pt x="6662001" y="8469603"/>
                </a:lnTo>
                <a:lnTo>
                  <a:pt x="4581543" y="8469603"/>
                </a:lnTo>
                <a:close/>
                <a:moveTo>
                  <a:pt x="2296458" y="6400518"/>
                </a:moveTo>
                <a:lnTo>
                  <a:pt x="4365543" y="6400518"/>
                </a:lnTo>
                <a:lnTo>
                  <a:pt x="4365543" y="8469603"/>
                </a:lnTo>
                <a:lnTo>
                  <a:pt x="2296458" y="8469603"/>
                </a:lnTo>
                <a:close/>
                <a:moveTo>
                  <a:pt x="0" y="6400518"/>
                </a:moveTo>
                <a:lnTo>
                  <a:pt x="2069085" y="6400518"/>
                </a:lnTo>
                <a:lnTo>
                  <a:pt x="2069085" y="10288580"/>
                </a:lnTo>
                <a:lnTo>
                  <a:pt x="0" y="10288580"/>
                </a:lnTo>
                <a:close/>
                <a:moveTo>
                  <a:pt x="4581543" y="4115434"/>
                </a:moveTo>
                <a:lnTo>
                  <a:pt x="6662001" y="4115434"/>
                </a:lnTo>
                <a:lnTo>
                  <a:pt x="6662001" y="6184518"/>
                </a:lnTo>
                <a:lnTo>
                  <a:pt x="4581543" y="6184518"/>
                </a:lnTo>
                <a:close/>
                <a:moveTo>
                  <a:pt x="0" y="4115434"/>
                </a:moveTo>
                <a:lnTo>
                  <a:pt x="2069085" y="4115434"/>
                </a:lnTo>
                <a:lnTo>
                  <a:pt x="2069085" y="6184518"/>
                </a:lnTo>
                <a:lnTo>
                  <a:pt x="0" y="6184518"/>
                </a:lnTo>
                <a:close/>
                <a:moveTo>
                  <a:pt x="2296458" y="4115434"/>
                </a:moveTo>
                <a:lnTo>
                  <a:pt x="4365543" y="4115434"/>
                </a:lnTo>
                <a:lnTo>
                  <a:pt x="4365543" y="6184518"/>
                </a:lnTo>
                <a:lnTo>
                  <a:pt x="2296458" y="6184518"/>
                </a:lnTo>
                <a:close/>
                <a:moveTo>
                  <a:pt x="0" y="1818976"/>
                </a:moveTo>
                <a:lnTo>
                  <a:pt x="2069085" y="1818976"/>
                </a:lnTo>
                <a:lnTo>
                  <a:pt x="2069085" y="3899434"/>
                </a:lnTo>
                <a:lnTo>
                  <a:pt x="0" y="3899434"/>
                </a:lnTo>
                <a:close/>
                <a:moveTo>
                  <a:pt x="4581543" y="1818975"/>
                </a:moveTo>
                <a:lnTo>
                  <a:pt x="6662001" y="1818975"/>
                </a:lnTo>
                <a:lnTo>
                  <a:pt x="6662001" y="3899433"/>
                </a:lnTo>
                <a:lnTo>
                  <a:pt x="4581543" y="3899433"/>
                </a:lnTo>
                <a:close/>
                <a:moveTo>
                  <a:pt x="2296458" y="0"/>
                </a:moveTo>
                <a:lnTo>
                  <a:pt x="4365543" y="0"/>
                </a:lnTo>
                <a:lnTo>
                  <a:pt x="4365543" y="3899434"/>
                </a:lnTo>
                <a:lnTo>
                  <a:pt x="2296458" y="3899434"/>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85B429BA-8206-424E-BC96-CC7B15B1AEEA}"/>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552B6704-F2A5-7B48-9BCB-2C123C0F8E5D}"/>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0490154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5">
    <p:spTree>
      <p:nvGrpSpPr>
        <p:cNvPr id="1" name=""/>
        <p:cNvGrpSpPr/>
        <p:nvPr/>
      </p:nvGrpSpPr>
      <p:grpSpPr>
        <a:xfrm>
          <a:off x="0" y="0"/>
          <a:ext cx="0" cy="0"/>
          <a:chOff x="0" y="0"/>
          <a:chExt cx="0" cy="0"/>
        </a:xfrm>
      </p:grpSpPr>
      <p:sp>
        <p:nvSpPr>
          <p:cNvPr id="6" name="Рисунок 2"/>
          <p:cNvSpPr>
            <a:spLocks noGrp="1" noChangeArrowheads="1"/>
          </p:cNvSpPr>
          <p:nvPr>
            <p:ph type="pic" sz="quarter" idx="10"/>
          </p:nvPr>
        </p:nvSpPr>
        <p:spPr bwMode="auto">
          <a:xfrm>
            <a:off x="1237024" y="1307392"/>
            <a:ext cx="7696540" cy="7673803"/>
          </a:xfrm>
          <a:custGeom>
            <a:avLst/>
            <a:gdLst>
              <a:gd name="connsiteX0" fmla="*/ 6696103 w 7696540"/>
              <a:gd name="connsiteY0" fmla="*/ 6673365 h 7673802"/>
              <a:gd name="connsiteX1" fmla="*/ 7696540 w 7696540"/>
              <a:gd name="connsiteY1" fmla="*/ 6673365 h 7673802"/>
              <a:gd name="connsiteX2" fmla="*/ 7696540 w 7696540"/>
              <a:gd name="connsiteY2" fmla="*/ 7673802 h 7673802"/>
              <a:gd name="connsiteX3" fmla="*/ 6696103 w 7696540"/>
              <a:gd name="connsiteY3" fmla="*/ 7673802 h 7673802"/>
              <a:gd name="connsiteX4" fmla="*/ 5581980 w 7696540"/>
              <a:gd name="connsiteY4" fmla="*/ 6673365 h 7673802"/>
              <a:gd name="connsiteX5" fmla="*/ 6582417 w 7696540"/>
              <a:gd name="connsiteY5" fmla="*/ 6673365 h 7673802"/>
              <a:gd name="connsiteX6" fmla="*/ 6582417 w 7696540"/>
              <a:gd name="connsiteY6" fmla="*/ 7673802 h 7673802"/>
              <a:gd name="connsiteX7" fmla="*/ 5581980 w 7696540"/>
              <a:gd name="connsiteY7" fmla="*/ 7673802 h 7673802"/>
              <a:gd name="connsiteX8" fmla="*/ 4467857 w 7696540"/>
              <a:gd name="connsiteY8" fmla="*/ 6673365 h 7673802"/>
              <a:gd name="connsiteX9" fmla="*/ 5456929 w 7696540"/>
              <a:gd name="connsiteY9" fmla="*/ 6673365 h 7673802"/>
              <a:gd name="connsiteX10" fmla="*/ 5456929 w 7696540"/>
              <a:gd name="connsiteY10" fmla="*/ 7673802 h 7673802"/>
              <a:gd name="connsiteX11" fmla="*/ 4467857 w 7696540"/>
              <a:gd name="connsiteY11" fmla="*/ 7673802 h 7673802"/>
              <a:gd name="connsiteX12" fmla="*/ 2228246 w 7696540"/>
              <a:gd name="connsiteY12" fmla="*/ 6673365 h 7673802"/>
              <a:gd name="connsiteX13" fmla="*/ 3228683 w 7696540"/>
              <a:gd name="connsiteY13" fmla="*/ 6673365 h 7673802"/>
              <a:gd name="connsiteX14" fmla="*/ 3228683 w 7696540"/>
              <a:gd name="connsiteY14" fmla="*/ 7673802 h 7673802"/>
              <a:gd name="connsiteX15" fmla="*/ 2228246 w 7696540"/>
              <a:gd name="connsiteY15" fmla="*/ 7673802 h 7673802"/>
              <a:gd name="connsiteX16" fmla="*/ 1114123 w 7696540"/>
              <a:gd name="connsiteY16" fmla="*/ 6673365 h 7673802"/>
              <a:gd name="connsiteX17" fmla="*/ 2114560 w 7696540"/>
              <a:gd name="connsiteY17" fmla="*/ 6673365 h 7673802"/>
              <a:gd name="connsiteX18" fmla="*/ 2114560 w 7696540"/>
              <a:gd name="connsiteY18" fmla="*/ 7673802 h 7673802"/>
              <a:gd name="connsiteX19" fmla="*/ 1114123 w 7696540"/>
              <a:gd name="connsiteY19" fmla="*/ 7673802 h 7673802"/>
              <a:gd name="connsiteX20" fmla="*/ 6696103 w 7696540"/>
              <a:gd name="connsiteY20" fmla="*/ 5570615 h 7673802"/>
              <a:gd name="connsiteX21" fmla="*/ 7696540 w 7696540"/>
              <a:gd name="connsiteY21" fmla="*/ 5570615 h 7673802"/>
              <a:gd name="connsiteX22" fmla="*/ 7696540 w 7696540"/>
              <a:gd name="connsiteY22" fmla="*/ 6559687 h 7673802"/>
              <a:gd name="connsiteX23" fmla="*/ 6696103 w 7696540"/>
              <a:gd name="connsiteY23" fmla="*/ 6559687 h 7673802"/>
              <a:gd name="connsiteX24" fmla="*/ 4467857 w 7696540"/>
              <a:gd name="connsiteY24" fmla="*/ 5570615 h 7673802"/>
              <a:gd name="connsiteX25" fmla="*/ 5456929 w 7696540"/>
              <a:gd name="connsiteY25" fmla="*/ 5570615 h 7673802"/>
              <a:gd name="connsiteX26" fmla="*/ 5456929 w 7696540"/>
              <a:gd name="connsiteY26" fmla="*/ 6559687 h 7673802"/>
              <a:gd name="connsiteX27" fmla="*/ 4467857 w 7696540"/>
              <a:gd name="connsiteY27" fmla="*/ 6559687 h 7673802"/>
              <a:gd name="connsiteX28" fmla="*/ 3342369 w 7696540"/>
              <a:gd name="connsiteY28" fmla="*/ 5570615 h 7673802"/>
              <a:gd name="connsiteX29" fmla="*/ 4342806 w 7696540"/>
              <a:gd name="connsiteY29" fmla="*/ 5570615 h 7673802"/>
              <a:gd name="connsiteX30" fmla="*/ 4342806 w 7696540"/>
              <a:gd name="connsiteY30" fmla="*/ 6559687 h 7673802"/>
              <a:gd name="connsiteX31" fmla="*/ 3342369 w 7696540"/>
              <a:gd name="connsiteY31" fmla="*/ 6559687 h 7673802"/>
              <a:gd name="connsiteX32" fmla="*/ 2228246 w 7696540"/>
              <a:gd name="connsiteY32" fmla="*/ 5570615 h 7673802"/>
              <a:gd name="connsiteX33" fmla="*/ 3228683 w 7696540"/>
              <a:gd name="connsiteY33" fmla="*/ 5570615 h 7673802"/>
              <a:gd name="connsiteX34" fmla="*/ 3228683 w 7696540"/>
              <a:gd name="connsiteY34" fmla="*/ 6559687 h 7673802"/>
              <a:gd name="connsiteX35" fmla="*/ 2228246 w 7696540"/>
              <a:gd name="connsiteY35" fmla="*/ 6559687 h 7673802"/>
              <a:gd name="connsiteX36" fmla="*/ 1114123 w 7696540"/>
              <a:gd name="connsiteY36" fmla="*/ 5570615 h 7673802"/>
              <a:gd name="connsiteX37" fmla="*/ 2114560 w 7696540"/>
              <a:gd name="connsiteY37" fmla="*/ 5570615 h 7673802"/>
              <a:gd name="connsiteX38" fmla="*/ 2114560 w 7696540"/>
              <a:gd name="connsiteY38" fmla="*/ 6559687 h 7673802"/>
              <a:gd name="connsiteX39" fmla="*/ 1114123 w 7696540"/>
              <a:gd name="connsiteY39" fmla="*/ 6559687 h 7673802"/>
              <a:gd name="connsiteX40" fmla="*/ 0 w 7696540"/>
              <a:gd name="connsiteY40" fmla="*/ 5570615 h 7673802"/>
              <a:gd name="connsiteX41" fmla="*/ 989072 w 7696540"/>
              <a:gd name="connsiteY41" fmla="*/ 5570615 h 7673802"/>
              <a:gd name="connsiteX42" fmla="*/ 989072 w 7696540"/>
              <a:gd name="connsiteY42" fmla="*/ 6559687 h 7673802"/>
              <a:gd name="connsiteX43" fmla="*/ 0 w 7696540"/>
              <a:gd name="connsiteY43" fmla="*/ 6559687 h 7673802"/>
              <a:gd name="connsiteX44" fmla="*/ 6696103 w 7696540"/>
              <a:gd name="connsiteY44" fmla="*/ 4456492 h 7673802"/>
              <a:gd name="connsiteX45" fmla="*/ 7696540 w 7696540"/>
              <a:gd name="connsiteY45" fmla="*/ 4456492 h 7673802"/>
              <a:gd name="connsiteX46" fmla="*/ 7696540 w 7696540"/>
              <a:gd name="connsiteY46" fmla="*/ 5445564 h 7673802"/>
              <a:gd name="connsiteX47" fmla="*/ 6696103 w 7696540"/>
              <a:gd name="connsiteY47" fmla="*/ 5445564 h 7673802"/>
              <a:gd name="connsiteX48" fmla="*/ 5581980 w 7696540"/>
              <a:gd name="connsiteY48" fmla="*/ 4456492 h 7673802"/>
              <a:gd name="connsiteX49" fmla="*/ 6582417 w 7696540"/>
              <a:gd name="connsiteY49" fmla="*/ 4456492 h 7673802"/>
              <a:gd name="connsiteX50" fmla="*/ 6582417 w 7696540"/>
              <a:gd name="connsiteY50" fmla="*/ 5445564 h 7673802"/>
              <a:gd name="connsiteX51" fmla="*/ 5581980 w 7696540"/>
              <a:gd name="connsiteY51" fmla="*/ 5445564 h 7673802"/>
              <a:gd name="connsiteX52" fmla="*/ 4467857 w 7696540"/>
              <a:gd name="connsiteY52" fmla="*/ 4456492 h 7673802"/>
              <a:gd name="connsiteX53" fmla="*/ 5456929 w 7696540"/>
              <a:gd name="connsiteY53" fmla="*/ 4456492 h 7673802"/>
              <a:gd name="connsiteX54" fmla="*/ 5456929 w 7696540"/>
              <a:gd name="connsiteY54" fmla="*/ 5445564 h 7673802"/>
              <a:gd name="connsiteX55" fmla="*/ 4467857 w 7696540"/>
              <a:gd name="connsiteY55" fmla="*/ 5445564 h 7673802"/>
              <a:gd name="connsiteX56" fmla="*/ 3342369 w 7696540"/>
              <a:gd name="connsiteY56" fmla="*/ 4456492 h 7673802"/>
              <a:gd name="connsiteX57" fmla="*/ 4342806 w 7696540"/>
              <a:gd name="connsiteY57" fmla="*/ 4456492 h 7673802"/>
              <a:gd name="connsiteX58" fmla="*/ 4342806 w 7696540"/>
              <a:gd name="connsiteY58" fmla="*/ 5445564 h 7673802"/>
              <a:gd name="connsiteX59" fmla="*/ 3342369 w 7696540"/>
              <a:gd name="connsiteY59" fmla="*/ 5445564 h 7673802"/>
              <a:gd name="connsiteX60" fmla="*/ 1114124 w 7696540"/>
              <a:gd name="connsiteY60" fmla="*/ 4456492 h 7673802"/>
              <a:gd name="connsiteX61" fmla="*/ 2114561 w 7696540"/>
              <a:gd name="connsiteY61" fmla="*/ 4456492 h 7673802"/>
              <a:gd name="connsiteX62" fmla="*/ 2114561 w 7696540"/>
              <a:gd name="connsiteY62" fmla="*/ 5445564 h 7673802"/>
              <a:gd name="connsiteX63" fmla="*/ 1114124 w 7696540"/>
              <a:gd name="connsiteY63" fmla="*/ 5445564 h 7673802"/>
              <a:gd name="connsiteX64" fmla="*/ 6696103 w 7696540"/>
              <a:gd name="connsiteY64" fmla="*/ 3342369 h 7673802"/>
              <a:gd name="connsiteX65" fmla="*/ 7696540 w 7696540"/>
              <a:gd name="connsiteY65" fmla="*/ 3342369 h 7673802"/>
              <a:gd name="connsiteX66" fmla="*/ 7696540 w 7696540"/>
              <a:gd name="connsiteY66" fmla="*/ 4331441 h 7673802"/>
              <a:gd name="connsiteX67" fmla="*/ 6696103 w 7696540"/>
              <a:gd name="connsiteY67" fmla="*/ 4331441 h 7673802"/>
              <a:gd name="connsiteX68" fmla="*/ 5581980 w 7696540"/>
              <a:gd name="connsiteY68" fmla="*/ 3342369 h 7673802"/>
              <a:gd name="connsiteX69" fmla="*/ 6582417 w 7696540"/>
              <a:gd name="connsiteY69" fmla="*/ 3342369 h 7673802"/>
              <a:gd name="connsiteX70" fmla="*/ 6582417 w 7696540"/>
              <a:gd name="connsiteY70" fmla="*/ 4331441 h 7673802"/>
              <a:gd name="connsiteX71" fmla="*/ 5581980 w 7696540"/>
              <a:gd name="connsiteY71" fmla="*/ 4331441 h 7673802"/>
              <a:gd name="connsiteX72" fmla="*/ 3342369 w 7696540"/>
              <a:gd name="connsiteY72" fmla="*/ 3342369 h 7673802"/>
              <a:gd name="connsiteX73" fmla="*/ 4342806 w 7696540"/>
              <a:gd name="connsiteY73" fmla="*/ 3342369 h 7673802"/>
              <a:gd name="connsiteX74" fmla="*/ 4342806 w 7696540"/>
              <a:gd name="connsiteY74" fmla="*/ 4331441 h 7673802"/>
              <a:gd name="connsiteX75" fmla="*/ 3342369 w 7696540"/>
              <a:gd name="connsiteY75" fmla="*/ 4331441 h 7673802"/>
              <a:gd name="connsiteX76" fmla="*/ 2228246 w 7696540"/>
              <a:gd name="connsiteY76" fmla="*/ 3342369 h 7673802"/>
              <a:gd name="connsiteX77" fmla="*/ 3228683 w 7696540"/>
              <a:gd name="connsiteY77" fmla="*/ 3342369 h 7673802"/>
              <a:gd name="connsiteX78" fmla="*/ 3228683 w 7696540"/>
              <a:gd name="connsiteY78" fmla="*/ 4331441 h 7673802"/>
              <a:gd name="connsiteX79" fmla="*/ 2228246 w 7696540"/>
              <a:gd name="connsiteY79" fmla="*/ 4331441 h 7673802"/>
              <a:gd name="connsiteX80" fmla="*/ 1 w 7696540"/>
              <a:gd name="connsiteY80" fmla="*/ 3342369 h 7673802"/>
              <a:gd name="connsiteX81" fmla="*/ 989072 w 7696540"/>
              <a:gd name="connsiteY81" fmla="*/ 3342369 h 7673802"/>
              <a:gd name="connsiteX82" fmla="*/ 989072 w 7696540"/>
              <a:gd name="connsiteY82" fmla="*/ 4331441 h 7673802"/>
              <a:gd name="connsiteX83" fmla="*/ 1 w 7696540"/>
              <a:gd name="connsiteY83" fmla="*/ 4331441 h 7673802"/>
              <a:gd name="connsiteX84" fmla="*/ 6696103 w 7696540"/>
              <a:gd name="connsiteY84" fmla="*/ 2228246 h 7673802"/>
              <a:gd name="connsiteX85" fmla="*/ 7696540 w 7696540"/>
              <a:gd name="connsiteY85" fmla="*/ 2228246 h 7673802"/>
              <a:gd name="connsiteX86" fmla="*/ 7696540 w 7696540"/>
              <a:gd name="connsiteY86" fmla="*/ 3217318 h 7673802"/>
              <a:gd name="connsiteX87" fmla="*/ 6696103 w 7696540"/>
              <a:gd name="connsiteY87" fmla="*/ 3217318 h 7673802"/>
              <a:gd name="connsiteX88" fmla="*/ 5581980 w 7696540"/>
              <a:gd name="connsiteY88" fmla="*/ 2228246 h 7673802"/>
              <a:gd name="connsiteX89" fmla="*/ 6582417 w 7696540"/>
              <a:gd name="connsiteY89" fmla="*/ 2228246 h 7673802"/>
              <a:gd name="connsiteX90" fmla="*/ 6582417 w 7696540"/>
              <a:gd name="connsiteY90" fmla="*/ 3217318 h 7673802"/>
              <a:gd name="connsiteX91" fmla="*/ 5581980 w 7696540"/>
              <a:gd name="connsiteY91" fmla="*/ 3217318 h 7673802"/>
              <a:gd name="connsiteX92" fmla="*/ 4467857 w 7696540"/>
              <a:gd name="connsiteY92" fmla="*/ 2228246 h 7673802"/>
              <a:gd name="connsiteX93" fmla="*/ 5456929 w 7696540"/>
              <a:gd name="connsiteY93" fmla="*/ 2228246 h 7673802"/>
              <a:gd name="connsiteX94" fmla="*/ 5456929 w 7696540"/>
              <a:gd name="connsiteY94" fmla="*/ 3217318 h 7673802"/>
              <a:gd name="connsiteX95" fmla="*/ 4467857 w 7696540"/>
              <a:gd name="connsiteY95" fmla="*/ 3217318 h 7673802"/>
              <a:gd name="connsiteX96" fmla="*/ 3342369 w 7696540"/>
              <a:gd name="connsiteY96" fmla="*/ 2228246 h 7673802"/>
              <a:gd name="connsiteX97" fmla="*/ 4342806 w 7696540"/>
              <a:gd name="connsiteY97" fmla="*/ 2228246 h 7673802"/>
              <a:gd name="connsiteX98" fmla="*/ 4342806 w 7696540"/>
              <a:gd name="connsiteY98" fmla="*/ 3217318 h 7673802"/>
              <a:gd name="connsiteX99" fmla="*/ 3342369 w 7696540"/>
              <a:gd name="connsiteY99" fmla="*/ 3217318 h 7673802"/>
              <a:gd name="connsiteX100" fmla="*/ 2228249 w 7696540"/>
              <a:gd name="connsiteY100" fmla="*/ 2228246 h 7673802"/>
              <a:gd name="connsiteX101" fmla="*/ 3228683 w 7696540"/>
              <a:gd name="connsiteY101" fmla="*/ 2228246 h 7673802"/>
              <a:gd name="connsiteX102" fmla="*/ 3228683 w 7696540"/>
              <a:gd name="connsiteY102" fmla="*/ 3217318 h 7673802"/>
              <a:gd name="connsiteX103" fmla="*/ 2228249 w 7696540"/>
              <a:gd name="connsiteY103" fmla="*/ 3217318 h 7673802"/>
              <a:gd name="connsiteX104" fmla="*/ 1114124 w 7696540"/>
              <a:gd name="connsiteY104" fmla="*/ 2228246 h 7673802"/>
              <a:gd name="connsiteX105" fmla="*/ 2114561 w 7696540"/>
              <a:gd name="connsiteY105" fmla="*/ 2228246 h 7673802"/>
              <a:gd name="connsiteX106" fmla="*/ 2114561 w 7696540"/>
              <a:gd name="connsiteY106" fmla="*/ 3217318 h 7673802"/>
              <a:gd name="connsiteX107" fmla="*/ 1114124 w 7696540"/>
              <a:gd name="connsiteY107" fmla="*/ 3217318 h 7673802"/>
              <a:gd name="connsiteX108" fmla="*/ 2 w 7696540"/>
              <a:gd name="connsiteY108" fmla="*/ 2228246 h 7673802"/>
              <a:gd name="connsiteX109" fmla="*/ 989074 w 7696540"/>
              <a:gd name="connsiteY109" fmla="*/ 2228246 h 7673802"/>
              <a:gd name="connsiteX110" fmla="*/ 989074 w 7696540"/>
              <a:gd name="connsiteY110" fmla="*/ 3217318 h 7673802"/>
              <a:gd name="connsiteX111" fmla="*/ 2 w 7696540"/>
              <a:gd name="connsiteY111" fmla="*/ 3217318 h 7673802"/>
              <a:gd name="connsiteX112" fmla="*/ 6696103 w 7696540"/>
              <a:gd name="connsiteY112" fmla="*/ 1114124 h 7673802"/>
              <a:gd name="connsiteX113" fmla="*/ 7696540 w 7696540"/>
              <a:gd name="connsiteY113" fmla="*/ 1114124 h 7673802"/>
              <a:gd name="connsiteX114" fmla="*/ 7696540 w 7696540"/>
              <a:gd name="connsiteY114" fmla="*/ 2103196 h 7673802"/>
              <a:gd name="connsiteX115" fmla="*/ 6696103 w 7696540"/>
              <a:gd name="connsiteY115" fmla="*/ 2103196 h 7673802"/>
              <a:gd name="connsiteX116" fmla="*/ 5581980 w 7696540"/>
              <a:gd name="connsiteY116" fmla="*/ 1114124 h 7673802"/>
              <a:gd name="connsiteX117" fmla="*/ 6582417 w 7696540"/>
              <a:gd name="connsiteY117" fmla="*/ 1114124 h 7673802"/>
              <a:gd name="connsiteX118" fmla="*/ 6582417 w 7696540"/>
              <a:gd name="connsiteY118" fmla="*/ 2103196 h 7673802"/>
              <a:gd name="connsiteX119" fmla="*/ 5581980 w 7696540"/>
              <a:gd name="connsiteY119" fmla="*/ 2103196 h 7673802"/>
              <a:gd name="connsiteX120" fmla="*/ 3342369 w 7696540"/>
              <a:gd name="connsiteY120" fmla="*/ 1114124 h 7673802"/>
              <a:gd name="connsiteX121" fmla="*/ 4342806 w 7696540"/>
              <a:gd name="connsiteY121" fmla="*/ 1114124 h 7673802"/>
              <a:gd name="connsiteX122" fmla="*/ 4342806 w 7696540"/>
              <a:gd name="connsiteY122" fmla="*/ 2103196 h 7673802"/>
              <a:gd name="connsiteX123" fmla="*/ 3342369 w 7696540"/>
              <a:gd name="connsiteY123" fmla="*/ 2103196 h 7673802"/>
              <a:gd name="connsiteX124" fmla="*/ 1114125 w 7696540"/>
              <a:gd name="connsiteY124" fmla="*/ 1114124 h 7673802"/>
              <a:gd name="connsiteX125" fmla="*/ 2114562 w 7696540"/>
              <a:gd name="connsiteY125" fmla="*/ 1114124 h 7673802"/>
              <a:gd name="connsiteX126" fmla="*/ 2114562 w 7696540"/>
              <a:gd name="connsiteY126" fmla="*/ 2103196 h 7673802"/>
              <a:gd name="connsiteX127" fmla="*/ 1114125 w 7696540"/>
              <a:gd name="connsiteY127" fmla="*/ 2103196 h 7673802"/>
              <a:gd name="connsiteX128" fmla="*/ 2228246 w 7696540"/>
              <a:gd name="connsiteY128" fmla="*/ 1114123 h 7673802"/>
              <a:gd name="connsiteX129" fmla="*/ 3228683 w 7696540"/>
              <a:gd name="connsiteY129" fmla="*/ 1114123 h 7673802"/>
              <a:gd name="connsiteX130" fmla="*/ 3228683 w 7696540"/>
              <a:gd name="connsiteY130" fmla="*/ 2103196 h 7673802"/>
              <a:gd name="connsiteX131" fmla="*/ 2228246 w 7696540"/>
              <a:gd name="connsiteY131" fmla="*/ 2103196 h 7673802"/>
              <a:gd name="connsiteX132" fmla="*/ 5581980 w 7696540"/>
              <a:gd name="connsiteY132" fmla="*/ 1 h 7673802"/>
              <a:gd name="connsiteX133" fmla="*/ 6582417 w 7696540"/>
              <a:gd name="connsiteY133" fmla="*/ 1 h 7673802"/>
              <a:gd name="connsiteX134" fmla="*/ 6582417 w 7696540"/>
              <a:gd name="connsiteY134" fmla="*/ 989073 h 7673802"/>
              <a:gd name="connsiteX135" fmla="*/ 5581980 w 7696540"/>
              <a:gd name="connsiteY135" fmla="*/ 989073 h 7673802"/>
              <a:gd name="connsiteX136" fmla="*/ 4467857 w 7696540"/>
              <a:gd name="connsiteY136" fmla="*/ 1 h 7673802"/>
              <a:gd name="connsiteX137" fmla="*/ 5456929 w 7696540"/>
              <a:gd name="connsiteY137" fmla="*/ 1 h 7673802"/>
              <a:gd name="connsiteX138" fmla="*/ 5456929 w 7696540"/>
              <a:gd name="connsiteY138" fmla="*/ 989073 h 7673802"/>
              <a:gd name="connsiteX139" fmla="*/ 4467857 w 7696540"/>
              <a:gd name="connsiteY139" fmla="*/ 989073 h 7673802"/>
              <a:gd name="connsiteX140" fmla="*/ 3342369 w 7696540"/>
              <a:gd name="connsiteY140" fmla="*/ 1 h 7673802"/>
              <a:gd name="connsiteX141" fmla="*/ 4342806 w 7696540"/>
              <a:gd name="connsiteY141" fmla="*/ 1 h 7673802"/>
              <a:gd name="connsiteX142" fmla="*/ 4342806 w 7696540"/>
              <a:gd name="connsiteY142" fmla="*/ 989073 h 7673802"/>
              <a:gd name="connsiteX143" fmla="*/ 3342369 w 7696540"/>
              <a:gd name="connsiteY143" fmla="*/ 989073 h 7673802"/>
              <a:gd name="connsiteX144" fmla="*/ 2228246 w 7696540"/>
              <a:gd name="connsiteY144" fmla="*/ 0 h 7673802"/>
              <a:gd name="connsiteX145" fmla="*/ 3228683 w 7696540"/>
              <a:gd name="connsiteY145" fmla="*/ 0 h 7673802"/>
              <a:gd name="connsiteX146" fmla="*/ 3228683 w 7696540"/>
              <a:gd name="connsiteY146" fmla="*/ 989072 h 7673802"/>
              <a:gd name="connsiteX147" fmla="*/ 2228246 w 7696540"/>
              <a:gd name="connsiteY147" fmla="*/ 989072 h 7673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7696540" h="7673802">
                <a:moveTo>
                  <a:pt x="6696103" y="6673365"/>
                </a:moveTo>
                <a:lnTo>
                  <a:pt x="7696540" y="6673365"/>
                </a:lnTo>
                <a:lnTo>
                  <a:pt x="7696540" y="7673802"/>
                </a:lnTo>
                <a:lnTo>
                  <a:pt x="6696103" y="7673802"/>
                </a:lnTo>
                <a:close/>
                <a:moveTo>
                  <a:pt x="5581980" y="6673365"/>
                </a:moveTo>
                <a:lnTo>
                  <a:pt x="6582417" y="6673365"/>
                </a:lnTo>
                <a:lnTo>
                  <a:pt x="6582417" y="7673802"/>
                </a:lnTo>
                <a:lnTo>
                  <a:pt x="5581980" y="7673802"/>
                </a:lnTo>
                <a:close/>
                <a:moveTo>
                  <a:pt x="4467857" y="6673365"/>
                </a:moveTo>
                <a:lnTo>
                  <a:pt x="5456929" y="6673365"/>
                </a:lnTo>
                <a:lnTo>
                  <a:pt x="5456929" y="7673802"/>
                </a:lnTo>
                <a:lnTo>
                  <a:pt x="4467857" y="7673802"/>
                </a:lnTo>
                <a:close/>
                <a:moveTo>
                  <a:pt x="2228246" y="6673365"/>
                </a:moveTo>
                <a:lnTo>
                  <a:pt x="3228683" y="6673365"/>
                </a:lnTo>
                <a:lnTo>
                  <a:pt x="3228683" y="7673802"/>
                </a:lnTo>
                <a:lnTo>
                  <a:pt x="2228246" y="7673802"/>
                </a:lnTo>
                <a:close/>
                <a:moveTo>
                  <a:pt x="1114123" y="6673365"/>
                </a:moveTo>
                <a:lnTo>
                  <a:pt x="2114560" y="6673365"/>
                </a:lnTo>
                <a:lnTo>
                  <a:pt x="2114560" y="7673802"/>
                </a:lnTo>
                <a:lnTo>
                  <a:pt x="1114123" y="7673802"/>
                </a:lnTo>
                <a:close/>
                <a:moveTo>
                  <a:pt x="6696103" y="5570615"/>
                </a:moveTo>
                <a:lnTo>
                  <a:pt x="7696540" y="5570615"/>
                </a:lnTo>
                <a:lnTo>
                  <a:pt x="7696540" y="6559687"/>
                </a:lnTo>
                <a:lnTo>
                  <a:pt x="6696103" y="6559687"/>
                </a:lnTo>
                <a:close/>
                <a:moveTo>
                  <a:pt x="4467857" y="5570615"/>
                </a:moveTo>
                <a:lnTo>
                  <a:pt x="5456929" y="5570615"/>
                </a:lnTo>
                <a:lnTo>
                  <a:pt x="5456929" y="6559687"/>
                </a:lnTo>
                <a:lnTo>
                  <a:pt x="4467857" y="6559687"/>
                </a:lnTo>
                <a:close/>
                <a:moveTo>
                  <a:pt x="3342369" y="5570615"/>
                </a:moveTo>
                <a:lnTo>
                  <a:pt x="4342806" y="5570615"/>
                </a:lnTo>
                <a:lnTo>
                  <a:pt x="4342806" y="6559687"/>
                </a:lnTo>
                <a:lnTo>
                  <a:pt x="3342369" y="6559687"/>
                </a:lnTo>
                <a:close/>
                <a:moveTo>
                  <a:pt x="2228246" y="5570615"/>
                </a:moveTo>
                <a:lnTo>
                  <a:pt x="3228683" y="5570615"/>
                </a:lnTo>
                <a:lnTo>
                  <a:pt x="3228683" y="6559687"/>
                </a:lnTo>
                <a:lnTo>
                  <a:pt x="2228246" y="6559687"/>
                </a:lnTo>
                <a:close/>
                <a:moveTo>
                  <a:pt x="1114123" y="5570615"/>
                </a:moveTo>
                <a:lnTo>
                  <a:pt x="2114560" y="5570615"/>
                </a:lnTo>
                <a:lnTo>
                  <a:pt x="2114560" y="6559687"/>
                </a:lnTo>
                <a:lnTo>
                  <a:pt x="1114123" y="6559687"/>
                </a:lnTo>
                <a:close/>
                <a:moveTo>
                  <a:pt x="0" y="5570615"/>
                </a:moveTo>
                <a:lnTo>
                  <a:pt x="989072" y="5570615"/>
                </a:lnTo>
                <a:lnTo>
                  <a:pt x="989072" y="6559687"/>
                </a:lnTo>
                <a:lnTo>
                  <a:pt x="0" y="6559687"/>
                </a:lnTo>
                <a:close/>
                <a:moveTo>
                  <a:pt x="6696103" y="4456492"/>
                </a:moveTo>
                <a:lnTo>
                  <a:pt x="7696540" y="4456492"/>
                </a:lnTo>
                <a:lnTo>
                  <a:pt x="7696540" y="5445564"/>
                </a:lnTo>
                <a:lnTo>
                  <a:pt x="6696103" y="5445564"/>
                </a:lnTo>
                <a:close/>
                <a:moveTo>
                  <a:pt x="5581980" y="4456492"/>
                </a:moveTo>
                <a:lnTo>
                  <a:pt x="6582417" y="4456492"/>
                </a:lnTo>
                <a:lnTo>
                  <a:pt x="6582417" y="5445564"/>
                </a:lnTo>
                <a:lnTo>
                  <a:pt x="5581980" y="5445564"/>
                </a:lnTo>
                <a:close/>
                <a:moveTo>
                  <a:pt x="4467857" y="4456492"/>
                </a:moveTo>
                <a:lnTo>
                  <a:pt x="5456929" y="4456492"/>
                </a:lnTo>
                <a:lnTo>
                  <a:pt x="5456929" y="5445564"/>
                </a:lnTo>
                <a:lnTo>
                  <a:pt x="4467857" y="5445564"/>
                </a:lnTo>
                <a:close/>
                <a:moveTo>
                  <a:pt x="3342369" y="4456492"/>
                </a:moveTo>
                <a:lnTo>
                  <a:pt x="4342806" y="4456492"/>
                </a:lnTo>
                <a:lnTo>
                  <a:pt x="4342806" y="5445564"/>
                </a:lnTo>
                <a:lnTo>
                  <a:pt x="3342369" y="5445564"/>
                </a:lnTo>
                <a:close/>
                <a:moveTo>
                  <a:pt x="1114124" y="4456492"/>
                </a:moveTo>
                <a:lnTo>
                  <a:pt x="2114561" y="4456492"/>
                </a:lnTo>
                <a:lnTo>
                  <a:pt x="2114561" y="5445564"/>
                </a:lnTo>
                <a:lnTo>
                  <a:pt x="1114124" y="5445564"/>
                </a:lnTo>
                <a:close/>
                <a:moveTo>
                  <a:pt x="6696103" y="3342369"/>
                </a:moveTo>
                <a:lnTo>
                  <a:pt x="7696540" y="3342369"/>
                </a:lnTo>
                <a:lnTo>
                  <a:pt x="7696540" y="4331441"/>
                </a:lnTo>
                <a:lnTo>
                  <a:pt x="6696103" y="4331441"/>
                </a:lnTo>
                <a:close/>
                <a:moveTo>
                  <a:pt x="5581980" y="3342369"/>
                </a:moveTo>
                <a:lnTo>
                  <a:pt x="6582417" y="3342369"/>
                </a:lnTo>
                <a:lnTo>
                  <a:pt x="6582417" y="4331441"/>
                </a:lnTo>
                <a:lnTo>
                  <a:pt x="5581980" y="4331441"/>
                </a:lnTo>
                <a:close/>
                <a:moveTo>
                  <a:pt x="3342369" y="3342369"/>
                </a:moveTo>
                <a:lnTo>
                  <a:pt x="4342806" y="3342369"/>
                </a:lnTo>
                <a:lnTo>
                  <a:pt x="4342806" y="4331441"/>
                </a:lnTo>
                <a:lnTo>
                  <a:pt x="3342369" y="4331441"/>
                </a:lnTo>
                <a:close/>
                <a:moveTo>
                  <a:pt x="2228246" y="3342369"/>
                </a:moveTo>
                <a:lnTo>
                  <a:pt x="3228683" y="3342369"/>
                </a:lnTo>
                <a:lnTo>
                  <a:pt x="3228683" y="4331441"/>
                </a:lnTo>
                <a:lnTo>
                  <a:pt x="2228246" y="4331441"/>
                </a:lnTo>
                <a:close/>
                <a:moveTo>
                  <a:pt x="1" y="3342369"/>
                </a:moveTo>
                <a:lnTo>
                  <a:pt x="989072" y="3342369"/>
                </a:lnTo>
                <a:lnTo>
                  <a:pt x="989072" y="4331441"/>
                </a:lnTo>
                <a:lnTo>
                  <a:pt x="1" y="4331441"/>
                </a:lnTo>
                <a:close/>
                <a:moveTo>
                  <a:pt x="6696103" y="2228246"/>
                </a:moveTo>
                <a:lnTo>
                  <a:pt x="7696540" y="2228246"/>
                </a:lnTo>
                <a:lnTo>
                  <a:pt x="7696540" y="3217318"/>
                </a:lnTo>
                <a:lnTo>
                  <a:pt x="6696103" y="3217318"/>
                </a:lnTo>
                <a:close/>
                <a:moveTo>
                  <a:pt x="5581980" y="2228246"/>
                </a:moveTo>
                <a:lnTo>
                  <a:pt x="6582417" y="2228246"/>
                </a:lnTo>
                <a:lnTo>
                  <a:pt x="6582417" y="3217318"/>
                </a:lnTo>
                <a:lnTo>
                  <a:pt x="5581980" y="3217318"/>
                </a:lnTo>
                <a:close/>
                <a:moveTo>
                  <a:pt x="4467857" y="2228246"/>
                </a:moveTo>
                <a:lnTo>
                  <a:pt x="5456929" y="2228246"/>
                </a:lnTo>
                <a:lnTo>
                  <a:pt x="5456929" y="3217318"/>
                </a:lnTo>
                <a:lnTo>
                  <a:pt x="4467857" y="3217318"/>
                </a:lnTo>
                <a:close/>
                <a:moveTo>
                  <a:pt x="3342369" y="2228246"/>
                </a:moveTo>
                <a:lnTo>
                  <a:pt x="4342806" y="2228246"/>
                </a:lnTo>
                <a:lnTo>
                  <a:pt x="4342806" y="3217318"/>
                </a:lnTo>
                <a:lnTo>
                  <a:pt x="3342369" y="3217318"/>
                </a:lnTo>
                <a:close/>
                <a:moveTo>
                  <a:pt x="2228249" y="2228246"/>
                </a:moveTo>
                <a:lnTo>
                  <a:pt x="3228683" y="2228246"/>
                </a:lnTo>
                <a:lnTo>
                  <a:pt x="3228683" y="3217318"/>
                </a:lnTo>
                <a:lnTo>
                  <a:pt x="2228249" y="3217318"/>
                </a:lnTo>
                <a:close/>
                <a:moveTo>
                  <a:pt x="1114124" y="2228246"/>
                </a:moveTo>
                <a:lnTo>
                  <a:pt x="2114561" y="2228246"/>
                </a:lnTo>
                <a:lnTo>
                  <a:pt x="2114561" y="3217318"/>
                </a:lnTo>
                <a:lnTo>
                  <a:pt x="1114124" y="3217318"/>
                </a:lnTo>
                <a:close/>
                <a:moveTo>
                  <a:pt x="2" y="2228246"/>
                </a:moveTo>
                <a:lnTo>
                  <a:pt x="989074" y="2228246"/>
                </a:lnTo>
                <a:lnTo>
                  <a:pt x="989074" y="3217318"/>
                </a:lnTo>
                <a:lnTo>
                  <a:pt x="2" y="3217318"/>
                </a:lnTo>
                <a:close/>
                <a:moveTo>
                  <a:pt x="6696103" y="1114124"/>
                </a:moveTo>
                <a:lnTo>
                  <a:pt x="7696540" y="1114124"/>
                </a:lnTo>
                <a:lnTo>
                  <a:pt x="7696540" y="2103196"/>
                </a:lnTo>
                <a:lnTo>
                  <a:pt x="6696103" y="2103196"/>
                </a:lnTo>
                <a:close/>
                <a:moveTo>
                  <a:pt x="5581980" y="1114124"/>
                </a:moveTo>
                <a:lnTo>
                  <a:pt x="6582417" y="1114124"/>
                </a:lnTo>
                <a:lnTo>
                  <a:pt x="6582417" y="2103196"/>
                </a:lnTo>
                <a:lnTo>
                  <a:pt x="5581980" y="2103196"/>
                </a:lnTo>
                <a:close/>
                <a:moveTo>
                  <a:pt x="3342369" y="1114124"/>
                </a:moveTo>
                <a:lnTo>
                  <a:pt x="4342806" y="1114124"/>
                </a:lnTo>
                <a:lnTo>
                  <a:pt x="4342806" y="2103196"/>
                </a:lnTo>
                <a:lnTo>
                  <a:pt x="3342369" y="2103196"/>
                </a:lnTo>
                <a:close/>
                <a:moveTo>
                  <a:pt x="1114125" y="1114124"/>
                </a:moveTo>
                <a:lnTo>
                  <a:pt x="2114562" y="1114124"/>
                </a:lnTo>
                <a:lnTo>
                  <a:pt x="2114562" y="2103196"/>
                </a:lnTo>
                <a:lnTo>
                  <a:pt x="1114125" y="2103196"/>
                </a:lnTo>
                <a:close/>
                <a:moveTo>
                  <a:pt x="2228246" y="1114123"/>
                </a:moveTo>
                <a:lnTo>
                  <a:pt x="3228683" y="1114123"/>
                </a:lnTo>
                <a:lnTo>
                  <a:pt x="3228683" y="2103196"/>
                </a:lnTo>
                <a:lnTo>
                  <a:pt x="2228246" y="2103196"/>
                </a:lnTo>
                <a:close/>
                <a:moveTo>
                  <a:pt x="5581980" y="1"/>
                </a:moveTo>
                <a:lnTo>
                  <a:pt x="6582417" y="1"/>
                </a:lnTo>
                <a:lnTo>
                  <a:pt x="6582417" y="989073"/>
                </a:lnTo>
                <a:lnTo>
                  <a:pt x="5581980" y="989073"/>
                </a:lnTo>
                <a:close/>
                <a:moveTo>
                  <a:pt x="4467857" y="1"/>
                </a:moveTo>
                <a:lnTo>
                  <a:pt x="5456929" y="1"/>
                </a:lnTo>
                <a:lnTo>
                  <a:pt x="5456929" y="989073"/>
                </a:lnTo>
                <a:lnTo>
                  <a:pt x="4467857" y="989073"/>
                </a:lnTo>
                <a:close/>
                <a:moveTo>
                  <a:pt x="3342369" y="1"/>
                </a:moveTo>
                <a:lnTo>
                  <a:pt x="4342806" y="1"/>
                </a:lnTo>
                <a:lnTo>
                  <a:pt x="4342806" y="989073"/>
                </a:lnTo>
                <a:lnTo>
                  <a:pt x="3342369" y="989073"/>
                </a:lnTo>
                <a:close/>
                <a:moveTo>
                  <a:pt x="2228246" y="0"/>
                </a:moveTo>
                <a:lnTo>
                  <a:pt x="3228683" y="0"/>
                </a:lnTo>
                <a:lnTo>
                  <a:pt x="3228683" y="989072"/>
                </a:lnTo>
                <a:lnTo>
                  <a:pt x="2228246" y="98907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3" name="TextBox 2">
            <a:extLst>
              <a:ext uri="{FF2B5EF4-FFF2-40B4-BE49-F238E27FC236}">
                <a16:creationId xmlns:a16="http://schemas.microsoft.com/office/drawing/2014/main" id="{B72F4A9E-E156-A84D-B518-806653BBC392}"/>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4" name="Straight Connector 3">
            <a:extLst>
              <a:ext uri="{FF2B5EF4-FFF2-40B4-BE49-F238E27FC236}">
                <a16:creationId xmlns:a16="http://schemas.microsoft.com/office/drawing/2014/main" id="{DFF89396-B700-B946-AE30-5BC1BC3EFBD4}"/>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E05F9EBD-8CC0-EC4E-90C7-AE94DB140A6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176861284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6">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9401366" y="1401961"/>
            <a:ext cx="7507277" cy="7518587"/>
          </a:xfrm>
          <a:custGeom>
            <a:avLst/>
            <a:gdLst>
              <a:gd name="T0" fmla="*/ 0 w 3317"/>
              <a:gd name="T1" fmla="*/ 0 h 3329"/>
              <a:gd name="T2" fmla="*/ 3257 w 3317"/>
              <a:gd name="T3" fmla="*/ 0 h 3329"/>
              <a:gd name="T4" fmla="*/ 2050 w 3317"/>
              <a:gd name="T5" fmla="*/ 1211 h 3329"/>
              <a:gd name="T6" fmla="*/ 1207 w 3317"/>
              <a:gd name="T7" fmla="*/ 1211 h 3329"/>
              <a:gd name="T8" fmla="*/ 1207 w 3317"/>
              <a:gd name="T9" fmla="*/ 2057 h 3329"/>
              <a:gd name="T10" fmla="*/ 0 w 3317"/>
              <a:gd name="T11" fmla="*/ 3269 h 3329"/>
              <a:gd name="T12" fmla="*/ 0 w 3317"/>
              <a:gd name="T13" fmla="*/ 0 h 3329"/>
              <a:gd name="T14" fmla="*/ 3317 w 3317"/>
              <a:gd name="T15" fmla="*/ 62 h 3329"/>
              <a:gd name="T16" fmla="*/ 3317 w 3317"/>
              <a:gd name="T17" fmla="*/ 3329 h 3329"/>
              <a:gd name="T18" fmla="*/ 62 w 3317"/>
              <a:gd name="T19" fmla="*/ 3329 h 3329"/>
              <a:gd name="T20" fmla="*/ 1268 w 3317"/>
              <a:gd name="T21" fmla="*/ 2119 h 3329"/>
              <a:gd name="T22" fmla="*/ 2112 w 3317"/>
              <a:gd name="T23" fmla="*/ 2119 h 3329"/>
              <a:gd name="T24" fmla="*/ 2112 w 3317"/>
              <a:gd name="T25" fmla="*/ 1272 h 3329"/>
              <a:gd name="T26" fmla="*/ 3317 w 3317"/>
              <a:gd name="T27" fmla="*/ 62 h 3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17" h="3329">
                <a:moveTo>
                  <a:pt x="0" y="0"/>
                </a:moveTo>
                <a:lnTo>
                  <a:pt x="3257" y="0"/>
                </a:lnTo>
                <a:lnTo>
                  <a:pt x="2050" y="1211"/>
                </a:lnTo>
                <a:lnTo>
                  <a:pt x="1207" y="1211"/>
                </a:lnTo>
                <a:lnTo>
                  <a:pt x="1207" y="2057"/>
                </a:lnTo>
                <a:lnTo>
                  <a:pt x="0" y="3269"/>
                </a:lnTo>
                <a:lnTo>
                  <a:pt x="0" y="0"/>
                </a:lnTo>
                <a:close/>
                <a:moveTo>
                  <a:pt x="3317" y="62"/>
                </a:moveTo>
                <a:lnTo>
                  <a:pt x="3317" y="3329"/>
                </a:lnTo>
                <a:lnTo>
                  <a:pt x="62" y="3329"/>
                </a:lnTo>
                <a:lnTo>
                  <a:pt x="1268" y="2119"/>
                </a:lnTo>
                <a:lnTo>
                  <a:pt x="2112" y="2119"/>
                </a:lnTo>
                <a:lnTo>
                  <a:pt x="2112" y="1272"/>
                </a:lnTo>
                <a:lnTo>
                  <a:pt x="3317" y="6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79ABB03C-ABDE-C94D-B801-24D106007866}"/>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3669C5B7-8944-A44E-9B7E-13AAC534567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DE42B0D7-E492-AA4A-81A0-613880E6CDE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843130" cy="1881626"/>
          </a:xfrm>
          <a:prstGeom prst="rect">
            <a:avLst/>
          </a:prstGeom>
        </p:spPr>
      </p:pic>
    </p:spTree>
    <p:extLst>
      <p:ext uri="{BB962C8B-B14F-4D97-AF65-F5344CB8AC3E}">
        <p14:creationId xmlns:p14="http://schemas.microsoft.com/office/powerpoint/2010/main" val="260074513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7">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9311054" y="1311513"/>
            <a:ext cx="7687902" cy="7699484"/>
          </a:xfrm>
          <a:custGeom>
            <a:avLst/>
            <a:gdLst>
              <a:gd name="T0" fmla="*/ 1908 w 3398"/>
              <a:gd name="T1" fmla="*/ 12 h 3410"/>
              <a:gd name="T2" fmla="*/ 2148 w 3398"/>
              <a:gd name="T3" fmla="*/ 61 h 3410"/>
              <a:gd name="T4" fmla="*/ 2375 w 3398"/>
              <a:gd name="T5" fmla="*/ 142 h 3410"/>
              <a:gd name="T6" fmla="*/ 2586 w 3398"/>
              <a:gd name="T7" fmla="*/ 253 h 3410"/>
              <a:gd name="T8" fmla="*/ 2779 w 3398"/>
              <a:gd name="T9" fmla="*/ 391 h 3410"/>
              <a:gd name="T10" fmla="*/ 1962 w 3398"/>
              <a:gd name="T11" fmla="*/ 1323 h 3410"/>
              <a:gd name="T12" fmla="*/ 1858 w 3398"/>
              <a:gd name="T13" fmla="*/ 1269 h 3410"/>
              <a:gd name="T14" fmla="*/ 1740 w 3398"/>
              <a:gd name="T15" fmla="*/ 1242 h 3410"/>
              <a:gd name="T16" fmla="*/ 1606 w 3398"/>
              <a:gd name="T17" fmla="*/ 1249 h 3410"/>
              <a:gd name="T18" fmla="*/ 1479 w 3398"/>
              <a:gd name="T19" fmla="*/ 1297 h 3410"/>
              <a:gd name="T20" fmla="*/ 1372 w 3398"/>
              <a:gd name="T21" fmla="*/ 1377 h 3410"/>
              <a:gd name="T22" fmla="*/ 1292 w 3398"/>
              <a:gd name="T23" fmla="*/ 1484 h 3410"/>
              <a:gd name="T24" fmla="*/ 1245 w 3398"/>
              <a:gd name="T25" fmla="*/ 1612 h 3410"/>
              <a:gd name="T26" fmla="*/ 1238 w 3398"/>
              <a:gd name="T27" fmla="*/ 1747 h 3410"/>
              <a:gd name="T28" fmla="*/ 1264 w 3398"/>
              <a:gd name="T29" fmla="*/ 1865 h 3410"/>
              <a:gd name="T30" fmla="*/ 1319 w 3398"/>
              <a:gd name="T31" fmla="*/ 1970 h 3410"/>
              <a:gd name="T32" fmla="*/ 390 w 3398"/>
              <a:gd name="T33" fmla="*/ 2788 h 3410"/>
              <a:gd name="T34" fmla="*/ 251 w 3398"/>
              <a:gd name="T35" fmla="*/ 2595 h 3410"/>
              <a:gd name="T36" fmla="*/ 141 w 3398"/>
              <a:gd name="T37" fmla="*/ 2383 h 3410"/>
              <a:gd name="T38" fmla="*/ 61 w 3398"/>
              <a:gd name="T39" fmla="*/ 2156 h 3410"/>
              <a:gd name="T40" fmla="*/ 13 w 3398"/>
              <a:gd name="T41" fmla="*/ 1914 h 3410"/>
              <a:gd name="T42" fmla="*/ 3 w 3398"/>
              <a:gd name="T43" fmla="*/ 1617 h 3410"/>
              <a:gd name="T44" fmla="*/ 104 w 3398"/>
              <a:gd name="T45" fmla="*/ 1121 h 3410"/>
              <a:gd name="T46" fmla="*/ 339 w 3398"/>
              <a:gd name="T47" fmla="*/ 687 h 3410"/>
              <a:gd name="T48" fmla="*/ 684 w 3398"/>
              <a:gd name="T49" fmla="*/ 340 h 3410"/>
              <a:gd name="T50" fmla="*/ 1116 w 3398"/>
              <a:gd name="T51" fmla="*/ 104 h 3410"/>
              <a:gd name="T52" fmla="*/ 1612 w 3398"/>
              <a:gd name="T53" fmla="*/ 2 h 3410"/>
              <a:gd name="T54" fmla="*/ 3033 w 3398"/>
              <a:gd name="T55" fmla="*/ 652 h 3410"/>
              <a:gd name="T56" fmla="*/ 3167 w 3398"/>
              <a:gd name="T57" fmla="*/ 849 h 3410"/>
              <a:gd name="T58" fmla="*/ 3272 w 3398"/>
              <a:gd name="T59" fmla="*/ 1064 h 3410"/>
              <a:gd name="T60" fmla="*/ 3348 w 3398"/>
              <a:gd name="T61" fmla="*/ 1294 h 3410"/>
              <a:gd name="T62" fmla="*/ 3390 w 3398"/>
              <a:gd name="T63" fmla="*/ 1537 h 3410"/>
              <a:gd name="T64" fmla="*/ 3389 w 3398"/>
              <a:gd name="T65" fmla="*/ 1878 h 3410"/>
              <a:gd name="T66" fmla="*/ 3264 w 3398"/>
              <a:gd name="T67" fmla="*/ 2367 h 3410"/>
              <a:gd name="T68" fmla="*/ 3009 w 3398"/>
              <a:gd name="T69" fmla="*/ 2788 h 3410"/>
              <a:gd name="T70" fmla="*/ 2647 w 3398"/>
              <a:gd name="T71" fmla="*/ 3118 h 3410"/>
              <a:gd name="T72" fmla="*/ 2203 w 3398"/>
              <a:gd name="T73" fmla="*/ 3333 h 3410"/>
              <a:gd name="T74" fmla="*/ 1699 w 3398"/>
              <a:gd name="T75" fmla="*/ 3410 h 3410"/>
              <a:gd name="T76" fmla="*/ 1450 w 3398"/>
              <a:gd name="T77" fmla="*/ 3392 h 3410"/>
              <a:gd name="T78" fmla="*/ 1211 w 3398"/>
              <a:gd name="T79" fmla="*/ 3338 h 3410"/>
              <a:gd name="T80" fmla="*/ 987 w 3398"/>
              <a:gd name="T81" fmla="*/ 3252 h 3410"/>
              <a:gd name="T82" fmla="*/ 778 w 3398"/>
              <a:gd name="T83" fmla="*/ 3136 h 3410"/>
              <a:gd name="T84" fmla="*/ 590 w 3398"/>
              <a:gd name="T85" fmla="*/ 2993 h 3410"/>
              <a:gd name="T86" fmla="*/ 1452 w 3398"/>
              <a:gd name="T87" fmla="*/ 2097 h 3410"/>
              <a:gd name="T88" fmla="*/ 1559 w 3398"/>
              <a:gd name="T89" fmla="*/ 2148 h 3410"/>
              <a:gd name="T90" fmla="*/ 1678 w 3398"/>
              <a:gd name="T91" fmla="*/ 2169 h 3410"/>
              <a:gd name="T92" fmla="*/ 1815 w 3398"/>
              <a:gd name="T93" fmla="*/ 2155 h 3410"/>
              <a:gd name="T94" fmla="*/ 1939 w 3398"/>
              <a:gd name="T95" fmla="*/ 2103 h 3410"/>
              <a:gd name="T96" fmla="*/ 2041 w 3398"/>
              <a:gd name="T97" fmla="*/ 2017 h 3410"/>
              <a:gd name="T98" fmla="*/ 2117 w 3398"/>
              <a:gd name="T99" fmla="*/ 1906 h 3410"/>
              <a:gd name="T100" fmla="*/ 2157 w 3398"/>
              <a:gd name="T101" fmla="*/ 1776 h 3410"/>
              <a:gd name="T102" fmla="*/ 2158 w 3398"/>
              <a:gd name="T103" fmla="*/ 1643 h 3410"/>
              <a:gd name="T104" fmla="*/ 2127 w 3398"/>
              <a:gd name="T105" fmla="*/ 1527 h 3410"/>
              <a:gd name="T106" fmla="*/ 2068 w 3398"/>
              <a:gd name="T107" fmla="*/ 1425 h 3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398" h="3410">
                <a:moveTo>
                  <a:pt x="1699" y="0"/>
                </a:moveTo>
                <a:lnTo>
                  <a:pt x="1741" y="0"/>
                </a:lnTo>
                <a:lnTo>
                  <a:pt x="1783" y="2"/>
                </a:lnTo>
                <a:lnTo>
                  <a:pt x="1825" y="4"/>
                </a:lnTo>
                <a:lnTo>
                  <a:pt x="1866" y="8"/>
                </a:lnTo>
                <a:lnTo>
                  <a:pt x="1908" y="12"/>
                </a:lnTo>
                <a:lnTo>
                  <a:pt x="1948" y="18"/>
                </a:lnTo>
                <a:lnTo>
                  <a:pt x="1989" y="25"/>
                </a:lnTo>
                <a:lnTo>
                  <a:pt x="2029" y="33"/>
                </a:lnTo>
                <a:lnTo>
                  <a:pt x="2069" y="41"/>
                </a:lnTo>
                <a:lnTo>
                  <a:pt x="2109" y="50"/>
                </a:lnTo>
                <a:lnTo>
                  <a:pt x="2148" y="61"/>
                </a:lnTo>
                <a:lnTo>
                  <a:pt x="2187" y="72"/>
                </a:lnTo>
                <a:lnTo>
                  <a:pt x="2225" y="84"/>
                </a:lnTo>
                <a:lnTo>
                  <a:pt x="2263" y="98"/>
                </a:lnTo>
                <a:lnTo>
                  <a:pt x="2301" y="111"/>
                </a:lnTo>
                <a:lnTo>
                  <a:pt x="2338" y="125"/>
                </a:lnTo>
                <a:lnTo>
                  <a:pt x="2375" y="142"/>
                </a:lnTo>
                <a:lnTo>
                  <a:pt x="2411" y="158"/>
                </a:lnTo>
                <a:lnTo>
                  <a:pt x="2447" y="176"/>
                </a:lnTo>
                <a:lnTo>
                  <a:pt x="2483" y="193"/>
                </a:lnTo>
                <a:lnTo>
                  <a:pt x="2517" y="213"/>
                </a:lnTo>
                <a:lnTo>
                  <a:pt x="2552" y="232"/>
                </a:lnTo>
                <a:lnTo>
                  <a:pt x="2586" y="253"/>
                </a:lnTo>
                <a:lnTo>
                  <a:pt x="2620" y="273"/>
                </a:lnTo>
                <a:lnTo>
                  <a:pt x="2653" y="296"/>
                </a:lnTo>
                <a:lnTo>
                  <a:pt x="2684" y="319"/>
                </a:lnTo>
                <a:lnTo>
                  <a:pt x="2717" y="342"/>
                </a:lnTo>
                <a:lnTo>
                  <a:pt x="2748" y="366"/>
                </a:lnTo>
                <a:lnTo>
                  <a:pt x="2779" y="391"/>
                </a:lnTo>
                <a:lnTo>
                  <a:pt x="2809" y="416"/>
                </a:lnTo>
                <a:lnTo>
                  <a:pt x="2838" y="443"/>
                </a:lnTo>
                <a:lnTo>
                  <a:pt x="2868" y="470"/>
                </a:lnTo>
                <a:lnTo>
                  <a:pt x="1994" y="1347"/>
                </a:lnTo>
                <a:lnTo>
                  <a:pt x="1979" y="1335"/>
                </a:lnTo>
                <a:lnTo>
                  <a:pt x="1962" y="1323"/>
                </a:lnTo>
                <a:lnTo>
                  <a:pt x="1946" y="1312"/>
                </a:lnTo>
                <a:lnTo>
                  <a:pt x="1929" y="1302"/>
                </a:lnTo>
                <a:lnTo>
                  <a:pt x="1912" y="1292"/>
                </a:lnTo>
                <a:lnTo>
                  <a:pt x="1895" y="1284"/>
                </a:lnTo>
                <a:lnTo>
                  <a:pt x="1876" y="1276"/>
                </a:lnTo>
                <a:lnTo>
                  <a:pt x="1858" y="1269"/>
                </a:lnTo>
                <a:lnTo>
                  <a:pt x="1839" y="1262"/>
                </a:lnTo>
                <a:lnTo>
                  <a:pt x="1820" y="1256"/>
                </a:lnTo>
                <a:lnTo>
                  <a:pt x="1800" y="1251"/>
                </a:lnTo>
                <a:lnTo>
                  <a:pt x="1781" y="1247"/>
                </a:lnTo>
                <a:lnTo>
                  <a:pt x="1760" y="1244"/>
                </a:lnTo>
                <a:lnTo>
                  <a:pt x="1740" y="1242"/>
                </a:lnTo>
                <a:lnTo>
                  <a:pt x="1719" y="1241"/>
                </a:lnTo>
                <a:lnTo>
                  <a:pt x="1699" y="1240"/>
                </a:lnTo>
                <a:lnTo>
                  <a:pt x="1675" y="1241"/>
                </a:lnTo>
                <a:lnTo>
                  <a:pt x="1652" y="1242"/>
                </a:lnTo>
                <a:lnTo>
                  <a:pt x="1628" y="1245"/>
                </a:lnTo>
                <a:lnTo>
                  <a:pt x="1606" y="1249"/>
                </a:lnTo>
                <a:lnTo>
                  <a:pt x="1583" y="1254"/>
                </a:lnTo>
                <a:lnTo>
                  <a:pt x="1562" y="1262"/>
                </a:lnTo>
                <a:lnTo>
                  <a:pt x="1540" y="1269"/>
                </a:lnTo>
                <a:lnTo>
                  <a:pt x="1519" y="1277"/>
                </a:lnTo>
                <a:lnTo>
                  <a:pt x="1498" y="1286"/>
                </a:lnTo>
                <a:lnTo>
                  <a:pt x="1479" y="1297"/>
                </a:lnTo>
                <a:lnTo>
                  <a:pt x="1459" y="1308"/>
                </a:lnTo>
                <a:lnTo>
                  <a:pt x="1441" y="1320"/>
                </a:lnTo>
                <a:lnTo>
                  <a:pt x="1422" y="1333"/>
                </a:lnTo>
                <a:lnTo>
                  <a:pt x="1405" y="1347"/>
                </a:lnTo>
                <a:lnTo>
                  <a:pt x="1388" y="1361"/>
                </a:lnTo>
                <a:lnTo>
                  <a:pt x="1372" y="1377"/>
                </a:lnTo>
                <a:lnTo>
                  <a:pt x="1357" y="1393"/>
                </a:lnTo>
                <a:lnTo>
                  <a:pt x="1341" y="1410"/>
                </a:lnTo>
                <a:lnTo>
                  <a:pt x="1328" y="1427"/>
                </a:lnTo>
                <a:lnTo>
                  <a:pt x="1315" y="1446"/>
                </a:lnTo>
                <a:lnTo>
                  <a:pt x="1302" y="1464"/>
                </a:lnTo>
                <a:lnTo>
                  <a:pt x="1292" y="1484"/>
                </a:lnTo>
                <a:lnTo>
                  <a:pt x="1282" y="1504"/>
                </a:lnTo>
                <a:lnTo>
                  <a:pt x="1272" y="1525"/>
                </a:lnTo>
                <a:lnTo>
                  <a:pt x="1264" y="1545"/>
                </a:lnTo>
                <a:lnTo>
                  <a:pt x="1256" y="1567"/>
                </a:lnTo>
                <a:lnTo>
                  <a:pt x="1250" y="1590"/>
                </a:lnTo>
                <a:lnTo>
                  <a:pt x="1245" y="1612"/>
                </a:lnTo>
                <a:lnTo>
                  <a:pt x="1241" y="1635"/>
                </a:lnTo>
                <a:lnTo>
                  <a:pt x="1238" y="1657"/>
                </a:lnTo>
                <a:lnTo>
                  <a:pt x="1236" y="1681"/>
                </a:lnTo>
                <a:lnTo>
                  <a:pt x="1236" y="1705"/>
                </a:lnTo>
                <a:lnTo>
                  <a:pt x="1236" y="1726"/>
                </a:lnTo>
                <a:lnTo>
                  <a:pt x="1238" y="1747"/>
                </a:lnTo>
                <a:lnTo>
                  <a:pt x="1240" y="1767"/>
                </a:lnTo>
                <a:lnTo>
                  <a:pt x="1243" y="1787"/>
                </a:lnTo>
                <a:lnTo>
                  <a:pt x="1247" y="1808"/>
                </a:lnTo>
                <a:lnTo>
                  <a:pt x="1252" y="1827"/>
                </a:lnTo>
                <a:lnTo>
                  <a:pt x="1257" y="1846"/>
                </a:lnTo>
                <a:lnTo>
                  <a:pt x="1264" y="1865"/>
                </a:lnTo>
                <a:lnTo>
                  <a:pt x="1271" y="1884"/>
                </a:lnTo>
                <a:lnTo>
                  <a:pt x="1279" y="1901"/>
                </a:lnTo>
                <a:lnTo>
                  <a:pt x="1288" y="1920"/>
                </a:lnTo>
                <a:lnTo>
                  <a:pt x="1297" y="1936"/>
                </a:lnTo>
                <a:lnTo>
                  <a:pt x="1308" y="1954"/>
                </a:lnTo>
                <a:lnTo>
                  <a:pt x="1319" y="1970"/>
                </a:lnTo>
                <a:lnTo>
                  <a:pt x="1330" y="1985"/>
                </a:lnTo>
                <a:lnTo>
                  <a:pt x="1342" y="2001"/>
                </a:lnTo>
                <a:lnTo>
                  <a:pt x="469" y="2878"/>
                </a:lnTo>
                <a:lnTo>
                  <a:pt x="442" y="2849"/>
                </a:lnTo>
                <a:lnTo>
                  <a:pt x="415" y="2819"/>
                </a:lnTo>
                <a:lnTo>
                  <a:pt x="390" y="2788"/>
                </a:lnTo>
                <a:lnTo>
                  <a:pt x="365" y="2758"/>
                </a:lnTo>
                <a:lnTo>
                  <a:pt x="341" y="2727"/>
                </a:lnTo>
                <a:lnTo>
                  <a:pt x="317" y="2695"/>
                </a:lnTo>
                <a:lnTo>
                  <a:pt x="294" y="2662"/>
                </a:lnTo>
                <a:lnTo>
                  <a:pt x="273" y="2629"/>
                </a:lnTo>
                <a:lnTo>
                  <a:pt x="251" y="2595"/>
                </a:lnTo>
                <a:lnTo>
                  <a:pt x="231" y="2561"/>
                </a:lnTo>
                <a:lnTo>
                  <a:pt x="212" y="2527"/>
                </a:lnTo>
                <a:lnTo>
                  <a:pt x="193" y="2491"/>
                </a:lnTo>
                <a:lnTo>
                  <a:pt x="175" y="2456"/>
                </a:lnTo>
                <a:lnTo>
                  <a:pt x="157" y="2420"/>
                </a:lnTo>
                <a:lnTo>
                  <a:pt x="141" y="2383"/>
                </a:lnTo>
                <a:lnTo>
                  <a:pt x="125" y="2346"/>
                </a:lnTo>
                <a:lnTo>
                  <a:pt x="111" y="2309"/>
                </a:lnTo>
                <a:lnTo>
                  <a:pt x="97" y="2271"/>
                </a:lnTo>
                <a:lnTo>
                  <a:pt x="83" y="2233"/>
                </a:lnTo>
                <a:lnTo>
                  <a:pt x="72" y="2194"/>
                </a:lnTo>
                <a:lnTo>
                  <a:pt x="61" y="2156"/>
                </a:lnTo>
                <a:lnTo>
                  <a:pt x="51" y="2116"/>
                </a:lnTo>
                <a:lnTo>
                  <a:pt x="40" y="2077"/>
                </a:lnTo>
                <a:lnTo>
                  <a:pt x="32" y="2037"/>
                </a:lnTo>
                <a:lnTo>
                  <a:pt x="25" y="1996"/>
                </a:lnTo>
                <a:lnTo>
                  <a:pt x="18" y="1956"/>
                </a:lnTo>
                <a:lnTo>
                  <a:pt x="13" y="1914"/>
                </a:lnTo>
                <a:lnTo>
                  <a:pt x="9" y="1873"/>
                </a:lnTo>
                <a:lnTo>
                  <a:pt x="5" y="1831"/>
                </a:lnTo>
                <a:lnTo>
                  <a:pt x="3" y="1790"/>
                </a:lnTo>
                <a:lnTo>
                  <a:pt x="0" y="1748"/>
                </a:lnTo>
                <a:lnTo>
                  <a:pt x="0" y="1705"/>
                </a:lnTo>
                <a:lnTo>
                  <a:pt x="3" y="1617"/>
                </a:lnTo>
                <a:lnTo>
                  <a:pt x="9" y="1531"/>
                </a:lnTo>
                <a:lnTo>
                  <a:pt x="20" y="1447"/>
                </a:lnTo>
                <a:lnTo>
                  <a:pt x="34" y="1362"/>
                </a:lnTo>
                <a:lnTo>
                  <a:pt x="54" y="1280"/>
                </a:lnTo>
                <a:lnTo>
                  <a:pt x="76" y="1200"/>
                </a:lnTo>
                <a:lnTo>
                  <a:pt x="104" y="1121"/>
                </a:lnTo>
                <a:lnTo>
                  <a:pt x="134" y="1043"/>
                </a:lnTo>
                <a:lnTo>
                  <a:pt x="168" y="968"/>
                </a:lnTo>
                <a:lnTo>
                  <a:pt x="205" y="895"/>
                </a:lnTo>
                <a:lnTo>
                  <a:pt x="246" y="823"/>
                </a:lnTo>
                <a:lnTo>
                  <a:pt x="291" y="754"/>
                </a:lnTo>
                <a:lnTo>
                  <a:pt x="339" y="687"/>
                </a:lnTo>
                <a:lnTo>
                  <a:pt x="389" y="622"/>
                </a:lnTo>
                <a:lnTo>
                  <a:pt x="443" y="560"/>
                </a:lnTo>
                <a:lnTo>
                  <a:pt x="499" y="501"/>
                </a:lnTo>
                <a:lnTo>
                  <a:pt x="558" y="444"/>
                </a:lnTo>
                <a:lnTo>
                  <a:pt x="620" y="391"/>
                </a:lnTo>
                <a:lnTo>
                  <a:pt x="684" y="340"/>
                </a:lnTo>
                <a:lnTo>
                  <a:pt x="750" y="292"/>
                </a:lnTo>
                <a:lnTo>
                  <a:pt x="820" y="248"/>
                </a:lnTo>
                <a:lnTo>
                  <a:pt x="891" y="207"/>
                </a:lnTo>
                <a:lnTo>
                  <a:pt x="964" y="169"/>
                </a:lnTo>
                <a:lnTo>
                  <a:pt x="1039" y="135"/>
                </a:lnTo>
                <a:lnTo>
                  <a:pt x="1116" y="104"/>
                </a:lnTo>
                <a:lnTo>
                  <a:pt x="1195" y="77"/>
                </a:lnTo>
                <a:lnTo>
                  <a:pt x="1276" y="53"/>
                </a:lnTo>
                <a:lnTo>
                  <a:pt x="1358" y="35"/>
                </a:lnTo>
                <a:lnTo>
                  <a:pt x="1441" y="20"/>
                </a:lnTo>
                <a:lnTo>
                  <a:pt x="1526" y="9"/>
                </a:lnTo>
                <a:lnTo>
                  <a:pt x="1612" y="2"/>
                </a:lnTo>
                <a:lnTo>
                  <a:pt x="1699" y="0"/>
                </a:lnTo>
                <a:close/>
                <a:moveTo>
                  <a:pt x="2929" y="533"/>
                </a:moveTo>
                <a:lnTo>
                  <a:pt x="2957" y="561"/>
                </a:lnTo>
                <a:lnTo>
                  <a:pt x="2982" y="591"/>
                </a:lnTo>
                <a:lnTo>
                  <a:pt x="3008" y="621"/>
                </a:lnTo>
                <a:lnTo>
                  <a:pt x="3033" y="652"/>
                </a:lnTo>
                <a:lnTo>
                  <a:pt x="3057" y="684"/>
                </a:lnTo>
                <a:lnTo>
                  <a:pt x="3081" y="716"/>
                </a:lnTo>
                <a:lnTo>
                  <a:pt x="3103" y="748"/>
                </a:lnTo>
                <a:lnTo>
                  <a:pt x="3125" y="781"/>
                </a:lnTo>
                <a:lnTo>
                  <a:pt x="3146" y="814"/>
                </a:lnTo>
                <a:lnTo>
                  <a:pt x="3167" y="849"/>
                </a:lnTo>
                <a:lnTo>
                  <a:pt x="3186" y="883"/>
                </a:lnTo>
                <a:lnTo>
                  <a:pt x="3205" y="918"/>
                </a:lnTo>
                <a:lnTo>
                  <a:pt x="3223" y="954"/>
                </a:lnTo>
                <a:lnTo>
                  <a:pt x="3241" y="990"/>
                </a:lnTo>
                <a:lnTo>
                  <a:pt x="3257" y="1027"/>
                </a:lnTo>
                <a:lnTo>
                  <a:pt x="3272" y="1064"/>
                </a:lnTo>
                <a:lnTo>
                  <a:pt x="3287" y="1101"/>
                </a:lnTo>
                <a:lnTo>
                  <a:pt x="3301" y="1139"/>
                </a:lnTo>
                <a:lnTo>
                  <a:pt x="3314" y="1177"/>
                </a:lnTo>
                <a:lnTo>
                  <a:pt x="3326" y="1215"/>
                </a:lnTo>
                <a:lnTo>
                  <a:pt x="3337" y="1254"/>
                </a:lnTo>
                <a:lnTo>
                  <a:pt x="3348" y="1294"/>
                </a:lnTo>
                <a:lnTo>
                  <a:pt x="3357" y="1334"/>
                </a:lnTo>
                <a:lnTo>
                  <a:pt x="3366" y="1374"/>
                </a:lnTo>
                <a:lnTo>
                  <a:pt x="3373" y="1414"/>
                </a:lnTo>
                <a:lnTo>
                  <a:pt x="3380" y="1455"/>
                </a:lnTo>
                <a:lnTo>
                  <a:pt x="3385" y="1496"/>
                </a:lnTo>
                <a:lnTo>
                  <a:pt x="3390" y="1537"/>
                </a:lnTo>
                <a:lnTo>
                  <a:pt x="3393" y="1579"/>
                </a:lnTo>
                <a:lnTo>
                  <a:pt x="3396" y="1620"/>
                </a:lnTo>
                <a:lnTo>
                  <a:pt x="3397" y="1663"/>
                </a:lnTo>
                <a:lnTo>
                  <a:pt x="3398" y="1705"/>
                </a:lnTo>
                <a:lnTo>
                  <a:pt x="3395" y="1792"/>
                </a:lnTo>
                <a:lnTo>
                  <a:pt x="3389" y="1878"/>
                </a:lnTo>
                <a:lnTo>
                  <a:pt x="3378" y="1964"/>
                </a:lnTo>
                <a:lnTo>
                  <a:pt x="3364" y="2048"/>
                </a:lnTo>
                <a:lnTo>
                  <a:pt x="3344" y="2130"/>
                </a:lnTo>
                <a:lnTo>
                  <a:pt x="3322" y="2211"/>
                </a:lnTo>
                <a:lnTo>
                  <a:pt x="3294" y="2290"/>
                </a:lnTo>
                <a:lnTo>
                  <a:pt x="3264" y="2367"/>
                </a:lnTo>
                <a:lnTo>
                  <a:pt x="3229" y="2443"/>
                </a:lnTo>
                <a:lnTo>
                  <a:pt x="3192" y="2516"/>
                </a:lnTo>
                <a:lnTo>
                  <a:pt x="3151" y="2588"/>
                </a:lnTo>
                <a:lnTo>
                  <a:pt x="3106" y="2657"/>
                </a:lnTo>
                <a:lnTo>
                  <a:pt x="3059" y="2724"/>
                </a:lnTo>
                <a:lnTo>
                  <a:pt x="3009" y="2788"/>
                </a:lnTo>
                <a:lnTo>
                  <a:pt x="2955" y="2850"/>
                </a:lnTo>
                <a:lnTo>
                  <a:pt x="2898" y="2910"/>
                </a:lnTo>
                <a:lnTo>
                  <a:pt x="2840" y="2966"/>
                </a:lnTo>
                <a:lnTo>
                  <a:pt x="2778" y="3020"/>
                </a:lnTo>
                <a:lnTo>
                  <a:pt x="2714" y="3070"/>
                </a:lnTo>
                <a:lnTo>
                  <a:pt x="2647" y="3118"/>
                </a:lnTo>
                <a:lnTo>
                  <a:pt x="2578" y="3163"/>
                </a:lnTo>
                <a:lnTo>
                  <a:pt x="2507" y="3204"/>
                </a:lnTo>
                <a:lnTo>
                  <a:pt x="2433" y="3242"/>
                </a:lnTo>
                <a:lnTo>
                  <a:pt x="2359" y="3276"/>
                </a:lnTo>
                <a:lnTo>
                  <a:pt x="2282" y="3307"/>
                </a:lnTo>
                <a:lnTo>
                  <a:pt x="2203" y="3333"/>
                </a:lnTo>
                <a:lnTo>
                  <a:pt x="2122" y="3356"/>
                </a:lnTo>
                <a:lnTo>
                  <a:pt x="2040" y="3376"/>
                </a:lnTo>
                <a:lnTo>
                  <a:pt x="1957" y="3391"/>
                </a:lnTo>
                <a:lnTo>
                  <a:pt x="1872" y="3401"/>
                </a:lnTo>
                <a:lnTo>
                  <a:pt x="1786" y="3408"/>
                </a:lnTo>
                <a:lnTo>
                  <a:pt x="1699" y="3410"/>
                </a:lnTo>
                <a:lnTo>
                  <a:pt x="1657" y="3409"/>
                </a:lnTo>
                <a:lnTo>
                  <a:pt x="1615" y="3408"/>
                </a:lnTo>
                <a:lnTo>
                  <a:pt x="1573" y="3405"/>
                </a:lnTo>
                <a:lnTo>
                  <a:pt x="1532" y="3402"/>
                </a:lnTo>
                <a:lnTo>
                  <a:pt x="1491" y="3397"/>
                </a:lnTo>
                <a:lnTo>
                  <a:pt x="1450" y="3392"/>
                </a:lnTo>
                <a:lnTo>
                  <a:pt x="1409" y="3386"/>
                </a:lnTo>
                <a:lnTo>
                  <a:pt x="1369" y="3378"/>
                </a:lnTo>
                <a:lnTo>
                  <a:pt x="1329" y="3369"/>
                </a:lnTo>
                <a:lnTo>
                  <a:pt x="1289" y="3360"/>
                </a:lnTo>
                <a:lnTo>
                  <a:pt x="1250" y="3350"/>
                </a:lnTo>
                <a:lnTo>
                  <a:pt x="1211" y="3338"/>
                </a:lnTo>
                <a:lnTo>
                  <a:pt x="1172" y="3326"/>
                </a:lnTo>
                <a:lnTo>
                  <a:pt x="1134" y="3313"/>
                </a:lnTo>
                <a:lnTo>
                  <a:pt x="1098" y="3299"/>
                </a:lnTo>
                <a:lnTo>
                  <a:pt x="1060" y="3284"/>
                </a:lnTo>
                <a:lnTo>
                  <a:pt x="1023" y="3269"/>
                </a:lnTo>
                <a:lnTo>
                  <a:pt x="987" y="3252"/>
                </a:lnTo>
                <a:lnTo>
                  <a:pt x="951" y="3235"/>
                </a:lnTo>
                <a:lnTo>
                  <a:pt x="915" y="3217"/>
                </a:lnTo>
                <a:lnTo>
                  <a:pt x="880" y="3198"/>
                </a:lnTo>
                <a:lnTo>
                  <a:pt x="846" y="3178"/>
                </a:lnTo>
                <a:lnTo>
                  <a:pt x="812" y="3158"/>
                </a:lnTo>
                <a:lnTo>
                  <a:pt x="778" y="3136"/>
                </a:lnTo>
                <a:lnTo>
                  <a:pt x="745" y="3114"/>
                </a:lnTo>
                <a:lnTo>
                  <a:pt x="713" y="3092"/>
                </a:lnTo>
                <a:lnTo>
                  <a:pt x="682" y="3068"/>
                </a:lnTo>
                <a:lnTo>
                  <a:pt x="650" y="3044"/>
                </a:lnTo>
                <a:lnTo>
                  <a:pt x="619" y="3019"/>
                </a:lnTo>
                <a:lnTo>
                  <a:pt x="590" y="2993"/>
                </a:lnTo>
                <a:lnTo>
                  <a:pt x="560" y="2967"/>
                </a:lnTo>
                <a:lnTo>
                  <a:pt x="531" y="2941"/>
                </a:lnTo>
                <a:lnTo>
                  <a:pt x="1404" y="2064"/>
                </a:lnTo>
                <a:lnTo>
                  <a:pt x="1419" y="2076"/>
                </a:lnTo>
                <a:lnTo>
                  <a:pt x="1436" y="2087"/>
                </a:lnTo>
                <a:lnTo>
                  <a:pt x="1452" y="2097"/>
                </a:lnTo>
                <a:lnTo>
                  <a:pt x="1468" y="2108"/>
                </a:lnTo>
                <a:lnTo>
                  <a:pt x="1486" y="2118"/>
                </a:lnTo>
                <a:lnTo>
                  <a:pt x="1503" y="2126"/>
                </a:lnTo>
                <a:lnTo>
                  <a:pt x="1522" y="2134"/>
                </a:lnTo>
                <a:lnTo>
                  <a:pt x="1540" y="2142"/>
                </a:lnTo>
                <a:lnTo>
                  <a:pt x="1559" y="2148"/>
                </a:lnTo>
                <a:lnTo>
                  <a:pt x="1578" y="2154"/>
                </a:lnTo>
                <a:lnTo>
                  <a:pt x="1597" y="2159"/>
                </a:lnTo>
                <a:lnTo>
                  <a:pt x="1617" y="2163"/>
                </a:lnTo>
                <a:lnTo>
                  <a:pt x="1637" y="2166"/>
                </a:lnTo>
                <a:lnTo>
                  <a:pt x="1658" y="2168"/>
                </a:lnTo>
                <a:lnTo>
                  <a:pt x="1678" y="2169"/>
                </a:lnTo>
                <a:lnTo>
                  <a:pt x="1699" y="2170"/>
                </a:lnTo>
                <a:lnTo>
                  <a:pt x="1722" y="2169"/>
                </a:lnTo>
                <a:lnTo>
                  <a:pt x="1746" y="2167"/>
                </a:lnTo>
                <a:lnTo>
                  <a:pt x="1770" y="2164"/>
                </a:lnTo>
                <a:lnTo>
                  <a:pt x="1792" y="2160"/>
                </a:lnTo>
                <a:lnTo>
                  <a:pt x="1815" y="2155"/>
                </a:lnTo>
                <a:lnTo>
                  <a:pt x="1836" y="2149"/>
                </a:lnTo>
                <a:lnTo>
                  <a:pt x="1858" y="2142"/>
                </a:lnTo>
                <a:lnTo>
                  <a:pt x="1879" y="2133"/>
                </a:lnTo>
                <a:lnTo>
                  <a:pt x="1900" y="2124"/>
                </a:lnTo>
                <a:lnTo>
                  <a:pt x="1919" y="2114"/>
                </a:lnTo>
                <a:lnTo>
                  <a:pt x="1939" y="2103"/>
                </a:lnTo>
                <a:lnTo>
                  <a:pt x="1957" y="2090"/>
                </a:lnTo>
                <a:lnTo>
                  <a:pt x="1975" y="2078"/>
                </a:lnTo>
                <a:lnTo>
                  <a:pt x="1993" y="2064"/>
                </a:lnTo>
                <a:lnTo>
                  <a:pt x="2010" y="2049"/>
                </a:lnTo>
                <a:lnTo>
                  <a:pt x="2026" y="2034"/>
                </a:lnTo>
                <a:lnTo>
                  <a:pt x="2041" y="2017"/>
                </a:lnTo>
                <a:lnTo>
                  <a:pt x="2056" y="2001"/>
                </a:lnTo>
                <a:lnTo>
                  <a:pt x="2070" y="1983"/>
                </a:lnTo>
                <a:lnTo>
                  <a:pt x="2083" y="1965"/>
                </a:lnTo>
                <a:lnTo>
                  <a:pt x="2095" y="1946"/>
                </a:lnTo>
                <a:lnTo>
                  <a:pt x="2107" y="1927"/>
                </a:lnTo>
                <a:lnTo>
                  <a:pt x="2117" y="1906"/>
                </a:lnTo>
                <a:lnTo>
                  <a:pt x="2126" y="1886"/>
                </a:lnTo>
                <a:lnTo>
                  <a:pt x="2134" y="1865"/>
                </a:lnTo>
                <a:lnTo>
                  <a:pt x="2141" y="1844"/>
                </a:lnTo>
                <a:lnTo>
                  <a:pt x="2148" y="1821"/>
                </a:lnTo>
                <a:lnTo>
                  <a:pt x="2153" y="1798"/>
                </a:lnTo>
                <a:lnTo>
                  <a:pt x="2157" y="1776"/>
                </a:lnTo>
                <a:lnTo>
                  <a:pt x="2160" y="1752"/>
                </a:lnTo>
                <a:lnTo>
                  <a:pt x="2162" y="1729"/>
                </a:lnTo>
                <a:lnTo>
                  <a:pt x="2162" y="1705"/>
                </a:lnTo>
                <a:lnTo>
                  <a:pt x="2162" y="1684"/>
                </a:lnTo>
                <a:lnTo>
                  <a:pt x="2161" y="1664"/>
                </a:lnTo>
                <a:lnTo>
                  <a:pt x="2158" y="1643"/>
                </a:lnTo>
                <a:lnTo>
                  <a:pt x="2155" y="1623"/>
                </a:lnTo>
                <a:lnTo>
                  <a:pt x="2151" y="1603"/>
                </a:lnTo>
                <a:lnTo>
                  <a:pt x="2147" y="1583"/>
                </a:lnTo>
                <a:lnTo>
                  <a:pt x="2140" y="1565"/>
                </a:lnTo>
                <a:lnTo>
                  <a:pt x="2134" y="1545"/>
                </a:lnTo>
                <a:lnTo>
                  <a:pt x="2127" y="1527"/>
                </a:lnTo>
                <a:lnTo>
                  <a:pt x="2119" y="1509"/>
                </a:lnTo>
                <a:lnTo>
                  <a:pt x="2110" y="1491"/>
                </a:lnTo>
                <a:lnTo>
                  <a:pt x="2100" y="1473"/>
                </a:lnTo>
                <a:lnTo>
                  <a:pt x="2090" y="1457"/>
                </a:lnTo>
                <a:lnTo>
                  <a:pt x="2080" y="1440"/>
                </a:lnTo>
                <a:lnTo>
                  <a:pt x="2068" y="1425"/>
                </a:lnTo>
                <a:lnTo>
                  <a:pt x="2055" y="1410"/>
                </a:lnTo>
                <a:lnTo>
                  <a:pt x="2929" y="533"/>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E83BAAF0-9A1E-0D41-8A56-370B691CD74A}"/>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DC380E38-565B-C74B-B289-0C03C010A6A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B3FC851E-DAF2-7143-9F4B-AD328FA3C27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875328" y="1"/>
            <a:ext cx="3412671" cy="1670870"/>
          </a:xfrm>
          <a:prstGeom prst="rect">
            <a:avLst/>
          </a:prstGeom>
        </p:spPr>
      </p:pic>
    </p:spTree>
    <p:extLst>
      <p:ext uri="{BB962C8B-B14F-4D97-AF65-F5344CB8AC3E}">
        <p14:creationId xmlns:p14="http://schemas.microsoft.com/office/powerpoint/2010/main" val="145434539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8">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2188966" y="2589863"/>
            <a:ext cx="5107185" cy="5108862"/>
          </a:xfrm>
          <a:custGeom>
            <a:avLst/>
            <a:gdLst>
              <a:gd name="connsiteX0" fmla="*/ 2226853 w 5107185"/>
              <a:gd name="connsiteY0" fmla="*/ 4448679 h 5108860"/>
              <a:gd name="connsiteX1" fmla="*/ 2887034 w 5107185"/>
              <a:gd name="connsiteY1" fmla="*/ 4448679 h 5108860"/>
              <a:gd name="connsiteX2" fmla="*/ 2887034 w 5107185"/>
              <a:gd name="connsiteY2" fmla="*/ 5108860 h 5108860"/>
              <a:gd name="connsiteX3" fmla="*/ 2226853 w 5107185"/>
              <a:gd name="connsiteY3" fmla="*/ 5108860 h 5108860"/>
              <a:gd name="connsiteX4" fmla="*/ 11729 w 5107185"/>
              <a:gd name="connsiteY4" fmla="*/ 4448679 h 5108860"/>
              <a:gd name="connsiteX5" fmla="*/ 671910 w 5107185"/>
              <a:gd name="connsiteY5" fmla="*/ 4448679 h 5108860"/>
              <a:gd name="connsiteX6" fmla="*/ 671910 w 5107185"/>
              <a:gd name="connsiteY6" fmla="*/ 5108860 h 5108860"/>
              <a:gd name="connsiteX7" fmla="*/ 11729 w 5107185"/>
              <a:gd name="connsiteY7" fmla="*/ 5108860 h 5108860"/>
              <a:gd name="connsiteX8" fmla="*/ 4441977 w 5107185"/>
              <a:gd name="connsiteY8" fmla="*/ 4441977 h 5108860"/>
              <a:gd name="connsiteX9" fmla="*/ 5100483 w 5107185"/>
              <a:gd name="connsiteY9" fmla="*/ 4441977 h 5108860"/>
              <a:gd name="connsiteX10" fmla="*/ 5100483 w 5107185"/>
              <a:gd name="connsiteY10" fmla="*/ 5102158 h 5108860"/>
              <a:gd name="connsiteX11" fmla="*/ 4441977 w 5107185"/>
              <a:gd name="connsiteY11" fmla="*/ 5102158 h 5108860"/>
              <a:gd name="connsiteX12" fmla="*/ 3703043 w 5107185"/>
              <a:gd name="connsiteY12" fmla="*/ 4441977 h 5108860"/>
              <a:gd name="connsiteX13" fmla="*/ 4363224 w 5107185"/>
              <a:gd name="connsiteY13" fmla="*/ 4441977 h 5108860"/>
              <a:gd name="connsiteX14" fmla="*/ 4363224 w 5107185"/>
              <a:gd name="connsiteY14" fmla="*/ 5102158 h 5108860"/>
              <a:gd name="connsiteX15" fmla="*/ 3703043 w 5107185"/>
              <a:gd name="connsiteY15" fmla="*/ 5102158 h 5108860"/>
              <a:gd name="connsiteX16" fmla="*/ 2965786 w 5107185"/>
              <a:gd name="connsiteY16" fmla="*/ 4441977 h 5108860"/>
              <a:gd name="connsiteX17" fmla="*/ 3624292 w 5107185"/>
              <a:gd name="connsiteY17" fmla="*/ 4441977 h 5108860"/>
              <a:gd name="connsiteX18" fmla="*/ 3624292 w 5107185"/>
              <a:gd name="connsiteY18" fmla="*/ 5102158 h 5108860"/>
              <a:gd name="connsiteX19" fmla="*/ 2965786 w 5107185"/>
              <a:gd name="connsiteY19" fmla="*/ 5102158 h 5108860"/>
              <a:gd name="connsiteX20" fmla="*/ 1489595 w 5107185"/>
              <a:gd name="connsiteY20" fmla="*/ 4441977 h 5108860"/>
              <a:gd name="connsiteX21" fmla="*/ 2148101 w 5107185"/>
              <a:gd name="connsiteY21" fmla="*/ 4441977 h 5108860"/>
              <a:gd name="connsiteX22" fmla="*/ 2148101 w 5107185"/>
              <a:gd name="connsiteY22" fmla="*/ 5102158 h 5108860"/>
              <a:gd name="connsiteX23" fmla="*/ 1489595 w 5107185"/>
              <a:gd name="connsiteY23" fmla="*/ 5102158 h 5108860"/>
              <a:gd name="connsiteX24" fmla="*/ 750661 w 5107185"/>
              <a:gd name="connsiteY24" fmla="*/ 4441977 h 5108860"/>
              <a:gd name="connsiteX25" fmla="*/ 1409167 w 5107185"/>
              <a:gd name="connsiteY25" fmla="*/ 4441977 h 5108860"/>
              <a:gd name="connsiteX26" fmla="*/ 1409167 w 5107185"/>
              <a:gd name="connsiteY26" fmla="*/ 5102158 h 5108860"/>
              <a:gd name="connsiteX27" fmla="*/ 750661 w 5107185"/>
              <a:gd name="connsiteY27" fmla="*/ 5102158 h 5108860"/>
              <a:gd name="connsiteX28" fmla="*/ 3703043 w 5107185"/>
              <a:gd name="connsiteY28" fmla="*/ 3708071 h 5108860"/>
              <a:gd name="connsiteX29" fmla="*/ 4363224 w 5107185"/>
              <a:gd name="connsiteY29" fmla="*/ 3708071 h 5108860"/>
              <a:gd name="connsiteX30" fmla="*/ 4363224 w 5107185"/>
              <a:gd name="connsiteY30" fmla="*/ 4368252 h 5108860"/>
              <a:gd name="connsiteX31" fmla="*/ 3703043 w 5107185"/>
              <a:gd name="connsiteY31" fmla="*/ 4368252 h 5108860"/>
              <a:gd name="connsiteX32" fmla="*/ 4441977 w 5107185"/>
              <a:gd name="connsiteY32" fmla="*/ 3701368 h 5108860"/>
              <a:gd name="connsiteX33" fmla="*/ 5100483 w 5107185"/>
              <a:gd name="connsiteY33" fmla="*/ 3701368 h 5108860"/>
              <a:gd name="connsiteX34" fmla="*/ 5100483 w 5107185"/>
              <a:gd name="connsiteY34" fmla="*/ 4363225 h 5108860"/>
              <a:gd name="connsiteX35" fmla="*/ 4441977 w 5107185"/>
              <a:gd name="connsiteY35" fmla="*/ 4363225 h 5108860"/>
              <a:gd name="connsiteX36" fmla="*/ 2965786 w 5107185"/>
              <a:gd name="connsiteY36" fmla="*/ 3701368 h 5108860"/>
              <a:gd name="connsiteX37" fmla="*/ 3624292 w 5107185"/>
              <a:gd name="connsiteY37" fmla="*/ 3701368 h 5108860"/>
              <a:gd name="connsiteX38" fmla="*/ 3624292 w 5107185"/>
              <a:gd name="connsiteY38" fmla="*/ 4363225 h 5108860"/>
              <a:gd name="connsiteX39" fmla="*/ 2965786 w 5107185"/>
              <a:gd name="connsiteY39" fmla="*/ 4363225 h 5108860"/>
              <a:gd name="connsiteX40" fmla="*/ 2226853 w 5107185"/>
              <a:gd name="connsiteY40" fmla="*/ 3701368 h 5108860"/>
              <a:gd name="connsiteX41" fmla="*/ 2887034 w 5107185"/>
              <a:gd name="connsiteY41" fmla="*/ 3701368 h 5108860"/>
              <a:gd name="connsiteX42" fmla="*/ 2887034 w 5107185"/>
              <a:gd name="connsiteY42" fmla="*/ 4363225 h 5108860"/>
              <a:gd name="connsiteX43" fmla="*/ 2226853 w 5107185"/>
              <a:gd name="connsiteY43" fmla="*/ 4363225 h 5108860"/>
              <a:gd name="connsiteX44" fmla="*/ 1489595 w 5107185"/>
              <a:gd name="connsiteY44" fmla="*/ 3701368 h 5108860"/>
              <a:gd name="connsiteX45" fmla="*/ 2148101 w 5107185"/>
              <a:gd name="connsiteY45" fmla="*/ 3701368 h 5108860"/>
              <a:gd name="connsiteX46" fmla="*/ 2148101 w 5107185"/>
              <a:gd name="connsiteY46" fmla="*/ 4363225 h 5108860"/>
              <a:gd name="connsiteX47" fmla="*/ 1489595 w 5107185"/>
              <a:gd name="connsiteY47" fmla="*/ 4363225 h 5108860"/>
              <a:gd name="connsiteX48" fmla="*/ 750661 w 5107185"/>
              <a:gd name="connsiteY48" fmla="*/ 3701368 h 5108860"/>
              <a:gd name="connsiteX49" fmla="*/ 1409167 w 5107185"/>
              <a:gd name="connsiteY49" fmla="*/ 3701368 h 5108860"/>
              <a:gd name="connsiteX50" fmla="*/ 1409167 w 5107185"/>
              <a:gd name="connsiteY50" fmla="*/ 4363225 h 5108860"/>
              <a:gd name="connsiteX51" fmla="*/ 750661 w 5107185"/>
              <a:gd name="connsiteY51" fmla="*/ 4363225 h 5108860"/>
              <a:gd name="connsiteX52" fmla="*/ 11729 w 5107185"/>
              <a:gd name="connsiteY52" fmla="*/ 3701368 h 5108860"/>
              <a:gd name="connsiteX53" fmla="*/ 671910 w 5107185"/>
              <a:gd name="connsiteY53" fmla="*/ 3701368 h 5108860"/>
              <a:gd name="connsiteX54" fmla="*/ 671910 w 5107185"/>
              <a:gd name="connsiteY54" fmla="*/ 4363225 h 5108860"/>
              <a:gd name="connsiteX55" fmla="*/ 11729 w 5107185"/>
              <a:gd name="connsiteY55" fmla="*/ 4363225 h 5108860"/>
              <a:gd name="connsiteX56" fmla="*/ 1489595 w 5107185"/>
              <a:gd name="connsiteY56" fmla="*/ 2967462 h 5108860"/>
              <a:gd name="connsiteX57" fmla="*/ 2148101 w 5107185"/>
              <a:gd name="connsiteY57" fmla="*/ 2967462 h 5108860"/>
              <a:gd name="connsiteX58" fmla="*/ 2148101 w 5107185"/>
              <a:gd name="connsiteY58" fmla="*/ 3627643 h 5108860"/>
              <a:gd name="connsiteX59" fmla="*/ 1489595 w 5107185"/>
              <a:gd name="connsiteY59" fmla="*/ 3627643 h 5108860"/>
              <a:gd name="connsiteX60" fmla="*/ 11730 w 5107185"/>
              <a:gd name="connsiteY60" fmla="*/ 2967462 h 5108860"/>
              <a:gd name="connsiteX61" fmla="*/ 671910 w 5107185"/>
              <a:gd name="connsiteY61" fmla="*/ 2967462 h 5108860"/>
              <a:gd name="connsiteX62" fmla="*/ 671910 w 5107185"/>
              <a:gd name="connsiteY62" fmla="*/ 3627643 h 5108860"/>
              <a:gd name="connsiteX63" fmla="*/ 11730 w 5107185"/>
              <a:gd name="connsiteY63" fmla="*/ 3627643 h 5108860"/>
              <a:gd name="connsiteX64" fmla="*/ 4441977 w 5107185"/>
              <a:gd name="connsiteY64" fmla="*/ 2960760 h 5108860"/>
              <a:gd name="connsiteX65" fmla="*/ 5100483 w 5107185"/>
              <a:gd name="connsiteY65" fmla="*/ 2960760 h 5108860"/>
              <a:gd name="connsiteX66" fmla="*/ 5100483 w 5107185"/>
              <a:gd name="connsiteY66" fmla="*/ 3622617 h 5108860"/>
              <a:gd name="connsiteX67" fmla="*/ 4441977 w 5107185"/>
              <a:gd name="connsiteY67" fmla="*/ 3622617 h 5108860"/>
              <a:gd name="connsiteX68" fmla="*/ 3703043 w 5107185"/>
              <a:gd name="connsiteY68" fmla="*/ 2960760 h 5108860"/>
              <a:gd name="connsiteX69" fmla="*/ 4363224 w 5107185"/>
              <a:gd name="connsiteY69" fmla="*/ 2960760 h 5108860"/>
              <a:gd name="connsiteX70" fmla="*/ 4363224 w 5107185"/>
              <a:gd name="connsiteY70" fmla="*/ 3622617 h 5108860"/>
              <a:gd name="connsiteX71" fmla="*/ 3703043 w 5107185"/>
              <a:gd name="connsiteY71" fmla="*/ 3622617 h 5108860"/>
              <a:gd name="connsiteX72" fmla="*/ 2965786 w 5107185"/>
              <a:gd name="connsiteY72" fmla="*/ 2960760 h 5108860"/>
              <a:gd name="connsiteX73" fmla="*/ 3624292 w 5107185"/>
              <a:gd name="connsiteY73" fmla="*/ 2960760 h 5108860"/>
              <a:gd name="connsiteX74" fmla="*/ 3624292 w 5107185"/>
              <a:gd name="connsiteY74" fmla="*/ 3622617 h 5108860"/>
              <a:gd name="connsiteX75" fmla="*/ 2965786 w 5107185"/>
              <a:gd name="connsiteY75" fmla="*/ 3622617 h 5108860"/>
              <a:gd name="connsiteX76" fmla="*/ 2226853 w 5107185"/>
              <a:gd name="connsiteY76" fmla="*/ 2960760 h 5108860"/>
              <a:gd name="connsiteX77" fmla="*/ 2887034 w 5107185"/>
              <a:gd name="connsiteY77" fmla="*/ 2960760 h 5108860"/>
              <a:gd name="connsiteX78" fmla="*/ 2887034 w 5107185"/>
              <a:gd name="connsiteY78" fmla="*/ 3622617 h 5108860"/>
              <a:gd name="connsiteX79" fmla="*/ 2226853 w 5107185"/>
              <a:gd name="connsiteY79" fmla="*/ 3622617 h 5108860"/>
              <a:gd name="connsiteX80" fmla="*/ 750661 w 5107185"/>
              <a:gd name="connsiteY80" fmla="*/ 2960760 h 5108860"/>
              <a:gd name="connsiteX81" fmla="*/ 1409167 w 5107185"/>
              <a:gd name="connsiteY81" fmla="*/ 2960760 h 5108860"/>
              <a:gd name="connsiteX82" fmla="*/ 1409167 w 5107185"/>
              <a:gd name="connsiteY82" fmla="*/ 3622617 h 5108860"/>
              <a:gd name="connsiteX83" fmla="*/ 750661 w 5107185"/>
              <a:gd name="connsiteY83" fmla="*/ 3622617 h 5108860"/>
              <a:gd name="connsiteX84" fmla="*/ 2965786 w 5107185"/>
              <a:gd name="connsiteY84" fmla="*/ 2226853 h 5108860"/>
              <a:gd name="connsiteX85" fmla="*/ 3624292 w 5107185"/>
              <a:gd name="connsiteY85" fmla="*/ 2226853 h 5108860"/>
              <a:gd name="connsiteX86" fmla="*/ 3624292 w 5107185"/>
              <a:gd name="connsiteY86" fmla="*/ 2888710 h 5108860"/>
              <a:gd name="connsiteX87" fmla="*/ 2965786 w 5107185"/>
              <a:gd name="connsiteY87" fmla="*/ 2888710 h 5108860"/>
              <a:gd name="connsiteX88" fmla="*/ 750661 w 5107185"/>
              <a:gd name="connsiteY88" fmla="*/ 2226853 h 5108860"/>
              <a:gd name="connsiteX89" fmla="*/ 1409167 w 5107185"/>
              <a:gd name="connsiteY89" fmla="*/ 2226853 h 5108860"/>
              <a:gd name="connsiteX90" fmla="*/ 1409167 w 5107185"/>
              <a:gd name="connsiteY90" fmla="*/ 2888710 h 5108860"/>
              <a:gd name="connsiteX91" fmla="*/ 750661 w 5107185"/>
              <a:gd name="connsiteY91" fmla="*/ 2888710 h 5108860"/>
              <a:gd name="connsiteX92" fmla="*/ 4441977 w 5107185"/>
              <a:gd name="connsiteY92" fmla="*/ 2220151 h 5108860"/>
              <a:gd name="connsiteX93" fmla="*/ 5100483 w 5107185"/>
              <a:gd name="connsiteY93" fmla="*/ 2220151 h 5108860"/>
              <a:gd name="connsiteX94" fmla="*/ 5100483 w 5107185"/>
              <a:gd name="connsiteY94" fmla="*/ 2882008 h 5108860"/>
              <a:gd name="connsiteX95" fmla="*/ 4441977 w 5107185"/>
              <a:gd name="connsiteY95" fmla="*/ 2882008 h 5108860"/>
              <a:gd name="connsiteX96" fmla="*/ 3703043 w 5107185"/>
              <a:gd name="connsiteY96" fmla="*/ 2220151 h 5108860"/>
              <a:gd name="connsiteX97" fmla="*/ 4363224 w 5107185"/>
              <a:gd name="connsiteY97" fmla="*/ 2220151 h 5108860"/>
              <a:gd name="connsiteX98" fmla="*/ 4363224 w 5107185"/>
              <a:gd name="connsiteY98" fmla="*/ 2882008 h 5108860"/>
              <a:gd name="connsiteX99" fmla="*/ 3703043 w 5107185"/>
              <a:gd name="connsiteY99" fmla="*/ 2882008 h 5108860"/>
              <a:gd name="connsiteX100" fmla="*/ 2226853 w 5107185"/>
              <a:gd name="connsiteY100" fmla="*/ 2220151 h 5108860"/>
              <a:gd name="connsiteX101" fmla="*/ 2887034 w 5107185"/>
              <a:gd name="connsiteY101" fmla="*/ 2220151 h 5108860"/>
              <a:gd name="connsiteX102" fmla="*/ 2887034 w 5107185"/>
              <a:gd name="connsiteY102" fmla="*/ 2882008 h 5108860"/>
              <a:gd name="connsiteX103" fmla="*/ 2226853 w 5107185"/>
              <a:gd name="connsiteY103" fmla="*/ 2882008 h 5108860"/>
              <a:gd name="connsiteX104" fmla="*/ 1489595 w 5107185"/>
              <a:gd name="connsiteY104" fmla="*/ 2220151 h 5108860"/>
              <a:gd name="connsiteX105" fmla="*/ 2148101 w 5107185"/>
              <a:gd name="connsiteY105" fmla="*/ 2220151 h 5108860"/>
              <a:gd name="connsiteX106" fmla="*/ 2148101 w 5107185"/>
              <a:gd name="connsiteY106" fmla="*/ 2882008 h 5108860"/>
              <a:gd name="connsiteX107" fmla="*/ 1489595 w 5107185"/>
              <a:gd name="connsiteY107" fmla="*/ 2882008 h 5108860"/>
              <a:gd name="connsiteX108" fmla="*/ 11730 w 5107185"/>
              <a:gd name="connsiteY108" fmla="*/ 2220151 h 5108860"/>
              <a:gd name="connsiteX109" fmla="*/ 671910 w 5107185"/>
              <a:gd name="connsiteY109" fmla="*/ 2220151 h 5108860"/>
              <a:gd name="connsiteX110" fmla="*/ 671910 w 5107185"/>
              <a:gd name="connsiteY110" fmla="*/ 2882008 h 5108860"/>
              <a:gd name="connsiteX111" fmla="*/ 11730 w 5107185"/>
              <a:gd name="connsiteY111" fmla="*/ 2882008 h 5108860"/>
              <a:gd name="connsiteX112" fmla="*/ 4441977 w 5107185"/>
              <a:gd name="connsiteY112" fmla="*/ 1481217 h 5108860"/>
              <a:gd name="connsiteX113" fmla="*/ 5100483 w 5107185"/>
              <a:gd name="connsiteY113" fmla="*/ 1481217 h 5108860"/>
              <a:gd name="connsiteX114" fmla="*/ 5100483 w 5107185"/>
              <a:gd name="connsiteY114" fmla="*/ 2141398 h 5108860"/>
              <a:gd name="connsiteX115" fmla="*/ 4441977 w 5107185"/>
              <a:gd name="connsiteY115" fmla="*/ 2141398 h 5108860"/>
              <a:gd name="connsiteX116" fmla="*/ 3703043 w 5107185"/>
              <a:gd name="connsiteY116" fmla="*/ 1481217 h 5108860"/>
              <a:gd name="connsiteX117" fmla="*/ 4363224 w 5107185"/>
              <a:gd name="connsiteY117" fmla="*/ 1481217 h 5108860"/>
              <a:gd name="connsiteX118" fmla="*/ 4363224 w 5107185"/>
              <a:gd name="connsiteY118" fmla="*/ 2141398 h 5108860"/>
              <a:gd name="connsiteX119" fmla="*/ 3703043 w 5107185"/>
              <a:gd name="connsiteY119" fmla="*/ 2141398 h 5108860"/>
              <a:gd name="connsiteX120" fmla="*/ 2965786 w 5107185"/>
              <a:gd name="connsiteY120" fmla="*/ 1481217 h 5108860"/>
              <a:gd name="connsiteX121" fmla="*/ 3624292 w 5107185"/>
              <a:gd name="connsiteY121" fmla="*/ 1481217 h 5108860"/>
              <a:gd name="connsiteX122" fmla="*/ 3624292 w 5107185"/>
              <a:gd name="connsiteY122" fmla="*/ 2141398 h 5108860"/>
              <a:gd name="connsiteX123" fmla="*/ 2965786 w 5107185"/>
              <a:gd name="connsiteY123" fmla="*/ 2141398 h 5108860"/>
              <a:gd name="connsiteX124" fmla="*/ 2226853 w 5107185"/>
              <a:gd name="connsiteY124" fmla="*/ 1481217 h 5108860"/>
              <a:gd name="connsiteX125" fmla="*/ 2887034 w 5107185"/>
              <a:gd name="connsiteY125" fmla="*/ 1481217 h 5108860"/>
              <a:gd name="connsiteX126" fmla="*/ 2887034 w 5107185"/>
              <a:gd name="connsiteY126" fmla="*/ 2141398 h 5108860"/>
              <a:gd name="connsiteX127" fmla="*/ 2226853 w 5107185"/>
              <a:gd name="connsiteY127" fmla="*/ 2141398 h 5108860"/>
              <a:gd name="connsiteX128" fmla="*/ 1489595 w 5107185"/>
              <a:gd name="connsiteY128" fmla="*/ 1481217 h 5108860"/>
              <a:gd name="connsiteX129" fmla="*/ 2148101 w 5107185"/>
              <a:gd name="connsiteY129" fmla="*/ 1481217 h 5108860"/>
              <a:gd name="connsiteX130" fmla="*/ 2148101 w 5107185"/>
              <a:gd name="connsiteY130" fmla="*/ 2141398 h 5108860"/>
              <a:gd name="connsiteX131" fmla="*/ 1489595 w 5107185"/>
              <a:gd name="connsiteY131" fmla="*/ 2141398 h 5108860"/>
              <a:gd name="connsiteX132" fmla="*/ 750661 w 5107185"/>
              <a:gd name="connsiteY132" fmla="*/ 1481217 h 5108860"/>
              <a:gd name="connsiteX133" fmla="*/ 1409167 w 5107185"/>
              <a:gd name="connsiteY133" fmla="*/ 1481217 h 5108860"/>
              <a:gd name="connsiteX134" fmla="*/ 1409167 w 5107185"/>
              <a:gd name="connsiteY134" fmla="*/ 2141398 h 5108860"/>
              <a:gd name="connsiteX135" fmla="*/ 750661 w 5107185"/>
              <a:gd name="connsiteY135" fmla="*/ 2141398 h 5108860"/>
              <a:gd name="connsiteX136" fmla="*/ 11730 w 5107185"/>
              <a:gd name="connsiteY136" fmla="*/ 1481217 h 5108860"/>
              <a:gd name="connsiteX137" fmla="*/ 671910 w 5107185"/>
              <a:gd name="connsiteY137" fmla="*/ 1481217 h 5108860"/>
              <a:gd name="connsiteX138" fmla="*/ 671910 w 5107185"/>
              <a:gd name="connsiteY138" fmla="*/ 2141398 h 5108860"/>
              <a:gd name="connsiteX139" fmla="*/ 11730 w 5107185"/>
              <a:gd name="connsiteY139" fmla="*/ 2141398 h 5108860"/>
              <a:gd name="connsiteX140" fmla="*/ 4441977 w 5107185"/>
              <a:gd name="connsiteY140" fmla="*/ 740609 h 5108860"/>
              <a:gd name="connsiteX141" fmla="*/ 5100483 w 5107185"/>
              <a:gd name="connsiteY141" fmla="*/ 740609 h 5108860"/>
              <a:gd name="connsiteX142" fmla="*/ 5100483 w 5107185"/>
              <a:gd name="connsiteY142" fmla="*/ 1400790 h 5108860"/>
              <a:gd name="connsiteX143" fmla="*/ 4441977 w 5107185"/>
              <a:gd name="connsiteY143" fmla="*/ 1400790 h 5108860"/>
              <a:gd name="connsiteX144" fmla="*/ 3703043 w 5107185"/>
              <a:gd name="connsiteY144" fmla="*/ 740609 h 5108860"/>
              <a:gd name="connsiteX145" fmla="*/ 4363224 w 5107185"/>
              <a:gd name="connsiteY145" fmla="*/ 740609 h 5108860"/>
              <a:gd name="connsiteX146" fmla="*/ 4363224 w 5107185"/>
              <a:gd name="connsiteY146" fmla="*/ 1400790 h 5108860"/>
              <a:gd name="connsiteX147" fmla="*/ 3703043 w 5107185"/>
              <a:gd name="connsiteY147" fmla="*/ 1400790 h 5108860"/>
              <a:gd name="connsiteX148" fmla="*/ 2972488 w 5107185"/>
              <a:gd name="connsiteY148" fmla="*/ 740609 h 5108860"/>
              <a:gd name="connsiteX149" fmla="*/ 3630994 w 5107185"/>
              <a:gd name="connsiteY149" fmla="*/ 740609 h 5108860"/>
              <a:gd name="connsiteX150" fmla="*/ 3630994 w 5107185"/>
              <a:gd name="connsiteY150" fmla="*/ 1400790 h 5108860"/>
              <a:gd name="connsiteX151" fmla="*/ 2972488 w 5107185"/>
              <a:gd name="connsiteY151" fmla="*/ 1400790 h 5108860"/>
              <a:gd name="connsiteX152" fmla="*/ 2226853 w 5107185"/>
              <a:gd name="connsiteY152" fmla="*/ 740609 h 5108860"/>
              <a:gd name="connsiteX153" fmla="*/ 2887034 w 5107185"/>
              <a:gd name="connsiteY153" fmla="*/ 740609 h 5108860"/>
              <a:gd name="connsiteX154" fmla="*/ 2887034 w 5107185"/>
              <a:gd name="connsiteY154" fmla="*/ 1400790 h 5108860"/>
              <a:gd name="connsiteX155" fmla="*/ 2226853 w 5107185"/>
              <a:gd name="connsiteY155" fmla="*/ 1400790 h 5108860"/>
              <a:gd name="connsiteX156" fmla="*/ 1489595 w 5107185"/>
              <a:gd name="connsiteY156" fmla="*/ 740609 h 5108860"/>
              <a:gd name="connsiteX157" fmla="*/ 2148101 w 5107185"/>
              <a:gd name="connsiteY157" fmla="*/ 740609 h 5108860"/>
              <a:gd name="connsiteX158" fmla="*/ 2148101 w 5107185"/>
              <a:gd name="connsiteY158" fmla="*/ 1400790 h 5108860"/>
              <a:gd name="connsiteX159" fmla="*/ 1489595 w 5107185"/>
              <a:gd name="connsiteY159" fmla="*/ 1400790 h 5108860"/>
              <a:gd name="connsiteX160" fmla="*/ 750661 w 5107185"/>
              <a:gd name="connsiteY160" fmla="*/ 740609 h 5108860"/>
              <a:gd name="connsiteX161" fmla="*/ 1409167 w 5107185"/>
              <a:gd name="connsiteY161" fmla="*/ 740609 h 5108860"/>
              <a:gd name="connsiteX162" fmla="*/ 1409167 w 5107185"/>
              <a:gd name="connsiteY162" fmla="*/ 1400790 h 5108860"/>
              <a:gd name="connsiteX163" fmla="*/ 750661 w 5107185"/>
              <a:gd name="connsiteY163" fmla="*/ 1400790 h 5108860"/>
              <a:gd name="connsiteX164" fmla="*/ 11730 w 5107185"/>
              <a:gd name="connsiteY164" fmla="*/ 733906 h 5108860"/>
              <a:gd name="connsiteX165" fmla="*/ 671910 w 5107185"/>
              <a:gd name="connsiteY165" fmla="*/ 733906 h 5108860"/>
              <a:gd name="connsiteX166" fmla="*/ 671910 w 5107185"/>
              <a:gd name="connsiteY166" fmla="*/ 1395763 h 5108860"/>
              <a:gd name="connsiteX167" fmla="*/ 11730 w 5107185"/>
              <a:gd name="connsiteY167" fmla="*/ 1395763 h 5108860"/>
              <a:gd name="connsiteX168" fmla="*/ 4448679 w 5107185"/>
              <a:gd name="connsiteY168" fmla="*/ 0 h 5108860"/>
              <a:gd name="connsiteX169" fmla="*/ 5107185 w 5107185"/>
              <a:gd name="connsiteY169" fmla="*/ 0 h 5108860"/>
              <a:gd name="connsiteX170" fmla="*/ 5107185 w 5107185"/>
              <a:gd name="connsiteY170" fmla="*/ 660181 h 5108860"/>
              <a:gd name="connsiteX171" fmla="*/ 4448679 w 5107185"/>
              <a:gd name="connsiteY171" fmla="*/ 660181 h 5108860"/>
              <a:gd name="connsiteX172" fmla="*/ 3703043 w 5107185"/>
              <a:gd name="connsiteY172" fmla="*/ 0 h 5108860"/>
              <a:gd name="connsiteX173" fmla="*/ 4363224 w 5107185"/>
              <a:gd name="connsiteY173" fmla="*/ 0 h 5108860"/>
              <a:gd name="connsiteX174" fmla="*/ 4363224 w 5107185"/>
              <a:gd name="connsiteY174" fmla="*/ 660181 h 5108860"/>
              <a:gd name="connsiteX175" fmla="*/ 3703043 w 5107185"/>
              <a:gd name="connsiteY175" fmla="*/ 660181 h 5108860"/>
              <a:gd name="connsiteX176" fmla="*/ 2965786 w 5107185"/>
              <a:gd name="connsiteY176" fmla="*/ 0 h 5108860"/>
              <a:gd name="connsiteX177" fmla="*/ 3624292 w 5107185"/>
              <a:gd name="connsiteY177" fmla="*/ 0 h 5108860"/>
              <a:gd name="connsiteX178" fmla="*/ 3624292 w 5107185"/>
              <a:gd name="connsiteY178" fmla="*/ 660181 h 5108860"/>
              <a:gd name="connsiteX179" fmla="*/ 2965786 w 5107185"/>
              <a:gd name="connsiteY179" fmla="*/ 660181 h 5108860"/>
              <a:gd name="connsiteX180" fmla="*/ 2226853 w 5107185"/>
              <a:gd name="connsiteY180" fmla="*/ 0 h 5108860"/>
              <a:gd name="connsiteX181" fmla="*/ 2887034 w 5107185"/>
              <a:gd name="connsiteY181" fmla="*/ 0 h 5108860"/>
              <a:gd name="connsiteX182" fmla="*/ 2887034 w 5107185"/>
              <a:gd name="connsiteY182" fmla="*/ 660181 h 5108860"/>
              <a:gd name="connsiteX183" fmla="*/ 2226853 w 5107185"/>
              <a:gd name="connsiteY183" fmla="*/ 660181 h 5108860"/>
              <a:gd name="connsiteX184" fmla="*/ 1489595 w 5107185"/>
              <a:gd name="connsiteY184" fmla="*/ 0 h 5108860"/>
              <a:gd name="connsiteX185" fmla="*/ 2148101 w 5107185"/>
              <a:gd name="connsiteY185" fmla="*/ 0 h 5108860"/>
              <a:gd name="connsiteX186" fmla="*/ 2148101 w 5107185"/>
              <a:gd name="connsiteY186" fmla="*/ 660181 h 5108860"/>
              <a:gd name="connsiteX187" fmla="*/ 1489595 w 5107185"/>
              <a:gd name="connsiteY187" fmla="*/ 660181 h 5108860"/>
              <a:gd name="connsiteX188" fmla="*/ 743959 w 5107185"/>
              <a:gd name="connsiteY188" fmla="*/ 0 h 5108860"/>
              <a:gd name="connsiteX189" fmla="*/ 1404140 w 5107185"/>
              <a:gd name="connsiteY189" fmla="*/ 0 h 5108860"/>
              <a:gd name="connsiteX190" fmla="*/ 1404140 w 5107185"/>
              <a:gd name="connsiteY190" fmla="*/ 660181 h 5108860"/>
              <a:gd name="connsiteX191" fmla="*/ 743959 w 5107185"/>
              <a:gd name="connsiteY191" fmla="*/ 660181 h 5108860"/>
              <a:gd name="connsiteX192" fmla="*/ 0 w 5107185"/>
              <a:gd name="connsiteY192" fmla="*/ 0 h 5108860"/>
              <a:gd name="connsiteX193" fmla="*/ 658505 w 5107185"/>
              <a:gd name="connsiteY193" fmla="*/ 0 h 5108860"/>
              <a:gd name="connsiteX194" fmla="*/ 658505 w 5107185"/>
              <a:gd name="connsiteY194" fmla="*/ 660181 h 5108860"/>
              <a:gd name="connsiteX195" fmla="*/ 0 w 5107185"/>
              <a:gd name="connsiteY195" fmla="*/ 660181 h 5108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Lst>
            <a:rect l="l" t="t" r="r" b="b"/>
            <a:pathLst>
              <a:path w="5107185" h="5108860">
                <a:moveTo>
                  <a:pt x="2226853" y="4448679"/>
                </a:moveTo>
                <a:lnTo>
                  <a:pt x="2887034" y="4448679"/>
                </a:lnTo>
                <a:lnTo>
                  <a:pt x="2887034" y="5108860"/>
                </a:lnTo>
                <a:lnTo>
                  <a:pt x="2226853" y="5108860"/>
                </a:lnTo>
                <a:close/>
                <a:moveTo>
                  <a:pt x="11729" y="4448679"/>
                </a:moveTo>
                <a:lnTo>
                  <a:pt x="671910" y="4448679"/>
                </a:lnTo>
                <a:lnTo>
                  <a:pt x="671910" y="5108860"/>
                </a:lnTo>
                <a:lnTo>
                  <a:pt x="11729" y="5108860"/>
                </a:lnTo>
                <a:close/>
                <a:moveTo>
                  <a:pt x="4441977" y="4441977"/>
                </a:moveTo>
                <a:lnTo>
                  <a:pt x="5100483" y="4441977"/>
                </a:lnTo>
                <a:lnTo>
                  <a:pt x="5100483" y="5102158"/>
                </a:lnTo>
                <a:lnTo>
                  <a:pt x="4441977" y="5102158"/>
                </a:lnTo>
                <a:close/>
                <a:moveTo>
                  <a:pt x="3703043" y="4441977"/>
                </a:moveTo>
                <a:lnTo>
                  <a:pt x="4363224" y="4441977"/>
                </a:lnTo>
                <a:lnTo>
                  <a:pt x="4363224" y="5102158"/>
                </a:lnTo>
                <a:lnTo>
                  <a:pt x="3703043" y="5102158"/>
                </a:lnTo>
                <a:close/>
                <a:moveTo>
                  <a:pt x="2965786" y="4441977"/>
                </a:moveTo>
                <a:lnTo>
                  <a:pt x="3624292" y="4441977"/>
                </a:lnTo>
                <a:lnTo>
                  <a:pt x="3624292" y="5102158"/>
                </a:lnTo>
                <a:lnTo>
                  <a:pt x="2965786" y="5102158"/>
                </a:lnTo>
                <a:close/>
                <a:moveTo>
                  <a:pt x="1489595" y="4441977"/>
                </a:moveTo>
                <a:lnTo>
                  <a:pt x="2148101" y="4441977"/>
                </a:lnTo>
                <a:lnTo>
                  <a:pt x="2148101" y="5102158"/>
                </a:lnTo>
                <a:lnTo>
                  <a:pt x="1489595" y="5102158"/>
                </a:lnTo>
                <a:close/>
                <a:moveTo>
                  <a:pt x="750661" y="4441977"/>
                </a:moveTo>
                <a:lnTo>
                  <a:pt x="1409167" y="4441977"/>
                </a:lnTo>
                <a:lnTo>
                  <a:pt x="1409167" y="5102158"/>
                </a:lnTo>
                <a:lnTo>
                  <a:pt x="750661" y="5102158"/>
                </a:lnTo>
                <a:close/>
                <a:moveTo>
                  <a:pt x="3703043" y="3708071"/>
                </a:moveTo>
                <a:lnTo>
                  <a:pt x="4363224" y="3708071"/>
                </a:lnTo>
                <a:lnTo>
                  <a:pt x="4363224" y="4368252"/>
                </a:lnTo>
                <a:lnTo>
                  <a:pt x="3703043" y="4368252"/>
                </a:lnTo>
                <a:close/>
                <a:moveTo>
                  <a:pt x="4441977" y="3701368"/>
                </a:moveTo>
                <a:lnTo>
                  <a:pt x="5100483" y="3701368"/>
                </a:lnTo>
                <a:lnTo>
                  <a:pt x="5100483" y="4363225"/>
                </a:lnTo>
                <a:lnTo>
                  <a:pt x="4441977" y="4363225"/>
                </a:lnTo>
                <a:close/>
                <a:moveTo>
                  <a:pt x="2965786" y="3701368"/>
                </a:moveTo>
                <a:lnTo>
                  <a:pt x="3624292" y="3701368"/>
                </a:lnTo>
                <a:lnTo>
                  <a:pt x="3624292" y="4363225"/>
                </a:lnTo>
                <a:lnTo>
                  <a:pt x="2965786" y="4363225"/>
                </a:lnTo>
                <a:close/>
                <a:moveTo>
                  <a:pt x="2226853" y="3701368"/>
                </a:moveTo>
                <a:lnTo>
                  <a:pt x="2887034" y="3701368"/>
                </a:lnTo>
                <a:lnTo>
                  <a:pt x="2887034" y="4363225"/>
                </a:lnTo>
                <a:lnTo>
                  <a:pt x="2226853" y="4363225"/>
                </a:lnTo>
                <a:close/>
                <a:moveTo>
                  <a:pt x="1489595" y="3701368"/>
                </a:moveTo>
                <a:lnTo>
                  <a:pt x="2148101" y="3701368"/>
                </a:lnTo>
                <a:lnTo>
                  <a:pt x="2148101" y="4363225"/>
                </a:lnTo>
                <a:lnTo>
                  <a:pt x="1489595" y="4363225"/>
                </a:lnTo>
                <a:close/>
                <a:moveTo>
                  <a:pt x="750661" y="3701368"/>
                </a:moveTo>
                <a:lnTo>
                  <a:pt x="1409167" y="3701368"/>
                </a:lnTo>
                <a:lnTo>
                  <a:pt x="1409167" y="4363225"/>
                </a:lnTo>
                <a:lnTo>
                  <a:pt x="750661" y="4363225"/>
                </a:lnTo>
                <a:close/>
                <a:moveTo>
                  <a:pt x="11729" y="3701368"/>
                </a:moveTo>
                <a:lnTo>
                  <a:pt x="671910" y="3701368"/>
                </a:lnTo>
                <a:lnTo>
                  <a:pt x="671910" y="4363225"/>
                </a:lnTo>
                <a:lnTo>
                  <a:pt x="11729" y="4363225"/>
                </a:lnTo>
                <a:close/>
                <a:moveTo>
                  <a:pt x="1489595" y="2967462"/>
                </a:moveTo>
                <a:lnTo>
                  <a:pt x="2148101" y="2967462"/>
                </a:lnTo>
                <a:lnTo>
                  <a:pt x="2148101" y="3627643"/>
                </a:lnTo>
                <a:lnTo>
                  <a:pt x="1489595" y="3627643"/>
                </a:lnTo>
                <a:close/>
                <a:moveTo>
                  <a:pt x="11730" y="2967462"/>
                </a:moveTo>
                <a:lnTo>
                  <a:pt x="671910" y="2967462"/>
                </a:lnTo>
                <a:lnTo>
                  <a:pt x="671910" y="3627643"/>
                </a:lnTo>
                <a:lnTo>
                  <a:pt x="11730" y="3627643"/>
                </a:lnTo>
                <a:close/>
                <a:moveTo>
                  <a:pt x="4441977" y="2960760"/>
                </a:moveTo>
                <a:lnTo>
                  <a:pt x="5100483" y="2960760"/>
                </a:lnTo>
                <a:lnTo>
                  <a:pt x="5100483" y="3622617"/>
                </a:lnTo>
                <a:lnTo>
                  <a:pt x="4441977" y="3622617"/>
                </a:lnTo>
                <a:close/>
                <a:moveTo>
                  <a:pt x="3703043" y="2960760"/>
                </a:moveTo>
                <a:lnTo>
                  <a:pt x="4363224" y="2960760"/>
                </a:lnTo>
                <a:lnTo>
                  <a:pt x="4363224" y="3622617"/>
                </a:lnTo>
                <a:lnTo>
                  <a:pt x="3703043" y="3622617"/>
                </a:lnTo>
                <a:close/>
                <a:moveTo>
                  <a:pt x="2965786" y="2960760"/>
                </a:moveTo>
                <a:lnTo>
                  <a:pt x="3624292" y="2960760"/>
                </a:lnTo>
                <a:lnTo>
                  <a:pt x="3624292" y="3622617"/>
                </a:lnTo>
                <a:lnTo>
                  <a:pt x="2965786" y="3622617"/>
                </a:lnTo>
                <a:close/>
                <a:moveTo>
                  <a:pt x="2226853" y="2960760"/>
                </a:moveTo>
                <a:lnTo>
                  <a:pt x="2887034" y="2960760"/>
                </a:lnTo>
                <a:lnTo>
                  <a:pt x="2887034" y="3622617"/>
                </a:lnTo>
                <a:lnTo>
                  <a:pt x="2226853" y="3622617"/>
                </a:lnTo>
                <a:close/>
                <a:moveTo>
                  <a:pt x="750661" y="2960760"/>
                </a:moveTo>
                <a:lnTo>
                  <a:pt x="1409167" y="2960760"/>
                </a:lnTo>
                <a:lnTo>
                  <a:pt x="1409167" y="3622617"/>
                </a:lnTo>
                <a:lnTo>
                  <a:pt x="750661" y="3622617"/>
                </a:lnTo>
                <a:close/>
                <a:moveTo>
                  <a:pt x="2965786" y="2226853"/>
                </a:moveTo>
                <a:lnTo>
                  <a:pt x="3624292" y="2226853"/>
                </a:lnTo>
                <a:lnTo>
                  <a:pt x="3624292" y="2888710"/>
                </a:lnTo>
                <a:lnTo>
                  <a:pt x="2965786" y="2888710"/>
                </a:lnTo>
                <a:close/>
                <a:moveTo>
                  <a:pt x="750661" y="2226853"/>
                </a:moveTo>
                <a:lnTo>
                  <a:pt x="1409167" y="2226853"/>
                </a:lnTo>
                <a:lnTo>
                  <a:pt x="1409167" y="2888710"/>
                </a:lnTo>
                <a:lnTo>
                  <a:pt x="750661" y="2888710"/>
                </a:lnTo>
                <a:close/>
                <a:moveTo>
                  <a:pt x="4441977" y="2220151"/>
                </a:moveTo>
                <a:lnTo>
                  <a:pt x="5100483" y="2220151"/>
                </a:lnTo>
                <a:lnTo>
                  <a:pt x="5100483" y="2882008"/>
                </a:lnTo>
                <a:lnTo>
                  <a:pt x="4441977" y="2882008"/>
                </a:lnTo>
                <a:close/>
                <a:moveTo>
                  <a:pt x="3703043" y="2220151"/>
                </a:moveTo>
                <a:lnTo>
                  <a:pt x="4363224" y="2220151"/>
                </a:lnTo>
                <a:lnTo>
                  <a:pt x="4363224" y="2882008"/>
                </a:lnTo>
                <a:lnTo>
                  <a:pt x="3703043" y="2882008"/>
                </a:lnTo>
                <a:close/>
                <a:moveTo>
                  <a:pt x="2226853" y="2220151"/>
                </a:moveTo>
                <a:lnTo>
                  <a:pt x="2887034" y="2220151"/>
                </a:lnTo>
                <a:lnTo>
                  <a:pt x="2887034" y="2882008"/>
                </a:lnTo>
                <a:lnTo>
                  <a:pt x="2226853" y="2882008"/>
                </a:lnTo>
                <a:close/>
                <a:moveTo>
                  <a:pt x="1489595" y="2220151"/>
                </a:moveTo>
                <a:lnTo>
                  <a:pt x="2148101" y="2220151"/>
                </a:lnTo>
                <a:lnTo>
                  <a:pt x="2148101" y="2882008"/>
                </a:lnTo>
                <a:lnTo>
                  <a:pt x="1489595" y="2882008"/>
                </a:lnTo>
                <a:close/>
                <a:moveTo>
                  <a:pt x="11730" y="2220151"/>
                </a:moveTo>
                <a:lnTo>
                  <a:pt x="671910" y="2220151"/>
                </a:lnTo>
                <a:lnTo>
                  <a:pt x="671910" y="2882008"/>
                </a:lnTo>
                <a:lnTo>
                  <a:pt x="11730" y="2882008"/>
                </a:lnTo>
                <a:close/>
                <a:moveTo>
                  <a:pt x="4441977" y="1481217"/>
                </a:moveTo>
                <a:lnTo>
                  <a:pt x="5100483" y="1481217"/>
                </a:lnTo>
                <a:lnTo>
                  <a:pt x="5100483" y="2141398"/>
                </a:lnTo>
                <a:lnTo>
                  <a:pt x="4441977" y="2141398"/>
                </a:lnTo>
                <a:close/>
                <a:moveTo>
                  <a:pt x="3703043" y="1481217"/>
                </a:moveTo>
                <a:lnTo>
                  <a:pt x="4363224" y="1481217"/>
                </a:lnTo>
                <a:lnTo>
                  <a:pt x="4363224" y="2141398"/>
                </a:lnTo>
                <a:lnTo>
                  <a:pt x="3703043" y="2141398"/>
                </a:lnTo>
                <a:close/>
                <a:moveTo>
                  <a:pt x="2965786" y="1481217"/>
                </a:moveTo>
                <a:lnTo>
                  <a:pt x="3624292" y="1481217"/>
                </a:lnTo>
                <a:lnTo>
                  <a:pt x="3624292" y="2141398"/>
                </a:lnTo>
                <a:lnTo>
                  <a:pt x="2965786" y="2141398"/>
                </a:lnTo>
                <a:close/>
                <a:moveTo>
                  <a:pt x="2226853" y="1481217"/>
                </a:moveTo>
                <a:lnTo>
                  <a:pt x="2887034" y="1481217"/>
                </a:lnTo>
                <a:lnTo>
                  <a:pt x="2887034" y="2141398"/>
                </a:lnTo>
                <a:lnTo>
                  <a:pt x="2226853" y="2141398"/>
                </a:lnTo>
                <a:close/>
                <a:moveTo>
                  <a:pt x="1489595" y="1481217"/>
                </a:moveTo>
                <a:lnTo>
                  <a:pt x="2148101" y="1481217"/>
                </a:lnTo>
                <a:lnTo>
                  <a:pt x="2148101" y="2141398"/>
                </a:lnTo>
                <a:lnTo>
                  <a:pt x="1489595" y="2141398"/>
                </a:lnTo>
                <a:close/>
                <a:moveTo>
                  <a:pt x="750661" y="1481217"/>
                </a:moveTo>
                <a:lnTo>
                  <a:pt x="1409167" y="1481217"/>
                </a:lnTo>
                <a:lnTo>
                  <a:pt x="1409167" y="2141398"/>
                </a:lnTo>
                <a:lnTo>
                  <a:pt x="750661" y="2141398"/>
                </a:lnTo>
                <a:close/>
                <a:moveTo>
                  <a:pt x="11730" y="1481217"/>
                </a:moveTo>
                <a:lnTo>
                  <a:pt x="671910" y="1481217"/>
                </a:lnTo>
                <a:lnTo>
                  <a:pt x="671910" y="2141398"/>
                </a:lnTo>
                <a:lnTo>
                  <a:pt x="11730" y="2141398"/>
                </a:lnTo>
                <a:close/>
                <a:moveTo>
                  <a:pt x="4441977" y="740609"/>
                </a:moveTo>
                <a:lnTo>
                  <a:pt x="5100483" y="740609"/>
                </a:lnTo>
                <a:lnTo>
                  <a:pt x="5100483" y="1400790"/>
                </a:lnTo>
                <a:lnTo>
                  <a:pt x="4441977" y="1400790"/>
                </a:lnTo>
                <a:close/>
                <a:moveTo>
                  <a:pt x="3703043" y="740609"/>
                </a:moveTo>
                <a:lnTo>
                  <a:pt x="4363224" y="740609"/>
                </a:lnTo>
                <a:lnTo>
                  <a:pt x="4363224" y="1400790"/>
                </a:lnTo>
                <a:lnTo>
                  <a:pt x="3703043" y="1400790"/>
                </a:lnTo>
                <a:close/>
                <a:moveTo>
                  <a:pt x="2972488" y="740609"/>
                </a:moveTo>
                <a:lnTo>
                  <a:pt x="3630994" y="740609"/>
                </a:lnTo>
                <a:lnTo>
                  <a:pt x="3630994" y="1400790"/>
                </a:lnTo>
                <a:lnTo>
                  <a:pt x="2972488" y="1400790"/>
                </a:lnTo>
                <a:close/>
                <a:moveTo>
                  <a:pt x="2226853" y="740609"/>
                </a:moveTo>
                <a:lnTo>
                  <a:pt x="2887034" y="740609"/>
                </a:lnTo>
                <a:lnTo>
                  <a:pt x="2887034" y="1400790"/>
                </a:lnTo>
                <a:lnTo>
                  <a:pt x="2226853" y="1400790"/>
                </a:lnTo>
                <a:close/>
                <a:moveTo>
                  <a:pt x="1489595" y="740609"/>
                </a:moveTo>
                <a:lnTo>
                  <a:pt x="2148101" y="740609"/>
                </a:lnTo>
                <a:lnTo>
                  <a:pt x="2148101" y="1400790"/>
                </a:lnTo>
                <a:lnTo>
                  <a:pt x="1489595" y="1400790"/>
                </a:lnTo>
                <a:close/>
                <a:moveTo>
                  <a:pt x="750661" y="740609"/>
                </a:moveTo>
                <a:lnTo>
                  <a:pt x="1409167" y="740609"/>
                </a:lnTo>
                <a:lnTo>
                  <a:pt x="1409167" y="1400790"/>
                </a:lnTo>
                <a:lnTo>
                  <a:pt x="750661" y="1400790"/>
                </a:lnTo>
                <a:close/>
                <a:moveTo>
                  <a:pt x="11730" y="733906"/>
                </a:moveTo>
                <a:lnTo>
                  <a:pt x="671910" y="733906"/>
                </a:lnTo>
                <a:lnTo>
                  <a:pt x="671910" y="1395763"/>
                </a:lnTo>
                <a:lnTo>
                  <a:pt x="11730" y="1395763"/>
                </a:lnTo>
                <a:close/>
                <a:moveTo>
                  <a:pt x="4448679" y="0"/>
                </a:moveTo>
                <a:lnTo>
                  <a:pt x="5107185" y="0"/>
                </a:lnTo>
                <a:lnTo>
                  <a:pt x="5107185" y="660181"/>
                </a:lnTo>
                <a:lnTo>
                  <a:pt x="4448679" y="660181"/>
                </a:lnTo>
                <a:close/>
                <a:moveTo>
                  <a:pt x="3703043" y="0"/>
                </a:moveTo>
                <a:lnTo>
                  <a:pt x="4363224" y="0"/>
                </a:lnTo>
                <a:lnTo>
                  <a:pt x="4363224" y="660181"/>
                </a:lnTo>
                <a:lnTo>
                  <a:pt x="3703043" y="660181"/>
                </a:lnTo>
                <a:close/>
                <a:moveTo>
                  <a:pt x="2965786" y="0"/>
                </a:moveTo>
                <a:lnTo>
                  <a:pt x="3624292" y="0"/>
                </a:lnTo>
                <a:lnTo>
                  <a:pt x="3624292" y="660181"/>
                </a:lnTo>
                <a:lnTo>
                  <a:pt x="2965786" y="660181"/>
                </a:lnTo>
                <a:close/>
                <a:moveTo>
                  <a:pt x="2226853" y="0"/>
                </a:moveTo>
                <a:lnTo>
                  <a:pt x="2887034" y="0"/>
                </a:lnTo>
                <a:lnTo>
                  <a:pt x="2887034" y="660181"/>
                </a:lnTo>
                <a:lnTo>
                  <a:pt x="2226853" y="660181"/>
                </a:lnTo>
                <a:close/>
                <a:moveTo>
                  <a:pt x="1489595" y="0"/>
                </a:moveTo>
                <a:lnTo>
                  <a:pt x="2148101" y="0"/>
                </a:lnTo>
                <a:lnTo>
                  <a:pt x="2148101" y="660181"/>
                </a:lnTo>
                <a:lnTo>
                  <a:pt x="1489595" y="660181"/>
                </a:lnTo>
                <a:close/>
                <a:moveTo>
                  <a:pt x="743959" y="0"/>
                </a:moveTo>
                <a:lnTo>
                  <a:pt x="1404140" y="0"/>
                </a:lnTo>
                <a:lnTo>
                  <a:pt x="1404140" y="660181"/>
                </a:lnTo>
                <a:lnTo>
                  <a:pt x="743959" y="660181"/>
                </a:lnTo>
                <a:close/>
                <a:moveTo>
                  <a:pt x="0" y="0"/>
                </a:moveTo>
                <a:lnTo>
                  <a:pt x="658505" y="0"/>
                </a:lnTo>
                <a:lnTo>
                  <a:pt x="658505" y="660181"/>
                </a:lnTo>
                <a:lnTo>
                  <a:pt x="0" y="660181"/>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F0EA58F7-1E2E-9B4C-83BF-15FF6FA5482B}"/>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FF9CA034-9947-D74F-8A4C-27409DFC8E6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A843F20B-4D59-2B49-B5FD-CA10886F110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410023604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40">
    <p:spTree>
      <p:nvGrpSpPr>
        <p:cNvPr id="1" name=""/>
        <p:cNvGrpSpPr/>
        <p:nvPr/>
      </p:nvGrpSpPr>
      <p:grpSpPr>
        <a:xfrm>
          <a:off x="0" y="0"/>
          <a:ext cx="0" cy="0"/>
          <a:chOff x="0" y="0"/>
          <a:chExt cx="0" cy="0"/>
        </a:xfrm>
      </p:grpSpPr>
      <p:sp>
        <p:nvSpPr>
          <p:cNvPr id="5" name="Picture Placeholder 2"/>
          <p:cNvSpPr>
            <a:spLocks noGrp="1"/>
          </p:cNvSpPr>
          <p:nvPr>
            <p:ph type="pic" sz="quarter" idx="12"/>
          </p:nvPr>
        </p:nvSpPr>
        <p:spPr>
          <a:xfrm>
            <a:off x="702734" y="2263699"/>
            <a:ext cx="8156496" cy="556186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EB65A552-852A-FE4D-9C5A-B550C6F53C69}"/>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484C0BF7-15A0-1444-AB7A-075C7BABC83C}"/>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10" name="Picture Placeholder 2">
            <a:extLst>
              <a:ext uri="{FF2B5EF4-FFF2-40B4-BE49-F238E27FC236}">
                <a16:creationId xmlns:a16="http://schemas.microsoft.com/office/drawing/2014/main" id="{541D08C9-F904-A340-8390-216BCDF0CFE1}"/>
              </a:ext>
            </a:extLst>
          </p:cNvPr>
          <p:cNvSpPr>
            <a:spLocks noGrp="1"/>
          </p:cNvSpPr>
          <p:nvPr>
            <p:ph type="pic" sz="quarter" idx="13"/>
          </p:nvPr>
        </p:nvSpPr>
        <p:spPr>
          <a:xfrm>
            <a:off x="9411837" y="2263699"/>
            <a:ext cx="8156496" cy="556186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pic>
        <p:nvPicPr>
          <p:cNvPr id="8" name="Picture 7">
            <a:extLst>
              <a:ext uri="{FF2B5EF4-FFF2-40B4-BE49-F238E27FC236}">
                <a16:creationId xmlns:a16="http://schemas.microsoft.com/office/drawing/2014/main" id="{C8D5A0FC-150F-3E4D-B73E-1F331C7ED6D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24263980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03">
    <p:bg>
      <p:bgPr>
        <a:solidFill>
          <a:srgbClr val="011E4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F78AF54-799E-FA4D-8805-CF18392EBDEE}"/>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solidFill>
                  <a:schemeClr val="bg2"/>
                </a:solidFill>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solidFill>
                <a:schemeClr val="bg2"/>
              </a:solidFill>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C0D5169F-3487-C34A-8648-00A55A947DCB}"/>
              </a:ext>
            </a:extLst>
          </p:cNvPr>
          <p:cNvCxnSpPr>
            <a:cxnSpLocks/>
          </p:cNvCxnSpPr>
          <p:nvPr userDrawn="1"/>
        </p:nvCxnSpPr>
        <p:spPr>
          <a:xfrm flipV="1">
            <a:off x="17568333" y="9352284"/>
            <a:ext cx="719667" cy="15389"/>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6877169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01">
    <p:spTree>
      <p:nvGrpSpPr>
        <p:cNvPr id="1" name=""/>
        <p:cNvGrpSpPr/>
        <p:nvPr/>
      </p:nvGrpSpPr>
      <p:grpSpPr>
        <a:xfrm>
          <a:off x="0" y="0"/>
          <a:ext cx="0" cy="0"/>
          <a:chOff x="0" y="0"/>
          <a:chExt cx="0" cy="0"/>
        </a:xfrm>
      </p:grpSpPr>
      <p:sp>
        <p:nvSpPr>
          <p:cNvPr id="9" name="Picture Placeholder 2"/>
          <p:cNvSpPr>
            <a:spLocks noGrp="1"/>
          </p:cNvSpPr>
          <p:nvPr>
            <p:ph type="pic" sz="quarter" idx="14"/>
          </p:nvPr>
        </p:nvSpPr>
        <p:spPr>
          <a:xfrm>
            <a:off x="0" y="0"/>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0" name="Picture Placeholder 2"/>
          <p:cNvSpPr>
            <a:spLocks noGrp="1"/>
          </p:cNvSpPr>
          <p:nvPr>
            <p:ph type="pic" sz="quarter" idx="15"/>
          </p:nvPr>
        </p:nvSpPr>
        <p:spPr>
          <a:xfrm>
            <a:off x="0" y="5144294"/>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1" name="Picture Placeholder 2"/>
          <p:cNvSpPr>
            <a:spLocks noGrp="1"/>
          </p:cNvSpPr>
          <p:nvPr>
            <p:ph type="pic" sz="quarter" idx="16"/>
          </p:nvPr>
        </p:nvSpPr>
        <p:spPr>
          <a:xfrm>
            <a:off x="5144294" y="0"/>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2" name="Picture Placeholder 2"/>
          <p:cNvSpPr>
            <a:spLocks noGrp="1"/>
          </p:cNvSpPr>
          <p:nvPr>
            <p:ph type="pic" sz="quarter" idx="17"/>
          </p:nvPr>
        </p:nvSpPr>
        <p:spPr>
          <a:xfrm>
            <a:off x="5144294" y="5144294"/>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3" name="Picture Placeholder 2"/>
          <p:cNvSpPr>
            <a:spLocks noGrp="1"/>
          </p:cNvSpPr>
          <p:nvPr>
            <p:ph type="pic" sz="quarter" idx="18"/>
          </p:nvPr>
        </p:nvSpPr>
        <p:spPr>
          <a:xfrm>
            <a:off x="10288588" y="0"/>
            <a:ext cx="7999412"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832D5946-B973-9449-9865-94AFD721314D}"/>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923D0F85-37D5-C34E-BB0E-F454DA048E1E}"/>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3219558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Textslide">
  <p:cSld name="Textslide">
    <p:spTree>
      <p:nvGrpSpPr>
        <p:cNvPr id="1" name="Shape 32"/>
        <p:cNvGrpSpPr/>
        <p:nvPr/>
      </p:nvGrpSpPr>
      <p:grpSpPr>
        <a:xfrm>
          <a:off x="0" y="0"/>
          <a:ext cx="0" cy="0"/>
          <a:chOff x="0" y="0"/>
          <a:chExt cx="0" cy="0"/>
        </a:xfrm>
      </p:grpSpPr>
      <p:sp>
        <p:nvSpPr>
          <p:cNvPr id="33" name="Google Shape;33;p34"/>
          <p:cNvSpPr/>
          <p:nvPr/>
        </p:nvSpPr>
        <p:spPr>
          <a:xfrm>
            <a:off x="360000" y="360056"/>
            <a:ext cx="17568000" cy="8583725"/>
          </a:xfrm>
          <a:prstGeom prst="rect">
            <a:avLst/>
          </a:prstGeom>
          <a:solidFill>
            <a:schemeClr val="lt2">
              <a:alpha val="49803"/>
            </a:schemeClr>
          </a:solidFill>
          <a:ln>
            <a:noFill/>
          </a:ln>
        </p:spPr>
        <p:txBody>
          <a:bodyPr spcFirstLastPara="1" wrap="square" lIns="137138" tIns="68550" rIns="137138" bIns="68550" anchor="ctr" anchorCtr="0">
            <a:noAutofit/>
          </a:bodyPr>
          <a:lstStyle/>
          <a:p>
            <a:pPr marL="0" marR="0" lvl="0" indent="0" algn="ctr" rtl="0">
              <a:spcBef>
                <a:spcPts val="0"/>
              </a:spcBef>
              <a:spcAft>
                <a:spcPts val="0"/>
              </a:spcAft>
              <a:buNone/>
            </a:pPr>
            <a:endParaRPr sz="3600" b="0" i="0" u="none" strike="noStrike" cap="none">
              <a:solidFill>
                <a:schemeClr val="lt1"/>
              </a:solidFill>
              <a:latin typeface="Calibri"/>
              <a:ea typeface="Calibri"/>
              <a:cs typeface="Calibri"/>
              <a:sym typeface="Calibri"/>
            </a:endParaRPr>
          </a:p>
        </p:txBody>
      </p:sp>
      <p:sp>
        <p:nvSpPr>
          <p:cNvPr id="34" name="Google Shape;34;p34"/>
          <p:cNvSpPr txBox="1">
            <a:spLocks noGrp="1"/>
          </p:cNvSpPr>
          <p:nvPr>
            <p:ph type="title"/>
          </p:nvPr>
        </p:nvSpPr>
        <p:spPr>
          <a:xfrm>
            <a:off x="914400" y="664781"/>
            <a:ext cx="16459200" cy="171476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009999"/>
              </a:buClr>
              <a:buSzPts val="4800"/>
              <a:buFont typeface="Roboto"/>
              <a:buNone/>
              <a:defRPr sz="7200" b="1">
                <a:latin typeface="Roboto"/>
                <a:ea typeface="Roboto"/>
                <a:cs typeface="Roboto"/>
                <a:sym typeface="Roboto"/>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 name="Google Shape;35;p34"/>
          <p:cNvSpPr txBox="1">
            <a:spLocks noGrp="1"/>
          </p:cNvSpPr>
          <p:nvPr>
            <p:ph type="subTitle" idx="1"/>
          </p:nvPr>
        </p:nvSpPr>
        <p:spPr>
          <a:xfrm>
            <a:off x="935389" y="2512662"/>
            <a:ext cx="16438211" cy="5886187"/>
          </a:xfrm>
          <a:prstGeom prst="rect">
            <a:avLst/>
          </a:prstGeom>
          <a:noFill/>
          <a:ln>
            <a:noFill/>
          </a:ln>
        </p:spPr>
        <p:txBody>
          <a:bodyPr spcFirstLastPara="1" wrap="square" lIns="91425" tIns="45700" rIns="91425" bIns="45700" anchor="t" anchorCtr="0">
            <a:normAutofit/>
          </a:bodyPr>
          <a:lstStyle>
            <a:lvl1pPr lvl="0" algn="l">
              <a:lnSpc>
                <a:spcPct val="90000"/>
              </a:lnSpc>
              <a:spcBef>
                <a:spcPts val="1500"/>
              </a:spcBef>
              <a:spcAft>
                <a:spcPts val="0"/>
              </a:spcAft>
              <a:buClr>
                <a:schemeClr val="dk1"/>
              </a:buClr>
              <a:buSzPts val="3200"/>
              <a:buNone/>
              <a:defRPr sz="4800">
                <a:solidFill>
                  <a:schemeClr val="dk1"/>
                </a:solidFill>
                <a:latin typeface="Roboto"/>
                <a:ea typeface="Roboto"/>
                <a:cs typeface="Roboto"/>
                <a:sym typeface="Roboto"/>
              </a:defRPr>
            </a:lvl1pPr>
            <a:lvl2pPr lvl="1" algn="ctr">
              <a:lnSpc>
                <a:spcPct val="90000"/>
              </a:lnSpc>
              <a:spcBef>
                <a:spcPts val="750"/>
              </a:spcBef>
              <a:spcAft>
                <a:spcPts val="0"/>
              </a:spcAft>
              <a:buClr>
                <a:srgbClr val="888888"/>
              </a:buClr>
              <a:buSzPts val="2400"/>
              <a:buNone/>
              <a:defRPr>
                <a:solidFill>
                  <a:srgbClr val="888888"/>
                </a:solidFill>
              </a:defRPr>
            </a:lvl2pPr>
            <a:lvl3pPr lvl="2" algn="ctr">
              <a:lnSpc>
                <a:spcPct val="90000"/>
              </a:lnSpc>
              <a:spcBef>
                <a:spcPts val="750"/>
              </a:spcBef>
              <a:spcAft>
                <a:spcPts val="0"/>
              </a:spcAft>
              <a:buClr>
                <a:srgbClr val="888888"/>
              </a:buClr>
              <a:buSzPts val="2000"/>
              <a:buNone/>
              <a:defRPr>
                <a:solidFill>
                  <a:srgbClr val="888888"/>
                </a:solidFill>
              </a:defRPr>
            </a:lvl3pPr>
            <a:lvl4pPr lvl="3" algn="ctr">
              <a:lnSpc>
                <a:spcPct val="90000"/>
              </a:lnSpc>
              <a:spcBef>
                <a:spcPts val="750"/>
              </a:spcBef>
              <a:spcAft>
                <a:spcPts val="0"/>
              </a:spcAft>
              <a:buClr>
                <a:srgbClr val="888888"/>
              </a:buClr>
              <a:buSzPts val="1800"/>
              <a:buNone/>
              <a:defRPr>
                <a:solidFill>
                  <a:srgbClr val="888888"/>
                </a:solidFill>
              </a:defRPr>
            </a:lvl4pPr>
            <a:lvl5pPr lvl="4" algn="ctr">
              <a:lnSpc>
                <a:spcPct val="90000"/>
              </a:lnSpc>
              <a:spcBef>
                <a:spcPts val="750"/>
              </a:spcBef>
              <a:spcAft>
                <a:spcPts val="0"/>
              </a:spcAft>
              <a:buClr>
                <a:srgbClr val="888888"/>
              </a:buClr>
              <a:buSzPts val="1800"/>
              <a:buNone/>
              <a:defRPr>
                <a:solidFill>
                  <a:srgbClr val="888888"/>
                </a:solidFill>
              </a:defRPr>
            </a:lvl5pPr>
            <a:lvl6pPr lvl="5" algn="ctr">
              <a:lnSpc>
                <a:spcPct val="90000"/>
              </a:lnSpc>
              <a:spcBef>
                <a:spcPts val="750"/>
              </a:spcBef>
              <a:spcAft>
                <a:spcPts val="0"/>
              </a:spcAft>
              <a:buClr>
                <a:srgbClr val="888888"/>
              </a:buClr>
              <a:buSzPts val="1800"/>
              <a:buNone/>
              <a:defRPr>
                <a:solidFill>
                  <a:srgbClr val="888888"/>
                </a:solidFill>
              </a:defRPr>
            </a:lvl6pPr>
            <a:lvl7pPr lvl="6" algn="ctr">
              <a:lnSpc>
                <a:spcPct val="90000"/>
              </a:lnSpc>
              <a:spcBef>
                <a:spcPts val="750"/>
              </a:spcBef>
              <a:spcAft>
                <a:spcPts val="0"/>
              </a:spcAft>
              <a:buClr>
                <a:srgbClr val="888888"/>
              </a:buClr>
              <a:buSzPts val="1800"/>
              <a:buNone/>
              <a:defRPr>
                <a:solidFill>
                  <a:srgbClr val="888888"/>
                </a:solidFill>
              </a:defRPr>
            </a:lvl7pPr>
            <a:lvl8pPr lvl="7" algn="ctr">
              <a:lnSpc>
                <a:spcPct val="90000"/>
              </a:lnSpc>
              <a:spcBef>
                <a:spcPts val="750"/>
              </a:spcBef>
              <a:spcAft>
                <a:spcPts val="0"/>
              </a:spcAft>
              <a:buClr>
                <a:srgbClr val="888888"/>
              </a:buClr>
              <a:buSzPts val="1800"/>
              <a:buNone/>
              <a:defRPr>
                <a:solidFill>
                  <a:srgbClr val="888888"/>
                </a:solidFill>
              </a:defRPr>
            </a:lvl8pPr>
            <a:lvl9pPr lvl="8" algn="ctr">
              <a:lnSpc>
                <a:spcPct val="90000"/>
              </a:lnSpc>
              <a:spcBef>
                <a:spcPts val="750"/>
              </a:spcBef>
              <a:spcAft>
                <a:spcPts val="0"/>
              </a:spcAft>
              <a:buClr>
                <a:srgbClr val="888888"/>
              </a:buClr>
              <a:buSzPts val="1800"/>
              <a:buNone/>
              <a:defRPr>
                <a:solidFill>
                  <a:srgbClr val="888888"/>
                </a:solidFill>
              </a:defRPr>
            </a:lvl9pPr>
          </a:lstStyle>
          <a:p>
            <a:endParaRPr/>
          </a:p>
        </p:txBody>
      </p:sp>
    </p:spTree>
    <p:extLst>
      <p:ext uri="{BB962C8B-B14F-4D97-AF65-F5344CB8AC3E}">
        <p14:creationId xmlns:p14="http://schemas.microsoft.com/office/powerpoint/2010/main" val="310210264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1_Textslide">
    <p:spTree>
      <p:nvGrpSpPr>
        <p:cNvPr id="1" name=""/>
        <p:cNvGrpSpPr/>
        <p:nvPr/>
      </p:nvGrpSpPr>
      <p:grpSpPr>
        <a:xfrm>
          <a:off x="0" y="0"/>
          <a:ext cx="0" cy="0"/>
          <a:chOff x="0" y="0"/>
          <a:chExt cx="0" cy="0"/>
        </a:xfrm>
      </p:grpSpPr>
      <p:sp>
        <p:nvSpPr>
          <p:cNvPr id="4" name="Rektangel 3"/>
          <p:cNvSpPr/>
          <p:nvPr userDrawn="1"/>
        </p:nvSpPr>
        <p:spPr>
          <a:xfrm>
            <a:off x="360000" y="360056"/>
            <a:ext cx="17568000" cy="8583725"/>
          </a:xfrm>
          <a:prstGeom prst="rect">
            <a:avLst/>
          </a:prstGeom>
          <a:solidFill>
            <a:schemeClr val="bg2">
              <a:alpha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sz="3600"/>
          </a:p>
        </p:txBody>
      </p:sp>
      <p:sp>
        <p:nvSpPr>
          <p:cNvPr id="2" name="Tittel 1"/>
          <p:cNvSpPr>
            <a:spLocks noGrp="1"/>
          </p:cNvSpPr>
          <p:nvPr>
            <p:ph type="title" hasCustomPrompt="1"/>
          </p:nvPr>
        </p:nvSpPr>
        <p:spPr>
          <a:xfrm>
            <a:off x="914400" y="664781"/>
            <a:ext cx="16459200" cy="1714765"/>
          </a:xfrm>
          <a:prstGeom prst="rect">
            <a:avLst/>
          </a:prstGeom>
        </p:spPr>
        <p:txBody>
          <a:bodyPr vert="horz"/>
          <a:lstStyle>
            <a:lvl1pPr algn="l">
              <a:defRPr sz="7200" b="1">
                <a:latin typeface="Roboto" panose="02000000000000000000" pitchFamily="2" charset="0"/>
                <a:ea typeface="Roboto" panose="02000000000000000000" pitchFamily="2" charset="0"/>
              </a:defRPr>
            </a:lvl1pPr>
          </a:lstStyle>
          <a:p>
            <a:r>
              <a:rPr lang="nb-NO"/>
              <a:t>Edit </a:t>
            </a:r>
            <a:r>
              <a:rPr lang="nb-NO" err="1"/>
              <a:t>this</a:t>
            </a:r>
            <a:r>
              <a:rPr lang="nb-NO"/>
              <a:t> </a:t>
            </a:r>
            <a:r>
              <a:rPr lang="nb-NO" err="1"/>
              <a:t>text</a:t>
            </a:r>
            <a:endParaRPr lang="nb-NO"/>
          </a:p>
        </p:txBody>
      </p:sp>
      <p:sp>
        <p:nvSpPr>
          <p:cNvPr id="7" name="Undertittel 2"/>
          <p:cNvSpPr>
            <a:spLocks noGrp="1"/>
          </p:cNvSpPr>
          <p:nvPr>
            <p:ph type="subTitle" idx="1" hasCustomPrompt="1"/>
          </p:nvPr>
        </p:nvSpPr>
        <p:spPr>
          <a:xfrm>
            <a:off x="935389" y="2512662"/>
            <a:ext cx="16438211" cy="5886187"/>
          </a:xfrm>
          <a:prstGeom prst="rect">
            <a:avLst/>
          </a:prstGeom>
        </p:spPr>
        <p:txBody>
          <a:bodyPr/>
          <a:lstStyle>
            <a:lvl1pPr marL="0" indent="0" algn="l">
              <a:buNone/>
              <a:defRPr sz="4800">
                <a:solidFill>
                  <a:schemeClr val="tx1"/>
                </a:solidFill>
                <a:latin typeface="Roboto" panose="02000000000000000000" pitchFamily="2" charset="0"/>
                <a:ea typeface="Roboto" panose="02000000000000000000" pitchFamily="2" charset="0"/>
              </a:defRPr>
            </a:lvl1pPr>
            <a:lvl2pPr marL="914378" indent="0" algn="ctr">
              <a:buNone/>
              <a:defRPr>
                <a:solidFill>
                  <a:schemeClr val="tx1">
                    <a:tint val="75000"/>
                  </a:schemeClr>
                </a:solidFill>
              </a:defRPr>
            </a:lvl2pPr>
            <a:lvl3pPr marL="1828755" indent="0" algn="ctr">
              <a:buNone/>
              <a:defRPr>
                <a:solidFill>
                  <a:schemeClr val="tx1">
                    <a:tint val="75000"/>
                  </a:schemeClr>
                </a:solidFill>
              </a:defRPr>
            </a:lvl3pPr>
            <a:lvl4pPr marL="2743131" indent="0" algn="ctr">
              <a:buNone/>
              <a:defRPr>
                <a:solidFill>
                  <a:schemeClr val="tx1">
                    <a:tint val="75000"/>
                  </a:schemeClr>
                </a:solidFill>
              </a:defRPr>
            </a:lvl4pPr>
            <a:lvl5pPr marL="3657509" indent="0" algn="ctr">
              <a:buNone/>
              <a:defRPr>
                <a:solidFill>
                  <a:schemeClr val="tx1">
                    <a:tint val="75000"/>
                  </a:schemeClr>
                </a:solidFill>
              </a:defRPr>
            </a:lvl5pPr>
            <a:lvl6pPr marL="4571886" indent="0" algn="ctr">
              <a:buNone/>
              <a:defRPr>
                <a:solidFill>
                  <a:schemeClr val="tx1">
                    <a:tint val="75000"/>
                  </a:schemeClr>
                </a:solidFill>
              </a:defRPr>
            </a:lvl6pPr>
            <a:lvl7pPr marL="5486264" indent="0" algn="ctr">
              <a:buNone/>
              <a:defRPr>
                <a:solidFill>
                  <a:schemeClr val="tx1">
                    <a:tint val="75000"/>
                  </a:schemeClr>
                </a:solidFill>
              </a:defRPr>
            </a:lvl7pPr>
            <a:lvl8pPr marL="6400640" indent="0" algn="ctr">
              <a:buNone/>
              <a:defRPr>
                <a:solidFill>
                  <a:schemeClr val="tx1">
                    <a:tint val="75000"/>
                  </a:schemeClr>
                </a:solidFill>
              </a:defRPr>
            </a:lvl8pPr>
            <a:lvl9pPr marL="7315017" indent="0" algn="ctr">
              <a:buNone/>
              <a:defRPr>
                <a:solidFill>
                  <a:schemeClr val="tx1">
                    <a:tint val="75000"/>
                  </a:schemeClr>
                </a:solidFill>
              </a:defRPr>
            </a:lvl9pPr>
          </a:lstStyle>
          <a:p>
            <a:r>
              <a:rPr lang="nb-NO"/>
              <a:t>Edit </a:t>
            </a:r>
            <a:r>
              <a:rPr lang="nb-NO" err="1"/>
              <a:t>this</a:t>
            </a:r>
            <a:r>
              <a:rPr lang="nb-NO"/>
              <a:t> </a:t>
            </a:r>
            <a:r>
              <a:rPr lang="nb-NO" err="1"/>
              <a:t>text</a:t>
            </a:r>
            <a:endParaRPr lang="nb-NO"/>
          </a:p>
        </p:txBody>
      </p:sp>
    </p:spTree>
    <p:extLst>
      <p:ext uri="{BB962C8B-B14F-4D97-AF65-F5344CB8AC3E}">
        <p14:creationId xmlns:p14="http://schemas.microsoft.com/office/powerpoint/2010/main" val="173596309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cSld name="Title and Content">
    <p:spTree>
      <p:nvGrpSpPr>
        <p:cNvPr id="1" name=""/>
        <p:cNvGrpSpPr/>
        <p:nvPr/>
      </p:nvGrpSpPr>
      <p:grpSpPr>
        <a:xfrm>
          <a:off x="0" y="0"/>
          <a:ext cx="0" cy="0"/>
          <a:chOff x="0" y="0"/>
          <a:chExt cx="0" cy="0"/>
        </a:xfrm>
      </p:grpSpPr>
      <p:cxnSp>
        <p:nvCxnSpPr>
          <p:cNvPr id="5" name="Straight Connector 4"/>
          <p:cNvCxnSpPr/>
          <p:nvPr/>
        </p:nvCxnSpPr>
        <p:spPr>
          <a:xfrm>
            <a:off x="791072" y="3091749"/>
            <a:ext cx="16561841"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 name="Straight Connector 4"/>
          <p:cNvCxnSpPr/>
          <p:nvPr/>
        </p:nvCxnSpPr>
        <p:spPr>
          <a:xfrm>
            <a:off x="791072" y="1363290"/>
            <a:ext cx="16561841"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7" name="Title Placeholder 1"/>
          <p:cNvSpPr>
            <a:spLocks noGrp="1"/>
          </p:cNvSpPr>
          <p:nvPr>
            <p:ph type="title"/>
          </p:nvPr>
        </p:nvSpPr>
        <p:spPr bwMode="auto">
          <a:xfrm>
            <a:off x="791072" y="1363290"/>
            <a:ext cx="16561841" cy="171476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endParaRPr lang="en-GB" dirty="0"/>
          </a:p>
        </p:txBody>
      </p:sp>
      <p:sp>
        <p:nvSpPr>
          <p:cNvPr id="8" name="Text Placeholder 2"/>
          <p:cNvSpPr>
            <a:spLocks noGrp="1"/>
          </p:cNvSpPr>
          <p:nvPr>
            <p:ph idx="1"/>
          </p:nvPr>
        </p:nvSpPr>
        <p:spPr bwMode="auto">
          <a:xfrm>
            <a:off x="3657600" y="3351941"/>
            <a:ext cx="13716000" cy="628747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41326044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21">
  <p:cSld name="1_21">
    <p:spTree>
      <p:nvGrpSpPr>
        <p:cNvPr id="1" name="Shape 15"/>
        <p:cNvGrpSpPr/>
        <p:nvPr/>
      </p:nvGrpSpPr>
      <p:grpSpPr>
        <a:xfrm>
          <a:off x="0" y="0"/>
          <a:ext cx="0" cy="0"/>
          <a:chOff x="0" y="0"/>
          <a:chExt cx="0" cy="0"/>
        </a:xfrm>
      </p:grpSpPr>
      <p:sp>
        <p:nvSpPr>
          <p:cNvPr id="16" name="Google Shape;16;p14"/>
          <p:cNvSpPr>
            <a:spLocks noGrp="1"/>
          </p:cNvSpPr>
          <p:nvPr>
            <p:ph type="pic" idx="2"/>
          </p:nvPr>
        </p:nvSpPr>
        <p:spPr>
          <a:xfrm>
            <a:off x="0" y="0"/>
            <a:ext cx="7942823" cy="10288588"/>
          </a:xfrm>
          <a:prstGeom prst="rect">
            <a:avLst/>
          </a:prstGeom>
          <a:solidFill>
            <a:srgbClr val="353535">
              <a:alpha val="11764"/>
            </a:srgbClr>
          </a:solidFill>
          <a:ln>
            <a:noFill/>
          </a:ln>
        </p:spPr>
      </p:sp>
      <p:sp>
        <p:nvSpPr>
          <p:cNvPr id="17" name="Google Shape;17;p14"/>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18" name="Google Shape;18;p14"/>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6" name="Picture 5">
            <a:extLst>
              <a:ext uri="{FF2B5EF4-FFF2-40B4-BE49-F238E27FC236}">
                <a16:creationId xmlns:a16="http://schemas.microsoft.com/office/drawing/2014/main" id="{D40F0604-C9B9-8345-B8B8-66A3D2713FB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118748664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40">
  <p:cSld name="1_40">
    <p:spTree>
      <p:nvGrpSpPr>
        <p:cNvPr id="1" name="Shape 56"/>
        <p:cNvGrpSpPr/>
        <p:nvPr/>
      </p:nvGrpSpPr>
      <p:grpSpPr>
        <a:xfrm>
          <a:off x="0" y="0"/>
          <a:ext cx="0" cy="0"/>
          <a:chOff x="0" y="0"/>
          <a:chExt cx="0" cy="0"/>
        </a:xfrm>
      </p:grpSpPr>
      <p:sp>
        <p:nvSpPr>
          <p:cNvPr id="57" name="Google Shape;57;p37"/>
          <p:cNvSpPr>
            <a:spLocks noGrp="1"/>
          </p:cNvSpPr>
          <p:nvPr>
            <p:ph type="pic" idx="2"/>
          </p:nvPr>
        </p:nvSpPr>
        <p:spPr>
          <a:xfrm>
            <a:off x="702734" y="2263699"/>
            <a:ext cx="8156496" cy="5561868"/>
          </a:xfrm>
          <a:prstGeom prst="rect">
            <a:avLst/>
          </a:prstGeom>
          <a:solidFill>
            <a:srgbClr val="353535">
              <a:alpha val="11764"/>
            </a:srgbClr>
          </a:solidFill>
          <a:ln>
            <a:noFill/>
          </a:ln>
        </p:spPr>
      </p:sp>
      <p:sp>
        <p:nvSpPr>
          <p:cNvPr id="58" name="Google Shape;58;p37"/>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59" name="Google Shape;59;p37"/>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
        <p:nvSpPr>
          <p:cNvPr id="60" name="Google Shape;60;p37"/>
          <p:cNvSpPr>
            <a:spLocks noGrp="1"/>
          </p:cNvSpPr>
          <p:nvPr>
            <p:ph type="pic" idx="3"/>
          </p:nvPr>
        </p:nvSpPr>
        <p:spPr>
          <a:xfrm>
            <a:off x="9411837" y="2263699"/>
            <a:ext cx="8156496" cy="5561868"/>
          </a:xfrm>
          <a:prstGeom prst="rect">
            <a:avLst/>
          </a:prstGeom>
          <a:solidFill>
            <a:srgbClr val="353535">
              <a:alpha val="11764"/>
            </a:srgbClr>
          </a:solidFill>
          <a:ln>
            <a:noFill/>
          </a:ln>
        </p:spPr>
      </p:sp>
      <p:pic>
        <p:nvPicPr>
          <p:cNvPr id="61" name="Google Shape;61;p37"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374827785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27">
  <p:cSld name="1_27">
    <p:spTree>
      <p:nvGrpSpPr>
        <p:cNvPr id="1" name="Shape 35"/>
        <p:cNvGrpSpPr/>
        <p:nvPr/>
      </p:nvGrpSpPr>
      <p:grpSpPr>
        <a:xfrm>
          <a:off x="0" y="0"/>
          <a:ext cx="0" cy="0"/>
          <a:chOff x="0" y="0"/>
          <a:chExt cx="0" cy="0"/>
        </a:xfrm>
      </p:grpSpPr>
      <p:sp>
        <p:nvSpPr>
          <p:cNvPr id="36" name="Google Shape;36;p32"/>
          <p:cNvSpPr>
            <a:spLocks noGrp="1"/>
          </p:cNvSpPr>
          <p:nvPr>
            <p:ph type="pic" idx="2"/>
          </p:nvPr>
        </p:nvSpPr>
        <p:spPr>
          <a:xfrm>
            <a:off x="9570720" y="1700378"/>
            <a:ext cx="8717279" cy="8588210"/>
          </a:xfrm>
          <a:prstGeom prst="rect">
            <a:avLst/>
          </a:prstGeom>
          <a:solidFill>
            <a:srgbClr val="353535">
              <a:alpha val="11764"/>
            </a:srgbClr>
          </a:solidFill>
          <a:ln>
            <a:noFill/>
          </a:ln>
        </p:spPr>
      </p:sp>
      <p:sp>
        <p:nvSpPr>
          <p:cNvPr id="37" name="Google Shape;37;p32"/>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38" name="Google Shape;38;p32"/>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Tree>
    <p:extLst>
      <p:ext uri="{BB962C8B-B14F-4D97-AF65-F5344CB8AC3E}">
        <p14:creationId xmlns:p14="http://schemas.microsoft.com/office/powerpoint/2010/main" val="146814762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15">
  <p:cSld name="1_15">
    <p:spTree>
      <p:nvGrpSpPr>
        <p:cNvPr id="1" name="Shape 99"/>
        <p:cNvGrpSpPr/>
        <p:nvPr/>
      </p:nvGrpSpPr>
      <p:grpSpPr>
        <a:xfrm>
          <a:off x="0" y="0"/>
          <a:ext cx="0" cy="0"/>
          <a:chOff x="0" y="0"/>
          <a:chExt cx="0" cy="0"/>
        </a:xfrm>
      </p:grpSpPr>
      <p:sp>
        <p:nvSpPr>
          <p:cNvPr id="100" name="Google Shape;100;p47"/>
          <p:cNvSpPr>
            <a:spLocks noGrp="1"/>
          </p:cNvSpPr>
          <p:nvPr>
            <p:ph type="pic" idx="2"/>
          </p:nvPr>
        </p:nvSpPr>
        <p:spPr>
          <a:xfrm>
            <a:off x="0" y="0"/>
            <a:ext cx="9601200" cy="10288588"/>
          </a:xfrm>
          <a:prstGeom prst="rect">
            <a:avLst/>
          </a:prstGeom>
          <a:solidFill>
            <a:srgbClr val="353535">
              <a:alpha val="11764"/>
            </a:srgbClr>
          </a:solidFill>
          <a:ln>
            <a:noFill/>
          </a:ln>
        </p:spPr>
      </p:sp>
      <p:sp>
        <p:nvSpPr>
          <p:cNvPr id="101" name="Google Shape;101;p47"/>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102" name="Google Shape;102;p47"/>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6" name="Picture 5">
            <a:extLst>
              <a:ext uri="{FF2B5EF4-FFF2-40B4-BE49-F238E27FC236}">
                <a16:creationId xmlns:a16="http://schemas.microsoft.com/office/drawing/2014/main" id="{119AAFB1-DD1E-6642-8871-41EAA434B4F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295039102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49">
  <p:cSld name="49">
    <p:spTree>
      <p:nvGrpSpPr>
        <p:cNvPr id="1" name="Shape 23"/>
        <p:cNvGrpSpPr/>
        <p:nvPr/>
      </p:nvGrpSpPr>
      <p:grpSpPr>
        <a:xfrm>
          <a:off x="0" y="0"/>
          <a:ext cx="0" cy="0"/>
          <a:chOff x="0" y="0"/>
          <a:chExt cx="0" cy="0"/>
        </a:xfrm>
      </p:grpSpPr>
      <p:sp>
        <p:nvSpPr>
          <p:cNvPr id="24" name="Google Shape;24;p16"/>
          <p:cNvSpPr>
            <a:spLocks noGrp="1"/>
          </p:cNvSpPr>
          <p:nvPr>
            <p:ph type="pic" idx="2"/>
          </p:nvPr>
        </p:nvSpPr>
        <p:spPr>
          <a:xfrm>
            <a:off x="1751932" y="3612397"/>
            <a:ext cx="1971656" cy="1973190"/>
          </a:xfrm>
          <a:prstGeom prst="rect">
            <a:avLst/>
          </a:prstGeom>
          <a:solidFill>
            <a:schemeClr val="dk1">
              <a:alpha val="11764"/>
            </a:schemeClr>
          </a:solidFill>
          <a:ln>
            <a:noFill/>
          </a:ln>
        </p:spPr>
      </p:sp>
      <p:sp>
        <p:nvSpPr>
          <p:cNvPr id="25" name="Google Shape;25;p16"/>
          <p:cNvSpPr>
            <a:spLocks noGrp="1"/>
          </p:cNvSpPr>
          <p:nvPr>
            <p:ph type="pic" idx="3"/>
          </p:nvPr>
        </p:nvSpPr>
        <p:spPr>
          <a:xfrm>
            <a:off x="6041343" y="3612397"/>
            <a:ext cx="1971656" cy="1973190"/>
          </a:xfrm>
          <a:prstGeom prst="rect">
            <a:avLst/>
          </a:prstGeom>
          <a:solidFill>
            <a:schemeClr val="dk1">
              <a:alpha val="11764"/>
            </a:schemeClr>
          </a:solidFill>
          <a:ln>
            <a:noFill/>
          </a:ln>
        </p:spPr>
      </p:sp>
      <p:sp>
        <p:nvSpPr>
          <p:cNvPr id="26" name="Google Shape;26;p16"/>
          <p:cNvSpPr>
            <a:spLocks noGrp="1"/>
          </p:cNvSpPr>
          <p:nvPr>
            <p:ph type="pic" idx="4"/>
          </p:nvPr>
        </p:nvSpPr>
        <p:spPr>
          <a:xfrm>
            <a:off x="10336545" y="3612397"/>
            <a:ext cx="1971656" cy="1973190"/>
          </a:xfrm>
          <a:prstGeom prst="rect">
            <a:avLst/>
          </a:prstGeom>
          <a:solidFill>
            <a:schemeClr val="dk1">
              <a:alpha val="11764"/>
            </a:schemeClr>
          </a:solidFill>
          <a:ln>
            <a:noFill/>
          </a:ln>
        </p:spPr>
      </p:sp>
      <p:sp>
        <p:nvSpPr>
          <p:cNvPr id="27" name="Google Shape;27;p16"/>
          <p:cNvSpPr>
            <a:spLocks noGrp="1"/>
          </p:cNvSpPr>
          <p:nvPr>
            <p:ph type="pic" idx="5"/>
          </p:nvPr>
        </p:nvSpPr>
        <p:spPr>
          <a:xfrm>
            <a:off x="14634815" y="3612397"/>
            <a:ext cx="1971656" cy="1973190"/>
          </a:xfrm>
          <a:prstGeom prst="rect">
            <a:avLst/>
          </a:prstGeom>
          <a:solidFill>
            <a:schemeClr val="dk1">
              <a:alpha val="11764"/>
            </a:schemeClr>
          </a:solidFill>
          <a:ln>
            <a:noFill/>
          </a:ln>
        </p:spPr>
      </p:sp>
      <p:pic>
        <p:nvPicPr>
          <p:cNvPr id="10" name="Picture 9">
            <a:extLst>
              <a:ext uri="{FF2B5EF4-FFF2-40B4-BE49-F238E27FC236}">
                <a16:creationId xmlns:a16="http://schemas.microsoft.com/office/drawing/2014/main" id="{C7068423-3CF2-4B40-80C9-9039E379A1C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35296267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2">
            <a:extLst>
              <a:ext uri="{FF2B5EF4-FFF2-40B4-BE49-F238E27FC236}">
                <a16:creationId xmlns:a16="http://schemas.microsoft.com/office/drawing/2014/main" id="{D79FA493-1D34-4EC4-A8F7-8B42E90F224C}"/>
              </a:ext>
            </a:extLst>
          </p:cNvPr>
          <p:cNvSpPr>
            <a:spLocks noChangeShapeType="1"/>
          </p:cNvSpPr>
          <p:nvPr/>
        </p:nvSpPr>
        <p:spPr bwMode="auto">
          <a:xfrm>
            <a:off x="14630400" y="1600447"/>
            <a:ext cx="0" cy="6744741"/>
          </a:xfrm>
          <a:prstGeom prst="line">
            <a:avLst/>
          </a:prstGeom>
          <a:noFill/>
          <a:ln w="9525">
            <a:solidFill>
              <a:srgbClr val="F60000"/>
            </a:solidFill>
            <a:round/>
            <a:headEnd/>
            <a:tailEnd/>
          </a:ln>
          <a:extLst>
            <a:ext uri="{909E8E84-426E-40DD-AFC4-6F175D3DCCD1}">
              <a14:hiddenFill xmlns:a14="http://schemas.microsoft.com/office/drawing/2010/main">
                <a:noFill/>
              </a14:hiddenFill>
            </a:ext>
          </a:extLst>
        </p:spPr>
        <p:txBody>
          <a:bodyPr/>
          <a:lstStyle/>
          <a:p>
            <a:endParaRPr lang="en-GB" sz="5401"/>
          </a:p>
        </p:txBody>
      </p:sp>
      <p:sp>
        <p:nvSpPr>
          <p:cNvPr id="5" name="Line 8">
            <a:extLst>
              <a:ext uri="{FF2B5EF4-FFF2-40B4-BE49-F238E27FC236}">
                <a16:creationId xmlns:a16="http://schemas.microsoft.com/office/drawing/2014/main" id="{BE8184D5-C67C-4537-9C46-63813631D4FD}"/>
              </a:ext>
            </a:extLst>
          </p:cNvPr>
          <p:cNvSpPr>
            <a:spLocks noChangeShapeType="1"/>
          </p:cNvSpPr>
          <p:nvPr/>
        </p:nvSpPr>
        <p:spPr bwMode="auto">
          <a:xfrm>
            <a:off x="609600" y="4229753"/>
            <a:ext cx="16459200" cy="0"/>
          </a:xfrm>
          <a:prstGeom prst="line">
            <a:avLst/>
          </a:prstGeom>
          <a:noFill/>
          <a:ln w="6350">
            <a:solidFill>
              <a:srgbClr val="F60000"/>
            </a:solidFill>
            <a:round/>
            <a:headEnd/>
            <a:tailEnd/>
          </a:ln>
          <a:extLst>
            <a:ext uri="{909E8E84-426E-40DD-AFC4-6F175D3DCCD1}">
              <a14:hiddenFill xmlns:a14="http://schemas.microsoft.com/office/drawing/2010/main">
                <a:noFill/>
              </a14:hiddenFill>
            </a:ext>
          </a:extLst>
        </p:spPr>
        <p:txBody>
          <a:bodyPr/>
          <a:lstStyle/>
          <a:p>
            <a:endParaRPr lang="en-GB" sz="5401"/>
          </a:p>
        </p:txBody>
      </p:sp>
      <p:sp>
        <p:nvSpPr>
          <p:cNvPr id="28675" name="Rectangle 3"/>
          <p:cNvSpPr>
            <a:spLocks noGrp="1" noChangeArrowheads="1"/>
          </p:cNvSpPr>
          <p:nvPr>
            <p:ph type="ctrTitle"/>
          </p:nvPr>
        </p:nvSpPr>
        <p:spPr>
          <a:xfrm>
            <a:off x="631826" y="700196"/>
            <a:ext cx="13563600" cy="3200894"/>
          </a:xfrm>
        </p:spPr>
        <p:txBody>
          <a:bodyPr/>
          <a:lstStyle>
            <a:lvl1pPr algn="r">
              <a:defRPr sz="6601"/>
            </a:lvl1pPr>
          </a:lstStyle>
          <a:p>
            <a:r>
              <a:rPr lang="en-US" altLang="en-US"/>
              <a:t>Click to edit Master title style</a:t>
            </a:r>
          </a:p>
        </p:txBody>
      </p:sp>
      <p:sp>
        <p:nvSpPr>
          <p:cNvPr id="28676" name="Rectangle 4"/>
          <p:cNvSpPr>
            <a:spLocks noGrp="1" noChangeArrowheads="1"/>
          </p:cNvSpPr>
          <p:nvPr>
            <p:ph type="subTitle" idx="1"/>
          </p:nvPr>
        </p:nvSpPr>
        <p:spPr>
          <a:xfrm>
            <a:off x="1698626" y="4575088"/>
            <a:ext cx="12496800" cy="3543847"/>
          </a:xfrm>
        </p:spPr>
        <p:txBody>
          <a:bodyPr/>
          <a:lstStyle>
            <a:lvl1pPr marL="0" indent="0" algn="r">
              <a:buFont typeface="Wingdings" pitchFamily="2" charset="2"/>
              <a:buNone/>
              <a:defRPr sz="3901"/>
            </a:lvl1pPr>
          </a:lstStyle>
          <a:p>
            <a:r>
              <a:rPr lang="en-US" altLang="en-US"/>
              <a:t>Click to edit Master subtitle style</a:t>
            </a:r>
          </a:p>
        </p:txBody>
      </p:sp>
      <p:sp>
        <p:nvSpPr>
          <p:cNvPr id="7" name="Rectangle 5">
            <a:extLst>
              <a:ext uri="{FF2B5EF4-FFF2-40B4-BE49-F238E27FC236}">
                <a16:creationId xmlns:a16="http://schemas.microsoft.com/office/drawing/2014/main" id="{35C8449C-3358-49DF-BB1E-0F7E2B9433B6}"/>
              </a:ext>
            </a:extLst>
          </p:cNvPr>
          <p:cNvSpPr>
            <a:spLocks noGrp="1" noChangeArrowheads="1"/>
          </p:cNvSpPr>
          <p:nvPr>
            <p:ph type="dt" sz="half" idx="10"/>
          </p:nvPr>
        </p:nvSpPr>
        <p:spPr bwMode="auto">
          <a:xfrm>
            <a:off x="914400" y="9374047"/>
            <a:ext cx="4267200" cy="685906"/>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eaLnBrk="1" hangingPunct="1">
              <a:defRPr sz="1500">
                <a:cs typeface="+mn-cs"/>
              </a:defRPr>
            </a:lvl1pPr>
          </a:lstStyle>
          <a:p>
            <a:pPr>
              <a:defRPr/>
            </a:pPr>
            <a:fld id="{6001DF41-D8FB-46F1-837B-4BB021C03E29}" type="datetimeFigureOut">
              <a:rPr lang="en-US"/>
              <a:pPr>
                <a:defRPr/>
              </a:pPr>
              <a:t>11/14/2023</a:t>
            </a:fld>
            <a:endParaRPr lang="en-US" altLang="en-US" dirty="0"/>
          </a:p>
        </p:txBody>
      </p:sp>
      <p:sp>
        <p:nvSpPr>
          <p:cNvPr id="8" name="Rectangle 6">
            <a:extLst>
              <a:ext uri="{FF2B5EF4-FFF2-40B4-BE49-F238E27FC236}">
                <a16:creationId xmlns:a16="http://schemas.microsoft.com/office/drawing/2014/main" id="{A36BDCF3-4F2D-4B82-84CC-4C326DF6985E}"/>
              </a:ext>
            </a:extLst>
          </p:cNvPr>
          <p:cNvSpPr>
            <a:spLocks noGrp="1" noChangeArrowheads="1"/>
          </p:cNvSpPr>
          <p:nvPr>
            <p:ph type="ftr" sz="quarter" idx="11"/>
          </p:nvPr>
        </p:nvSpPr>
        <p:spPr bwMode="auto">
          <a:xfrm>
            <a:off x="6248400" y="9374047"/>
            <a:ext cx="5791200" cy="685906"/>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ctr" eaLnBrk="1" hangingPunct="1">
              <a:defRPr sz="1500">
                <a:cs typeface="+mn-cs"/>
              </a:defRPr>
            </a:lvl1pPr>
          </a:lstStyle>
          <a:p>
            <a:pPr>
              <a:defRPr/>
            </a:pPr>
            <a:endParaRPr lang="en-US" altLang="en-US"/>
          </a:p>
        </p:txBody>
      </p:sp>
      <p:sp>
        <p:nvSpPr>
          <p:cNvPr id="9" name="Rectangle 7">
            <a:extLst>
              <a:ext uri="{FF2B5EF4-FFF2-40B4-BE49-F238E27FC236}">
                <a16:creationId xmlns:a16="http://schemas.microsoft.com/office/drawing/2014/main" id="{22F0DFB3-0B0A-4F5F-BB07-4DC8AAD94761}"/>
              </a:ext>
            </a:extLst>
          </p:cNvPr>
          <p:cNvSpPr>
            <a:spLocks noGrp="1" noChangeArrowheads="1"/>
          </p:cNvSpPr>
          <p:nvPr>
            <p:ph type="sldNum" sz="quarter" idx="12"/>
          </p:nvPr>
        </p:nvSpPr>
        <p:spPr bwMode="auto">
          <a:xfrm>
            <a:off x="13106400" y="9374047"/>
            <a:ext cx="4267200" cy="685906"/>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eaLnBrk="1" hangingPunct="1">
              <a:defRPr sz="1500"/>
            </a:lvl1pPr>
          </a:lstStyle>
          <a:p>
            <a:pPr>
              <a:defRPr/>
            </a:pPr>
            <a:fld id="{FF2CBDD5-E8A9-4B91-AE20-0C3F10AD117D}" type="slidenum">
              <a:rPr lang="en-US" altLang="en-US"/>
              <a:pPr>
                <a:defRPr/>
              </a:pPr>
              <a:t>‹#›</a:t>
            </a:fld>
            <a:endParaRPr lang="en-US" altLang="en-US"/>
          </a:p>
        </p:txBody>
      </p:sp>
    </p:spTree>
    <p:extLst>
      <p:ext uri="{BB962C8B-B14F-4D97-AF65-F5344CB8AC3E}">
        <p14:creationId xmlns:p14="http://schemas.microsoft.com/office/powerpoint/2010/main" val="3380917536"/>
      </p:ext>
    </p:extLst>
  </p:cSld>
  <p:clrMapOvr>
    <a:masterClrMapping/>
  </p:clrMapOvr>
  <p:transition spd="slow">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05">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102077538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56092107"/>
      </p:ext>
    </p:extLst>
  </p:cSld>
  <p:clrMapOvr>
    <a:masterClrMapping/>
  </p:clrMapOvr>
  <p:transition spd="slow">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44626" y="6611373"/>
            <a:ext cx="15544800" cy="2043428"/>
          </a:xfrm>
        </p:spPr>
        <p:txBody>
          <a:bodyPr anchor="t"/>
          <a:lstStyle>
            <a:lvl1pPr algn="l">
              <a:defRPr sz="6001" b="1" cap="all"/>
            </a:lvl1pPr>
          </a:lstStyle>
          <a:p>
            <a:r>
              <a:rPr lang="en-US"/>
              <a:t>Click to edit Master title style</a:t>
            </a:r>
          </a:p>
        </p:txBody>
      </p:sp>
      <p:sp>
        <p:nvSpPr>
          <p:cNvPr id="3" name="Text Placeholder 2"/>
          <p:cNvSpPr>
            <a:spLocks noGrp="1"/>
          </p:cNvSpPr>
          <p:nvPr>
            <p:ph type="body" idx="1"/>
          </p:nvPr>
        </p:nvSpPr>
        <p:spPr>
          <a:xfrm>
            <a:off x="1444626" y="4360743"/>
            <a:ext cx="15544800" cy="2250628"/>
          </a:xfrm>
        </p:spPr>
        <p:txBody>
          <a:bodyPr anchor="b"/>
          <a:lstStyle>
            <a:lvl1pPr marL="0" indent="0">
              <a:buNone/>
              <a:defRPr sz="3000"/>
            </a:lvl1pPr>
            <a:lvl2pPr marL="685891" indent="0">
              <a:buNone/>
              <a:defRPr sz="2700"/>
            </a:lvl2pPr>
            <a:lvl3pPr marL="1371783" indent="0">
              <a:buNone/>
              <a:defRPr sz="2400"/>
            </a:lvl3pPr>
            <a:lvl4pPr marL="2057674" indent="0">
              <a:buNone/>
              <a:defRPr sz="2100"/>
            </a:lvl4pPr>
            <a:lvl5pPr marL="2743566" indent="0">
              <a:buNone/>
              <a:defRPr sz="2100"/>
            </a:lvl5pPr>
            <a:lvl6pPr marL="3429457" indent="0">
              <a:buNone/>
              <a:defRPr sz="2100"/>
            </a:lvl6pPr>
            <a:lvl7pPr marL="4115349" indent="0">
              <a:buNone/>
              <a:defRPr sz="2100"/>
            </a:lvl7pPr>
            <a:lvl8pPr marL="4801240" indent="0">
              <a:buNone/>
              <a:defRPr sz="2100"/>
            </a:lvl8pPr>
            <a:lvl9pPr marL="5487132" indent="0">
              <a:buNone/>
              <a:defRPr sz="2100"/>
            </a:lvl9pPr>
          </a:lstStyle>
          <a:p>
            <a:pPr lvl="0"/>
            <a:r>
              <a:rPr lang="en-US"/>
              <a:t>Click to edit Master text styles</a:t>
            </a:r>
          </a:p>
        </p:txBody>
      </p:sp>
    </p:spTree>
    <p:extLst>
      <p:ext uri="{BB962C8B-B14F-4D97-AF65-F5344CB8AC3E}">
        <p14:creationId xmlns:p14="http://schemas.microsoft.com/office/powerpoint/2010/main" val="497707063"/>
      </p:ext>
    </p:extLst>
  </p:cSld>
  <p:clrMapOvr>
    <a:masterClrMapping/>
  </p:clrMapOvr>
  <p:transition spd="slow">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943400"/>
            <a:ext cx="8534400" cy="8116553"/>
          </a:xfrm>
        </p:spPr>
        <p:txBody>
          <a:bodyPr/>
          <a:lstStyle>
            <a:lvl1pPr>
              <a:defRPr sz="4201"/>
            </a:lvl1pPr>
            <a:lvl2pPr>
              <a:defRPr sz="3600"/>
            </a:lvl2pPr>
            <a:lvl3pPr>
              <a:defRPr sz="30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9296400" y="1943400"/>
            <a:ext cx="8534400" cy="8116553"/>
          </a:xfrm>
        </p:spPr>
        <p:txBody>
          <a:bodyPr/>
          <a:lstStyle>
            <a:lvl1pPr>
              <a:defRPr sz="4201"/>
            </a:lvl1pPr>
            <a:lvl2pPr>
              <a:defRPr sz="3600"/>
            </a:lvl2pPr>
            <a:lvl3pPr>
              <a:defRPr sz="30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62711971"/>
      </p:ext>
    </p:extLst>
  </p:cSld>
  <p:clrMapOvr>
    <a:masterClrMapping/>
  </p:clrMapOvr>
  <p:transition spd="slow">
    <p:fad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412020"/>
            <a:ext cx="16459200" cy="1714765"/>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914400" y="2303025"/>
            <a:ext cx="8080375" cy="959791"/>
          </a:xfrm>
        </p:spPr>
        <p:txBody>
          <a:bodyPr anchor="b"/>
          <a:lstStyle>
            <a:lvl1pPr marL="0" indent="0">
              <a:buNone/>
              <a:defRPr sz="3600" b="1"/>
            </a:lvl1pPr>
            <a:lvl2pPr marL="685891" indent="0">
              <a:buNone/>
              <a:defRPr sz="3000" b="1"/>
            </a:lvl2pPr>
            <a:lvl3pPr marL="1371783" indent="0">
              <a:buNone/>
              <a:defRPr sz="2700" b="1"/>
            </a:lvl3pPr>
            <a:lvl4pPr marL="2057674" indent="0">
              <a:buNone/>
              <a:defRPr sz="2400" b="1"/>
            </a:lvl4pPr>
            <a:lvl5pPr marL="2743566" indent="0">
              <a:buNone/>
              <a:defRPr sz="2400" b="1"/>
            </a:lvl5pPr>
            <a:lvl6pPr marL="3429457" indent="0">
              <a:buNone/>
              <a:defRPr sz="2400" b="1"/>
            </a:lvl6pPr>
            <a:lvl7pPr marL="4115349" indent="0">
              <a:buNone/>
              <a:defRPr sz="2400" b="1"/>
            </a:lvl7pPr>
            <a:lvl8pPr marL="4801240" indent="0">
              <a:buNone/>
              <a:defRPr sz="2400" b="1"/>
            </a:lvl8pPr>
            <a:lvl9pPr marL="5487132" indent="0">
              <a:buNone/>
              <a:defRPr sz="2400" b="1"/>
            </a:lvl9pPr>
          </a:lstStyle>
          <a:p>
            <a:pPr lvl="0"/>
            <a:r>
              <a:rPr lang="en-US"/>
              <a:t>Click to edit Master text styles</a:t>
            </a:r>
          </a:p>
        </p:txBody>
      </p:sp>
      <p:sp>
        <p:nvSpPr>
          <p:cNvPr id="4" name="Content Placeholder 3"/>
          <p:cNvSpPr>
            <a:spLocks noGrp="1"/>
          </p:cNvSpPr>
          <p:nvPr>
            <p:ph sz="half" idx="2"/>
          </p:nvPr>
        </p:nvSpPr>
        <p:spPr>
          <a:xfrm>
            <a:off x="914400" y="3262816"/>
            <a:ext cx="8080375" cy="5927847"/>
          </a:xfrm>
        </p:spPr>
        <p:txBody>
          <a:bodyPr/>
          <a:lstStyle>
            <a:lvl1pPr>
              <a:defRPr sz="3600"/>
            </a:lvl1pPr>
            <a:lvl2pPr>
              <a:defRPr sz="30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9290051" y="2303025"/>
            <a:ext cx="8083551" cy="959791"/>
          </a:xfrm>
        </p:spPr>
        <p:txBody>
          <a:bodyPr anchor="b"/>
          <a:lstStyle>
            <a:lvl1pPr marL="0" indent="0">
              <a:buNone/>
              <a:defRPr sz="3600" b="1"/>
            </a:lvl1pPr>
            <a:lvl2pPr marL="685891" indent="0">
              <a:buNone/>
              <a:defRPr sz="3000" b="1"/>
            </a:lvl2pPr>
            <a:lvl3pPr marL="1371783" indent="0">
              <a:buNone/>
              <a:defRPr sz="2700" b="1"/>
            </a:lvl3pPr>
            <a:lvl4pPr marL="2057674" indent="0">
              <a:buNone/>
              <a:defRPr sz="2400" b="1"/>
            </a:lvl4pPr>
            <a:lvl5pPr marL="2743566" indent="0">
              <a:buNone/>
              <a:defRPr sz="2400" b="1"/>
            </a:lvl5pPr>
            <a:lvl6pPr marL="3429457" indent="0">
              <a:buNone/>
              <a:defRPr sz="2400" b="1"/>
            </a:lvl6pPr>
            <a:lvl7pPr marL="4115349" indent="0">
              <a:buNone/>
              <a:defRPr sz="2400" b="1"/>
            </a:lvl7pPr>
            <a:lvl8pPr marL="4801240" indent="0">
              <a:buNone/>
              <a:defRPr sz="2400" b="1"/>
            </a:lvl8pPr>
            <a:lvl9pPr marL="5487132" indent="0">
              <a:buNone/>
              <a:defRPr sz="2400" b="1"/>
            </a:lvl9pPr>
          </a:lstStyle>
          <a:p>
            <a:pPr lvl="0"/>
            <a:r>
              <a:rPr lang="en-US"/>
              <a:t>Click to edit Master text styles</a:t>
            </a:r>
          </a:p>
        </p:txBody>
      </p:sp>
      <p:sp>
        <p:nvSpPr>
          <p:cNvPr id="6" name="Content Placeholder 5"/>
          <p:cNvSpPr>
            <a:spLocks noGrp="1"/>
          </p:cNvSpPr>
          <p:nvPr>
            <p:ph sz="quarter" idx="4"/>
          </p:nvPr>
        </p:nvSpPr>
        <p:spPr>
          <a:xfrm>
            <a:off x="9290051" y="3262816"/>
            <a:ext cx="8083551" cy="5927847"/>
          </a:xfrm>
        </p:spPr>
        <p:txBody>
          <a:bodyPr/>
          <a:lstStyle>
            <a:lvl1pPr>
              <a:defRPr sz="3600"/>
            </a:lvl1pPr>
            <a:lvl2pPr>
              <a:defRPr sz="30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97231374"/>
      </p:ext>
    </p:extLst>
  </p:cSld>
  <p:clrMapOvr>
    <a:masterClrMapping/>
  </p:clrMapOvr>
  <p:transition spd="slow">
    <p:fade/>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039211328"/>
      </p:ext>
    </p:extLst>
  </p:cSld>
  <p:clrMapOvr>
    <a:masterClrMapping/>
  </p:clrMapOvr>
  <p:transition spd="slow">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24496917"/>
      </p:ext>
    </p:extLst>
  </p:cSld>
  <p:clrMapOvr>
    <a:masterClrMapping/>
  </p:clrMapOvr>
  <p:transition spd="slow">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09638"/>
            <a:ext cx="6016626" cy="1743344"/>
          </a:xfrm>
        </p:spPr>
        <p:txBody>
          <a:bodyPr/>
          <a:lstStyle>
            <a:lvl1pPr algn="l">
              <a:defRPr sz="3000" b="1"/>
            </a:lvl1pPr>
          </a:lstStyle>
          <a:p>
            <a:r>
              <a:rPr lang="en-US"/>
              <a:t>Click to edit Master title style</a:t>
            </a:r>
          </a:p>
        </p:txBody>
      </p:sp>
      <p:sp>
        <p:nvSpPr>
          <p:cNvPr id="3" name="Content Placeholder 2"/>
          <p:cNvSpPr>
            <a:spLocks noGrp="1"/>
          </p:cNvSpPr>
          <p:nvPr>
            <p:ph idx="1"/>
          </p:nvPr>
        </p:nvSpPr>
        <p:spPr>
          <a:xfrm>
            <a:off x="7150101" y="409640"/>
            <a:ext cx="10223500" cy="8781025"/>
          </a:xfrm>
        </p:spPr>
        <p:txBody>
          <a:bodyPr/>
          <a:lstStyle>
            <a:lvl1pPr>
              <a:defRPr sz="4801"/>
            </a:lvl1pPr>
            <a:lvl2pPr>
              <a:defRPr sz="4201"/>
            </a:lvl2pPr>
            <a:lvl3pPr>
              <a:defRPr sz="3600"/>
            </a:lvl3pPr>
            <a:lvl4pPr>
              <a:defRPr sz="3000"/>
            </a:lvl4pPr>
            <a:lvl5pPr>
              <a:defRPr sz="3000"/>
            </a:lvl5pPr>
            <a:lvl6pPr>
              <a:defRPr sz="3000"/>
            </a:lvl6pPr>
            <a:lvl7pPr>
              <a:defRPr sz="3000"/>
            </a:lvl7pPr>
            <a:lvl8pPr>
              <a:defRPr sz="3000"/>
            </a:lvl8pPr>
            <a:lvl9pPr>
              <a:defRPr sz="3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914400" y="2152984"/>
            <a:ext cx="6016626" cy="7037681"/>
          </a:xfrm>
        </p:spPr>
        <p:txBody>
          <a:bodyPr/>
          <a:lstStyle>
            <a:lvl1pPr marL="0" indent="0">
              <a:buNone/>
              <a:defRPr sz="2100"/>
            </a:lvl1pPr>
            <a:lvl2pPr marL="685891" indent="0">
              <a:buNone/>
              <a:defRPr sz="1800"/>
            </a:lvl2pPr>
            <a:lvl3pPr marL="1371783" indent="0">
              <a:buNone/>
              <a:defRPr sz="1500"/>
            </a:lvl3pPr>
            <a:lvl4pPr marL="2057674" indent="0">
              <a:buNone/>
              <a:defRPr sz="1350"/>
            </a:lvl4pPr>
            <a:lvl5pPr marL="2743566" indent="0">
              <a:buNone/>
              <a:defRPr sz="1350"/>
            </a:lvl5pPr>
            <a:lvl6pPr marL="3429457" indent="0">
              <a:buNone/>
              <a:defRPr sz="1350"/>
            </a:lvl6pPr>
            <a:lvl7pPr marL="4115349" indent="0">
              <a:buNone/>
              <a:defRPr sz="1350"/>
            </a:lvl7pPr>
            <a:lvl8pPr marL="4801240" indent="0">
              <a:buNone/>
              <a:defRPr sz="1350"/>
            </a:lvl8pPr>
            <a:lvl9pPr marL="5487132" indent="0">
              <a:buNone/>
              <a:defRPr sz="1350"/>
            </a:lvl9pPr>
          </a:lstStyle>
          <a:p>
            <a:pPr lvl="0"/>
            <a:r>
              <a:rPr lang="en-US"/>
              <a:t>Click to edit Master text styles</a:t>
            </a:r>
          </a:p>
        </p:txBody>
      </p:sp>
    </p:spTree>
    <p:extLst>
      <p:ext uri="{BB962C8B-B14F-4D97-AF65-F5344CB8AC3E}">
        <p14:creationId xmlns:p14="http://schemas.microsoft.com/office/powerpoint/2010/main" val="874285967"/>
      </p:ext>
    </p:extLst>
  </p:cSld>
  <p:clrMapOvr>
    <a:masterClrMapping/>
  </p:clrMapOvr>
  <p:transition spd="slow">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584575" y="7202012"/>
            <a:ext cx="10972800" cy="850238"/>
          </a:xfrm>
        </p:spPr>
        <p:txBody>
          <a:bodyPr/>
          <a:lstStyle>
            <a:lvl1pPr algn="l">
              <a:defRPr sz="3000" b="1"/>
            </a:lvl1pPr>
          </a:lstStyle>
          <a:p>
            <a:r>
              <a:rPr lang="en-US"/>
              <a:t>Click to edit Master title style</a:t>
            </a:r>
          </a:p>
        </p:txBody>
      </p:sp>
      <p:sp>
        <p:nvSpPr>
          <p:cNvPr id="3" name="Picture Placeholder 2"/>
          <p:cNvSpPr>
            <a:spLocks noGrp="1"/>
          </p:cNvSpPr>
          <p:nvPr>
            <p:ph type="pic" idx="1"/>
          </p:nvPr>
        </p:nvSpPr>
        <p:spPr>
          <a:xfrm>
            <a:off x="3584575" y="919304"/>
            <a:ext cx="10972800" cy="6173153"/>
          </a:xfrm>
        </p:spPr>
        <p:txBody>
          <a:bodyPr/>
          <a:lstStyle>
            <a:lvl1pPr marL="0" indent="0">
              <a:buNone/>
              <a:defRPr sz="4801"/>
            </a:lvl1pPr>
            <a:lvl2pPr marL="685891" indent="0">
              <a:buNone/>
              <a:defRPr sz="4201"/>
            </a:lvl2pPr>
            <a:lvl3pPr marL="1371783" indent="0">
              <a:buNone/>
              <a:defRPr sz="3600"/>
            </a:lvl3pPr>
            <a:lvl4pPr marL="2057674" indent="0">
              <a:buNone/>
              <a:defRPr sz="3000"/>
            </a:lvl4pPr>
            <a:lvl5pPr marL="2743566" indent="0">
              <a:buNone/>
              <a:defRPr sz="3000"/>
            </a:lvl5pPr>
            <a:lvl6pPr marL="3429457" indent="0">
              <a:buNone/>
              <a:defRPr sz="3000"/>
            </a:lvl6pPr>
            <a:lvl7pPr marL="4115349" indent="0">
              <a:buNone/>
              <a:defRPr sz="3000"/>
            </a:lvl7pPr>
            <a:lvl8pPr marL="4801240" indent="0">
              <a:buNone/>
              <a:defRPr sz="3000"/>
            </a:lvl8pPr>
            <a:lvl9pPr marL="5487132" indent="0">
              <a:buNone/>
              <a:defRPr sz="3000"/>
            </a:lvl9pPr>
          </a:lstStyle>
          <a:p>
            <a:pPr lvl="0"/>
            <a:endParaRPr lang="en-US" noProof="0" dirty="0"/>
          </a:p>
        </p:txBody>
      </p:sp>
      <p:sp>
        <p:nvSpPr>
          <p:cNvPr id="4" name="Text Placeholder 3"/>
          <p:cNvSpPr>
            <a:spLocks noGrp="1"/>
          </p:cNvSpPr>
          <p:nvPr>
            <p:ph type="body" sz="half" idx="2"/>
          </p:nvPr>
        </p:nvSpPr>
        <p:spPr>
          <a:xfrm>
            <a:off x="3584575" y="8052250"/>
            <a:ext cx="10972800" cy="1207479"/>
          </a:xfrm>
        </p:spPr>
        <p:txBody>
          <a:bodyPr/>
          <a:lstStyle>
            <a:lvl1pPr marL="0" indent="0">
              <a:buNone/>
              <a:defRPr sz="2100"/>
            </a:lvl1pPr>
            <a:lvl2pPr marL="685891" indent="0">
              <a:buNone/>
              <a:defRPr sz="1800"/>
            </a:lvl2pPr>
            <a:lvl3pPr marL="1371783" indent="0">
              <a:buNone/>
              <a:defRPr sz="1500"/>
            </a:lvl3pPr>
            <a:lvl4pPr marL="2057674" indent="0">
              <a:buNone/>
              <a:defRPr sz="1350"/>
            </a:lvl4pPr>
            <a:lvl5pPr marL="2743566" indent="0">
              <a:buNone/>
              <a:defRPr sz="1350"/>
            </a:lvl5pPr>
            <a:lvl6pPr marL="3429457" indent="0">
              <a:buNone/>
              <a:defRPr sz="1350"/>
            </a:lvl6pPr>
            <a:lvl7pPr marL="4115349" indent="0">
              <a:buNone/>
              <a:defRPr sz="1350"/>
            </a:lvl7pPr>
            <a:lvl8pPr marL="4801240" indent="0">
              <a:buNone/>
              <a:defRPr sz="1350"/>
            </a:lvl8pPr>
            <a:lvl9pPr marL="5487132" indent="0">
              <a:buNone/>
              <a:defRPr sz="1350"/>
            </a:lvl9pPr>
          </a:lstStyle>
          <a:p>
            <a:pPr lvl="0"/>
            <a:r>
              <a:rPr lang="en-US"/>
              <a:t>Click to edit Master text styles</a:t>
            </a:r>
          </a:p>
        </p:txBody>
      </p:sp>
    </p:spTree>
    <p:extLst>
      <p:ext uri="{BB962C8B-B14F-4D97-AF65-F5344CB8AC3E}">
        <p14:creationId xmlns:p14="http://schemas.microsoft.com/office/powerpoint/2010/main" val="915938944"/>
      </p:ext>
    </p:extLst>
  </p:cSld>
  <p:clrMapOvr>
    <a:masterClrMapping/>
  </p:clrMapOvr>
  <p:transition spd="slow">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030633541"/>
      </p:ext>
    </p:extLst>
  </p:cSld>
  <p:clrMapOvr>
    <a:masterClrMapping/>
  </p:clrMapOvr>
  <p:transition spd="slow">
    <p:fad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3487401" y="290558"/>
            <a:ext cx="4343400" cy="976939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1" y="290558"/>
            <a:ext cx="12725400" cy="976939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03592846"/>
      </p:ext>
    </p:extLst>
  </p:cSld>
  <p:clrMapOvr>
    <a:masterClrMapping/>
  </p:clrMapOvr>
  <p:transition spd="slow">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06">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TextBox 5">
            <a:extLst>
              <a:ext uri="{FF2B5EF4-FFF2-40B4-BE49-F238E27FC236}">
                <a16:creationId xmlns:a16="http://schemas.microsoft.com/office/drawing/2014/main" id="{9C0A2101-61D7-AF4B-A441-726BB399FFA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0096F9BB-D834-7942-914A-12A6278D671D}"/>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descr="A picture containing drawing&#10;&#10;Description automatically generated">
            <a:extLst>
              <a:ext uri="{FF2B5EF4-FFF2-40B4-BE49-F238E27FC236}">
                <a16:creationId xmlns:a16="http://schemas.microsoft.com/office/drawing/2014/main" id="{549EC8F4-17F2-E444-800B-3322C7DE1F2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148568984"/>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itle" preserve="1">
  <p:cSld name="Cover without photo">
    <p:spTree>
      <p:nvGrpSpPr>
        <p:cNvPr id="1" name=""/>
        <p:cNvGrpSpPr/>
        <p:nvPr/>
      </p:nvGrpSpPr>
      <p:grpSpPr>
        <a:xfrm>
          <a:off x="0" y="0"/>
          <a:ext cx="0" cy="0"/>
          <a:chOff x="0" y="0"/>
          <a:chExt cx="0" cy="0"/>
        </a:xfrm>
      </p:grpSpPr>
      <p:sp>
        <p:nvSpPr>
          <p:cNvPr id="2" name="Title 1"/>
          <p:cNvSpPr>
            <a:spLocks noGrp="1"/>
          </p:cNvSpPr>
          <p:nvPr>
            <p:ph type="ctrTitle"/>
          </p:nvPr>
        </p:nvSpPr>
        <p:spPr>
          <a:xfrm>
            <a:off x="1981200" y="4229754"/>
            <a:ext cx="14478000" cy="971536"/>
          </a:xfrm>
          <a:prstGeom prst="rect">
            <a:avLst/>
          </a:prstGeom>
        </p:spPr>
        <p:txBody>
          <a:bodyPr/>
          <a:lstStyle>
            <a:lvl1pPr algn="r">
              <a:defRPr b="1">
                <a:solidFill>
                  <a:schemeClr val="bg1"/>
                </a:solidFill>
              </a:defRPr>
            </a:lvl1pPr>
          </a:lstStyle>
          <a:p>
            <a:r>
              <a:rPr lang="en-US"/>
              <a:t>Click to edit Master title style</a:t>
            </a:r>
            <a:endParaRPr lang="en-GB" dirty="0"/>
          </a:p>
        </p:txBody>
      </p:sp>
      <p:sp>
        <p:nvSpPr>
          <p:cNvPr id="3" name="Subtitle 2"/>
          <p:cNvSpPr>
            <a:spLocks noGrp="1"/>
          </p:cNvSpPr>
          <p:nvPr>
            <p:ph type="subTitle" idx="1"/>
          </p:nvPr>
        </p:nvSpPr>
        <p:spPr>
          <a:xfrm>
            <a:off x="1981200" y="5830200"/>
            <a:ext cx="14478000" cy="3203126"/>
          </a:xfrm>
          <a:prstGeom prst="rect">
            <a:avLst/>
          </a:prstGeom>
        </p:spPr>
        <p:txBody>
          <a:bodyPr>
            <a:normAutofit/>
          </a:bodyPr>
          <a:lstStyle>
            <a:lvl1pPr marL="0" indent="0" algn="r">
              <a:buNone/>
              <a:defRPr sz="3600" b="1">
                <a:solidFill>
                  <a:srgbClr val="541818"/>
                </a:solidFill>
              </a:defRPr>
            </a:lvl1pPr>
            <a:lvl2pPr marL="685891" indent="0" algn="ctr">
              <a:buNone/>
              <a:defRPr>
                <a:solidFill>
                  <a:schemeClr val="tx1">
                    <a:tint val="75000"/>
                  </a:schemeClr>
                </a:solidFill>
              </a:defRPr>
            </a:lvl2pPr>
            <a:lvl3pPr marL="1371783" indent="0" algn="ctr">
              <a:buNone/>
              <a:defRPr>
                <a:solidFill>
                  <a:schemeClr val="tx1">
                    <a:tint val="75000"/>
                  </a:schemeClr>
                </a:solidFill>
              </a:defRPr>
            </a:lvl3pPr>
            <a:lvl4pPr marL="2057674" indent="0" algn="ctr">
              <a:buNone/>
              <a:defRPr>
                <a:solidFill>
                  <a:schemeClr val="tx1">
                    <a:tint val="75000"/>
                  </a:schemeClr>
                </a:solidFill>
              </a:defRPr>
            </a:lvl4pPr>
            <a:lvl5pPr marL="2743566" indent="0" algn="ctr">
              <a:buNone/>
              <a:defRPr>
                <a:solidFill>
                  <a:schemeClr val="tx1">
                    <a:tint val="75000"/>
                  </a:schemeClr>
                </a:solidFill>
              </a:defRPr>
            </a:lvl5pPr>
            <a:lvl6pPr marL="3429457" indent="0" algn="ctr">
              <a:buNone/>
              <a:defRPr>
                <a:solidFill>
                  <a:schemeClr val="tx1">
                    <a:tint val="75000"/>
                  </a:schemeClr>
                </a:solidFill>
              </a:defRPr>
            </a:lvl6pPr>
            <a:lvl7pPr marL="4115349" indent="0" algn="ctr">
              <a:buNone/>
              <a:defRPr>
                <a:solidFill>
                  <a:schemeClr val="tx1">
                    <a:tint val="75000"/>
                  </a:schemeClr>
                </a:solidFill>
              </a:defRPr>
            </a:lvl7pPr>
            <a:lvl8pPr marL="4801240" indent="0" algn="ctr">
              <a:buNone/>
              <a:defRPr>
                <a:solidFill>
                  <a:schemeClr val="tx1">
                    <a:tint val="75000"/>
                  </a:schemeClr>
                </a:solidFill>
              </a:defRPr>
            </a:lvl8pPr>
            <a:lvl9pPr marL="5487132" indent="0" algn="ctr">
              <a:buNone/>
              <a:defRPr>
                <a:solidFill>
                  <a:schemeClr val="tx1">
                    <a:tint val="75000"/>
                  </a:schemeClr>
                </a:solidFill>
              </a:defRPr>
            </a:lvl9pPr>
          </a:lstStyle>
          <a:p>
            <a:r>
              <a:rPr lang="en-US" dirty="0"/>
              <a:t>Click to edit Master subtitle style</a:t>
            </a:r>
            <a:endParaRPr lang="en-GB" dirty="0"/>
          </a:p>
        </p:txBody>
      </p:sp>
      <p:sp>
        <p:nvSpPr>
          <p:cNvPr id="9" name="Rectangle 8"/>
          <p:cNvSpPr/>
          <p:nvPr userDrawn="1"/>
        </p:nvSpPr>
        <p:spPr>
          <a:xfrm>
            <a:off x="304800" y="81513"/>
            <a:ext cx="17624176" cy="160586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10" name="Image 9" descr="IFRC-Logo-RGB-Tagline-EN.jpg"/>
          <p:cNvPicPr>
            <a:picLocks noChangeAspect="1"/>
          </p:cNvPicPr>
          <p:nvPr userDrawn="1"/>
        </p:nvPicPr>
        <p:blipFill rotWithShape="1">
          <a:blip r:embed="rId2" cstate="screen">
            <a:extLst>
              <a:ext uri="{28A0092B-C50C-407E-A947-70E740481C1C}">
                <a14:useLocalDpi xmlns:a14="http://schemas.microsoft.com/office/drawing/2010/main"/>
              </a:ext>
            </a:extLst>
          </a:blip>
          <a:srcRect b="-2"/>
          <a:stretch/>
        </p:blipFill>
        <p:spPr>
          <a:xfrm>
            <a:off x="304800" y="5325"/>
            <a:ext cx="7691220" cy="1605864"/>
          </a:xfrm>
          <a:prstGeom prst="rect">
            <a:avLst/>
          </a:prstGeom>
        </p:spPr>
      </p:pic>
      <p:pic>
        <p:nvPicPr>
          <p:cNvPr id="6" name="Picture 5">
            <a:extLst>
              <a:ext uri="{FF2B5EF4-FFF2-40B4-BE49-F238E27FC236}">
                <a16:creationId xmlns:a16="http://schemas.microsoft.com/office/drawing/2014/main" id="{4C9075B1-4068-44D6-B39B-5E29AF368DF5}"/>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5912752" y="52381"/>
            <a:ext cx="2160240" cy="1620430"/>
          </a:xfrm>
          <a:prstGeom prst="rect">
            <a:avLst/>
          </a:prstGeom>
        </p:spPr>
      </p:pic>
    </p:spTree>
    <p:extLst>
      <p:ext uri="{BB962C8B-B14F-4D97-AF65-F5344CB8AC3E}">
        <p14:creationId xmlns:p14="http://schemas.microsoft.com/office/powerpoint/2010/main" val="2807008241"/>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cxnSp>
        <p:nvCxnSpPr>
          <p:cNvPr id="5" name="Straight Connector 4"/>
          <p:cNvCxnSpPr/>
          <p:nvPr/>
        </p:nvCxnSpPr>
        <p:spPr>
          <a:xfrm>
            <a:off x="791072" y="3091749"/>
            <a:ext cx="1656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 name="Straight Connector 4"/>
          <p:cNvCxnSpPr/>
          <p:nvPr userDrawn="1"/>
        </p:nvCxnSpPr>
        <p:spPr>
          <a:xfrm>
            <a:off x="791072" y="1363290"/>
            <a:ext cx="1656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7" name="Title Placeholder 1"/>
          <p:cNvSpPr>
            <a:spLocks noGrp="1"/>
          </p:cNvSpPr>
          <p:nvPr>
            <p:ph type="title"/>
          </p:nvPr>
        </p:nvSpPr>
        <p:spPr bwMode="auto">
          <a:xfrm>
            <a:off x="791072" y="1363290"/>
            <a:ext cx="16561840" cy="171476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dirty="0"/>
              <a:t>Click to edit Master title style</a:t>
            </a:r>
            <a:endParaRPr lang="en-GB" dirty="0"/>
          </a:p>
        </p:txBody>
      </p:sp>
      <p:sp>
        <p:nvSpPr>
          <p:cNvPr id="8" name="Text Placeholder 2"/>
          <p:cNvSpPr>
            <a:spLocks noGrp="1"/>
          </p:cNvSpPr>
          <p:nvPr>
            <p:ph idx="1"/>
          </p:nvPr>
        </p:nvSpPr>
        <p:spPr bwMode="auto">
          <a:xfrm>
            <a:off x="3657600" y="3351941"/>
            <a:ext cx="13716000" cy="628747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52614370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Chart Layout">
    <p:spTree>
      <p:nvGrpSpPr>
        <p:cNvPr id="1" name=""/>
        <p:cNvGrpSpPr/>
        <p:nvPr/>
      </p:nvGrpSpPr>
      <p:grpSpPr>
        <a:xfrm>
          <a:off x="0" y="0"/>
          <a:ext cx="0" cy="0"/>
          <a:chOff x="0" y="0"/>
          <a:chExt cx="0" cy="0"/>
        </a:xfrm>
      </p:grpSpPr>
      <p:sp>
        <p:nvSpPr>
          <p:cNvPr id="4" name="Chart Placeholder 3"/>
          <p:cNvSpPr>
            <a:spLocks noGrp="1"/>
          </p:cNvSpPr>
          <p:nvPr>
            <p:ph type="chart" sz="quarter" idx="10"/>
          </p:nvPr>
        </p:nvSpPr>
        <p:spPr>
          <a:xfrm>
            <a:off x="791072" y="3307807"/>
            <a:ext cx="6828928" cy="5941577"/>
          </a:xfrm>
          <a:prstGeom prst="rect">
            <a:avLst/>
          </a:prstGeom>
        </p:spPr>
        <p:txBody>
          <a:bodyPr rtlCol="0">
            <a:normAutofit/>
          </a:bodyPr>
          <a:lstStyle/>
          <a:p>
            <a:pPr lvl="0"/>
            <a:r>
              <a:rPr lang="en-US" noProof="0"/>
              <a:t>Click icon to add chart</a:t>
            </a:r>
            <a:endParaRPr lang="en-GB" noProof="0"/>
          </a:p>
        </p:txBody>
      </p:sp>
      <p:sp>
        <p:nvSpPr>
          <p:cNvPr id="7" name="Text Placeholder 6"/>
          <p:cNvSpPr>
            <a:spLocks noGrp="1"/>
          </p:cNvSpPr>
          <p:nvPr>
            <p:ph type="body" sz="quarter" idx="11"/>
          </p:nvPr>
        </p:nvSpPr>
        <p:spPr>
          <a:xfrm>
            <a:off x="7919540" y="3307807"/>
            <a:ext cx="9448800" cy="5941577"/>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cxnSp>
        <p:nvCxnSpPr>
          <p:cNvPr id="8" name="Straight Connector 4"/>
          <p:cNvCxnSpPr/>
          <p:nvPr userDrawn="1"/>
        </p:nvCxnSpPr>
        <p:spPr>
          <a:xfrm>
            <a:off x="791072" y="3091749"/>
            <a:ext cx="1656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 name="Straight Connector 4"/>
          <p:cNvCxnSpPr/>
          <p:nvPr userDrawn="1"/>
        </p:nvCxnSpPr>
        <p:spPr>
          <a:xfrm>
            <a:off x="791072" y="1363290"/>
            <a:ext cx="1656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3" name="Title Placeholder 1"/>
          <p:cNvSpPr>
            <a:spLocks noGrp="1"/>
          </p:cNvSpPr>
          <p:nvPr>
            <p:ph type="title"/>
          </p:nvPr>
        </p:nvSpPr>
        <p:spPr bwMode="auto">
          <a:xfrm>
            <a:off x="791072" y="1363290"/>
            <a:ext cx="16561840" cy="171476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dirty="0"/>
              <a:t>Click to edit Master title style</a:t>
            </a:r>
            <a:endParaRPr lang="en-GB" dirty="0"/>
          </a:p>
        </p:txBody>
      </p:sp>
    </p:spTree>
    <p:extLst>
      <p:ext uri="{BB962C8B-B14F-4D97-AF65-F5344CB8AC3E}">
        <p14:creationId xmlns:p14="http://schemas.microsoft.com/office/powerpoint/2010/main" val="3550749954"/>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Photo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3657600" y="5203901"/>
            <a:ext cx="13716000" cy="4134302"/>
          </a:xfrm>
          <a:prstGeom prst="rect">
            <a:avLst/>
          </a:prstGeom>
        </p:spPr>
        <p:txBody>
          <a:bodyPr rtlCol="0">
            <a:normAutofit/>
          </a:bodyPr>
          <a:lstStyle/>
          <a:p>
            <a:pPr lvl="0"/>
            <a:r>
              <a:rPr lang="en-US" noProof="0"/>
              <a:t>Click icon to add picture</a:t>
            </a:r>
            <a:endParaRPr lang="en-GB" noProof="0"/>
          </a:p>
        </p:txBody>
      </p:sp>
      <p:sp>
        <p:nvSpPr>
          <p:cNvPr id="6" name="Text Placeholder 5"/>
          <p:cNvSpPr>
            <a:spLocks noGrp="1"/>
          </p:cNvSpPr>
          <p:nvPr>
            <p:ph type="body" sz="quarter" idx="11"/>
          </p:nvPr>
        </p:nvSpPr>
        <p:spPr>
          <a:xfrm>
            <a:off x="3657600" y="3307806"/>
            <a:ext cx="13716000" cy="1714765"/>
          </a:xfrm>
          <a:prstGeom prst="rect">
            <a:avLst/>
          </a:prstGeom>
        </p:spPr>
        <p:txBody>
          <a:bodyPr/>
          <a:lstStyle/>
          <a:p>
            <a:pPr lvl="0"/>
            <a:r>
              <a:rPr lang="en-US"/>
              <a:t>Click to edit Master text styles</a:t>
            </a:r>
          </a:p>
        </p:txBody>
      </p:sp>
      <p:sp>
        <p:nvSpPr>
          <p:cNvPr id="7" name="Title Placeholder 1"/>
          <p:cNvSpPr>
            <a:spLocks noGrp="1"/>
          </p:cNvSpPr>
          <p:nvPr>
            <p:ph type="title"/>
          </p:nvPr>
        </p:nvSpPr>
        <p:spPr bwMode="auto">
          <a:xfrm>
            <a:off x="791072" y="1363290"/>
            <a:ext cx="16561840" cy="171476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dirty="0"/>
              <a:t>Click to edit Master title style</a:t>
            </a:r>
            <a:endParaRPr lang="en-GB" dirty="0"/>
          </a:p>
        </p:txBody>
      </p:sp>
      <p:cxnSp>
        <p:nvCxnSpPr>
          <p:cNvPr id="12" name="Straight Connector 4"/>
          <p:cNvCxnSpPr/>
          <p:nvPr userDrawn="1"/>
        </p:nvCxnSpPr>
        <p:spPr>
          <a:xfrm>
            <a:off x="791072" y="3091749"/>
            <a:ext cx="1656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3" name="Straight Connector 4"/>
          <p:cNvCxnSpPr/>
          <p:nvPr userDrawn="1"/>
        </p:nvCxnSpPr>
        <p:spPr>
          <a:xfrm>
            <a:off x="791072" y="1363290"/>
            <a:ext cx="1656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88380335"/>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userDrawn="1">
  <p:cSld name="End contact Layout">
    <p:spTree>
      <p:nvGrpSpPr>
        <p:cNvPr id="1" name=""/>
        <p:cNvGrpSpPr/>
        <p:nvPr/>
      </p:nvGrpSpPr>
      <p:grpSpPr>
        <a:xfrm>
          <a:off x="0" y="0"/>
          <a:ext cx="0" cy="0"/>
          <a:chOff x="0" y="0"/>
          <a:chExt cx="0" cy="0"/>
        </a:xfrm>
      </p:grpSpPr>
      <p:grpSp>
        <p:nvGrpSpPr>
          <p:cNvPr id="2" name="Group 7"/>
          <p:cNvGrpSpPr>
            <a:grpSpLocks/>
          </p:cNvGrpSpPr>
          <p:nvPr userDrawn="1"/>
        </p:nvGrpSpPr>
        <p:grpSpPr bwMode="auto">
          <a:xfrm>
            <a:off x="304800" y="228636"/>
            <a:ext cx="17678400" cy="9831317"/>
            <a:chOff x="152400" y="76200"/>
            <a:chExt cx="8839200" cy="6553200"/>
          </a:xfrm>
        </p:grpSpPr>
        <p:sp>
          <p:nvSpPr>
            <p:cNvPr id="3" name="Rectangle 2"/>
            <p:cNvSpPr/>
            <p:nvPr/>
          </p:nvSpPr>
          <p:spPr>
            <a:xfrm>
              <a:off x="152400" y="76200"/>
              <a:ext cx="8839200" cy="65532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 name="Rectangle 3"/>
            <p:cNvSpPr/>
            <p:nvPr userDrawn="1"/>
          </p:nvSpPr>
          <p:spPr>
            <a:xfrm>
              <a:off x="152400" y="76200"/>
              <a:ext cx="8839200" cy="5760000"/>
            </a:xfrm>
            <a:prstGeom prst="rect">
              <a:avLst/>
            </a:prstGeom>
            <a:solidFill>
              <a:srgbClr val="CF1C2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TextBox 4"/>
            <p:cNvSpPr txBox="1"/>
            <p:nvPr/>
          </p:nvSpPr>
          <p:spPr>
            <a:xfrm>
              <a:off x="1918730" y="1753922"/>
              <a:ext cx="4724400" cy="923273"/>
            </a:xfrm>
            <a:prstGeom prst="rect">
              <a:avLst/>
            </a:prstGeom>
            <a:noFill/>
          </p:spPr>
          <p:txBody>
            <a:bodyPr lIns="0" tIns="0" rIns="0" bIns="0">
              <a:spAutoFit/>
            </a:bodyPr>
            <a:lstStyle/>
            <a:p>
              <a:pPr algn="ctr" fontAlgn="auto">
                <a:spcBef>
                  <a:spcPts val="0"/>
                </a:spcBef>
                <a:spcAft>
                  <a:spcPts val="0"/>
                </a:spcAft>
                <a:defRPr/>
              </a:pPr>
              <a:r>
                <a:rPr lang="en-US" sz="9001" b="1" baseline="0">
                  <a:solidFill>
                    <a:schemeClr val="bg1"/>
                  </a:solidFill>
                  <a:latin typeface="Arial" pitchFamily="34" charset="0"/>
                  <a:cs typeface="Arial" pitchFamily="34" charset="0"/>
                </a:rPr>
                <a:t>Questions?</a:t>
              </a:r>
              <a:endParaRPr lang="en-US" sz="9001" baseline="0">
                <a:solidFill>
                  <a:schemeClr val="bg1"/>
                </a:solidFill>
                <a:latin typeface="Arial" pitchFamily="34" charset="0"/>
                <a:cs typeface="Arial" pitchFamily="34" charset="0"/>
              </a:endParaRPr>
            </a:p>
          </p:txBody>
        </p:sp>
      </p:grpSp>
      <p:pic>
        <p:nvPicPr>
          <p:cNvPr id="11" name="Image 10" descr="IFRC-tagline-logo-EN.jpg"/>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359025" y="8925297"/>
            <a:ext cx="4867238" cy="1184331"/>
          </a:xfrm>
          <a:prstGeom prst="rect">
            <a:avLst/>
          </a:prstGeom>
        </p:spPr>
      </p:pic>
      <p:pic>
        <p:nvPicPr>
          <p:cNvPr id="12" name="Image 11" descr="IFRC-tagline-logo-EN.jpg"/>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0008096" y="8925297"/>
            <a:ext cx="8104640" cy="1184331"/>
          </a:xfrm>
          <a:prstGeom prst="rect">
            <a:avLst/>
          </a:prstGeom>
        </p:spPr>
      </p:pic>
    </p:spTree>
    <p:extLst>
      <p:ext uri="{BB962C8B-B14F-4D97-AF65-F5344CB8AC3E}">
        <p14:creationId xmlns:p14="http://schemas.microsoft.com/office/powerpoint/2010/main" val="1340641031"/>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obj">
  <p:cSld name="Rubrik och innehåll">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1F1C1498-C3F1-42FD-AA8C-DE9794CAB39A}"/>
              </a:ext>
            </a:extLst>
          </p:cNvPr>
          <p:cNvSpPr>
            <a:spLocks noGrp="1"/>
          </p:cNvSpPr>
          <p:nvPr>
            <p:ph type="title"/>
          </p:nvPr>
        </p:nvSpPr>
        <p:spPr/>
        <p:txBody>
          <a:bodyPr/>
          <a:lstStyle/>
          <a:p>
            <a:r>
              <a:rPr lang="sv-SE"/>
              <a:t>Klicka här för att ändra mall för rubrikformat</a:t>
            </a:r>
          </a:p>
        </p:txBody>
      </p:sp>
      <p:sp>
        <p:nvSpPr>
          <p:cNvPr id="3" name="Platshållare för innehåll 2">
            <a:extLst>
              <a:ext uri="{FF2B5EF4-FFF2-40B4-BE49-F238E27FC236}">
                <a16:creationId xmlns:a16="http://schemas.microsoft.com/office/drawing/2014/main" id="{5C5AB081-1405-4E97-8607-97DE757A3D89}"/>
              </a:ext>
            </a:extLst>
          </p:cNvPr>
          <p:cNvSpPr>
            <a:spLocks noGrp="1"/>
          </p:cNvSpPr>
          <p:nvPr>
            <p:ph idx="1"/>
          </p:nvPr>
        </p:nvSpPr>
        <p:spPr/>
        <p:txBody>
          <a:bodyPr/>
          <a:lstStyle/>
          <a:p>
            <a:pPr lvl="0"/>
            <a:r>
              <a:rPr lang="sv-SE"/>
              <a:t>Redigera format för bakgrundstext</a:t>
            </a:r>
          </a:p>
          <a:p>
            <a:pPr lvl="1"/>
            <a:r>
              <a:rPr lang="sv-SE"/>
              <a:t>Nivå två</a:t>
            </a:r>
          </a:p>
          <a:p>
            <a:pPr lvl="2"/>
            <a:r>
              <a:rPr lang="sv-SE"/>
              <a:t>Nivå tre</a:t>
            </a:r>
          </a:p>
          <a:p>
            <a:pPr lvl="3"/>
            <a:r>
              <a:rPr lang="sv-SE"/>
              <a:t>Nivå fyra</a:t>
            </a:r>
          </a:p>
          <a:p>
            <a:pPr lvl="4"/>
            <a:r>
              <a:rPr lang="sv-SE"/>
              <a:t>Nivå fem</a:t>
            </a:r>
          </a:p>
        </p:txBody>
      </p:sp>
      <p:sp>
        <p:nvSpPr>
          <p:cNvPr id="4" name="Platshållare för datum 3">
            <a:extLst>
              <a:ext uri="{FF2B5EF4-FFF2-40B4-BE49-F238E27FC236}">
                <a16:creationId xmlns:a16="http://schemas.microsoft.com/office/drawing/2014/main" id="{3ED3504E-5D00-4FE9-98EA-6479BD8E6CE9}"/>
              </a:ext>
            </a:extLst>
          </p:cNvPr>
          <p:cNvSpPr>
            <a:spLocks noGrp="1"/>
          </p:cNvSpPr>
          <p:nvPr>
            <p:ph type="dt" sz="half" idx="10"/>
          </p:nvPr>
        </p:nvSpPr>
        <p:spPr/>
        <p:txBody>
          <a:bodyPr/>
          <a:lstStyle/>
          <a:p>
            <a:fld id="{9A95A13F-09CD-48A3-A808-7FD61256C919}" type="datetimeFigureOut">
              <a:rPr lang="sv-SE" smtClean="0"/>
              <a:t>2023-11-14</a:t>
            </a:fld>
            <a:endParaRPr lang="sv-SE"/>
          </a:p>
        </p:txBody>
      </p:sp>
      <p:sp>
        <p:nvSpPr>
          <p:cNvPr id="5" name="Platshållare för sidfot 4">
            <a:extLst>
              <a:ext uri="{FF2B5EF4-FFF2-40B4-BE49-F238E27FC236}">
                <a16:creationId xmlns:a16="http://schemas.microsoft.com/office/drawing/2014/main" id="{CDCF5DE7-386E-42FF-8DDE-F850FDEDB42D}"/>
              </a:ext>
            </a:extLst>
          </p:cNvPr>
          <p:cNvSpPr>
            <a:spLocks noGrp="1"/>
          </p:cNvSpPr>
          <p:nvPr>
            <p:ph type="ftr" sz="quarter" idx="11"/>
          </p:nvPr>
        </p:nvSpPr>
        <p:spPr/>
        <p:txBody>
          <a:bodyPr/>
          <a:lstStyle/>
          <a:p>
            <a:endParaRPr lang="sv-SE"/>
          </a:p>
        </p:txBody>
      </p:sp>
      <p:sp>
        <p:nvSpPr>
          <p:cNvPr id="6" name="Platshållare för bildnummer 5">
            <a:extLst>
              <a:ext uri="{FF2B5EF4-FFF2-40B4-BE49-F238E27FC236}">
                <a16:creationId xmlns:a16="http://schemas.microsoft.com/office/drawing/2014/main" id="{C8B476BE-CB65-4373-9036-589AFED4BF4A}"/>
              </a:ext>
            </a:extLst>
          </p:cNvPr>
          <p:cNvSpPr>
            <a:spLocks noGrp="1"/>
          </p:cNvSpPr>
          <p:nvPr>
            <p:ph type="sldNum" sz="quarter" idx="12"/>
          </p:nvPr>
        </p:nvSpPr>
        <p:spPr/>
        <p:txBody>
          <a:bodyPr/>
          <a:lstStyle/>
          <a:p>
            <a:fld id="{A4887F39-96EB-458C-B6A7-613CCAEC5B59}" type="slidenum">
              <a:rPr lang="sv-SE" smtClean="0"/>
              <a:t>‹#›</a:t>
            </a:fld>
            <a:endParaRPr lang="sv-SE"/>
          </a:p>
        </p:txBody>
      </p:sp>
    </p:spTree>
    <p:extLst>
      <p:ext uri="{BB962C8B-B14F-4D97-AF65-F5344CB8AC3E}">
        <p14:creationId xmlns:p14="http://schemas.microsoft.com/office/powerpoint/2010/main" val="3793780947"/>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matchingName="04">
  <p:cSld name="04">
    <p:spTree>
      <p:nvGrpSpPr>
        <p:cNvPr id="1" name="Shape 11"/>
        <p:cNvGrpSpPr/>
        <p:nvPr/>
      </p:nvGrpSpPr>
      <p:grpSpPr>
        <a:xfrm>
          <a:off x="0" y="0"/>
          <a:ext cx="0" cy="0"/>
          <a:chOff x="0" y="0"/>
          <a:chExt cx="0" cy="0"/>
        </a:xfrm>
      </p:grpSpPr>
      <p:sp>
        <p:nvSpPr>
          <p:cNvPr id="12" name="Google Shape;12;p23"/>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3" name="Google Shape;13;p23"/>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5" name="Picture 4">
            <a:extLst>
              <a:ext uri="{FF2B5EF4-FFF2-40B4-BE49-F238E27FC236}">
                <a16:creationId xmlns:a16="http://schemas.microsoft.com/office/drawing/2014/main" id="{55C269FA-68F5-C94D-86BB-8C604286938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3166981017"/>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matchingName="34">
  <p:cSld name="34">
    <p:spTree>
      <p:nvGrpSpPr>
        <p:cNvPr id="1" name="Shape 15"/>
        <p:cNvGrpSpPr/>
        <p:nvPr/>
      </p:nvGrpSpPr>
      <p:grpSpPr>
        <a:xfrm>
          <a:off x="0" y="0"/>
          <a:ext cx="0" cy="0"/>
          <a:chOff x="0" y="0"/>
          <a:chExt cx="0" cy="0"/>
        </a:xfrm>
      </p:grpSpPr>
      <p:sp>
        <p:nvSpPr>
          <p:cNvPr id="16" name="Google Shape;16;p24"/>
          <p:cNvSpPr>
            <a:spLocks noGrp="1"/>
          </p:cNvSpPr>
          <p:nvPr>
            <p:ph type="pic" idx="2"/>
          </p:nvPr>
        </p:nvSpPr>
        <p:spPr>
          <a:xfrm>
            <a:off x="1818975" y="0"/>
            <a:ext cx="6662002" cy="10288588"/>
          </a:xfrm>
          <a:prstGeom prst="rect">
            <a:avLst/>
          </a:prstGeom>
          <a:solidFill>
            <a:srgbClr val="353535">
              <a:alpha val="11764"/>
            </a:srgbClr>
          </a:solidFill>
          <a:ln>
            <a:noFill/>
          </a:ln>
        </p:spPr>
      </p:sp>
      <p:sp>
        <p:nvSpPr>
          <p:cNvPr id="17" name="Google Shape;17;p24"/>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18" name="Google Shape;18;p24"/>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6" name="Picture 5">
            <a:extLst>
              <a:ext uri="{FF2B5EF4-FFF2-40B4-BE49-F238E27FC236}">
                <a16:creationId xmlns:a16="http://schemas.microsoft.com/office/drawing/2014/main" id="{AA5F15A4-DBA6-B140-B9DB-1E143F0E82D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2296645874"/>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matchingName="03">
  <p:cSld name="03">
    <p:bg>
      <p:bgPr>
        <a:solidFill>
          <a:srgbClr val="011E41"/>
        </a:solidFill>
        <a:effectLst/>
      </p:bgPr>
    </p:bg>
    <p:spTree>
      <p:nvGrpSpPr>
        <p:cNvPr id="1" name="Shape 20"/>
        <p:cNvGrpSpPr/>
        <p:nvPr/>
      </p:nvGrpSpPr>
      <p:grpSpPr>
        <a:xfrm>
          <a:off x="0" y="0"/>
          <a:ext cx="0" cy="0"/>
          <a:chOff x="0" y="0"/>
          <a:chExt cx="0" cy="0"/>
        </a:xfrm>
      </p:grpSpPr>
      <p:sp>
        <p:nvSpPr>
          <p:cNvPr id="21" name="Google Shape;21;p25"/>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lt2"/>
                </a:solidFill>
                <a:latin typeface="Open Sans"/>
                <a:ea typeface="Open Sans"/>
                <a:cs typeface="Open Sans"/>
                <a:sym typeface="Open Sans"/>
              </a:rPr>
              <a:t>‹#›</a:t>
            </a:fld>
            <a:endParaRPr sz="1600" b="0" i="0">
              <a:solidFill>
                <a:schemeClr val="lt2"/>
              </a:solidFill>
              <a:latin typeface="Open Sans"/>
              <a:ea typeface="Open Sans"/>
              <a:cs typeface="Open Sans"/>
              <a:sym typeface="Open Sans"/>
            </a:endParaRPr>
          </a:p>
        </p:txBody>
      </p:sp>
      <p:cxnSp>
        <p:nvCxnSpPr>
          <p:cNvPr id="22" name="Google Shape;22;p25"/>
          <p:cNvCxnSpPr/>
          <p:nvPr/>
        </p:nvCxnSpPr>
        <p:spPr>
          <a:xfrm rot="10800000" flipH="1">
            <a:off x="17568333" y="9352284"/>
            <a:ext cx="719667" cy="15389"/>
          </a:xfrm>
          <a:prstGeom prst="straightConnector1">
            <a:avLst/>
          </a:prstGeom>
          <a:noFill/>
          <a:ln w="15875" cap="flat" cmpd="sng">
            <a:solidFill>
              <a:schemeClr val="lt2"/>
            </a:solidFill>
            <a:prstDash val="solid"/>
            <a:miter lim="800000"/>
            <a:headEnd type="none" w="sm" len="sm"/>
            <a:tailEnd type="none" w="sm" len="sm"/>
          </a:ln>
        </p:spPr>
      </p:cxnSp>
    </p:spTree>
    <p:extLst>
      <p:ext uri="{BB962C8B-B14F-4D97-AF65-F5344CB8AC3E}">
        <p14:creationId xmlns:p14="http://schemas.microsoft.com/office/powerpoint/2010/main" val="3775651576"/>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matchingName="22">
  <p:cSld name="22">
    <p:spTree>
      <p:nvGrpSpPr>
        <p:cNvPr id="1" name="Shape 28"/>
        <p:cNvGrpSpPr/>
        <p:nvPr/>
      </p:nvGrpSpPr>
      <p:grpSpPr>
        <a:xfrm>
          <a:off x="0" y="0"/>
          <a:ext cx="0" cy="0"/>
          <a:chOff x="0" y="0"/>
          <a:chExt cx="0" cy="0"/>
        </a:xfrm>
      </p:grpSpPr>
      <p:sp>
        <p:nvSpPr>
          <p:cNvPr id="29" name="Google Shape;29;p27"/>
          <p:cNvSpPr>
            <a:spLocks noGrp="1"/>
          </p:cNvSpPr>
          <p:nvPr>
            <p:ph type="pic" idx="2"/>
          </p:nvPr>
        </p:nvSpPr>
        <p:spPr>
          <a:xfrm>
            <a:off x="8180310" y="0"/>
            <a:ext cx="10107690" cy="10288588"/>
          </a:xfrm>
          <a:prstGeom prst="rect">
            <a:avLst/>
          </a:prstGeom>
          <a:solidFill>
            <a:srgbClr val="353535">
              <a:alpha val="11764"/>
            </a:srgbClr>
          </a:solidFill>
          <a:ln>
            <a:noFill/>
          </a:ln>
        </p:spPr>
      </p:sp>
    </p:spTree>
    <p:extLst>
      <p:ext uri="{BB962C8B-B14F-4D97-AF65-F5344CB8AC3E}">
        <p14:creationId xmlns:p14="http://schemas.microsoft.com/office/powerpoint/2010/main" val="42727016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08">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6" name="Rectangle 25">
            <a:extLst>
              <a:ext uri="{FF2B5EF4-FFF2-40B4-BE49-F238E27FC236}">
                <a16:creationId xmlns:a16="http://schemas.microsoft.com/office/drawing/2014/main" id="{A3AE113F-4104-7B4B-BCEC-32878E6D4279}"/>
              </a:ext>
            </a:extLst>
          </p:cNvPr>
          <p:cNvSpPr/>
          <p:nvPr userDrawn="1"/>
        </p:nvSpPr>
        <p:spPr>
          <a:xfrm rot="18900000">
            <a:off x="12735456" y="7087331"/>
            <a:ext cx="8322977" cy="4113339"/>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 name="Rectangle 26">
            <a:extLst>
              <a:ext uri="{FF2B5EF4-FFF2-40B4-BE49-F238E27FC236}">
                <a16:creationId xmlns:a16="http://schemas.microsoft.com/office/drawing/2014/main" id="{A7C7D1C5-83E5-D540-89AF-855CAB1074D5}"/>
              </a:ext>
            </a:extLst>
          </p:cNvPr>
          <p:cNvSpPr/>
          <p:nvPr userDrawn="1"/>
        </p:nvSpPr>
        <p:spPr>
          <a:xfrm rot="18900000">
            <a:off x="-2493619" y="-545547"/>
            <a:ext cx="7580100" cy="3625588"/>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28" name="Picture 27" descr="A picture containing drawing&#10;&#10;Description automatically generated">
            <a:extLst>
              <a:ext uri="{FF2B5EF4-FFF2-40B4-BE49-F238E27FC236}">
                <a16:creationId xmlns:a16="http://schemas.microsoft.com/office/drawing/2014/main" id="{D007D238-3D96-9F43-BDAC-9FA1123FA72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
        <p:nvSpPr>
          <p:cNvPr id="29" name="Title 4">
            <a:extLst>
              <a:ext uri="{FF2B5EF4-FFF2-40B4-BE49-F238E27FC236}">
                <a16:creationId xmlns:a16="http://schemas.microsoft.com/office/drawing/2014/main" id="{9447A1D1-1B5C-E848-96B6-7F6C6F8B07E3}"/>
              </a:ext>
            </a:extLst>
          </p:cNvPr>
          <p:cNvSpPr>
            <a:spLocks noGrp="1"/>
          </p:cNvSpPr>
          <p:nvPr>
            <p:ph type="title" hasCustomPrompt="1"/>
          </p:nvPr>
        </p:nvSpPr>
        <p:spPr>
          <a:xfrm>
            <a:off x="6974958" y="5805497"/>
            <a:ext cx="10167255" cy="2490076"/>
          </a:xfrm>
          <a:prstGeom prst="rect">
            <a:avLst/>
          </a:prstGeom>
        </p:spPr>
        <p:txBody>
          <a:bodyPr/>
          <a:lstStyle>
            <a:lvl1pPr algn="r">
              <a:lnSpc>
                <a:spcPct val="80000"/>
              </a:lnSpc>
              <a:defRPr sz="6600" b="1" i="0" spc="0">
                <a:solidFill>
                  <a:srgbClr val="F5333F"/>
                </a:solidFill>
                <a:latin typeface="Montserrat" pitchFamily="2" charset="77"/>
              </a:defRPr>
            </a:lvl1pPr>
          </a:lstStyle>
          <a:p>
            <a:r>
              <a:rPr lang="en-US" dirty="0"/>
              <a:t>CLICK TO EDIT: </a:t>
            </a:r>
            <a:br>
              <a:rPr lang="en-US" dirty="0"/>
            </a:br>
            <a:r>
              <a:rPr lang="en-US" dirty="0"/>
              <a:t>THE HEADLINE </a:t>
            </a:r>
            <a:br>
              <a:rPr lang="en-US" dirty="0"/>
            </a:br>
            <a:r>
              <a:rPr lang="en-US" dirty="0"/>
              <a:t>GOES HERE</a:t>
            </a:r>
          </a:p>
        </p:txBody>
      </p:sp>
      <p:sp>
        <p:nvSpPr>
          <p:cNvPr id="30" name="TextBox 29">
            <a:extLst>
              <a:ext uri="{FF2B5EF4-FFF2-40B4-BE49-F238E27FC236}">
                <a16:creationId xmlns:a16="http://schemas.microsoft.com/office/drawing/2014/main" id="{723D72ED-CD5D-C748-B94B-F037960A2C78}"/>
              </a:ext>
            </a:extLst>
          </p:cNvPr>
          <p:cNvSpPr txBox="1"/>
          <p:nvPr userDrawn="1"/>
        </p:nvSpPr>
        <p:spPr>
          <a:xfrm>
            <a:off x="11942955" y="9036862"/>
            <a:ext cx="5199258" cy="461665"/>
          </a:xfrm>
          <a:prstGeom prst="rect">
            <a:avLst/>
          </a:prstGeom>
          <a:noFill/>
        </p:spPr>
        <p:txBody>
          <a:bodyPr wrap="square" rtlCol="0">
            <a:spAutoFit/>
          </a:bodyPr>
          <a:lstStyle/>
          <a:p>
            <a:pPr algn="r"/>
            <a:fld id="{CEE42E42-3F74-A040-9795-FDEDABB6AC51}" type="datetime3">
              <a:rPr lang="en-US" sz="2400" b="1" i="0" smtClean="0">
                <a:solidFill>
                  <a:srgbClr val="011E41"/>
                </a:solidFill>
                <a:latin typeface="Montserrat SemiBold" pitchFamily="2" charset="77"/>
                <a:ea typeface="Open Sans" panose="020B0606030504020204" pitchFamily="34" charset="0"/>
                <a:cs typeface="Open Sans" panose="020B0606030504020204" pitchFamily="34" charset="0"/>
              </a:rPr>
              <a:t>14 November 2023</a:t>
            </a:fld>
            <a:endParaRPr lang="en-US" sz="2400" b="1" i="0" dirty="0">
              <a:solidFill>
                <a:srgbClr val="011E41"/>
              </a:solidFill>
              <a:latin typeface="Montserrat SemiBold" pitchFamily="2" charset="77"/>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503621206"/>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matchingName="21">
  <p:cSld name="21">
    <p:spTree>
      <p:nvGrpSpPr>
        <p:cNvPr id="1" name="Shape 30"/>
        <p:cNvGrpSpPr/>
        <p:nvPr/>
      </p:nvGrpSpPr>
      <p:grpSpPr>
        <a:xfrm>
          <a:off x="0" y="0"/>
          <a:ext cx="0" cy="0"/>
          <a:chOff x="0" y="0"/>
          <a:chExt cx="0" cy="0"/>
        </a:xfrm>
      </p:grpSpPr>
      <p:sp>
        <p:nvSpPr>
          <p:cNvPr id="31" name="Google Shape;31;p28"/>
          <p:cNvSpPr>
            <a:spLocks noGrp="1"/>
          </p:cNvSpPr>
          <p:nvPr>
            <p:ph type="pic" idx="2"/>
          </p:nvPr>
        </p:nvSpPr>
        <p:spPr>
          <a:xfrm>
            <a:off x="0" y="0"/>
            <a:ext cx="7942823" cy="10288588"/>
          </a:xfrm>
          <a:prstGeom prst="rect">
            <a:avLst/>
          </a:prstGeom>
          <a:solidFill>
            <a:srgbClr val="353535">
              <a:alpha val="11764"/>
            </a:srgbClr>
          </a:solidFill>
          <a:ln>
            <a:noFill/>
          </a:ln>
        </p:spPr>
      </p:sp>
      <p:sp>
        <p:nvSpPr>
          <p:cNvPr id="32" name="Google Shape;32;p28"/>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33" name="Google Shape;33;p28"/>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Tree>
    <p:extLst>
      <p:ext uri="{BB962C8B-B14F-4D97-AF65-F5344CB8AC3E}">
        <p14:creationId xmlns:p14="http://schemas.microsoft.com/office/powerpoint/2010/main" val="2652875369"/>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matchingName="37">
  <p:cSld name="37">
    <p:spTree>
      <p:nvGrpSpPr>
        <p:cNvPr id="1" name="Shape 34"/>
        <p:cNvGrpSpPr/>
        <p:nvPr/>
      </p:nvGrpSpPr>
      <p:grpSpPr>
        <a:xfrm>
          <a:off x="0" y="0"/>
          <a:ext cx="0" cy="0"/>
          <a:chOff x="0" y="0"/>
          <a:chExt cx="0" cy="0"/>
        </a:xfrm>
      </p:grpSpPr>
      <p:sp>
        <p:nvSpPr>
          <p:cNvPr id="35" name="Google Shape;35;p29"/>
          <p:cNvSpPr>
            <a:spLocks noGrp="1"/>
          </p:cNvSpPr>
          <p:nvPr>
            <p:ph type="pic" idx="2"/>
          </p:nvPr>
        </p:nvSpPr>
        <p:spPr>
          <a:xfrm>
            <a:off x="9311054" y="1311513"/>
            <a:ext cx="7687902" cy="7699484"/>
          </a:xfrm>
          <a:prstGeom prst="rect">
            <a:avLst/>
          </a:prstGeom>
          <a:solidFill>
            <a:srgbClr val="353535">
              <a:alpha val="11764"/>
            </a:srgbClr>
          </a:solidFill>
          <a:ln>
            <a:noFill/>
          </a:ln>
        </p:spPr>
      </p:sp>
      <p:sp>
        <p:nvSpPr>
          <p:cNvPr id="36" name="Google Shape;36;p29"/>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37" name="Google Shape;37;p29"/>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Tree>
    <p:extLst>
      <p:ext uri="{BB962C8B-B14F-4D97-AF65-F5344CB8AC3E}">
        <p14:creationId xmlns:p14="http://schemas.microsoft.com/office/powerpoint/2010/main" val="162344342"/>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matchingName="36">
  <p:cSld name="36">
    <p:spTree>
      <p:nvGrpSpPr>
        <p:cNvPr id="1" name="Shape 38"/>
        <p:cNvGrpSpPr/>
        <p:nvPr/>
      </p:nvGrpSpPr>
      <p:grpSpPr>
        <a:xfrm>
          <a:off x="0" y="0"/>
          <a:ext cx="0" cy="0"/>
          <a:chOff x="0" y="0"/>
          <a:chExt cx="0" cy="0"/>
        </a:xfrm>
      </p:grpSpPr>
      <p:sp>
        <p:nvSpPr>
          <p:cNvPr id="39" name="Google Shape;39;p30"/>
          <p:cNvSpPr>
            <a:spLocks noGrp="1"/>
          </p:cNvSpPr>
          <p:nvPr>
            <p:ph type="pic" idx="2"/>
          </p:nvPr>
        </p:nvSpPr>
        <p:spPr>
          <a:xfrm>
            <a:off x="9401366" y="1401961"/>
            <a:ext cx="7507277" cy="7518587"/>
          </a:xfrm>
          <a:prstGeom prst="rect">
            <a:avLst/>
          </a:prstGeom>
          <a:solidFill>
            <a:srgbClr val="353535">
              <a:alpha val="11764"/>
            </a:srgbClr>
          </a:solidFill>
          <a:ln>
            <a:noFill/>
          </a:ln>
        </p:spPr>
      </p:sp>
      <p:sp>
        <p:nvSpPr>
          <p:cNvPr id="40" name="Google Shape;40;p3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41" name="Google Shape;41;p3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6" name="Picture 5">
            <a:extLst>
              <a:ext uri="{FF2B5EF4-FFF2-40B4-BE49-F238E27FC236}">
                <a16:creationId xmlns:a16="http://schemas.microsoft.com/office/drawing/2014/main" id="{01C58B6D-D968-1C4C-B945-1F4B48D4FCA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843130" cy="1881626"/>
          </a:xfrm>
          <a:prstGeom prst="rect">
            <a:avLst/>
          </a:prstGeom>
        </p:spPr>
      </p:pic>
    </p:spTree>
    <p:extLst>
      <p:ext uri="{BB962C8B-B14F-4D97-AF65-F5344CB8AC3E}">
        <p14:creationId xmlns:p14="http://schemas.microsoft.com/office/powerpoint/2010/main" val="1461480417"/>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matchingName="27">
  <p:cSld name="27">
    <p:spTree>
      <p:nvGrpSpPr>
        <p:cNvPr id="1" name="Shape 43"/>
        <p:cNvGrpSpPr/>
        <p:nvPr/>
      </p:nvGrpSpPr>
      <p:grpSpPr>
        <a:xfrm>
          <a:off x="0" y="0"/>
          <a:ext cx="0" cy="0"/>
          <a:chOff x="0" y="0"/>
          <a:chExt cx="0" cy="0"/>
        </a:xfrm>
      </p:grpSpPr>
      <p:sp>
        <p:nvSpPr>
          <p:cNvPr id="44" name="Google Shape;44;p31"/>
          <p:cNvSpPr>
            <a:spLocks noGrp="1"/>
          </p:cNvSpPr>
          <p:nvPr>
            <p:ph type="pic" idx="2"/>
          </p:nvPr>
        </p:nvSpPr>
        <p:spPr>
          <a:xfrm>
            <a:off x="9570720" y="1700378"/>
            <a:ext cx="8717279" cy="8588210"/>
          </a:xfrm>
          <a:prstGeom prst="rect">
            <a:avLst/>
          </a:prstGeom>
          <a:solidFill>
            <a:srgbClr val="353535">
              <a:alpha val="11764"/>
            </a:srgbClr>
          </a:solidFill>
          <a:ln>
            <a:noFill/>
          </a:ln>
        </p:spPr>
      </p:sp>
      <p:sp>
        <p:nvSpPr>
          <p:cNvPr id="45" name="Google Shape;45;p31"/>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46" name="Google Shape;46;p31"/>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Tree>
    <p:extLst>
      <p:ext uri="{BB962C8B-B14F-4D97-AF65-F5344CB8AC3E}">
        <p14:creationId xmlns:p14="http://schemas.microsoft.com/office/powerpoint/2010/main" val="164217056"/>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47"/>
        <p:cNvGrpSpPr/>
        <p:nvPr/>
      </p:nvGrpSpPr>
      <p:grpSpPr>
        <a:xfrm>
          <a:off x="0" y="0"/>
          <a:ext cx="0" cy="0"/>
          <a:chOff x="0" y="0"/>
          <a:chExt cx="0" cy="0"/>
        </a:xfrm>
      </p:grpSpPr>
    </p:spTree>
    <p:extLst>
      <p:ext uri="{BB962C8B-B14F-4D97-AF65-F5344CB8AC3E}">
        <p14:creationId xmlns:p14="http://schemas.microsoft.com/office/powerpoint/2010/main" val="627518506"/>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matchingName="1_Blank">
  <p:cSld name="1_Blank">
    <p:bg>
      <p:bgPr>
        <a:solidFill>
          <a:srgbClr val="011E41"/>
        </a:solidFill>
        <a:effectLst/>
      </p:bgPr>
    </p:bg>
    <p:spTree>
      <p:nvGrpSpPr>
        <p:cNvPr id="1" name="Shape 48"/>
        <p:cNvGrpSpPr/>
        <p:nvPr/>
      </p:nvGrpSpPr>
      <p:grpSpPr>
        <a:xfrm>
          <a:off x="0" y="0"/>
          <a:ext cx="0" cy="0"/>
          <a:chOff x="0" y="0"/>
          <a:chExt cx="0" cy="0"/>
        </a:xfrm>
      </p:grpSpPr>
      <p:pic>
        <p:nvPicPr>
          <p:cNvPr id="49" name="Google Shape;49;p33"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3424199108"/>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matchingName="05">
  <p:cSld name="05">
    <p:spTree>
      <p:nvGrpSpPr>
        <p:cNvPr id="1" name="Shape 50"/>
        <p:cNvGrpSpPr/>
        <p:nvPr/>
      </p:nvGrpSpPr>
      <p:grpSpPr>
        <a:xfrm>
          <a:off x="0" y="0"/>
          <a:ext cx="0" cy="0"/>
          <a:chOff x="0" y="0"/>
          <a:chExt cx="0" cy="0"/>
        </a:xfrm>
      </p:grpSpPr>
      <p:sp>
        <p:nvSpPr>
          <p:cNvPr id="51" name="Google Shape;51;p34"/>
          <p:cNvSpPr>
            <a:spLocks noGrp="1"/>
          </p:cNvSpPr>
          <p:nvPr>
            <p:ph type="pic" idx="2"/>
          </p:nvPr>
        </p:nvSpPr>
        <p:spPr>
          <a:xfrm>
            <a:off x="0" y="0"/>
            <a:ext cx="18288000" cy="10288588"/>
          </a:xfrm>
          <a:prstGeom prst="rect">
            <a:avLst/>
          </a:prstGeom>
          <a:solidFill>
            <a:srgbClr val="353535">
              <a:alpha val="11764"/>
            </a:srgbClr>
          </a:solidFill>
          <a:ln>
            <a:noFill/>
          </a:ln>
        </p:spPr>
      </p:sp>
    </p:spTree>
    <p:extLst>
      <p:ext uri="{BB962C8B-B14F-4D97-AF65-F5344CB8AC3E}">
        <p14:creationId xmlns:p14="http://schemas.microsoft.com/office/powerpoint/2010/main" val="3081659534"/>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matchingName="06">
  <p:cSld name="06">
    <p:spTree>
      <p:nvGrpSpPr>
        <p:cNvPr id="1" name="Shape 52"/>
        <p:cNvGrpSpPr/>
        <p:nvPr/>
      </p:nvGrpSpPr>
      <p:grpSpPr>
        <a:xfrm>
          <a:off x="0" y="0"/>
          <a:ext cx="0" cy="0"/>
          <a:chOff x="0" y="0"/>
          <a:chExt cx="0" cy="0"/>
        </a:xfrm>
      </p:grpSpPr>
      <p:sp>
        <p:nvSpPr>
          <p:cNvPr id="53" name="Google Shape;53;p35"/>
          <p:cNvSpPr>
            <a:spLocks noGrp="1"/>
          </p:cNvSpPr>
          <p:nvPr>
            <p:ph type="pic" idx="2"/>
          </p:nvPr>
        </p:nvSpPr>
        <p:spPr>
          <a:xfrm>
            <a:off x="0" y="0"/>
            <a:ext cx="18288000" cy="10288588"/>
          </a:xfrm>
          <a:prstGeom prst="rect">
            <a:avLst/>
          </a:prstGeom>
          <a:solidFill>
            <a:srgbClr val="353535">
              <a:alpha val="11764"/>
            </a:srgbClr>
          </a:solidFill>
          <a:ln>
            <a:noFill/>
          </a:ln>
        </p:spPr>
      </p:sp>
      <p:sp>
        <p:nvSpPr>
          <p:cNvPr id="54" name="Google Shape;54;p35"/>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55" name="Google Shape;55;p35"/>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56" name="Google Shape;56;p35"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4293174210"/>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matchingName="08">
  <p:cSld name="08">
    <p:spTree>
      <p:nvGrpSpPr>
        <p:cNvPr id="1" name="Shape 57"/>
        <p:cNvGrpSpPr/>
        <p:nvPr/>
      </p:nvGrpSpPr>
      <p:grpSpPr>
        <a:xfrm>
          <a:off x="0" y="0"/>
          <a:ext cx="0" cy="0"/>
          <a:chOff x="0" y="0"/>
          <a:chExt cx="0" cy="0"/>
        </a:xfrm>
      </p:grpSpPr>
      <p:sp>
        <p:nvSpPr>
          <p:cNvPr id="58" name="Google Shape;58;p36"/>
          <p:cNvSpPr>
            <a:spLocks noGrp="1"/>
          </p:cNvSpPr>
          <p:nvPr>
            <p:ph type="pic" idx="2"/>
          </p:nvPr>
        </p:nvSpPr>
        <p:spPr>
          <a:xfrm>
            <a:off x="0" y="0"/>
            <a:ext cx="18288000" cy="10288588"/>
          </a:xfrm>
          <a:prstGeom prst="rect">
            <a:avLst/>
          </a:prstGeom>
          <a:solidFill>
            <a:srgbClr val="353535">
              <a:alpha val="11764"/>
            </a:srgbClr>
          </a:solidFill>
          <a:ln>
            <a:noFill/>
          </a:ln>
        </p:spPr>
      </p:sp>
      <p:sp>
        <p:nvSpPr>
          <p:cNvPr id="59" name="Google Shape;59;p36"/>
          <p:cNvSpPr/>
          <p:nvPr/>
        </p:nvSpPr>
        <p:spPr>
          <a:xfrm rot="-2700000">
            <a:off x="12735456" y="7087331"/>
            <a:ext cx="8322977" cy="4113339"/>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60" name="Google Shape;60;p36"/>
          <p:cNvSpPr/>
          <p:nvPr/>
        </p:nvSpPr>
        <p:spPr>
          <a:xfrm rot="-2700000">
            <a:off x="-2493619" y="-545547"/>
            <a:ext cx="7580100" cy="3625588"/>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61" name="Google Shape;61;p36"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
        <p:nvSpPr>
          <p:cNvPr id="62" name="Google Shape;62;p36"/>
          <p:cNvSpPr txBox="1">
            <a:spLocks noGrp="1"/>
          </p:cNvSpPr>
          <p:nvPr>
            <p:ph type="title"/>
          </p:nvPr>
        </p:nvSpPr>
        <p:spPr>
          <a:xfrm>
            <a:off x="6974958" y="5805497"/>
            <a:ext cx="10167255" cy="2490076"/>
          </a:xfrm>
          <a:prstGeom prst="rect">
            <a:avLst/>
          </a:prstGeom>
          <a:noFill/>
          <a:ln>
            <a:noFill/>
          </a:ln>
        </p:spPr>
        <p:txBody>
          <a:bodyPr spcFirstLastPara="1" wrap="square" lIns="91425" tIns="45700" rIns="91425" bIns="45700" anchor="t" anchorCtr="0">
            <a:noAutofit/>
          </a:bodyPr>
          <a:lstStyle>
            <a:lvl1pPr marR="0" lvl="0" algn="r" rtl="0">
              <a:lnSpc>
                <a:spcPct val="80000"/>
              </a:lnSpc>
              <a:spcBef>
                <a:spcPts val="0"/>
              </a:spcBef>
              <a:spcAft>
                <a:spcPts val="0"/>
              </a:spcAft>
              <a:buClr>
                <a:srgbClr val="F5333F"/>
              </a:buClr>
              <a:buSzPts val="6600"/>
              <a:buFont typeface="Montserrat"/>
              <a:buNone/>
              <a:defRPr sz="6600" b="1" i="0" u="none" strike="noStrike" cap="none">
                <a:solidFill>
                  <a:srgbClr val="F5333F"/>
                </a:solidFill>
                <a:latin typeface="Montserrat"/>
                <a:ea typeface="Montserrat"/>
                <a:cs typeface="Montserrat"/>
                <a:sym typeface="Montserrat"/>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63" name="Google Shape;63;p36"/>
          <p:cNvSpPr txBox="1"/>
          <p:nvPr/>
        </p:nvSpPr>
        <p:spPr>
          <a:xfrm>
            <a:off x="11942955" y="9036862"/>
            <a:ext cx="5199258" cy="46166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en-GB" sz="2400" b="1" i="0">
                <a:solidFill>
                  <a:srgbClr val="011E41"/>
                </a:solidFill>
                <a:latin typeface="Montserrat SemiBold"/>
                <a:ea typeface="Montserrat SemiBold"/>
                <a:cs typeface="Montserrat SemiBold"/>
                <a:sym typeface="Montserrat SemiBold"/>
              </a:rPr>
              <a:t>27 March 2022</a:t>
            </a:r>
            <a:endParaRPr sz="2400" b="1" i="0">
              <a:solidFill>
                <a:srgbClr val="011E41"/>
              </a:solidFill>
              <a:latin typeface="Montserrat SemiBold"/>
              <a:ea typeface="Montserrat SemiBold"/>
              <a:cs typeface="Montserrat SemiBold"/>
              <a:sym typeface="Montserrat SemiBold"/>
            </a:endParaRPr>
          </a:p>
        </p:txBody>
      </p:sp>
    </p:spTree>
    <p:extLst>
      <p:ext uri="{BB962C8B-B14F-4D97-AF65-F5344CB8AC3E}">
        <p14:creationId xmlns:p14="http://schemas.microsoft.com/office/powerpoint/2010/main" val="2359024613"/>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matchingName="09">
  <p:cSld name="09">
    <p:bg>
      <p:bgPr>
        <a:solidFill>
          <a:srgbClr val="011E41"/>
        </a:solidFill>
        <a:effectLst/>
      </p:bgPr>
    </p:bg>
    <p:spTree>
      <p:nvGrpSpPr>
        <p:cNvPr id="1" name="Shape 64"/>
        <p:cNvGrpSpPr/>
        <p:nvPr/>
      </p:nvGrpSpPr>
      <p:grpSpPr>
        <a:xfrm>
          <a:off x="0" y="0"/>
          <a:ext cx="0" cy="0"/>
          <a:chOff x="0" y="0"/>
          <a:chExt cx="0" cy="0"/>
        </a:xfrm>
      </p:grpSpPr>
      <p:pic>
        <p:nvPicPr>
          <p:cNvPr id="65" name="Google Shape;65;p37"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
        <p:nvSpPr>
          <p:cNvPr id="66" name="Google Shape;66;p37"/>
          <p:cNvSpPr txBox="1">
            <a:spLocks noGrp="1"/>
          </p:cNvSpPr>
          <p:nvPr>
            <p:ph type="title"/>
          </p:nvPr>
        </p:nvSpPr>
        <p:spPr>
          <a:xfrm>
            <a:off x="6974958" y="5805497"/>
            <a:ext cx="10167255" cy="2490076"/>
          </a:xfrm>
          <a:prstGeom prst="rect">
            <a:avLst/>
          </a:prstGeom>
          <a:noFill/>
          <a:ln>
            <a:noFill/>
          </a:ln>
        </p:spPr>
        <p:txBody>
          <a:bodyPr spcFirstLastPara="1" wrap="square" lIns="91425" tIns="45700" rIns="91425" bIns="45700" anchor="t" anchorCtr="0">
            <a:noAutofit/>
          </a:bodyPr>
          <a:lstStyle>
            <a:lvl1pPr marR="0" lvl="0" algn="r" rtl="0">
              <a:lnSpc>
                <a:spcPct val="80000"/>
              </a:lnSpc>
              <a:spcBef>
                <a:spcPts val="0"/>
              </a:spcBef>
              <a:spcAft>
                <a:spcPts val="0"/>
              </a:spcAft>
              <a:buClr>
                <a:srgbClr val="F5333F"/>
              </a:buClr>
              <a:buSzPts val="6600"/>
              <a:buFont typeface="Montserrat"/>
              <a:buNone/>
              <a:defRPr sz="6600" b="1" i="0" u="none" strike="noStrike" cap="none">
                <a:solidFill>
                  <a:srgbClr val="F5333F"/>
                </a:solidFill>
                <a:latin typeface="Montserrat"/>
                <a:ea typeface="Montserrat"/>
                <a:cs typeface="Montserrat"/>
                <a:sym typeface="Montserrat"/>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67" name="Google Shape;67;p37"/>
          <p:cNvSpPr txBox="1"/>
          <p:nvPr/>
        </p:nvSpPr>
        <p:spPr>
          <a:xfrm>
            <a:off x="11942955" y="9036862"/>
            <a:ext cx="5199258" cy="46166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en-GB" sz="2400" b="1" i="0">
                <a:solidFill>
                  <a:schemeClr val="lt2"/>
                </a:solidFill>
                <a:latin typeface="Montserrat SemiBold"/>
                <a:ea typeface="Montserrat SemiBold"/>
                <a:cs typeface="Montserrat SemiBold"/>
                <a:sym typeface="Montserrat SemiBold"/>
              </a:rPr>
              <a:t>27 March 2022</a:t>
            </a:r>
            <a:endParaRPr sz="2400" b="1" i="0">
              <a:solidFill>
                <a:schemeClr val="lt2"/>
              </a:solidFill>
              <a:latin typeface="Montserrat SemiBold"/>
              <a:ea typeface="Montserrat SemiBold"/>
              <a:cs typeface="Montserrat SemiBold"/>
              <a:sym typeface="Montserrat SemiBold"/>
            </a:endParaRPr>
          </a:p>
        </p:txBody>
      </p:sp>
    </p:spTree>
    <p:extLst>
      <p:ext uri="{BB962C8B-B14F-4D97-AF65-F5344CB8AC3E}">
        <p14:creationId xmlns:p14="http://schemas.microsoft.com/office/powerpoint/2010/main" val="26296624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09">
    <p:bg>
      <p:bgPr>
        <a:solidFill>
          <a:srgbClr val="011E41"/>
        </a:solidFill>
        <a:effectLst/>
      </p:bgPr>
    </p:bg>
    <p:spTree>
      <p:nvGrpSpPr>
        <p:cNvPr id="1" name=""/>
        <p:cNvGrpSpPr/>
        <p:nvPr/>
      </p:nvGrpSpPr>
      <p:grpSpPr>
        <a:xfrm>
          <a:off x="0" y="0"/>
          <a:ext cx="0" cy="0"/>
          <a:chOff x="0" y="0"/>
          <a:chExt cx="0" cy="0"/>
        </a:xfrm>
      </p:grpSpPr>
      <p:pic>
        <p:nvPicPr>
          <p:cNvPr id="19" name="Picture 18" descr="A picture containing drawing&#10;&#10;Description automatically generated">
            <a:extLst>
              <a:ext uri="{FF2B5EF4-FFF2-40B4-BE49-F238E27FC236}">
                <a16:creationId xmlns:a16="http://schemas.microsoft.com/office/drawing/2014/main" id="{33AB59D8-6DBE-8341-B46F-0D6FE024177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
        <p:nvSpPr>
          <p:cNvPr id="20" name="Title 4">
            <a:extLst>
              <a:ext uri="{FF2B5EF4-FFF2-40B4-BE49-F238E27FC236}">
                <a16:creationId xmlns:a16="http://schemas.microsoft.com/office/drawing/2014/main" id="{0F5EFF66-D2D9-684B-8ED9-238F84164B95}"/>
              </a:ext>
            </a:extLst>
          </p:cNvPr>
          <p:cNvSpPr>
            <a:spLocks noGrp="1"/>
          </p:cNvSpPr>
          <p:nvPr>
            <p:ph type="title" hasCustomPrompt="1"/>
          </p:nvPr>
        </p:nvSpPr>
        <p:spPr>
          <a:xfrm>
            <a:off x="6974958" y="5805497"/>
            <a:ext cx="10167255" cy="2490076"/>
          </a:xfrm>
          <a:prstGeom prst="rect">
            <a:avLst/>
          </a:prstGeom>
        </p:spPr>
        <p:txBody>
          <a:bodyPr/>
          <a:lstStyle>
            <a:lvl1pPr algn="r">
              <a:lnSpc>
                <a:spcPct val="80000"/>
              </a:lnSpc>
              <a:defRPr sz="6600" b="1" i="0" spc="0">
                <a:solidFill>
                  <a:srgbClr val="F5333F"/>
                </a:solidFill>
                <a:latin typeface="Montserrat" pitchFamily="2" charset="77"/>
              </a:defRPr>
            </a:lvl1pPr>
          </a:lstStyle>
          <a:p>
            <a:r>
              <a:rPr lang="en-US" dirty="0"/>
              <a:t>CLICK TO EDIT: </a:t>
            </a:r>
            <a:br>
              <a:rPr lang="en-US" dirty="0"/>
            </a:br>
            <a:r>
              <a:rPr lang="en-US" dirty="0"/>
              <a:t>THE HEADLINE </a:t>
            </a:r>
            <a:br>
              <a:rPr lang="en-US" dirty="0"/>
            </a:br>
            <a:r>
              <a:rPr lang="en-US" dirty="0"/>
              <a:t>GOES HERE</a:t>
            </a:r>
          </a:p>
        </p:txBody>
      </p:sp>
      <p:sp>
        <p:nvSpPr>
          <p:cNvPr id="21" name="TextBox 20">
            <a:extLst>
              <a:ext uri="{FF2B5EF4-FFF2-40B4-BE49-F238E27FC236}">
                <a16:creationId xmlns:a16="http://schemas.microsoft.com/office/drawing/2014/main" id="{623881EF-09C3-3C4E-B7E9-9F9B004EE7D2}"/>
              </a:ext>
            </a:extLst>
          </p:cNvPr>
          <p:cNvSpPr txBox="1"/>
          <p:nvPr userDrawn="1"/>
        </p:nvSpPr>
        <p:spPr>
          <a:xfrm>
            <a:off x="11942955" y="9036862"/>
            <a:ext cx="5199258" cy="461665"/>
          </a:xfrm>
          <a:prstGeom prst="rect">
            <a:avLst/>
          </a:prstGeom>
          <a:noFill/>
        </p:spPr>
        <p:txBody>
          <a:bodyPr wrap="square" rtlCol="0">
            <a:spAutoFit/>
          </a:bodyPr>
          <a:lstStyle/>
          <a:p>
            <a:pPr algn="r"/>
            <a:fld id="{CEE42E42-3F74-A040-9795-FDEDABB6AC51}" type="datetime3">
              <a:rPr lang="en-US" sz="2400" b="1" i="0" smtClean="0">
                <a:solidFill>
                  <a:schemeClr val="bg2"/>
                </a:solidFill>
                <a:latin typeface="Montserrat SemiBold" pitchFamily="2" charset="77"/>
                <a:ea typeface="Open Sans" panose="020B0606030504020204" pitchFamily="34" charset="0"/>
                <a:cs typeface="Open Sans" panose="020B0606030504020204" pitchFamily="34" charset="0"/>
              </a:rPr>
              <a:t>14 November 2023</a:t>
            </a:fld>
            <a:endParaRPr lang="en-US" sz="2400" b="1" i="0" dirty="0">
              <a:solidFill>
                <a:schemeClr val="bg2"/>
              </a:solidFill>
              <a:latin typeface="Montserrat SemiBold" pitchFamily="2" charset="77"/>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3862515333"/>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matchingName="07">
  <p:cSld name="07">
    <p:spTree>
      <p:nvGrpSpPr>
        <p:cNvPr id="1" name="Shape 68"/>
        <p:cNvGrpSpPr/>
        <p:nvPr/>
      </p:nvGrpSpPr>
      <p:grpSpPr>
        <a:xfrm>
          <a:off x="0" y="0"/>
          <a:ext cx="0" cy="0"/>
          <a:chOff x="0" y="0"/>
          <a:chExt cx="0" cy="0"/>
        </a:xfrm>
      </p:grpSpPr>
      <p:sp>
        <p:nvSpPr>
          <p:cNvPr id="69" name="Google Shape;69;p38"/>
          <p:cNvSpPr>
            <a:spLocks noGrp="1"/>
          </p:cNvSpPr>
          <p:nvPr>
            <p:ph type="pic" idx="2"/>
          </p:nvPr>
        </p:nvSpPr>
        <p:spPr>
          <a:xfrm>
            <a:off x="0" y="0"/>
            <a:ext cx="18288000" cy="10288588"/>
          </a:xfrm>
          <a:prstGeom prst="rect">
            <a:avLst/>
          </a:prstGeom>
          <a:solidFill>
            <a:srgbClr val="353535">
              <a:alpha val="11764"/>
            </a:srgbClr>
          </a:solidFill>
          <a:ln>
            <a:noFill/>
          </a:ln>
        </p:spPr>
      </p:sp>
      <p:sp>
        <p:nvSpPr>
          <p:cNvPr id="70" name="Google Shape;70;p38"/>
          <p:cNvSpPr/>
          <p:nvPr/>
        </p:nvSpPr>
        <p:spPr>
          <a:xfrm rot="-2700000">
            <a:off x="-4975069" y="2029188"/>
            <a:ext cx="17752544" cy="3778950"/>
          </a:xfrm>
          <a:prstGeom prst="rect">
            <a:avLst/>
          </a:prstGeom>
          <a:solidFill>
            <a:srgbClr val="011E4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71" name="Google Shape;71;p38"/>
          <p:cNvSpPr/>
          <p:nvPr/>
        </p:nvSpPr>
        <p:spPr>
          <a:xfrm rot="-2700000">
            <a:off x="12735456" y="7087331"/>
            <a:ext cx="8322977" cy="4113339"/>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72" name="Google Shape;72;p38" descr="A sign in the dark&#10;&#10;Description automatically generated"/>
          <p:cNvPicPr preferRelativeResize="0"/>
          <p:nvPr/>
        </p:nvPicPr>
        <p:blipFill rotWithShape="1">
          <a:blip r:embed="rId2">
            <a:alphaModFix/>
          </a:blip>
          <a:srcRect/>
          <a:stretch/>
        </p:blipFill>
        <p:spPr>
          <a:xfrm>
            <a:off x="-2665378" y="-7435166"/>
            <a:ext cx="20236810" cy="20236810"/>
          </a:xfrm>
          <a:prstGeom prst="rect">
            <a:avLst/>
          </a:prstGeom>
          <a:noFill/>
          <a:ln>
            <a:noFill/>
          </a:ln>
        </p:spPr>
      </p:pic>
      <p:sp>
        <p:nvSpPr>
          <p:cNvPr id="73" name="Google Shape;73;p38"/>
          <p:cNvSpPr/>
          <p:nvPr/>
        </p:nvSpPr>
        <p:spPr>
          <a:xfrm rot="-2700000">
            <a:off x="-2493619" y="-545547"/>
            <a:ext cx="7580100" cy="3625588"/>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74" name="Google Shape;74;p38" descr="A picture containing drawing&#10;&#10;Description automatically generated"/>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
        <p:nvSpPr>
          <p:cNvPr id="75" name="Google Shape;75;p38"/>
          <p:cNvSpPr txBox="1">
            <a:spLocks noGrp="1"/>
          </p:cNvSpPr>
          <p:nvPr>
            <p:ph type="title"/>
          </p:nvPr>
        </p:nvSpPr>
        <p:spPr>
          <a:xfrm>
            <a:off x="6974958" y="5805497"/>
            <a:ext cx="10167255" cy="2490076"/>
          </a:xfrm>
          <a:prstGeom prst="rect">
            <a:avLst/>
          </a:prstGeom>
          <a:noFill/>
          <a:ln>
            <a:noFill/>
          </a:ln>
        </p:spPr>
        <p:txBody>
          <a:bodyPr spcFirstLastPara="1" wrap="square" lIns="91425" tIns="45700" rIns="91425" bIns="45700" anchor="t" anchorCtr="0">
            <a:noAutofit/>
          </a:bodyPr>
          <a:lstStyle>
            <a:lvl1pPr marR="0" lvl="0" algn="r" rtl="0">
              <a:lnSpc>
                <a:spcPct val="80000"/>
              </a:lnSpc>
              <a:spcBef>
                <a:spcPts val="0"/>
              </a:spcBef>
              <a:spcAft>
                <a:spcPts val="0"/>
              </a:spcAft>
              <a:buClr>
                <a:srgbClr val="F5333F"/>
              </a:buClr>
              <a:buSzPts val="6600"/>
              <a:buFont typeface="Montserrat"/>
              <a:buNone/>
              <a:defRPr sz="6600" b="1" i="0" u="none" strike="noStrike" cap="none">
                <a:solidFill>
                  <a:srgbClr val="F5333F"/>
                </a:solidFill>
                <a:latin typeface="Montserrat"/>
                <a:ea typeface="Montserrat"/>
                <a:cs typeface="Montserrat"/>
                <a:sym typeface="Montserrat"/>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6" name="Google Shape;76;p38"/>
          <p:cNvSpPr txBox="1"/>
          <p:nvPr/>
        </p:nvSpPr>
        <p:spPr>
          <a:xfrm>
            <a:off x="11942955" y="9036862"/>
            <a:ext cx="5199258" cy="46166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en-GB" sz="2400" b="1" i="0">
                <a:solidFill>
                  <a:srgbClr val="011E41"/>
                </a:solidFill>
                <a:latin typeface="Montserrat SemiBold"/>
                <a:ea typeface="Montserrat SemiBold"/>
                <a:cs typeface="Montserrat SemiBold"/>
                <a:sym typeface="Montserrat SemiBold"/>
              </a:rPr>
              <a:t>27 March 2022</a:t>
            </a:r>
            <a:endParaRPr sz="2400" b="1" i="0">
              <a:solidFill>
                <a:srgbClr val="011E41"/>
              </a:solidFill>
              <a:latin typeface="Montserrat SemiBold"/>
              <a:ea typeface="Montserrat SemiBold"/>
              <a:cs typeface="Montserrat SemiBold"/>
              <a:sym typeface="Montserrat SemiBold"/>
            </a:endParaRPr>
          </a:p>
        </p:txBody>
      </p:sp>
    </p:spTree>
    <p:extLst>
      <p:ext uri="{BB962C8B-B14F-4D97-AF65-F5344CB8AC3E}">
        <p14:creationId xmlns:p14="http://schemas.microsoft.com/office/powerpoint/2010/main" val="3969464682"/>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matchingName="10">
  <p:cSld name="10">
    <p:spTree>
      <p:nvGrpSpPr>
        <p:cNvPr id="1" name="Shape 77"/>
        <p:cNvGrpSpPr/>
        <p:nvPr/>
      </p:nvGrpSpPr>
      <p:grpSpPr>
        <a:xfrm>
          <a:off x="0" y="0"/>
          <a:ext cx="0" cy="0"/>
          <a:chOff x="0" y="0"/>
          <a:chExt cx="0" cy="0"/>
        </a:xfrm>
      </p:grpSpPr>
      <p:sp>
        <p:nvSpPr>
          <p:cNvPr id="78" name="Google Shape;78;p39"/>
          <p:cNvSpPr>
            <a:spLocks noGrp="1"/>
          </p:cNvSpPr>
          <p:nvPr>
            <p:ph type="pic" idx="2"/>
          </p:nvPr>
        </p:nvSpPr>
        <p:spPr>
          <a:xfrm>
            <a:off x="383056" y="338143"/>
            <a:ext cx="17521895" cy="9625008"/>
          </a:xfrm>
          <a:prstGeom prst="rect">
            <a:avLst/>
          </a:prstGeom>
          <a:solidFill>
            <a:srgbClr val="353535">
              <a:alpha val="11764"/>
            </a:srgbClr>
          </a:solidFill>
          <a:ln>
            <a:noFill/>
          </a:ln>
        </p:spPr>
      </p:sp>
    </p:spTree>
    <p:extLst>
      <p:ext uri="{BB962C8B-B14F-4D97-AF65-F5344CB8AC3E}">
        <p14:creationId xmlns:p14="http://schemas.microsoft.com/office/powerpoint/2010/main" val="4115406714"/>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matchingName="11">
  <p:cSld name="11">
    <p:spTree>
      <p:nvGrpSpPr>
        <p:cNvPr id="1" name="Shape 79"/>
        <p:cNvGrpSpPr/>
        <p:nvPr/>
      </p:nvGrpSpPr>
      <p:grpSpPr>
        <a:xfrm>
          <a:off x="0" y="0"/>
          <a:ext cx="0" cy="0"/>
          <a:chOff x="0" y="0"/>
          <a:chExt cx="0" cy="0"/>
        </a:xfrm>
      </p:grpSpPr>
      <p:sp>
        <p:nvSpPr>
          <p:cNvPr id="80" name="Google Shape;80;p40"/>
          <p:cNvSpPr>
            <a:spLocks noGrp="1"/>
          </p:cNvSpPr>
          <p:nvPr>
            <p:ph type="pic" idx="2"/>
          </p:nvPr>
        </p:nvSpPr>
        <p:spPr>
          <a:xfrm>
            <a:off x="1935145" y="3120406"/>
            <a:ext cx="5715000" cy="5715000"/>
          </a:xfrm>
          <a:prstGeom prst="rect">
            <a:avLst/>
          </a:prstGeom>
          <a:solidFill>
            <a:srgbClr val="353535">
              <a:alpha val="11764"/>
            </a:srgbClr>
          </a:solidFill>
          <a:ln>
            <a:noFill/>
          </a:ln>
        </p:spPr>
      </p:sp>
      <p:sp>
        <p:nvSpPr>
          <p:cNvPr id="81" name="Google Shape;81;p4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82" name="Google Shape;82;p4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83" name="Google Shape;83;p40"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1033560923"/>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matchingName="12">
  <p:cSld name="12">
    <p:spTree>
      <p:nvGrpSpPr>
        <p:cNvPr id="1" name="Shape 84"/>
        <p:cNvGrpSpPr/>
        <p:nvPr/>
      </p:nvGrpSpPr>
      <p:grpSpPr>
        <a:xfrm>
          <a:off x="0" y="0"/>
          <a:ext cx="0" cy="0"/>
          <a:chOff x="0" y="0"/>
          <a:chExt cx="0" cy="0"/>
        </a:xfrm>
      </p:grpSpPr>
      <p:sp>
        <p:nvSpPr>
          <p:cNvPr id="85" name="Google Shape;85;p41"/>
          <p:cNvSpPr>
            <a:spLocks noGrp="1"/>
          </p:cNvSpPr>
          <p:nvPr>
            <p:ph type="pic" idx="2"/>
          </p:nvPr>
        </p:nvSpPr>
        <p:spPr>
          <a:xfrm>
            <a:off x="1610782" y="2576586"/>
            <a:ext cx="6363725" cy="6363727"/>
          </a:xfrm>
          <a:prstGeom prst="rect">
            <a:avLst/>
          </a:prstGeom>
          <a:solidFill>
            <a:srgbClr val="353535">
              <a:alpha val="11764"/>
            </a:srgbClr>
          </a:solidFill>
          <a:ln>
            <a:noFill/>
          </a:ln>
        </p:spPr>
      </p:sp>
      <p:sp>
        <p:nvSpPr>
          <p:cNvPr id="86" name="Google Shape;86;p41"/>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87" name="Google Shape;87;p41"/>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6" name="Picture 5">
            <a:extLst>
              <a:ext uri="{FF2B5EF4-FFF2-40B4-BE49-F238E27FC236}">
                <a16:creationId xmlns:a16="http://schemas.microsoft.com/office/drawing/2014/main" id="{1C22A251-D442-314A-81AA-91CCA71A518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1159193650"/>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matchingName="13">
  <p:cSld name="13">
    <p:spTree>
      <p:nvGrpSpPr>
        <p:cNvPr id="1" name="Shape 89"/>
        <p:cNvGrpSpPr/>
        <p:nvPr/>
      </p:nvGrpSpPr>
      <p:grpSpPr>
        <a:xfrm>
          <a:off x="0" y="0"/>
          <a:ext cx="0" cy="0"/>
          <a:chOff x="0" y="0"/>
          <a:chExt cx="0" cy="0"/>
        </a:xfrm>
      </p:grpSpPr>
      <p:sp>
        <p:nvSpPr>
          <p:cNvPr id="90" name="Google Shape;90;p42"/>
          <p:cNvSpPr>
            <a:spLocks noGrp="1"/>
          </p:cNvSpPr>
          <p:nvPr>
            <p:ph type="pic" idx="2"/>
          </p:nvPr>
        </p:nvSpPr>
        <p:spPr>
          <a:xfrm flipH="1">
            <a:off x="-1" y="0"/>
            <a:ext cx="14712019" cy="4511040"/>
          </a:xfrm>
          <a:prstGeom prst="rect">
            <a:avLst/>
          </a:prstGeom>
          <a:solidFill>
            <a:srgbClr val="353535">
              <a:alpha val="11764"/>
            </a:srgbClr>
          </a:solidFill>
          <a:ln>
            <a:noFill/>
          </a:ln>
        </p:spPr>
      </p:sp>
      <p:sp>
        <p:nvSpPr>
          <p:cNvPr id="91" name="Google Shape;91;p42"/>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92" name="Google Shape;92;p42"/>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93" name="Google Shape;93;p42"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3507302947"/>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matchingName="14">
  <p:cSld name="14">
    <p:spTree>
      <p:nvGrpSpPr>
        <p:cNvPr id="1" name="Shape 94"/>
        <p:cNvGrpSpPr/>
        <p:nvPr/>
      </p:nvGrpSpPr>
      <p:grpSpPr>
        <a:xfrm>
          <a:off x="0" y="0"/>
          <a:ext cx="0" cy="0"/>
          <a:chOff x="0" y="0"/>
          <a:chExt cx="0" cy="0"/>
        </a:xfrm>
      </p:grpSpPr>
      <p:sp>
        <p:nvSpPr>
          <p:cNvPr id="95" name="Google Shape;95;p43"/>
          <p:cNvSpPr>
            <a:spLocks noGrp="1"/>
          </p:cNvSpPr>
          <p:nvPr>
            <p:ph type="pic" idx="2"/>
          </p:nvPr>
        </p:nvSpPr>
        <p:spPr>
          <a:xfrm>
            <a:off x="1553028" y="0"/>
            <a:ext cx="16734972" cy="5379495"/>
          </a:xfrm>
          <a:prstGeom prst="rect">
            <a:avLst/>
          </a:prstGeom>
          <a:solidFill>
            <a:srgbClr val="353535">
              <a:alpha val="11764"/>
            </a:srgbClr>
          </a:solidFill>
          <a:ln>
            <a:noFill/>
          </a:ln>
        </p:spPr>
      </p:sp>
      <p:sp>
        <p:nvSpPr>
          <p:cNvPr id="96" name="Google Shape;96;p43"/>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97" name="Google Shape;97;p43"/>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98" name="Google Shape;98;p43"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3031890625"/>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matchingName="15">
  <p:cSld name="15">
    <p:spTree>
      <p:nvGrpSpPr>
        <p:cNvPr id="1" name="Shape 99"/>
        <p:cNvGrpSpPr/>
        <p:nvPr/>
      </p:nvGrpSpPr>
      <p:grpSpPr>
        <a:xfrm>
          <a:off x="0" y="0"/>
          <a:ext cx="0" cy="0"/>
          <a:chOff x="0" y="0"/>
          <a:chExt cx="0" cy="0"/>
        </a:xfrm>
      </p:grpSpPr>
      <p:sp>
        <p:nvSpPr>
          <p:cNvPr id="100" name="Google Shape;100;p44"/>
          <p:cNvSpPr>
            <a:spLocks noGrp="1"/>
          </p:cNvSpPr>
          <p:nvPr>
            <p:ph type="pic" idx="2"/>
          </p:nvPr>
        </p:nvSpPr>
        <p:spPr>
          <a:xfrm>
            <a:off x="0" y="0"/>
            <a:ext cx="9601200" cy="10288588"/>
          </a:xfrm>
          <a:prstGeom prst="rect">
            <a:avLst/>
          </a:prstGeom>
          <a:solidFill>
            <a:srgbClr val="353535">
              <a:alpha val="11764"/>
            </a:srgbClr>
          </a:solidFill>
          <a:ln>
            <a:noFill/>
          </a:ln>
        </p:spPr>
      </p:sp>
      <p:sp>
        <p:nvSpPr>
          <p:cNvPr id="101" name="Google Shape;101;p44"/>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102" name="Google Shape;102;p44"/>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6" name="Picture 5">
            <a:extLst>
              <a:ext uri="{FF2B5EF4-FFF2-40B4-BE49-F238E27FC236}">
                <a16:creationId xmlns:a16="http://schemas.microsoft.com/office/drawing/2014/main" id="{C9423DAA-BFBD-8A40-872D-2D1E1D147D0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2833511510"/>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matchingName="16">
  <p:cSld name="16">
    <p:spTree>
      <p:nvGrpSpPr>
        <p:cNvPr id="1" name="Shape 104"/>
        <p:cNvGrpSpPr/>
        <p:nvPr/>
      </p:nvGrpSpPr>
      <p:grpSpPr>
        <a:xfrm>
          <a:off x="0" y="0"/>
          <a:ext cx="0" cy="0"/>
          <a:chOff x="0" y="0"/>
          <a:chExt cx="0" cy="0"/>
        </a:xfrm>
      </p:grpSpPr>
      <p:sp>
        <p:nvSpPr>
          <p:cNvPr id="105" name="Google Shape;105;p45"/>
          <p:cNvSpPr>
            <a:spLocks noGrp="1"/>
          </p:cNvSpPr>
          <p:nvPr>
            <p:ph type="pic" idx="2"/>
          </p:nvPr>
        </p:nvSpPr>
        <p:spPr>
          <a:xfrm>
            <a:off x="0" y="0"/>
            <a:ext cx="6698918" cy="6698919"/>
          </a:xfrm>
          <a:prstGeom prst="rect">
            <a:avLst/>
          </a:prstGeom>
          <a:solidFill>
            <a:srgbClr val="353535">
              <a:alpha val="11764"/>
            </a:srgbClr>
          </a:solidFill>
          <a:ln>
            <a:noFill/>
          </a:ln>
        </p:spPr>
      </p:sp>
      <p:sp>
        <p:nvSpPr>
          <p:cNvPr id="106" name="Google Shape;106;p45"/>
          <p:cNvSpPr>
            <a:spLocks noGrp="1"/>
          </p:cNvSpPr>
          <p:nvPr>
            <p:ph type="pic" idx="3"/>
          </p:nvPr>
        </p:nvSpPr>
        <p:spPr>
          <a:xfrm>
            <a:off x="4279192" y="4287009"/>
            <a:ext cx="4798110" cy="4798111"/>
          </a:xfrm>
          <a:prstGeom prst="rect">
            <a:avLst/>
          </a:prstGeom>
          <a:solidFill>
            <a:srgbClr val="353535">
              <a:alpha val="11764"/>
            </a:srgbClr>
          </a:solidFill>
          <a:ln>
            <a:noFill/>
          </a:ln>
        </p:spPr>
      </p:sp>
      <p:sp>
        <p:nvSpPr>
          <p:cNvPr id="107" name="Google Shape;107;p45"/>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108" name="Google Shape;108;p45"/>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09" name="Google Shape;109;p45"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1038291987"/>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matchingName="17">
  <p:cSld name="17">
    <p:spTree>
      <p:nvGrpSpPr>
        <p:cNvPr id="1" name="Shape 110"/>
        <p:cNvGrpSpPr/>
        <p:nvPr/>
      </p:nvGrpSpPr>
      <p:grpSpPr>
        <a:xfrm>
          <a:off x="0" y="0"/>
          <a:ext cx="0" cy="0"/>
          <a:chOff x="0" y="0"/>
          <a:chExt cx="0" cy="0"/>
        </a:xfrm>
      </p:grpSpPr>
      <p:sp>
        <p:nvSpPr>
          <p:cNvPr id="111" name="Google Shape;111;p46"/>
          <p:cNvSpPr>
            <a:spLocks noGrp="1"/>
          </p:cNvSpPr>
          <p:nvPr>
            <p:ph type="pic" idx="2"/>
          </p:nvPr>
        </p:nvSpPr>
        <p:spPr>
          <a:xfrm>
            <a:off x="6907700" y="3429529"/>
            <a:ext cx="3466042" cy="3429529"/>
          </a:xfrm>
          <a:prstGeom prst="rect">
            <a:avLst/>
          </a:prstGeom>
          <a:solidFill>
            <a:srgbClr val="353535">
              <a:alpha val="11764"/>
            </a:srgbClr>
          </a:solidFill>
          <a:ln>
            <a:noFill/>
          </a:ln>
        </p:spPr>
      </p:sp>
      <p:sp>
        <p:nvSpPr>
          <p:cNvPr id="112" name="Google Shape;112;p46"/>
          <p:cNvSpPr>
            <a:spLocks noGrp="1"/>
          </p:cNvSpPr>
          <p:nvPr>
            <p:ph type="pic" idx="3"/>
          </p:nvPr>
        </p:nvSpPr>
        <p:spPr>
          <a:xfrm>
            <a:off x="-24384" y="0"/>
            <a:ext cx="3466042" cy="3429529"/>
          </a:xfrm>
          <a:prstGeom prst="rect">
            <a:avLst/>
          </a:prstGeom>
          <a:solidFill>
            <a:srgbClr val="353535">
              <a:alpha val="11764"/>
            </a:srgbClr>
          </a:solidFill>
          <a:ln>
            <a:noFill/>
          </a:ln>
        </p:spPr>
      </p:sp>
      <p:sp>
        <p:nvSpPr>
          <p:cNvPr id="113" name="Google Shape;113;p46"/>
          <p:cNvSpPr>
            <a:spLocks noGrp="1"/>
          </p:cNvSpPr>
          <p:nvPr>
            <p:ph type="pic" idx="4"/>
          </p:nvPr>
        </p:nvSpPr>
        <p:spPr>
          <a:xfrm>
            <a:off x="3441658" y="3429529"/>
            <a:ext cx="3466042" cy="3429529"/>
          </a:xfrm>
          <a:prstGeom prst="rect">
            <a:avLst/>
          </a:prstGeom>
          <a:solidFill>
            <a:srgbClr val="353535">
              <a:alpha val="11764"/>
            </a:srgbClr>
          </a:solidFill>
          <a:ln>
            <a:noFill/>
          </a:ln>
        </p:spPr>
      </p:sp>
      <p:sp>
        <p:nvSpPr>
          <p:cNvPr id="114" name="Google Shape;114;p46"/>
          <p:cNvSpPr>
            <a:spLocks noGrp="1"/>
          </p:cNvSpPr>
          <p:nvPr>
            <p:ph type="pic" idx="5"/>
          </p:nvPr>
        </p:nvSpPr>
        <p:spPr>
          <a:xfrm>
            <a:off x="-24384" y="3429529"/>
            <a:ext cx="3466042" cy="3429529"/>
          </a:xfrm>
          <a:prstGeom prst="rect">
            <a:avLst/>
          </a:prstGeom>
          <a:solidFill>
            <a:srgbClr val="353535">
              <a:alpha val="11764"/>
            </a:srgbClr>
          </a:solidFill>
          <a:ln>
            <a:noFill/>
          </a:ln>
        </p:spPr>
      </p:sp>
      <p:sp>
        <p:nvSpPr>
          <p:cNvPr id="115" name="Google Shape;115;p46"/>
          <p:cNvSpPr>
            <a:spLocks noGrp="1"/>
          </p:cNvSpPr>
          <p:nvPr>
            <p:ph type="pic" idx="6"/>
          </p:nvPr>
        </p:nvSpPr>
        <p:spPr>
          <a:xfrm>
            <a:off x="3441658" y="6859059"/>
            <a:ext cx="3466042" cy="3429529"/>
          </a:xfrm>
          <a:prstGeom prst="rect">
            <a:avLst/>
          </a:prstGeom>
          <a:solidFill>
            <a:srgbClr val="353535">
              <a:alpha val="11764"/>
            </a:srgbClr>
          </a:solidFill>
          <a:ln>
            <a:noFill/>
          </a:ln>
        </p:spPr>
      </p:sp>
      <p:sp>
        <p:nvSpPr>
          <p:cNvPr id="116" name="Google Shape;116;p46"/>
          <p:cNvSpPr>
            <a:spLocks noGrp="1"/>
          </p:cNvSpPr>
          <p:nvPr>
            <p:ph type="pic" idx="7"/>
          </p:nvPr>
        </p:nvSpPr>
        <p:spPr>
          <a:xfrm>
            <a:off x="-24384" y="6859059"/>
            <a:ext cx="3466042" cy="3429529"/>
          </a:xfrm>
          <a:prstGeom prst="rect">
            <a:avLst/>
          </a:prstGeom>
          <a:solidFill>
            <a:srgbClr val="353535">
              <a:alpha val="11764"/>
            </a:srgbClr>
          </a:solidFill>
          <a:ln>
            <a:noFill/>
          </a:ln>
        </p:spPr>
      </p:sp>
      <p:sp>
        <p:nvSpPr>
          <p:cNvPr id="117" name="Google Shape;117;p46"/>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118" name="Google Shape;118;p46"/>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19" name="Google Shape;119;p46"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1550823837"/>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matchingName="18">
  <p:cSld name="18">
    <p:spTree>
      <p:nvGrpSpPr>
        <p:cNvPr id="1" name="Shape 120"/>
        <p:cNvGrpSpPr/>
        <p:nvPr/>
      </p:nvGrpSpPr>
      <p:grpSpPr>
        <a:xfrm>
          <a:off x="0" y="0"/>
          <a:ext cx="0" cy="0"/>
          <a:chOff x="0" y="0"/>
          <a:chExt cx="0" cy="0"/>
        </a:xfrm>
      </p:grpSpPr>
      <p:sp>
        <p:nvSpPr>
          <p:cNvPr id="121" name="Google Shape;121;p47"/>
          <p:cNvSpPr>
            <a:spLocks noGrp="1"/>
          </p:cNvSpPr>
          <p:nvPr>
            <p:ph type="pic" idx="2"/>
          </p:nvPr>
        </p:nvSpPr>
        <p:spPr>
          <a:xfrm>
            <a:off x="11359170" y="0"/>
            <a:ext cx="2271834" cy="2247901"/>
          </a:xfrm>
          <a:prstGeom prst="rect">
            <a:avLst/>
          </a:prstGeom>
          <a:solidFill>
            <a:srgbClr val="353535">
              <a:alpha val="11764"/>
            </a:srgbClr>
          </a:solidFill>
          <a:ln>
            <a:noFill/>
          </a:ln>
        </p:spPr>
      </p:sp>
      <p:sp>
        <p:nvSpPr>
          <p:cNvPr id="122" name="Google Shape;122;p47"/>
          <p:cNvSpPr>
            <a:spLocks noGrp="1"/>
          </p:cNvSpPr>
          <p:nvPr>
            <p:ph type="pic" idx="3"/>
          </p:nvPr>
        </p:nvSpPr>
        <p:spPr>
          <a:xfrm>
            <a:off x="9087336" y="0"/>
            <a:ext cx="2271834" cy="2247901"/>
          </a:xfrm>
          <a:prstGeom prst="rect">
            <a:avLst/>
          </a:prstGeom>
          <a:solidFill>
            <a:srgbClr val="353535">
              <a:alpha val="11764"/>
            </a:srgbClr>
          </a:solidFill>
          <a:ln>
            <a:noFill/>
          </a:ln>
        </p:spPr>
      </p:sp>
      <p:sp>
        <p:nvSpPr>
          <p:cNvPr id="123" name="Google Shape;123;p47"/>
          <p:cNvSpPr>
            <a:spLocks noGrp="1"/>
          </p:cNvSpPr>
          <p:nvPr>
            <p:ph type="pic" idx="4"/>
          </p:nvPr>
        </p:nvSpPr>
        <p:spPr>
          <a:xfrm>
            <a:off x="6815502" y="0"/>
            <a:ext cx="2271834" cy="2247901"/>
          </a:xfrm>
          <a:prstGeom prst="rect">
            <a:avLst/>
          </a:prstGeom>
          <a:solidFill>
            <a:srgbClr val="353535">
              <a:alpha val="11764"/>
            </a:srgbClr>
          </a:solidFill>
          <a:ln>
            <a:noFill/>
          </a:ln>
        </p:spPr>
      </p:sp>
      <p:sp>
        <p:nvSpPr>
          <p:cNvPr id="124" name="Google Shape;124;p47"/>
          <p:cNvSpPr>
            <a:spLocks noGrp="1"/>
          </p:cNvSpPr>
          <p:nvPr>
            <p:ph type="pic" idx="5"/>
          </p:nvPr>
        </p:nvSpPr>
        <p:spPr>
          <a:xfrm>
            <a:off x="4543668" y="0"/>
            <a:ext cx="2271834" cy="2247901"/>
          </a:xfrm>
          <a:prstGeom prst="rect">
            <a:avLst/>
          </a:prstGeom>
          <a:solidFill>
            <a:srgbClr val="353535">
              <a:alpha val="11764"/>
            </a:srgbClr>
          </a:solidFill>
          <a:ln>
            <a:noFill/>
          </a:ln>
        </p:spPr>
      </p:sp>
      <p:sp>
        <p:nvSpPr>
          <p:cNvPr id="125" name="Google Shape;125;p47"/>
          <p:cNvSpPr>
            <a:spLocks noGrp="1"/>
          </p:cNvSpPr>
          <p:nvPr>
            <p:ph type="pic" idx="6"/>
          </p:nvPr>
        </p:nvSpPr>
        <p:spPr>
          <a:xfrm>
            <a:off x="2271834" y="0"/>
            <a:ext cx="2271834" cy="2247901"/>
          </a:xfrm>
          <a:prstGeom prst="rect">
            <a:avLst/>
          </a:prstGeom>
          <a:solidFill>
            <a:srgbClr val="353535">
              <a:alpha val="11764"/>
            </a:srgbClr>
          </a:solidFill>
          <a:ln>
            <a:noFill/>
          </a:ln>
        </p:spPr>
      </p:sp>
      <p:sp>
        <p:nvSpPr>
          <p:cNvPr id="126" name="Google Shape;126;p47"/>
          <p:cNvSpPr>
            <a:spLocks noGrp="1"/>
          </p:cNvSpPr>
          <p:nvPr>
            <p:ph type="pic" idx="7"/>
          </p:nvPr>
        </p:nvSpPr>
        <p:spPr>
          <a:xfrm>
            <a:off x="0" y="0"/>
            <a:ext cx="2271834" cy="2247901"/>
          </a:xfrm>
          <a:prstGeom prst="rect">
            <a:avLst/>
          </a:prstGeom>
          <a:solidFill>
            <a:srgbClr val="353535">
              <a:alpha val="11764"/>
            </a:srgbClr>
          </a:solidFill>
          <a:ln>
            <a:noFill/>
          </a:ln>
        </p:spPr>
      </p:sp>
      <p:sp>
        <p:nvSpPr>
          <p:cNvPr id="127" name="Google Shape;127;p47"/>
          <p:cNvSpPr>
            <a:spLocks noGrp="1"/>
          </p:cNvSpPr>
          <p:nvPr>
            <p:ph type="pic" idx="8"/>
          </p:nvPr>
        </p:nvSpPr>
        <p:spPr>
          <a:xfrm>
            <a:off x="9087336" y="2247901"/>
            <a:ext cx="2271834" cy="2247901"/>
          </a:xfrm>
          <a:prstGeom prst="rect">
            <a:avLst/>
          </a:prstGeom>
          <a:solidFill>
            <a:srgbClr val="353535">
              <a:alpha val="11764"/>
            </a:srgbClr>
          </a:solidFill>
          <a:ln>
            <a:noFill/>
          </a:ln>
        </p:spPr>
      </p:sp>
      <p:sp>
        <p:nvSpPr>
          <p:cNvPr id="128" name="Google Shape;128;p47"/>
          <p:cNvSpPr>
            <a:spLocks noGrp="1"/>
          </p:cNvSpPr>
          <p:nvPr>
            <p:ph type="pic" idx="9"/>
          </p:nvPr>
        </p:nvSpPr>
        <p:spPr>
          <a:xfrm>
            <a:off x="6815502" y="2247901"/>
            <a:ext cx="2271834" cy="2247901"/>
          </a:xfrm>
          <a:prstGeom prst="rect">
            <a:avLst/>
          </a:prstGeom>
          <a:solidFill>
            <a:srgbClr val="353535">
              <a:alpha val="11764"/>
            </a:srgbClr>
          </a:solidFill>
          <a:ln>
            <a:noFill/>
          </a:ln>
        </p:spPr>
      </p:sp>
      <p:sp>
        <p:nvSpPr>
          <p:cNvPr id="129" name="Google Shape;129;p47"/>
          <p:cNvSpPr>
            <a:spLocks noGrp="1"/>
          </p:cNvSpPr>
          <p:nvPr>
            <p:ph type="pic" idx="13"/>
          </p:nvPr>
        </p:nvSpPr>
        <p:spPr>
          <a:xfrm>
            <a:off x="4543668" y="2247901"/>
            <a:ext cx="2271834" cy="2247901"/>
          </a:xfrm>
          <a:prstGeom prst="rect">
            <a:avLst/>
          </a:prstGeom>
          <a:solidFill>
            <a:srgbClr val="353535">
              <a:alpha val="11764"/>
            </a:srgbClr>
          </a:solidFill>
          <a:ln>
            <a:noFill/>
          </a:ln>
        </p:spPr>
      </p:sp>
      <p:sp>
        <p:nvSpPr>
          <p:cNvPr id="130" name="Google Shape;130;p47"/>
          <p:cNvSpPr>
            <a:spLocks noGrp="1"/>
          </p:cNvSpPr>
          <p:nvPr>
            <p:ph type="pic" idx="14"/>
          </p:nvPr>
        </p:nvSpPr>
        <p:spPr>
          <a:xfrm>
            <a:off x="2271834" y="2247901"/>
            <a:ext cx="2271834" cy="2247901"/>
          </a:xfrm>
          <a:prstGeom prst="rect">
            <a:avLst/>
          </a:prstGeom>
          <a:solidFill>
            <a:srgbClr val="353535">
              <a:alpha val="11764"/>
            </a:srgbClr>
          </a:solidFill>
          <a:ln>
            <a:noFill/>
          </a:ln>
        </p:spPr>
      </p:sp>
      <p:sp>
        <p:nvSpPr>
          <p:cNvPr id="131" name="Google Shape;131;p47"/>
          <p:cNvSpPr>
            <a:spLocks noGrp="1"/>
          </p:cNvSpPr>
          <p:nvPr>
            <p:ph type="pic" idx="15"/>
          </p:nvPr>
        </p:nvSpPr>
        <p:spPr>
          <a:xfrm>
            <a:off x="0" y="2247901"/>
            <a:ext cx="2271834" cy="2247901"/>
          </a:xfrm>
          <a:prstGeom prst="rect">
            <a:avLst/>
          </a:prstGeom>
          <a:solidFill>
            <a:srgbClr val="353535">
              <a:alpha val="11764"/>
            </a:srgbClr>
          </a:solidFill>
          <a:ln>
            <a:noFill/>
          </a:ln>
        </p:spPr>
      </p:sp>
      <p:sp>
        <p:nvSpPr>
          <p:cNvPr id="132" name="Google Shape;132;p47"/>
          <p:cNvSpPr>
            <a:spLocks noGrp="1"/>
          </p:cNvSpPr>
          <p:nvPr>
            <p:ph type="pic" idx="16"/>
          </p:nvPr>
        </p:nvSpPr>
        <p:spPr>
          <a:xfrm>
            <a:off x="4543668" y="4495802"/>
            <a:ext cx="2271834" cy="2247901"/>
          </a:xfrm>
          <a:prstGeom prst="rect">
            <a:avLst/>
          </a:prstGeom>
          <a:solidFill>
            <a:srgbClr val="353535">
              <a:alpha val="11764"/>
            </a:srgbClr>
          </a:solidFill>
          <a:ln>
            <a:noFill/>
          </a:ln>
        </p:spPr>
      </p:sp>
      <p:sp>
        <p:nvSpPr>
          <p:cNvPr id="133" name="Google Shape;133;p47"/>
          <p:cNvSpPr>
            <a:spLocks noGrp="1"/>
          </p:cNvSpPr>
          <p:nvPr>
            <p:ph type="pic" idx="17"/>
          </p:nvPr>
        </p:nvSpPr>
        <p:spPr>
          <a:xfrm>
            <a:off x="2271834" y="4495802"/>
            <a:ext cx="2271834" cy="2247901"/>
          </a:xfrm>
          <a:prstGeom prst="rect">
            <a:avLst/>
          </a:prstGeom>
          <a:solidFill>
            <a:srgbClr val="353535">
              <a:alpha val="11764"/>
            </a:srgbClr>
          </a:solidFill>
          <a:ln>
            <a:noFill/>
          </a:ln>
        </p:spPr>
      </p:sp>
      <p:sp>
        <p:nvSpPr>
          <p:cNvPr id="134" name="Google Shape;134;p47"/>
          <p:cNvSpPr>
            <a:spLocks noGrp="1"/>
          </p:cNvSpPr>
          <p:nvPr>
            <p:ph type="pic" idx="18"/>
          </p:nvPr>
        </p:nvSpPr>
        <p:spPr>
          <a:xfrm>
            <a:off x="0" y="4495802"/>
            <a:ext cx="2271834" cy="2247901"/>
          </a:xfrm>
          <a:prstGeom prst="rect">
            <a:avLst/>
          </a:prstGeom>
          <a:solidFill>
            <a:srgbClr val="353535">
              <a:alpha val="11764"/>
            </a:srgbClr>
          </a:solidFill>
          <a:ln>
            <a:noFill/>
          </a:ln>
        </p:spPr>
      </p:sp>
      <p:sp>
        <p:nvSpPr>
          <p:cNvPr id="135" name="Google Shape;135;p47"/>
          <p:cNvSpPr>
            <a:spLocks noGrp="1"/>
          </p:cNvSpPr>
          <p:nvPr>
            <p:ph type="pic" idx="19"/>
          </p:nvPr>
        </p:nvSpPr>
        <p:spPr>
          <a:xfrm>
            <a:off x="0" y="6743703"/>
            <a:ext cx="2271834" cy="2247901"/>
          </a:xfrm>
          <a:prstGeom prst="rect">
            <a:avLst/>
          </a:prstGeom>
          <a:solidFill>
            <a:srgbClr val="353535">
              <a:alpha val="11764"/>
            </a:srgbClr>
          </a:solidFill>
          <a:ln>
            <a:noFill/>
          </a:ln>
        </p:spPr>
      </p:sp>
      <p:sp>
        <p:nvSpPr>
          <p:cNvPr id="136" name="Google Shape;136;p47"/>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137" name="Google Shape;137;p47"/>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38" name="Google Shape;138;p47"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32901375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07">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2" name="Rectangle 11">
            <a:extLst>
              <a:ext uri="{FF2B5EF4-FFF2-40B4-BE49-F238E27FC236}">
                <a16:creationId xmlns:a16="http://schemas.microsoft.com/office/drawing/2014/main" id="{B4C3F4D2-F875-BD4F-B83B-F27A931894EA}"/>
              </a:ext>
            </a:extLst>
          </p:cNvPr>
          <p:cNvSpPr/>
          <p:nvPr userDrawn="1"/>
        </p:nvSpPr>
        <p:spPr>
          <a:xfrm rot="18900000">
            <a:off x="-4975069" y="2029188"/>
            <a:ext cx="17752544" cy="3778950"/>
          </a:xfrm>
          <a:prstGeom prst="rect">
            <a:avLst/>
          </a:prstGeom>
          <a:solidFill>
            <a:srgbClr val="011E4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Rectangle 10">
            <a:extLst>
              <a:ext uri="{FF2B5EF4-FFF2-40B4-BE49-F238E27FC236}">
                <a16:creationId xmlns:a16="http://schemas.microsoft.com/office/drawing/2014/main" id="{EE2A73C6-B9A2-AA43-88BA-C71C35C4D30B}"/>
              </a:ext>
            </a:extLst>
          </p:cNvPr>
          <p:cNvSpPr/>
          <p:nvPr userDrawn="1"/>
        </p:nvSpPr>
        <p:spPr>
          <a:xfrm rot="18900000">
            <a:off x="12735456" y="7087331"/>
            <a:ext cx="8322977" cy="4113339"/>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3" name="Picture 2" descr="A sign in the dark&#10;&#10;Description automatically generated">
            <a:extLst>
              <a:ext uri="{FF2B5EF4-FFF2-40B4-BE49-F238E27FC236}">
                <a16:creationId xmlns:a16="http://schemas.microsoft.com/office/drawing/2014/main" id="{FF205456-8ECD-194C-AC27-FA37AF6AB28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665378" y="-7435166"/>
            <a:ext cx="20236810" cy="20236810"/>
          </a:xfrm>
          <a:prstGeom prst="rect">
            <a:avLst/>
          </a:prstGeom>
        </p:spPr>
      </p:pic>
      <p:sp>
        <p:nvSpPr>
          <p:cNvPr id="5" name="Rectangle 4">
            <a:extLst>
              <a:ext uri="{FF2B5EF4-FFF2-40B4-BE49-F238E27FC236}">
                <a16:creationId xmlns:a16="http://schemas.microsoft.com/office/drawing/2014/main" id="{98A4BE0A-2405-3B4D-B459-F6467825FC42}"/>
              </a:ext>
            </a:extLst>
          </p:cNvPr>
          <p:cNvSpPr/>
          <p:nvPr userDrawn="1"/>
        </p:nvSpPr>
        <p:spPr>
          <a:xfrm rot="18900000">
            <a:off x="-2493619" y="-545547"/>
            <a:ext cx="7580100" cy="3625588"/>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 name="Title 4">
            <a:extLst>
              <a:ext uri="{FF2B5EF4-FFF2-40B4-BE49-F238E27FC236}">
                <a16:creationId xmlns:a16="http://schemas.microsoft.com/office/drawing/2014/main" id="{0DCCA5A1-56F4-3C48-9CEB-BC2BDF118AC7}"/>
              </a:ext>
            </a:extLst>
          </p:cNvPr>
          <p:cNvSpPr>
            <a:spLocks noGrp="1"/>
          </p:cNvSpPr>
          <p:nvPr>
            <p:ph type="title" hasCustomPrompt="1"/>
          </p:nvPr>
        </p:nvSpPr>
        <p:spPr>
          <a:xfrm>
            <a:off x="6974958" y="5805497"/>
            <a:ext cx="10167255" cy="2490076"/>
          </a:xfrm>
          <a:prstGeom prst="rect">
            <a:avLst/>
          </a:prstGeom>
        </p:spPr>
        <p:txBody>
          <a:bodyPr/>
          <a:lstStyle>
            <a:lvl1pPr algn="r">
              <a:lnSpc>
                <a:spcPct val="80000"/>
              </a:lnSpc>
              <a:defRPr sz="6600" b="1" i="0" spc="0">
                <a:solidFill>
                  <a:srgbClr val="F5333F"/>
                </a:solidFill>
                <a:latin typeface="Montserrat" pitchFamily="2" charset="77"/>
              </a:defRPr>
            </a:lvl1pPr>
          </a:lstStyle>
          <a:p>
            <a:r>
              <a:rPr lang="en-US" dirty="0"/>
              <a:t>CLICK TO EDIT: </a:t>
            </a:r>
            <a:br>
              <a:rPr lang="en-US" dirty="0"/>
            </a:br>
            <a:r>
              <a:rPr lang="en-US" dirty="0"/>
              <a:t>THE HEADLINE </a:t>
            </a:r>
            <a:br>
              <a:rPr lang="en-US" dirty="0"/>
            </a:br>
            <a:r>
              <a:rPr lang="en-US" dirty="0"/>
              <a:t>GOES HERE</a:t>
            </a:r>
          </a:p>
        </p:txBody>
      </p:sp>
      <p:pic>
        <p:nvPicPr>
          <p:cNvPr id="10" name="Picture 9">
            <a:extLst>
              <a:ext uri="{FF2B5EF4-FFF2-40B4-BE49-F238E27FC236}">
                <a16:creationId xmlns:a16="http://schemas.microsoft.com/office/drawing/2014/main" id="{C6B9EB27-5FAE-704E-85DD-7BEE4DA00E9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0"/>
            <a:ext cx="3440624" cy="1684556"/>
          </a:xfrm>
          <a:prstGeom prst="rect">
            <a:avLst/>
          </a:prstGeom>
        </p:spPr>
      </p:pic>
    </p:spTree>
    <p:extLst>
      <p:ext uri="{BB962C8B-B14F-4D97-AF65-F5344CB8AC3E}">
        <p14:creationId xmlns:p14="http://schemas.microsoft.com/office/powerpoint/2010/main" val="3518065893"/>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matchingName="19">
  <p:cSld name="19">
    <p:spTree>
      <p:nvGrpSpPr>
        <p:cNvPr id="1" name="Shape 139"/>
        <p:cNvGrpSpPr/>
        <p:nvPr/>
      </p:nvGrpSpPr>
      <p:grpSpPr>
        <a:xfrm>
          <a:off x="0" y="0"/>
          <a:ext cx="0" cy="0"/>
          <a:chOff x="0" y="0"/>
          <a:chExt cx="0" cy="0"/>
        </a:xfrm>
      </p:grpSpPr>
      <p:sp>
        <p:nvSpPr>
          <p:cNvPr id="140" name="Google Shape;140;p48"/>
          <p:cNvSpPr>
            <a:spLocks noGrp="1"/>
          </p:cNvSpPr>
          <p:nvPr>
            <p:ph type="pic" idx="2"/>
          </p:nvPr>
        </p:nvSpPr>
        <p:spPr>
          <a:xfrm>
            <a:off x="2076448" y="0"/>
            <a:ext cx="3975907" cy="10288588"/>
          </a:xfrm>
          <a:prstGeom prst="rect">
            <a:avLst/>
          </a:prstGeom>
          <a:solidFill>
            <a:srgbClr val="353535">
              <a:alpha val="11764"/>
            </a:srgbClr>
          </a:solidFill>
          <a:ln>
            <a:noFill/>
          </a:ln>
        </p:spPr>
      </p:sp>
      <p:sp>
        <p:nvSpPr>
          <p:cNvPr id="141" name="Google Shape;141;p48"/>
          <p:cNvSpPr>
            <a:spLocks noGrp="1"/>
          </p:cNvSpPr>
          <p:nvPr>
            <p:ph type="pic" idx="3"/>
          </p:nvPr>
        </p:nvSpPr>
        <p:spPr>
          <a:xfrm>
            <a:off x="6052354" y="0"/>
            <a:ext cx="3975907" cy="10288588"/>
          </a:xfrm>
          <a:prstGeom prst="rect">
            <a:avLst/>
          </a:prstGeom>
          <a:solidFill>
            <a:srgbClr val="353535">
              <a:alpha val="11764"/>
            </a:srgbClr>
          </a:solidFill>
          <a:ln>
            <a:noFill/>
          </a:ln>
        </p:spPr>
      </p:sp>
      <p:sp>
        <p:nvSpPr>
          <p:cNvPr id="142" name="Google Shape;142;p48"/>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143" name="Google Shape;143;p48"/>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44" name="Google Shape;144;p48"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1722002044"/>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matchingName="20">
  <p:cSld name="20">
    <p:spTree>
      <p:nvGrpSpPr>
        <p:cNvPr id="1" name="Shape 145"/>
        <p:cNvGrpSpPr/>
        <p:nvPr/>
      </p:nvGrpSpPr>
      <p:grpSpPr>
        <a:xfrm>
          <a:off x="0" y="0"/>
          <a:ext cx="0" cy="0"/>
          <a:chOff x="0" y="0"/>
          <a:chExt cx="0" cy="0"/>
        </a:xfrm>
      </p:grpSpPr>
      <p:sp>
        <p:nvSpPr>
          <p:cNvPr id="146" name="Google Shape;146;p49"/>
          <p:cNvSpPr>
            <a:spLocks noGrp="1"/>
          </p:cNvSpPr>
          <p:nvPr>
            <p:ph type="pic" idx="2"/>
          </p:nvPr>
        </p:nvSpPr>
        <p:spPr>
          <a:xfrm>
            <a:off x="2457449" y="0"/>
            <a:ext cx="5485374" cy="10288588"/>
          </a:xfrm>
          <a:prstGeom prst="rect">
            <a:avLst/>
          </a:prstGeom>
          <a:solidFill>
            <a:srgbClr val="353535">
              <a:alpha val="11764"/>
            </a:srgbClr>
          </a:solidFill>
          <a:ln>
            <a:noFill/>
          </a:ln>
        </p:spPr>
      </p:sp>
      <p:sp>
        <p:nvSpPr>
          <p:cNvPr id="147" name="Google Shape;147;p49"/>
          <p:cNvSpPr>
            <a:spLocks noGrp="1"/>
          </p:cNvSpPr>
          <p:nvPr>
            <p:ph type="pic" idx="3"/>
          </p:nvPr>
        </p:nvSpPr>
        <p:spPr>
          <a:xfrm>
            <a:off x="0" y="0"/>
            <a:ext cx="2457448" cy="10288588"/>
          </a:xfrm>
          <a:prstGeom prst="rect">
            <a:avLst/>
          </a:prstGeom>
          <a:solidFill>
            <a:srgbClr val="353535">
              <a:alpha val="11764"/>
            </a:srgbClr>
          </a:solidFill>
          <a:ln>
            <a:noFill/>
          </a:ln>
        </p:spPr>
      </p:sp>
      <p:sp>
        <p:nvSpPr>
          <p:cNvPr id="148" name="Google Shape;148;p49"/>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149" name="Google Shape;149;p49"/>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50" name="Google Shape;150;p49"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522891912"/>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matchingName="23">
  <p:cSld name="23">
    <p:spTree>
      <p:nvGrpSpPr>
        <p:cNvPr id="1" name="Shape 151"/>
        <p:cNvGrpSpPr/>
        <p:nvPr/>
      </p:nvGrpSpPr>
      <p:grpSpPr>
        <a:xfrm>
          <a:off x="0" y="0"/>
          <a:ext cx="0" cy="0"/>
          <a:chOff x="0" y="0"/>
          <a:chExt cx="0" cy="0"/>
        </a:xfrm>
      </p:grpSpPr>
      <p:sp>
        <p:nvSpPr>
          <p:cNvPr id="152" name="Google Shape;152;p50"/>
          <p:cNvSpPr>
            <a:spLocks noGrp="1"/>
          </p:cNvSpPr>
          <p:nvPr>
            <p:ph type="pic" idx="2"/>
          </p:nvPr>
        </p:nvSpPr>
        <p:spPr>
          <a:xfrm>
            <a:off x="7841126" y="0"/>
            <a:ext cx="10446874" cy="10288588"/>
          </a:xfrm>
          <a:prstGeom prst="rect">
            <a:avLst/>
          </a:prstGeom>
          <a:solidFill>
            <a:srgbClr val="353535">
              <a:alpha val="11764"/>
            </a:srgbClr>
          </a:solidFill>
          <a:ln>
            <a:noFill/>
          </a:ln>
        </p:spPr>
      </p:sp>
      <p:pic>
        <p:nvPicPr>
          <p:cNvPr id="4" name="Picture 3">
            <a:extLst>
              <a:ext uri="{FF2B5EF4-FFF2-40B4-BE49-F238E27FC236}">
                <a16:creationId xmlns:a16="http://schemas.microsoft.com/office/drawing/2014/main" id="{48AB7702-A03C-5544-AF49-3F43621D3A8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843130" cy="1881626"/>
          </a:xfrm>
          <a:prstGeom prst="rect">
            <a:avLst/>
          </a:prstGeom>
        </p:spPr>
      </p:pic>
    </p:spTree>
    <p:extLst>
      <p:ext uri="{BB962C8B-B14F-4D97-AF65-F5344CB8AC3E}">
        <p14:creationId xmlns:p14="http://schemas.microsoft.com/office/powerpoint/2010/main" val="2434454351"/>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matchingName="24">
  <p:cSld name="24">
    <p:spTree>
      <p:nvGrpSpPr>
        <p:cNvPr id="1" name="Shape 154"/>
        <p:cNvGrpSpPr/>
        <p:nvPr/>
      </p:nvGrpSpPr>
      <p:grpSpPr>
        <a:xfrm>
          <a:off x="0" y="0"/>
          <a:ext cx="0" cy="0"/>
          <a:chOff x="0" y="0"/>
          <a:chExt cx="0" cy="0"/>
        </a:xfrm>
      </p:grpSpPr>
      <p:sp>
        <p:nvSpPr>
          <p:cNvPr id="155" name="Google Shape;155;p51"/>
          <p:cNvSpPr>
            <a:spLocks noGrp="1"/>
          </p:cNvSpPr>
          <p:nvPr>
            <p:ph type="pic" idx="2"/>
          </p:nvPr>
        </p:nvSpPr>
        <p:spPr>
          <a:xfrm>
            <a:off x="0" y="0"/>
            <a:ext cx="14831526" cy="10288588"/>
          </a:xfrm>
          <a:prstGeom prst="rect">
            <a:avLst/>
          </a:prstGeom>
          <a:solidFill>
            <a:srgbClr val="353535">
              <a:alpha val="11764"/>
            </a:srgbClr>
          </a:solidFill>
          <a:ln>
            <a:noFill/>
          </a:ln>
        </p:spPr>
      </p:sp>
      <p:sp>
        <p:nvSpPr>
          <p:cNvPr id="156" name="Google Shape;156;p51"/>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157" name="Google Shape;157;p51"/>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58" name="Google Shape;158;p51"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4184883840"/>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matchingName="25">
  <p:cSld name="25">
    <p:spTree>
      <p:nvGrpSpPr>
        <p:cNvPr id="1" name="Shape 159"/>
        <p:cNvGrpSpPr/>
        <p:nvPr/>
      </p:nvGrpSpPr>
      <p:grpSpPr>
        <a:xfrm>
          <a:off x="0" y="0"/>
          <a:ext cx="0" cy="0"/>
          <a:chOff x="0" y="0"/>
          <a:chExt cx="0" cy="0"/>
        </a:xfrm>
      </p:grpSpPr>
      <p:sp>
        <p:nvSpPr>
          <p:cNvPr id="160" name="Google Shape;160;p52"/>
          <p:cNvSpPr>
            <a:spLocks noGrp="1"/>
          </p:cNvSpPr>
          <p:nvPr>
            <p:ph type="pic" idx="2"/>
          </p:nvPr>
        </p:nvSpPr>
        <p:spPr>
          <a:xfrm>
            <a:off x="-1" y="0"/>
            <a:ext cx="11799269" cy="10288588"/>
          </a:xfrm>
          <a:prstGeom prst="rect">
            <a:avLst/>
          </a:prstGeom>
          <a:solidFill>
            <a:srgbClr val="353535">
              <a:alpha val="11764"/>
            </a:srgbClr>
          </a:solidFill>
          <a:ln>
            <a:noFill/>
          </a:ln>
        </p:spPr>
      </p:sp>
      <p:sp>
        <p:nvSpPr>
          <p:cNvPr id="161" name="Google Shape;161;p52"/>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162" name="Google Shape;162;p52"/>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63" name="Google Shape;163;p52"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3206256822"/>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matchingName="28">
  <p:cSld name="28">
    <p:spTree>
      <p:nvGrpSpPr>
        <p:cNvPr id="1" name="Shape 164"/>
        <p:cNvGrpSpPr/>
        <p:nvPr/>
      </p:nvGrpSpPr>
      <p:grpSpPr>
        <a:xfrm>
          <a:off x="0" y="0"/>
          <a:ext cx="0" cy="0"/>
          <a:chOff x="0" y="0"/>
          <a:chExt cx="0" cy="0"/>
        </a:xfrm>
      </p:grpSpPr>
      <p:sp>
        <p:nvSpPr>
          <p:cNvPr id="165" name="Google Shape;165;p53"/>
          <p:cNvSpPr>
            <a:spLocks noGrp="1"/>
          </p:cNvSpPr>
          <p:nvPr>
            <p:ph type="pic" idx="2"/>
          </p:nvPr>
        </p:nvSpPr>
        <p:spPr>
          <a:xfrm>
            <a:off x="8655168" y="3482292"/>
            <a:ext cx="5777441" cy="5788744"/>
          </a:xfrm>
          <a:prstGeom prst="rect">
            <a:avLst/>
          </a:prstGeom>
          <a:solidFill>
            <a:srgbClr val="353535">
              <a:alpha val="11764"/>
            </a:srgbClr>
          </a:solidFill>
          <a:ln>
            <a:noFill/>
          </a:ln>
        </p:spPr>
      </p:sp>
      <p:sp>
        <p:nvSpPr>
          <p:cNvPr id="166" name="Google Shape;166;p53"/>
          <p:cNvSpPr>
            <a:spLocks noGrp="1"/>
          </p:cNvSpPr>
          <p:nvPr>
            <p:ph type="pic" idx="3"/>
          </p:nvPr>
        </p:nvSpPr>
        <p:spPr>
          <a:xfrm>
            <a:off x="11334720" y="0"/>
            <a:ext cx="6953280" cy="10288588"/>
          </a:xfrm>
          <a:prstGeom prst="rect">
            <a:avLst/>
          </a:prstGeom>
          <a:solidFill>
            <a:srgbClr val="353535">
              <a:alpha val="11764"/>
            </a:srgbClr>
          </a:solidFill>
          <a:ln>
            <a:noFill/>
          </a:ln>
        </p:spPr>
      </p:sp>
      <p:sp>
        <p:nvSpPr>
          <p:cNvPr id="167" name="Google Shape;167;p53"/>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168" name="Google Shape;168;p53"/>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69" name="Google Shape;169;p53"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3248979692"/>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matchingName="29">
  <p:cSld name="29">
    <p:spTree>
      <p:nvGrpSpPr>
        <p:cNvPr id="1" name="Shape 170"/>
        <p:cNvGrpSpPr/>
        <p:nvPr/>
      </p:nvGrpSpPr>
      <p:grpSpPr>
        <a:xfrm>
          <a:off x="0" y="0"/>
          <a:ext cx="0" cy="0"/>
          <a:chOff x="0" y="0"/>
          <a:chExt cx="0" cy="0"/>
        </a:xfrm>
      </p:grpSpPr>
      <p:sp>
        <p:nvSpPr>
          <p:cNvPr id="171" name="Google Shape;171;p54"/>
          <p:cNvSpPr>
            <a:spLocks noGrp="1"/>
          </p:cNvSpPr>
          <p:nvPr>
            <p:ph type="pic" idx="2"/>
          </p:nvPr>
        </p:nvSpPr>
        <p:spPr>
          <a:xfrm>
            <a:off x="11334720" y="0"/>
            <a:ext cx="6953280" cy="10288588"/>
          </a:xfrm>
          <a:prstGeom prst="rect">
            <a:avLst/>
          </a:prstGeom>
          <a:solidFill>
            <a:srgbClr val="353535">
              <a:alpha val="11764"/>
            </a:srgbClr>
          </a:solidFill>
          <a:ln>
            <a:noFill/>
          </a:ln>
        </p:spPr>
      </p:sp>
      <p:sp>
        <p:nvSpPr>
          <p:cNvPr id="172" name="Google Shape;172;p54"/>
          <p:cNvSpPr>
            <a:spLocks noGrp="1"/>
          </p:cNvSpPr>
          <p:nvPr>
            <p:ph type="pic" idx="3"/>
          </p:nvPr>
        </p:nvSpPr>
        <p:spPr>
          <a:xfrm>
            <a:off x="8937817" y="3459679"/>
            <a:ext cx="5212135" cy="5845278"/>
          </a:xfrm>
          <a:prstGeom prst="rect">
            <a:avLst/>
          </a:prstGeom>
          <a:solidFill>
            <a:srgbClr val="353535">
              <a:alpha val="11764"/>
            </a:srgbClr>
          </a:solidFill>
          <a:ln>
            <a:noFill/>
          </a:ln>
        </p:spPr>
      </p:sp>
      <p:sp>
        <p:nvSpPr>
          <p:cNvPr id="173" name="Google Shape;173;p54"/>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174" name="Google Shape;174;p54"/>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75" name="Google Shape;175;p54"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2094089720"/>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matchingName="30">
  <p:cSld name="30">
    <p:spTree>
      <p:nvGrpSpPr>
        <p:cNvPr id="1" name="Shape 176"/>
        <p:cNvGrpSpPr/>
        <p:nvPr/>
      </p:nvGrpSpPr>
      <p:grpSpPr>
        <a:xfrm>
          <a:off x="0" y="0"/>
          <a:ext cx="0" cy="0"/>
          <a:chOff x="0" y="0"/>
          <a:chExt cx="0" cy="0"/>
        </a:xfrm>
      </p:grpSpPr>
      <p:sp>
        <p:nvSpPr>
          <p:cNvPr id="177" name="Google Shape;177;p55"/>
          <p:cNvSpPr>
            <a:spLocks noGrp="1"/>
          </p:cNvSpPr>
          <p:nvPr>
            <p:ph type="pic" idx="2"/>
          </p:nvPr>
        </p:nvSpPr>
        <p:spPr>
          <a:xfrm>
            <a:off x="0" y="0"/>
            <a:ext cx="13279983" cy="10288588"/>
          </a:xfrm>
          <a:prstGeom prst="rect">
            <a:avLst/>
          </a:prstGeom>
          <a:solidFill>
            <a:srgbClr val="353535">
              <a:alpha val="11764"/>
            </a:srgbClr>
          </a:solidFill>
          <a:ln>
            <a:noFill/>
          </a:ln>
        </p:spPr>
      </p:sp>
      <p:sp>
        <p:nvSpPr>
          <p:cNvPr id="178" name="Google Shape;178;p55"/>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179" name="Google Shape;179;p55"/>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80" name="Google Shape;180;p55"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1199037591"/>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matchingName="31">
  <p:cSld name="31">
    <p:spTree>
      <p:nvGrpSpPr>
        <p:cNvPr id="1" name="Shape 181"/>
        <p:cNvGrpSpPr/>
        <p:nvPr/>
      </p:nvGrpSpPr>
      <p:grpSpPr>
        <a:xfrm>
          <a:off x="0" y="0"/>
          <a:ext cx="0" cy="0"/>
          <a:chOff x="0" y="0"/>
          <a:chExt cx="0" cy="0"/>
        </a:xfrm>
      </p:grpSpPr>
      <p:sp>
        <p:nvSpPr>
          <p:cNvPr id="182" name="Google Shape;182;p56"/>
          <p:cNvSpPr>
            <a:spLocks noGrp="1"/>
          </p:cNvSpPr>
          <p:nvPr>
            <p:ph type="pic" idx="2"/>
          </p:nvPr>
        </p:nvSpPr>
        <p:spPr>
          <a:xfrm>
            <a:off x="5008008" y="0"/>
            <a:ext cx="13279991" cy="10288588"/>
          </a:xfrm>
          <a:prstGeom prst="rect">
            <a:avLst/>
          </a:prstGeom>
          <a:solidFill>
            <a:srgbClr val="353535">
              <a:alpha val="11764"/>
            </a:srgbClr>
          </a:solidFill>
          <a:ln>
            <a:noFill/>
          </a:ln>
        </p:spPr>
      </p:sp>
      <p:sp>
        <p:nvSpPr>
          <p:cNvPr id="183" name="Google Shape;183;p56"/>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184" name="Google Shape;184;p56"/>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85" name="Google Shape;185;p56"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651401704"/>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matchingName="32">
  <p:cSld name="32">
    <p:spTree>
      <p:nvGrpSpPr>
        <p:cNvPr id="1" name="Shape 186"/>
        <p:cNvGrpSpPr/>
        <p:nvPr/>
      </p:nvGrpSpPr>
      <p:grpSpPr>
        <a:xfrm>
          <a:off x="0" y="0"/>
          <a:ext cx="0" cy="0"/>
          <a:chOff x="0" y="0"/>
          <a:chExt cx="0" cy="0"/>
        </a:xfrm>
      </p:grpSpPr>
      <p:sp>
        <p:nvSpPr>
          <p:cNvPr id="187" name="Google Shape;187;p57"/>
          <p:cNvSpPr>
            <a:spLocks noGrp="1"/>
          </p:cNvSpPr>
          <p:nvPr>
            <p:ph type="pic" idx="2"/>
          </p:nvPr>
        </p:nvSpPr>
        <p:spPr>
          <a:xfrm>
            <a:off x="-17244" y="0"/>
            <a:ext cx="16075035" cy="10288588"/>
          </a:xfrm>
          <a:prstGeom prst="rect">
            <a:avLst/>
          </a:prstGeom>
          <a:solidFill>
            <a:srgbClr val="353535">
              <a:alpha val="11764"/>
            </a:srgbClr>
          </a:solidFill>
          <a:ln>
            <a:noFill/>
          </a:ln>
        </p:spPr>
      </p:sp>
      <p:sp>
        <p:nvSpPr>
          <p:cNvPr id="188" name="Google Shape;188;p57"/>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189" name="Google Shape;189;p57"/>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90" name="Google Shape;190;p57"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1119543444"/>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56.xml"/><Relationship Id="rId13" Type="http://schemas.openxmlformats.org/officeDocument/2006/relationships/image" Target="../media/image11.jpeg"/><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theme" Target="../theme/theme2.xml"/><Relationship Id="rId2" Type="http://schemas.openxmlformats.org/officeDocument/2006/relationships/slideLayout" Target="../slideLayouts/slideLayout50.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0" Type="http://schemas.openxmlformats.org/officeDocument/2006/relationships/slideLayout" Target="../slideLayouts/slideLayout58.xml"/><Relationship Id="rId4" Type="http://schemas.openxmlformats.org/officeDocument/2006/relationships/slideLayout" Target="../slideLayouts/slideLayout52.xml"/><Relationship Id="rId9" Type="http://schemas.openxmlformats.org/officeDocument/2006/relationships/slideLayout" Target="../slideLayouts/slideLayout57.xml"/></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slideLayout" Target="../slideLayouts/slideLayout62.xml"/><Relationship Id="rId7" Type="http://schemas.openxmlformats.org/officeDocument/2006/relationships/theme" Target="../theme/theme3.xml"/><Relationship Id="rId2" Type="http://schemas.openxmlformats.org/officeDocument/2006/relationships/slideLayout" Target="../slideLayouts/slideLayout61.xml"/><Relationship Id="rId1" Type="http://schemas.openxmlformats.org/officeDocument/2006/relationships/slideLayout" Target="../slideLayouts/slideLayout60.xml"/><Relationship Id="rId6" Type="http://schemas.openxmlformats.org/officeDocument/2006/relationships/slideLayout" Target="../slideLayouts/slideLayout65.xml"/><Relationship Id="rId5" Type="http://schemas.openxmlformats.org/officeDocument/2006/relationships/slideLayout" Target="../slideLayouts/slideLayout64.xml"/><Relationship Id="rId4" Type="http://schemas.openxmlformats.org/officeDocument/2006/relationships/slideLayout" Target="../slideLayouts/slideLayout63.xml"/><Relationship Id="rId9" Type="http://schemas.openxmlformats.org/officeDocument/2006/relationships/image" Target="../media/image13.jpeg"/></Relationships>
</file>

<file path=ppt/slideMasters/_rels/slideMaster4.xml.rels><?xml version="1.0" encoding="UTF-8" standalone="yes"?>
<Relationships xmlns="http://schemas.openxmlformats.org/package/2006/relationships"><Relationship Id="rId13" Type="http://schemas.openxmlformats.org/officeDocument/2006/relationships/slideLayout" Target="../slideLayouts/slideLayout78.xml"/><Relationship Id="rId18" Type="http://schemas.openxmlformats.org/officeDocument/2006/relationships/slideLayout" Target="../slideLayouts/slideLayout83.xml"/><Relationship Id="rId26" Type="http://schemas.openxmlformats.org/officeDocument/2006/relationships/slideLayout" Target="../slideLayouts/slideLayout91.xml"/><Relationship Id="rId39" Type="http://schemas.openxmlformats.org/officeDocument/2006/relationships/slideLayout" Target="../slideLayouts/slideLayout104.xml"/><Relationship Id="rId21" Type="http://schemas.openxmlformats.org/officeDocument/2006/relationships/slideLayout" Target="../slideLayouts/slideLayout86.xml"/><Relationship Id="rId34" Type="http://schemas.openxmlformats.org/officeDocument/2006/relationships/slideLayout" Target="../slideLayouts/slideLayout99.xml"/><Relationship Id="rId42" Type="http://schemas.openxmlformats.org/officeDocument/2006/relationships/theme" Target="../theme/theme4.xml"/><Relationship Id="rId7" Type="http://schemas.openxmlformats.org/officeDocument/2006/relationships/slideLayout" Target="../slideLayouts/slideLayout72.xml"/><Relationship Id="rId2" Type="http://schemas.openxmlformats.org/officeDocument/2006/relationships/slideLayout" Target="../slideLayouts/slideLayout67.xml"/><Relationship Id="rId16" Type="http://schemas.openxmlformats.org/officeDocument/2006/relationships/slideLayout" Target="../slideLayouts/slideLayout81.xml"/><Relationship Id="rId20" Type="http://schemas.openxmlformats.org/officeDocument/2006/relationships/slideLayout" Target="../slideLayouts/slideLayout85.xml"/><Relationship Id="rId29" Type="http://schemas.openxmlformats.org/officeDocument/2006/relationships/slideLayout" Target="../slideLayouts/slideLayout94.xml"/><Relationship Id="rId41" Type="http://schemas.openxmlformats.org/officeDocument/2006/relationships/slideLayout" Target="../slideLayouts/slideLayout106.xml"/><Relationship Id="rId1" Type="http://schemas.openxmlformats.org/officeDocument/2006/relationships/slideLayout" Target="../slideLayouts/slideLayout66.xml"/><Relationship Id="rId6" Type="http://schemas.openxmlformats.org/officeDocument/2006/relationships/slideLayout" Target="../slideLayouts/slideLayout71.xml"/><Relationship Id="rId11" Type="http://schemas.openxmlformats.org/officeDocument/2006/relationships/slideLayout" Target="../slideLayouts/slideLayout76.xml"/><Relationship Id="rId24" Type="http://schemas.openxmlformats.org/officeDocument/2006/relationships/slideLayout" Target="../slideLayouts/slideLayout89.xml"/><Relationship Id="rId32" Type="http://schemas.openxmlformats.org/officeDocument/2006/relationships/slideLayout" Target="../slideLayouts/slideLayout97.xml"/><Relationship Id="rId37" Type="http://schemas.openxmlformats.org/officeDocument/2006/relationships/slideLayout" Target="../slideLayouts/slideLayout102.xml"/><Relationship Id="rId40" Type="http://schemas.openxmlformats.org/officeDocument/2006/relationships/slideLayout" Target="../slideLayouts/slideLayout105.xml"/><Relationship Id="rId5" Type="http://schemas.openxmlformats.org/officeDocument/2006/relationships/slideLayout" Target="../slideLayouts/slideLayout70.xml"/><Relationship Id="rId15" Type="http://schemas.openxmlformats.org/officeDocument/2006/relationships/slideLayout" Target="../slideLayouts/slideLayout80.xml"/><Relationship Id="rId23" Type="http://schemas.openxmlformats.org/officeDocument/2006/relationships/slideLayout" Target="../slideLayouts/slideLayout88.xml"/><Relationship Id="rId28" Type="http://schemas.openxmlformats.org/officeDocument/2006/relationships/slideLayout" Target="../slideLayouts/slideLayout93.xml"/><Relationship Id="rId36" Type="http://schemas.openxmlformats.org/officeDocument/2006/relationships/slideLayout" Target="../slideLayouts/slideLayout101.xml"/><Relationship Id="rId10" Type="http://schemas.openxmlformats.org/officeDocument/2006/relationships/slideLayout" Target="../slideLayouts/slideLayout75.xml"/><Relationship Id="rId19" Type="http://schemas.openxmlformats.org/officeDocument/2006/relationships/slideLayout" Target="../slideLayouts/slideLayout84.xml"/><Relationship Id="rId31" Type="http://schemas.openxmlformats.org/officeDocument/2006/relationships/slideLayout" Target="../slideLayouts/slideLayout96.xml"/><Relationship Id="rId4" Type="http://schemas.openxmlformats.org/officeDocument/2006/relationships/slideLayout" Target="../slideLayouts/slideLayout69.xml"/><Relationship Id="rId9" Type="http://schemas.openxmlformats.org/officeDocument/2006/relationships/slideLayout" Target="../slideLayouts/slideLayout74.xml"/><Relationship Id="rId14" Type="http://schemas.openxmlformats.org/officeDocument/2006/relationships/slideLayout" Target="../slideLayouts/slideLayout79.xml"/><Relationship Id="rId22" Type="http://schemas.openxmlformats.org/officeDocument/2006/relationships/slideLayout" Target="../slideLayouts/slideLayout87.xml"/><Relationship Id="rId27" Type="http://schemas.openxmlformats.org/officeDocument/2006/relationships/slideLayout" Target="../slideLayouts/slideLayout92.xml"/><Relationship Id="rId30" Type="http://schemas.openxmlformats.org/officeDocument/2006/relationships/slideLayout" Target="../slideLayouts/slideLayout95.xml"/><Relationship Id="rId35" Type="http://schemas.openxmlformats.org/officeDocument/2006/relationships/slideLayout" Target="../slideLayouts/slideLayout100.xml"/><Relationship Id="rId8" Type="http://schemas.openxmlformats.org/officeDocument/2006/relationships/slideLayout" Target="../slideLayouts/slideLayout73.xml"/><Relationship Id="rId3" Type="http://schemas.openxmlformats.org/officeDocument/2006/relationships/slideLayout" Target="../slideLayouts/slideLayout68.xml"/><Relationship Id="rId12" Type="http://schemas.openxmlformats.org/officeDocument/2006/relationships/slideLayout" Target="../slideLayouts/slideLayout77.xml"/><Relationship Id="rId17" Type="http://schemas.openxmlformats.org/officeDocument/2006/relationships/slideLayout" Target="../slideLayouts/slideLayout82.xml"/><Relationship Id="rId25" Type="http://schemas.openxmlformats.org/officeDocument/2006/relationships/slideLayout" Target="../slideLayouts/slideLayout90.xml"/><Relationship Id="rId33" Type="http://schemas.openxmlformats.org/officeDocument/2006/relationships/slideLayout" Target="../slideLayouts/slideLayout98.xml"/><Relationship Id="rId38" Type="http://schemas.openxmlformats.org/officeDocument/2006/relationships/slideLayout" Target="../slideLayouts/slideLayout103.xml"/></Relationships>
</file>

<file path=ppt/slideMasters/_rels/slideMaster5.xml.rels><?xml version="1.0" encoding="UTF-8" standalone="yes"?>
<Relationships xmlns="http://schemas.openxmlformats.org/package/2006/relationships"><Relationship Id="rId13" Type="http://schemas.openxmlformats.org/officeDocument/2006/relationships/slideLayout" Target="../slideLayouts/slideLayout119.xml"/><Relationship Id="rId18" Type="http://schemas.openxmlformats.org/officeDocument/2006/relationships/slideLayout" Target="../slideLayouts/slideLayout124.xml"/><Relationship Id="rId26" Type="http://schemas.openxmlformats.org/officeDocument/2006/relationships/slideLayout" Target="../slideLayouts/slideLayout132.xml"/><Relationship Id="rId39" Type="http://schemas.openxmlformats.org/officeDocument/2006/relationships/slideLayout" Target="../slideLayouts/slideLayout145.xml"/><Relationship Id="rId21" Type="http://schemas.openxmlformats.org/officeDocument/2006/relationships/slideLayout" Target="../slideLayouts/slideLayout127.xml"/><Relationship Id="rId34" Type="http://schemas.openxmlformats.org/officeDocument/2006/relationships/slideLayout" Target="../slideLayouts/slideLayout140.xml"/><Relationship Id="rId42" Type="http://schemas.openxmlformats.org/officeDocument/2006/relationships/slideLayout" Target="../slideLayouts/slideLayout148.xml"/><Relationship Id="rId47" Type="http://schemas.openxmlformats.org/officeDocument/2006/relationships/slideLayout" Target="../slideLayouts/slideLayout153.xml"/><Relationship Id="rId50" Type="http://schemas.openxmlformats.org/officeDocument/2006/relationships/theme" Target="../theme/theme5.xml"/><Relationship Id="rId7" Type="http://schemas.openxmlformats.org/officeDocument/2006/relationships/slideLayout" Target="../slideLayouts/slideLayout113.xml"/><Relationship Id="rId2" Type="http://schemas.openxmlformats.org/officeDocument/2006/relationships/slideLayout" Target="../slideLayouts/slideLayout108.xml"/><Relationship Id="rId16" Type="http://schemas.openxmlformats.org/officeDocument/2006/relationships/slideLayout" Target="../slideLayouts/slideLayout122.xml"/><Relationship Id="rId29" Type="http://schemas.openxmlformats.org/officeDocument/2006/relationships/slideLayout" Target="../slideLayouts/slideLayout135.xml"/><Relationship Id="rId11" Type="http://schemas.openxmlformats.org/officeDocument/2006/relationships/slideLayout" Target="../slideLayouts/slideLayout117.xml"/><Relationship Id="rId24" Type="http://schemas.openxmlformats.org/officeDocument/2006/relationships/slideLayout" Target="../slideLayouts/slideLayout130.xml"/><Relationship Id="rId32" Type="http://schemas.openxmlformats.org/officeDocument/2006/relationships/slideLayout" Target="../slideLayouts/slideLayout138.xml"/><Relationship Id="rId37" Type="http://schemas.openxmlformats.org/officeDocument/2006/relationships/slideLayout" Target="../slideLayouts/slideLayout143.xml"/><Relationship Id="rId40" Type="http://schemas.openxmlformats.org/officeDocument/2006/relationships/slideLayout" Target="../slideLayouts/slideLayout146.xml"/><Relationship Id="rId45" Type="http://schemas.openxmlformats.org/officeDocument/2006/relationships/slideLayout" Target="../slideLayouts/slideLayout151.xml"/><Relationship Id="rId5" Type="http://schemas.openxmlformats.org/officeDocument/2006/relationships/slideLayout" Target="../slideLayouts/slideLayout111.xml"/><Relationship Id="rId15" Type="http://schemas.openxmlformats.org/officeDocument/2006/relationships/slideLayout" Target="../slideLayouts/slideLayout121.xml"/><Relationship Id="rId23" Type="http://schemas.openxmlformats.org/officeDocument/2006/relationships/slideLayout" Target="../slideLayouts/slideLayout129.xml"/><Relationship Id="rId28" Type="http://schemas.openxmlformats.org/officeDocument/2006/relationships/slideLayout" Target="../slideLayouts/slideLayout134.xml"/><Relationship Id="rId36" Type="http://schemas.openxmlformats.org/officeDocument/2006/relationships/slideLayout" Target="../slideLayouts/slideLayout142.xml"/><Relationship Id="rId49" Type="http://schemas.openxmlformats.org/officeDocument/2006/relationships/slideLayout" Target="../slideLayouts/slideLayout155.xml"/><Relationship Id="rId10" Type="http://schemas.openxmlformats.org/officeDocument/2006/relationships/slideLayout" Target="../slideLayouts/slideLayout116.xml"/><Relationship Id="rId19" Type="http://schemas.openxmlformats.org/officeDocument/2006/relationships/slideLayout" Target="../slideLayouts/slideLayout125.xml"/><Relationship Id="rId31" Type="http://schemas.openxmlformats.org/officeDocument/2006/relationships/slideLayout" Target="../slideLayouts/slideLayout137.xml"/><Relationship Id="rId44" Type="http://schemas.openxmlformats.org/officeDocument/2006/relationships/slideLayout" Target="../slideLayouts/slideLayout150.xml"/><Relationship Id="rId4" Type="http://schemas.openxmlformats.org/officeDocument/2006/relationships/slideLayout" Target="../slideLayouts/slideLayout110.xml"/><Relationship Id="rId9" Type="http://schemas.openxmlformats.org/officeDocument/2006/relationships/slideLayout" Target="../slideLayouts/slideLayout115.xml"/><Relationship Id="rId14" Type="http://schemas.openxmlformats.org/officeDocument/2006/relationships/slideLayout" Target="../slideLayouts/slideLayout120.xml"/><Relationship Id="rId22" Type="http://schemas.openxmlformats.org/officeDocument/2006/relationships/slideLayout" Target="../slideLayouts/slideLayout128.xml"/><Relationship Id="rId27" Type="http://schemas.openxmlformats.org/officeDocument/2006/relationships/slideLayout" Target="../slideLayouts/slideLayout133.xml"/><Relationship Id="rId30" Type="http://schemas.openxmlformats.org/officeDocument/2006/relationships/slideLayout" Target="../slideLayouts/slideLayout136.xml"/><Relationship Id="rId35" Type="http://schemas.openxmlformats.org/officeDocument/2006/relationships/slideLayout" Target="../slideLayouts/slideLayout141.xml"/><Relationship Id="rId43" Type="http://schemas.openxmlformats.org/officeDocument/2006/relationships/slideLayout" Target="../slideLayouts/slideLayout149.xml"/><Relationship Id="rId48" Type="http://schemas.openxmlformats.org/officeDocument/2006/relationships/slideLayout" Target="../slideLayouts/slideLayout154.xml"/><Relationship Id="rId8" Type="http://schemas.openxmlformats.org/officeDocument/2006/relationships/slideLayout" Target="../slideLayouts/slideLayout114.xml"/><Relationship Id="rId3" Type="http://schemas.openxmlformats.org/officeDocument/2006/relationships/slideLayout" Target="../slideLayouts/slideLayout109.xml"/><Relationship Id="rId12" Type="http://schemas.openxmlformats.org/officeDocument/2006/relationships/slideLayout" Target="../slideLayouts/slideLayout118.xml"/><Relationship Id="rId17" Type="http://schemas.openxmlformats.org/officeDocument/2006/relationships/slideLayout" Target="../slideLayouts/slideLayout123.xml"/><Relationship Id="rId25" Type="http://schemas.openxmlformats.org/officeDocument/2006/relationships/slideLayout" Target="../slideLayouts/slideLayout131.xml"/><Relationship Id="rId33" Type="http://schemas.openxmlformats.org/officeDocument/2006/relationships/slideLayout" Target="../slideLayouts/slideLayout139.xml"/><Relationship Id="rId38" Type="http://schemas.openxmlformats.org/officeDocument/2006/relationships/slideLayout" Target="../slideLayouts/slideLayout144.xml"/><Relationship Id="rId46" Type="http://schemas.openxmlformats.org/officeDocument/2006/relationships/slideLayout" Target="../slideLayouts/slideLayout152.xml"/><Relationship Id="rId20" Type="http://schemas.openxmlformats.org/officeDocument/2006/relationships/slideLayout" Target="../slideLayouts/slideLayout126.xml"/><Relationship Id="rId41" Type="http://schemas.openxmlformats.org/officeDocument/2006/relationships/slideLayout" Target="../slideLayouts/slideLayout147.xml"/><Relationship Id="rId1" Type="http://schemas.openxmlformats.org/officeDocument/2006/relationships/slideLayout" Target="../slideLayouts/slideLayout107.xml"/><Relationship Id="rId6" Type="http://schemas.openxmlformats.org/officeDocument/2006/relationships/slideLayout" Target="../slideLayouts/slideLayout112.xml"/></Relationships>
</file>

<file path=ppt/slideMasters/_rels/slideMaster6.xml.rels><?xml version="1.0" encoding="UTF-8" standalone="yes"?>
<Relationships xmlns="http://schemas.openxmlformats.org/package/2006/relationships"><Relationship Id="rId13" Type="http://schemas.openxmlformats.org/officeDocument/2006/relationships/slideLayout" Target="../slideLayouts/slideLayout168.xml"/><Relationship Id="rId18" Type="http://schemas.openxmlformats.org/officeDocument/2006/relationships/slideLayout" Target="../slideLayouts/slideLayout173.xml"/><Relationship Id="rId26" Type="http://schemas.openxmlformats.org/officeDocument/2006/relationships/slideLayout" Target="../slideLayouts/slideLayout181.xml"/><Relationship Id="rId3" Type="http://schemas.openxmlformats.org/officeDocument/2006/relationships/slideLayout" Target="../slideLayouts/slideLayout158.xml"/><Relationship Id="rId21" Type="http://schemas.openxmlformats.org/officeDocument/2006/relationships/slideLayout" Target="../slideLayouts/slideLayout176.xml"/><Relationship Id="rId34" Type="http://schemas.openxmlformats.org/officeDocument/2006/relationships/slideLayout" Target="../slideLayouts/slideLayout189.xml"/><Relationship Id="rId7" Type="http://schemas.openxmlformats.org/officeDocument/2006/relationships/slideLayout" Target="../slideLayouts/slideLayout162.xml"/><Relationship Id="rId12" Type="http://schemas.openxmlformats.org/officeDocument/2006/relationships/slideLayout" Target="../slideLayouts/slideLayout167.xml"/><Relationship Id="rId17" Type="http://schemas.openxmlformats.org/officeDocument/2006/relationships/slideLayout" Target="../slideLayouts/slideLayout172.xml"/><Relationship Id="rId25" Type="http://schemas.openxmlformats.org/officeDocument/2006/relationships/slideLayout" Target="../slideLayouts/slideLayout180.xml"/><Relationship Id="rId33" Type="http://schemas.openxmlformats.org/officeDocument/2006/relationships/slideLayout" Target="../slideLayouts/slideLayout188.xml"/><Relationship Id="rId2" Type="http://schemas.openxmlformats.org/officeDocument/2006/relationships/slideLayout" Target="../slideLayouts/slideLayout157.xml"/><Relationship Id="rId16" Type="http://schemas.openxmlformats.org/officeDocument/2006/relationships/slideLayout" Target="../slideLayouts/slideLayout171.xml"/><Relationship Id="rId20" Type="http://schemas.openxmlformats.org/officeDocument/2006/relationships/slideLayout" Target="../slideLayouts/slideLayout175.xml"/><Relationship Id="rId29" Type="http://schemas.openxmlformats.org/officeDocument/2006/relationships/slideLayout" Target="../slideLayouts/slideLayout184.xml"/><Relationship Id="rId1" Type="http://schemas.openxmlformats.org/officeDocument/2006/relationships/slideLayout" Target="../slideLayouts/slideLayout156.xml"/><Relationship Id="rId6" Type="http://schemas.openxmlformats.org/officeDocument/2006/relationships/slideLayout" Target="../slideLayouts/slideLayout161.xml"/><Relationship Id="rId11" Type="http://schemas.openxmlformats.org/officeDocument/2006/relationships/slideLayout" Target="../slideLayouts/slideLayout166.xml"/><Relationship Id="rId24" Type="http://schemas.openxmlformats.org/officeDocument/2006/relationships/slideLayout" Target="../slideLayouts/slideLayout179.xml"/><Relationship Id="rId32" Type="http://schemas.openxmlformats.org/officeDocument/2006/relationships/slideLayout" Target="../slideLayouts/slideLayout187.xml"/><Relationship Id="rId5" Type="http://schemas.openxmlformats.org/officeDocument/2006/relationships/slideLayout" Target="../slideLayouts/slideLayout160.xml"/><Relationship Id="rId15" Type="http://schemas.openxmlformats.org/officeDocument/2006/relationships/slideLayout" Target="../slideLayouts/slideLayout170.xml"/><Relationship Id="rId23" Type="http://schemas.openxmlformats.org/officeDocument/2006/relationships/slideLayout" Target="../slideLayouts/slideLayout178.xml"/><Relationship Id="rId28" Type="http://schemas.openxmlformats.org/officeDocument/2006/relationships/slideLayout" Target="../slideLayouts/slideLayout183.xml"/><Relationship Id="rId36" Type="http://schemas.openxmlformats.org/officeDocument/2006/relationships/theme" Target="../theme/theme6.xml"/><Relationship Id="rId10" Type="http://schemas.openxmlformats.org/officeDocument/2006/relationships/slideLayout" Target="../slideLayouts/slideLayout165.xml"/><Relationship Id="rId19" Type="http://schemas.openxmlformats.org/officeDocument/2006/relationships/slideLayout" Target="../slideLayouts/slideLayout174.xml"/><Relationship Id="rId31" Type="http://schemas.openxmlformats.org/officeDocument/2006/relationships/slideLayout" Target="../slideLayouts/slideLayout186.xml"/><Relationship Id="rId4" Type="http://schemas.openxmlformats.org/officeDocument/2006/relationships/slideLayout" Target="../slideLayouts/slideLayout159.xml"/><Relationship Id="rId9" Type="http://schemas.openxmlformats.org/officeDocument/2006/relationships/slideLayout" Target="../slideLayouts/slideLayout164.xml"/><Relationship Id="rId14" Type="http://schemas.openxmlformats.org/officeDocument/2006/relationships/slideLayout" Target="../slideLayouts/slideLayout169.xml"/><Relationship Id="rId22" Type="http://schemas.openxmlformats.org/officeDocument/2006/relationships/slideLayout" Target="../slideLayouts/slideLayout177.xml"/><Relationship Id="rId27" Type="http://schemas.openxmlformats.org/officeDocument/2006/relationships/slideLayout" Target="../slideLayouts/slideLayout182.xml"/><Relationship Id="rId30" Type="http://schemas.openxmlformats.org/officeDocument/2006/relationships/slideLayout" Target="../slideLayouts/slideLayout185.xml"/><Relationship Id="rId35" Type="http://schemas.openxmlformats.org/officeDocument/2006/relationships/slideLayout" Target="../slideLayouts/slideLayout190.xml"/><Relationship Id="rId8" Type="http://schemas.openxmlformats.org/officeDocument/2006/relationships/slideLayout" Target="../slideLayouts/slideLayout163.xml"/></Relationships>
</file>

<file path=ppt/slideMasters/_rels/slideMaster7.xml.rels><?xml version="1.0" encoding="UTF-8" standalone="yes"?>
<Relationships xmlns="http://schemas.openxmlformats.org/package/2006/relationships"><Relationship Id="rId13" Type="http://schemas.openxmlformats.org/officeDocument/2006/relationships/slideLayout" Target="../slideLayouts/slideLayout203.xml"/><Relationship Id="rId18" Type="http://schemas.openxmlformats.org/officeDocument/2006/relationships/slideLayout" Target="../slideLayouts/slideLayout208.xml"/><Relationship Id="rId26" Type="http://schemas.openxmlformats.org/officeDocument/2006/relationships/slideLayout" Target="../slideLayouts/slideLayout216.xml"/><Relationship Id="rId39" Type="http://schemas.openxmlformats.org/officeDocument/2006/relationships/slideLayout" Target="../slideLayouts/slideLayout229.xml"/><Relationship Id="rId21" Type="http://schemas.openxmlformats.org/officeDocument/2006/relationships/slideLayout" Target="../slideLayouts/slideLayout211.xml"/><Relationship Id="rId34" Type="http://schemas.openxmlformats.org/officeDocument/2006/relationships/slideLayout" Target="../slideLayouts/slideLayout224.xml"/><Relationship Id="rId42" Type="http://schemas.openxmlformats.org/officeDocument/2006/relationships/slideLayout" Target="../slideLayouts/slideLayout232.xml"/><Relationship Id="rId7" Type="http://schemas.openxmlformats.org/officeDocument/2006/relationships/slideLayout" Target="../slideLayouts/slideLayout197.xml"/><Relationship Id="rId2" Type="http://schemas.openxmlformats.org/officeDocument/2006/relationships/slideLayout" Target="../slideLayouts/slideLayout192.xml"/><Relationship Id="rId16" Type="http://schemas.openxmlformats.org/officeDocument/2006/relationships/slideLayout" Target="../slideLayouts/slideLayout206.xml"/><Relationship Id="rId20" Type="http://schemas.openxmlformats.org/officeDocument/2006/relationships/slideLayout" Target="../slideLayouts/slideLayout210.xml"/><Relationship Id="rId29" Type="http://schemas.openxmlformats.org/officeDocument/2006/relationships/slideLayout" Target="../slideLayouts/slideLayout219.xml"/><Relationship Id="rId41" Type="http://schemas.openxmlformats.org/officeDocument/2006/relationships/slideLayout" Target="../slideLayouts/slideLayout231.xml"/><Relationship Id="rId1" Type="http://schemas.openxmlformats.org/officeDocument/2006/relationships/slideLayout" Target="../slideLayouts/slideLayout191.xml"/><Relationship Id="rId6" Type="http://schemas.openxmlformats.org/officeDocument/2006/relationships/slideLayout" Target="../slideLayouts/slideLayout196.xml"/><Relationship Id="rId11" Type="http://schemas.openxmlformats.org/officeDocument/2006/relationships/slideLayout" Target="../slideLayouts/slideLayout201.xml"/><Relationship Id="rId24" Type="http://schemas.openxmlformats.org/officeDocument/2006/relationships/slideLayout" Target="../slideLayouts/slideLayout214.xml"/><Relationship Id="rId32" Type="http://schemas.openxmlformats.org/officeDocument/2006/relationships/slideLayout" Target="../slideLayouts/slideLayout222.xml"/><Relationship Id="rId37" Type="http://schemas.openxmlformats.org/officeDocument/2006/relationships/slideLayout" Target="../slideLayouts/slideLayout227.xml"/><Relationship Id="rId40" Type="http://schemas.openxmlformats.org/officeDocument/2006/relationships/slideLayout" Target="../slideLayouts/slideLayout230.xml"/><Relationship Id="rId5" Type="http://schemas.openxmlformats.org/officeDocument/2006/relationships/slideLayout" Target="../slideLayouts/slideLayout195.xml"/><Relationship Id="rId15" Type="http://schemas.openxmlformats.org/officeDocument/2006/relationships/slideLayout" Target="../slideLayouts/slideLayout205.xml"/><Relationship Id="rId23" Type="http://schemas.openxmlformats.org/officeDocument/2006/relationships/slideLayout" Target="../slideLayouts/slideLayout213.xml"/><Relationship Id="rId28" Type="http://schemas.openxmlformats.org/officeDocument/2006/relationships/slideLayout" Target="../slideLayouts/slideLayout218.xml"/><Relationship Id="rId36" Type="http://schemas.openxmlformats.org/officeDocument/2006/relationships/slideLayout" Target="../slideLayouts/slideLayout226.xml"/><Relationship Id="rId10" Type="http://schemas.openxmlformats.org/officeDocument/2006/relationships/slideLayout" Target="../slideLayouts/slideLayout200.xml"/><Relationship Id="rId19" Type="http://schemas.openxmlformats.org/officeDocument/2006/relationships/slideLayout" Target="../slideLayouts/slideLayout209.xml"/><Relationship Id="rId31" Type="http://schemas.openxmlformats.org/officeDocument/2006/relationships/slideLayout" Target="../slideLayouts/slideLayout221.xml"/><Relationship Id="rId4" Type="http://schemas.openxmlformats.org/officeDocument/2006/relationships/slideLayout" Target="../slideLayouts/slideLayout194.xml"/><Relationship Id="rId9" Type="http://schemas.openxmlformats.org/officeDocument/2006/relationships/slideLayout" Target="../slideLayouts/slideLayout199.xml"/><Relationship Id="rId14" Type="http://schemas.openxmlformats.org/officeDocument/2006/relationships/slideLayout" Target="../slideLayouts/slideLayout204.xml"/><Relationship Id="rId22" Type="http://schemas.openxmlformats.org/officeDocument/2006/relationships/slideLayout" Target="../slideLayouts/slideLayout212.xml"/><Relationship Id="rId27" Type="http://schemas.openxmlformats.org/officeDocument/2006/relationships/slideLayout" Target="../slideLayouts/slideLayout217.xml"/><Relationship Id="rId30" Type="http://schemas.openxmlformats.org/officeDocument/2006/relationships/slideLayout" Target="../slideLayouts/slideLayout220.xml"/><Relationship Id="rId35" Type="http://schemas.openxmlformats.org/officeDocument/2006/relationships/slideLayout" Target="../slideLayouts/slideLayout225.xml"/><Relationship Id="rId43" Type="http://schemas.openxmlformats.org/officeDocument/2006/relationships/theme" Target="../theme/theme7.xml"/><Relationship Id="rId8" Type="http://schemas.openxmlformats.org/officeDocument/2006/relationships/slideLayout" Target="../slideLayouts/slideLayout198.xml"/><Relationship Id="rId3" Type="http://schemas.openxmlformats.org/officeDocument/2006/relationships/slideLayout" Target="../slideLayouts/slideLayout193.xml"/><Relationship Id="rId12" Type="http://schemas.openxmlformats.org/officeDocument/2006/relationships/slideLayout" Target="../slideLayouts/slideLayout202.xml"/><Relationship Id="rId17" Type="http://schemas.openxmlformats.org/officeDocument/2006/relationships/slideLayout" Target="../slideLayouts/slideLayout207.xml"/><Relationship Id="rId25" Type="http://schemas.openxmlformats.org/officeDocument/2006/relationships/slideLayout" Target="../slideLayouts/slideLayout215.xml"/><Relationship Id="rId33" Type="http://schemas.openxmlformats.org/officeDocument/2006/relationships/slideLayout" Target="../slideLayouts/slideLayout223.xml"/><Relationship Id="rId38" Type="http://schemas.openxmlformats.org/officeDocument/2006/relationships/slideLayout" Target="../slideLayouts/slideLayout228.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240.xml"/><Relationship Id="rId3" Type="http://schemas.openxmlformats.org/officeDocument/2006/relationships/slideLayout" Target="../slideLayouts/slideLayout235.xml"/><Relationship Id="rId7" Type="http://schemas.openxmlformats.org/officeDocument/2006/relationships/slideLayout" Target="../slideLayouts/slideLayout239.xml"/><Relationship Id="rId12" Type="http://schemas.openxmlformats.org/officeDocument/2006/relationships/theme" Target="../theme/theme8.xml"/><Relationship Id="rId2" Type="http://schemas.openxmlformats.org/officeDocument/2006/relationships/slideLayout" Target="../slideLayouts/slideLayout234.xml"/><Relationship Id="rId1" Type="http://schemas.openxmlformats.org/officeDocument/2006/relationships/slideLayout" Target="../slideLayouts/slideLayout233.xml"/><Relationship Id="rId6" Type="http://schemas.openxmlformats.org/officeDocument/2006/relationships/slideLayout" Target="../slideLayouts/slideLayout238.xml"/><Relationship Id="rId11" Type="http://schemas.openxmlformats.org/officeDocument/2006/relationships/slideLayout" Target="../slideLayouts/slideLayout243.xml"/><Relationship Id="rId5" Type="http://schemas.openxmlformats.org/officeDocument/2006/relationships/slideLayout" Target="../slideLayouts/slideLayout237.xml"/><Relationship Id="rId10" Type="http://schemas.openxmlformats.org/officeDocument/2006/relationships/slideLayout" Target="../slideLayouts/slideLayout242.xml"/><Relationship Id="rId4" Type="http://schemas.openxmlformats.org/officeDocument/2006/relationships/slideLayout" Target="../slideLayouts/slideLayout236.xml"/><Relationship Id="rId9" Type="http://schemas.openxmlformats.org/officeDocument/2006/relationships/slideLayout" Target="../slideLayouts/slideLayout24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41BCFA4-662B-6747-891A-10DD5A99C0B2}"/>
              </a:ext>
            </a:extLst>
          </p:cNvPr>
          <p:cNvSpPr txBox="1"/>
          <p:nvPr userDrawn="1">
            <p:extLst>
              <p:ext uri="{1162E1C5-73C7-4A58-AE30-91384D911F3F}">
                <p184:classification xmlns:p184="http://schemas.microsoft.com/office/powerpoint/2018/4/main" val="ftr"/>
              </p:ext>
            </p:extLst>
          </p:nvPr>
        </p:nvSpPr>
        <p:spPr>
          <a:xfrm>
            <a:off x="0" y="10136188"/>
            <a:ext cx="338138" cy="152400"/>
          </a:xfrm>
          <a:prstGeom prst="rect">
            <a:avLst/>
          </a:prstGeom>
        </p:spPr>
        <p:txBody>
          <a:bodyPr horzOverflow="overflow" lIns="0" tIns="0" rIns="0" bIns="0">
            <a:spAutoFit/>
          </a:bodyPr>
          <a:lstStyle/>
          <a:p>
            <a:pPr algn="l"/>
            <a:r>
              <a:rPr lang="en-FR" sz="1000">
                <a:solidFill>
                  <a:srgbClr val="000000"/>
                </a:solidFill>
                <a:latin typeface="Calibri" panose="020F0502020204030204" pitchFamily="34" charset="0"/>
                <a:cs typeface="Calibri" panose="020F0502020204030204" pitchFamily="34" charset="0"/>
              </a:rPr>
              <a:t>Public</a:t>
            </a:r>
          </a:p>
        </p:txBody>
      </p:sp>
    </p:spTree>
    <p:extLst>
      <p:ext uri="{BB962C8B-B14F-4D97-AF65-F5344CB8AC3E}">
        <p14:creationId xmlns:p14="http://schemas.microsoft.com/office/powerpoint/2010/main" val="2412164020"/>
      </p:ext>
    </p:extLst>
  </p:cSld>
  <p:clrMap bg1="lt1" tx1="dk1" bg2="lt2" tx2="dk2" accent1="accent1" accent2="accent2" accent3="accent3" accent4="accent4" accent5="accent5" accent6="accent6" hlink="hlink" folHlink="folHlink"/>
  <p:sldLayoutIdLst>
    <p:sldLayoutId id="2147484465" r:id="rId1"/>
    <p:sldLayoutId id="2147484605" r:id="rId2"/>
    <p:sldLayoutId id="2147484599" r:id="rId3"/>
    <p:sldLayoutId id="2147484603" r:id="rId4"/>
    <p:sldLayoutId id="2147484601" r:id="rId5"/>
    <p:sldLayoutId id="2147484602" r:id="rId6"/>
    <p:sldLayoutId id="2147484467" r:id="rId7"/>
    <p:sldLayoutId id="2147484598" r:id="rId8"/>
    <p:sldLayoutId id="2147484600" r:id="rId9"/>
    <p:sldLayoutId id="2147484496" r:id="rId10"/>
    <p:sldLayoutId id="2147484470" r:id="rId11"/>
    <p:sldLayoutId id="2147484469" r:id="rId12"/>
    <p:sldLayoutId id="2147484471" r:id="rId13"/>
    <p:sldLayoutId id="2147484472" r:id="rId14"/>
    <p:sldLayoutId id="2147484473" r:id="rId15"/>
    <p:sldLayoutId id="2147484474" r:id="rId16"/>
    <p:sldLayoutId id="2147484475" r:id="rId17"/>
    <p:sldLayoutId id="2147484476" r:id="rId18"/>
    <p:sldLayoutId id="2147484477" r:id="rId19"/>
    <p:sldLayoutId id="2147484478" r:id="rId20"/>
    <p:sldLayoutId id="2147484604" r:id="rId21"/>
    <p:sldLayoutId id="2147484479" r:id="rId22"/>
    <p:sldLayoutId id="2147484480" r:id="rId23"/>
    <p:sldLayoutId id="2147484481" r:id="rId24"/>
    <p:sldLayoutId id="2147484482" r:id="rId25"/>
    <p:sldLayoutId id="2147484483" r:id="rId26"/>
    <p:sldLayoutId id="2147484484" r:id="rId27"/>
    <p:sldLayoutId id="2147484485" r:id="rId28"/>
    <p:sldLayoutId id="2147484486" r:id="rId29"/>
    <p:sldLayoutId id="2147484487" r:id="rId30"/>
    <p:sldLayoutId id="2147484488" r:id="rId31"/>
    <p:sldLayoutId id="2147484489" r:id="rId32"/>
    <p:sldLayoutId id="2147484490" r:id="rId33"/>
    <p:sldLayoutId id="2147484491" r:id="rId34"/>
    <p:sldLayoutId id="2147484492" r:id="rId35"/>
    <p:sldLayoutId id="2147484493" r:id="rId36"/>
    <p:sldLayoutId id="2147484494" r:id="rId37"/>
    <p:sldLayoutId id="2147484495" r:id="rId38"/>
    <p:sldLayoutId id="2147484594" r:id="rId39"/>
    <p:sldLayoutId id="2147484597" r:id="rId40"/>
    <p:sldLayoutId id="2147484609" r:id="rId41"/>
    <p:sldLayoutId id="2147484610" r:id="rId42"/>
    <p:sldLayoutId id="2147484625" r:id="rId43"/>
    <p:sldLayoutId id="2147484626" r:id="rId44"/>
    <p:sldLayoutId id="2147484786" r:id="rId45"/>
    <p:sldLayoutId id="2147484867" r:id="rId46"/>
    <p:sldLayoutId id="2147484868" r:id="rId47"/>
    <p:sldLayoutId id="2147484881" r:id="rId48"/>
  </p:sldLayoutIdLst>
  <p:hf sldNum="0" hdr="0" ftr="0"/>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3A1E56BE-CE13-4FDF-A211-62F804076DAE}"/>
              </a:ext>
            </a:extLst>
          </p:cNvPr>
          <p:cNvSpPr>
            <a:spLocks noGrp="1" noChangeArrowheads="1"/>
          </p:cNvSpPr>
          <p:nvPr>
            <p:ph type="title"/>
          </p:nvPr>
        </p:nvSpPr>
        <p:spPr bwMode="auto">
          <a:xfrm>
            <a:off x="457200" y="290560"/>
            <a:ext cx="14935200" cy="1417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7" name="Rectangle 3">
            <a:extLst>
              <a:ext uri="{FF2B5EF4-FFF2-40B4-BE49-F238E27FC236}">
                <a16:creationId xmlns:a16="http://schemas.microsoft.com/office/drawing/2014/main" id="{5D951BED-6416-4477-916A-48BF63BE34E8}"/>
              </a:ext>
            </a:extLst>
          </p:cNvPr>
          <p:cNvSpPr>
            <a:spLocks noGrp="1" noChangeArrowheads="1"/>
          </p:cNvSpPr>
          <p:nvPr>
            <p:ph type="body" idx="1"/>
          </p:nvPr>
        </p:nvSpPr>
        <p:spPr bwMode="auto">
          <a:xfrm>
            <a:off x="457200" y="1943400"/>
            <a:ext cx="17373600" cy="8116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9" name="Line 5">
            <a:extLst>
              <a:ext uri="{FF2B5EF4-FFF2-40B4-BE49-F238E27FC236}">
                <a16:creationId xmlns:a16="http://schemas.microsoft.com/office/drawing/2014/main" id="{33F09BEB-646E-451C-AE69-39E20CBAB94B}"/>
              </a:ext>
            </a:extLst>
          </p:cNvPr>
          <p:cNvSpPr>
            <a:spLocks noChangeShapeType="1"/>
          </p:cNvSpPr>
          <p:nvPr/>
        </p:nvSpPr>
        <p:spPr bwMode="auto">
          <a:xfrm>
            <a:off x="0" y="1729054"/>
            <a:ext cx="18288000" cy="0"/>
          </a:xfrm>
          <a:prstGeom prst="line">
            <a:avLst/>
          </a:prstGeom>
          <a:noFill/>
          <a:ln w="38100">
            <a:solidFill>
              <a:srgbClr val="F60000"/>
            </a:solidFill>
            <a:round/>
            <a:headEnd/>
            <a:tailEnd/>
          </a:ln>
          <a:extLst>
            <a:ext uri="{909E8E84-426E-40DD-AFC4-6F175D3DCCD1}">
              <a14:hiddenFill xmlns:a14="http://schemas.microsoft.com/office/drawing/2010/main">
                <a:noFill/>
              </a14:hiddenFill>
            </a:ext>
          </a:extLst>
        </p:spPr>
        <p:txBody>
          <a:bodyPr/>
          <a:lstStyle/>
          <a:p>
            <a:endParaRPr lang="en-GB" sz="5401"/>
          </a:p>
        </p:txBody>
      </p:sp>
      <p:sp>
        <p:nvSpPr>
          <p:cNvPr id="1030" name="Line 6">
            <a:extLst>
              <a:ext uri="{FF2B5EF4-FFF2-40B4-BE49-F238E27FC236}">
                <a16:creationId xmlns:a16="http://schemas.microsoft.com/office/drawing/2014/main" id="{D588D5C2-D02C-4369-AB88-F83575A3984D}"/>
              </a:ext>
            </a:extLst>
          </p:cNvPr>
          <p:cNvSpPr>
            <a:spLocks noChangeShapeType="1"/>
          </p:cNvSpPr>
          <p:nvPr/>
        </p:nvSpPr>
        <p:spPr bwMode="auto">
          <a:xfrm>
            <a:off x="0" y="10124257"/>
            <a:ext cx="18288000" cy="0"/>
          </a:xfrm>
          <a:prstGeom prst="line">
            <a:avLst/>
          </a:prstGeom>
          <a:noFill/>
          <a:ln w="28575">
            <a:solidFill>
              <a:srgbClr val="F60000"/>
            </a:solidFill>
            <a:round/>
            <a:headEnd/>
            <a:tailEnd/>
          </a:ln>
          <a:extLst>
            <a:ext uri="{909E8E84-426E-40DD-AFC4-6F175D3DCCD1}">
              <a14:hiddenFill xmlns:a14="http://schemas.microsoft.com/office/drawing/2010/main">
                <a:noFill/>
              </a14:hiddenFill>
            </a:ext>
          </a:extLst>
        </p:spPr>
        <p:txBody>
          <a:bodyPr/>
          <a:lstStyle/>
          <a:p>
            <a:endParaRPr lang="en-GB" sz="5401"/>
          </a:p>
        </p:txBody>
      </p:sp>
      <p:pic>
        <p:nvPicPr>
          <p:cNvPr id="7" name="Picture 4" descr="Kenya Red Cross Society Logo_small">
            <a:extLst>
              <a:ext uri="{FF2B5EF4-FFF2-40B4-BE49-F238E27FC236}">
                <a16:creationId xmlns:a16="http://schemas.microsoft.com/office/drawing/2014/main" id="{76C47401-C5B3-F94D-BF6F-9FB1F7E709C6}"/>
              </a:ext>
            </a:extLst>
          </p:cNvPr>
          <p:cNvPicPr>
            <a:picLocks noChangeAspect="1" noChangeArrowheads="1"/>
          </p:cNvPicPr>
          <p:nvPr userDrawn="1"/>
        </p:nvPicPr>
        <p:blipFill>
          <a:blip r:embed="rId13" cstate="email">
            <a:extLst>
              <a:ext uri="{28A0092B-C50C-407E-A947-70E740481C1C}">
                <a14:useLocalDpi xmlns:a14="http://schemas.microsoft.com/office/drawing/2010/main"/>
              </a:ext>
            </a:extLst>
          </a:blip>
          <a:srcRect/>
          <a:stretch>
            <a:fillRect/>
          </a:stretch>
        </p:blipFill>
        <p:spPr bwMode="auto">
          <a:xfrm>
            <a:off x="15540227" y="290560"/>
            <a:ext cx="2392065" cy="12474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6200">
                <a:solidFill>
                  <a:srgbClr val="000000"/>
                </a:solidFill>
                <a:miter lim="800000"/>
                <a:headEnd/>
                <a:tailEnd/>
              </a14:hiddenLine>
            </a:ext>
          </a:extLst>
        </p:spPr>
      </p:pic>
    </p:spTree>
    <p:extLst>
      <p:ext uri="{BB962C8B-B14F-4D97-AF65-F5344CB8AC3E}">
        <p14:creationId xmlns:p14="http://schemas.microsoft.com/office/powerpoint/2010/main" val="4238174051"/>
      </p:ext>
    </p:extLst>
  </p:cSld>
  <p:clrMap bg1="lt1" tx1="dk1" bg2="lt2" tx2="dk2" accent1="accent1" accent2="accent2" accent3="accent3" accent4="accent4" accent5="accent5" accent6="accent6" hlink="hlink" folHlink="folHlink"/>
  <p:sldLayoutIdLst>
    <p:sldLayoutId id="2147484614" r:id="rId1"/>
    <p:sldLayoutId id="2147484615" r:id="rId2"/>
    <p:sldLayoutId id="2147484616" r:id="rId3"/>
    <p:sldLayoutId id="2147484617" r:id="rId4"/>
    <p:sldLayoutId id="2147484618" r:id="rId5"/>
    <p:sldLayoutId id="2147484619" r:id="rId6"/>
    <p:sldLayoutId id="2147484620" r:id="rId7"/>
    <p:sldLayoutId id="2147484621" r:id="rId8"/>
    <p:sldLayoutId id="2147484622" r:id="rId9"/>
    <p:sldLayoutId id="2147484623" r:id="rId10"/>
    <p:sldLayoutId id="2147484624" r:id="rId11"/>
  </p:sldLayoutIdLst>
  <p:transition spd="slow">
    <p:fade/>
  </p:transition>
  <p:txStyles>
    <p:titleStyle>
      <a:lvl1pPr algn="l" rtl="0" eaLnBrk="0" fontAlgn="base" hangingPunct="0">
        <a:spcBef>
          <a:spcPct val="0"/>
        </a:spcBef>
        <a:spcAft>
          <a:spcPct val="0"/>
        </a:spcAft>
        <a:defRPr sz="5401" b="1">
          <a:solidFill>
            <a:schemeClr val="tx2"/>
          </a:solidFill>
          <a:latin typeface="+mj-lt"/>
          <a:ea typeface="+mj-ea"/>
          <a:cs typeface="+mj-cs"/>
        </a:defRPr>
      </a:lvl1pPr>
      <a:lvl2pPr algn="l" rtl="0" eaLnBrk="0" fontAlgn="base" hangingPunct="0">
        <a:spcBef>
          <a:spcPct val="0"/>
        </a:spcBef>
        <a:spcAft>
          <a:spcPct val="0"/>
        </a:spcAft>
        <a:defRPr sz="5401" b="1">
          <a:solidFill>
            <a:schemeClr val="tx2"/>
          </a:solidFill>
          <a:latin typeface="Calibri" pitchFamily="34" charset="0"/>
        </a:defRPr>
      </a:lvl2pPr>
      <a:lvl3pPr algn="l" rtl="0" eaLnBrk="0" fontAlgn="base" hangingPunct="0">
        <a:spcBef>
          <a:spcPct val="0"/>
        </a:spcBef>
        <a:spcAft>
          <a:spcPct val="0"/>
        </a:spcAft>
        <a:defRPr sz="5401" b="1">
          <a:solidFill>
            <a:schemeClr val="tx2"/>
          </a:solidFill>
          <a:latin typeface="Calibri" pitchFamily="34" charset="0"/>
        </a:defRPr>
      </a:lvl3pPr>
      <a:lvl4pPr algn="l" rtl="0" eaLnBrk="0" fontAlgn="base" hangingPunct="0">
        <a:spcBef>
          <a:spcPct val="0"/>
        </a:spcBef>
        <a:spcAft>
          <a:spcPct val="0"/>
        </a:spcAft>
        <a:defRPr sz="5401" b="1">
          <a:solidFill>
            <a:schemeClr val="tx2"/>
          </a:solidFill>
          <a:latin typeface="Calibri" pitchFamily="34" charset="0"/>
        </a:defRPr>
      </a:lvl4pPr>
      <a:lvl5pPr algn="l" rtl="0" eaLnBrk="0" fontAlgn="base" hangingPunct="0">
        <a:spcBef>
          <a:spcPct val="0"/>
        </a:spcBef>
        <a:spcAft>
          <a:spcPct val="0"/>
        </a:spcAft>
        <a:defRPr sz="5401" b="1">
          <a:solidFill>
            <a:schemeClr val="tx2"/>
          </a:solidFill>
          <a:latin typeface="Calibri" pitchFamily="34" charset="0"/>
        </a:defRPr>
      </a:lvl5pPr>
      <a:lvl6pPr marL="685891" algn="l" rtl="0" fontAlgn="base">
        <a:spcBef>
          <a:spcPct val="0"/>
        </a:spcBef>
        <a:spcAft>
          <a:spcPct val="0"/>
        </a:spcAft>
        <a:defRPr sz="5401" b="1">
          <a:solidFill>
            <a:schemeClr val="tx2"/>
          </a:solidFill>
          <a:latin typeface="Calibri" pitchFamily="34" charset="0"/>
        </a:defRPr>
      </a:lvl6pPr>
      <a:lvl7pPr marL="1371783" algn="l" rtl="0" fontAlgn="base">
        <a:spcBef>
          <a:spcPct val="0"/>
        </a:spcBef>
        <a:spcAft>
          <a:spcPct val="0"/>
        </a:spcAft>
        <a:defRPr sz="5401" b="1">
          <a:solidFill>
            <a:schemeClr val="tx2"/>
          </a:solidFill>
          <a:latin typeface="Calibri" pitchFamily="34" charset="0"/>
        </a:defRPr>
      </a:lvl7pPr>
      <a:lvl8pPr marL="2057674" algn="l" rtl="0" fontAlgn="base">
        <a:spcBef>
          <a:spcPct val="0"/>
        </a:spcBef>
        <a:spcAft>
          <a:spcPct val="0"/>
        </a:spcAft>
        <a:defRPr sz="5401" b="1">
          <a:solidFill>
            <a:schemeClr val="tx2"/>
          </a:solidFill>
          <a:latin typeface="Calibri" pitchFamily="34" charset="0"/>
        </a:defRPr>
      </a:lvl8pPr>
      <a:lvl9pPr marL="2743566" algn="l" rtl="0" fontAlgn="base">
        <a:spcBef>
          <a:spcPct val="0"/>
        </a:spcBef>
        <a:spcAft>
          <a:spcPct val="0"/>
        </a:spcAft>
        <a:defRPr sz="5401" b="1">
          <a:solidFill>
            <a:schemeClr val="tx2"/>
          </a:solidFill>
          <a:latin typeface="Calibri" pitchFamily="34" charset="0"/>
        </a:defRPr>
      </a:lvl9pPr>
    </p:titleStyle>
    <p:bodyStyle>
      <a:lvl1pPr marL="514419" indent="-514419" algn="l" rtl="0" eaLnBrk="0" fontAlgn="base" hangingPunct="0">
        <a:spcBef>
          <a:spcPct val="35000"/>
        </a:spcBef>
        <a:spcAft>
          <a:spcPct val="35000"/>
        </a:spcAft>
        <a:buClr>
          <a:schemeClr val="tx2"/>
        </a:buClr>
        <a:buSzPct val="70000"/>
        <a:buFont typeface="Wingdings" panose="05000000000000000000" pitchFamily="2" charset="2"/>
        <a:buChar char="l"/>
        <a:defRPr sz="3600">
          <a:solidFill>
            <a:schemeClr val="tx1"/>
          </a:solidFill>
          <a:latin typeface="+mn-lt"/>
          <a:ea typeface="+mn-ea"/>
          <a:cs typeface="+mn-cs"/>
        </a:defRPr>
      </a:lvl1pPr>
      <a:lvl2pPr marL="1038363" indent="-521564" algn="l" rtl="0" eaLnBrk="0" fontAlgn="base" hangingPunct="0">
        <a:spcBef>
          <a:spcPct val="35000"/>
        </a:spcBef>
        <a:spcAft>
          <a:spcPct val="35000"/>
        </a:spcAft>
        <a:buClr>
          <a:schemeClr val="accent2"/>
        </a:buClr>
        <a:buSzPct val="70000"/>
        <a:buFont typeface="Wingdings" panose="05000000000000000000" pitchFamily="2" charset="2"/>
        <a:buChar char="l"/>
        <a:defRPr sz="3150">
          <a:solidFill>
            <a:schemeClr val="tx1"/>
          </a:solidFill>
          <a:latin typeface="+mn-lt"/>
        </a:defRPr>
      </a:lvl2pPr>
      <a:lvl3pPr marL="1481335" indent="-440591" algn="l" rtl="0" eaLnBrk="0" fontAlgn="base" hangingPunct="0">
        <a:spcBef>
          <a:spcPct val="20000"/>
        </a:spcBef>
        <a:spcAft>
          <a:spcPct val="0"/>
        </a:spcAft>
        <a:buClr>
          <a:schemeClr val="accent1"/>
        </a:buClr>
        <a:buSzPct val="70000"/>
        <a:buFont typeface="Wingdings" panose="05000000000000000000" pitchFamily="2" charset="2"/>
        <a:buChar char="l"/>
        <a:defRPr sz="2850">
          <a:solidFill>
            <a:schemeClr val="tx1"/>
          </a:solidFill>
          <a:latin typeface="+mn-lt"/>
        </a:defRPr>
      </a:lvl3pPr>
      <a:lvl4pPr marL="1921926" indent="-438208" algn="l" rtl="0" eaLnBrk="0" fontAlgn="base" hangingPunct="0">
        <a:spcBef>
          <a:spcPct val="20000"/>
        </a:spcBef>
        <a:spcAft>
          <a:spcPct val="0"/>
        </a:spcAft>
        <a:buClr>
          <a:schemeClr val="tx2"/>
        </a:buClr>
        <a:buSzPct val="75000"/>
        <a:buFont typeface="Wingdings" panose="05000000000000000000" pitchFamily="2" charset="2"/>
        <a:buChar char="§"/>
        <a:defRPr sz="2400">
          <a:solidFill>
            <a:schemeClr val="tx1"/>
          </a:solidFill>
          <a:latin typeface="+mn-lt"/>
        </a:defRPr>
      </a:lvl4pPr>
      <a:lvl5pPr marL="2398239" indent="-473933" algn="l" rtl="0" eaLnBrk="0" fontAlgn="base" hangingPunct="0">
        <a:spcBef>
          <a:spcPct val="20000"/>
        </a:spcBef>
        <a:spcAft>
          <a:spcPct val="0"/>
        </a:spcAft>
        <a:buClr>
          <a:schemeClr val="folHlink"/>
        </a:buClr>
        <a:buSzPct val="80000"/>
        <a:buFont typeface="Wingdings" panose="05000000000000000000" pitchFamily="2" charset="2"/>
        <a:buChar char="§"/>
        <a:defRPr sz="2400">
          <a:solidFill>
            <a:schemeClr val="tx1"/>
          </a:solidFill>
          <a:latin typeface="+mn-lt"/>
        </a:defRPr>
      </a:lvl5pPr>
      <a:lvl6pPr marL="3084131" indent="-473933" algn="l" rtl="0" fontAlgn="base">
        <a:spcBef>
          <a:spcPct val="20000"/>
        </a:spcBef>
        <a:spcAft>
          <a:spcPct val="0"/>
        </a:spcAft>
        <a:buClr>
          <a:schemeClr val="folHlink"/>
        </a:buClr>
        <a:buSzPct val="80000"/>
        <a:buFont typeface="Wingdings" pitchFamily="2" charset="2"/>
        <a:buChar char="§"/>
        <a:defRPr sz="2400">
          <a:solidFill>
            <a:schemeClr val="tx1"/>
          </a:solidFill>
          <a:latin typeface="+mn-lt"/>
        </a:defRPr>
      </a:lvl6pPr>
      <a:lvl7pPr marL="3770022" indent="-473933" algn="l" rtl="0" fontAlgn="base">
        <a:spcBef>
          <a:spcPct val="20000"/>
        </a:spcBef>
        <a:spcAft>
          <a:spcPct val="0"/>
        </a:spcAft>
        <a:buClr>
          <a:schemeClr val="folHlink"/>
        </a:buClr>
        <a:buSzPct val="80000"/>
        <a:buFont typeface="Wingdings" pitchFamily="2" charset="2"/>
        <a:buChar char="§"/>
        <a:defRPr sz="2400">
          <a:solidFill>
            <a:schemeClr val="tx1"/>
          </a:solidFill>
          <a:latin typeface="+mn-lt"/>
        </a:defRPr>
      </a:lvl7pPr>
      <a:lvl8pPr marL="4455914" indent="-473933" algn="l" rtl="0" fontAlgn="base">
        <a:spcBef>
          <a:spcPct val="20000"/>
        </a:spcBef>
        <a:spcAft>
          <a:spcPct val="0"/>
        </a:spcAft>
        <a:buClr>
          <a:schemeClr val="folHlink"/>
        </a:buClr>
        <a:buSzPct val="80000"/>
        <a:buFont typeface="Wingdings" pitchFamily="2" charset="2"/>
        <a:buChar char="§"/>
        <a:defRPr sz="2400">
          <a:solidFill>
            <a:schemeClr val="tx1"/>
          </a:solidFill>
          <a:latin typeface="+mn-lt"/>
        </a:defRPr>
      </a:lvl8pPr>
      <a:lvl9pPr marL="5141805" indent="-473933" algn="l" rtl="0" fontAlgn="base">
        <a:spcBef>
          <a:spcPct val="20000"/>
        </a:spcBef>
        <a:spcAft>
          <a:spcPct val="0"/>
        </a:spcAft>
        <a:buClr>
          <a:schemeClr val="folHlink"/>
        </a:buClr>
        <a:buSzPct val="80000"/>
        <a:buFont typeface="Wingdings" pitchFamily="2" charset="2"/>
        <a:buChar char="§"/>
        <a:defRPr sz="2400">
          <a:solidFill>
            <a:schemeClr val="tx1"/>
          </a:solidFill>
          <a:latin typeface="+mn-lt"/>
        </a:defRPr>
      </a:lvl9pPr>
    </p:bodyStyle>
    <p:otherStyle>
      <a:defPPr>
        <a:defRPr lang="en-US"/>
      </a:defPPr>
      <a:lvl1pPr marL="0" algn="l" defTabSz="1371783" rtl="0" eaLnBrk="1" latinLnBrk="0" hangingPunct="1">
        <a:defRPr sz="2700" kern="1200">
          <a:solidFill>
            <a:schemeClr val="tx1"/>
          </a:solidFill>
          <a:latin typeface="+mn-lt"/>
          <a:ea typeface="+mn-ea"/>
          <a:cs typeface="+mn-cs"/>
        </a:defRPr>
      </a:lvl1pPr>
      <a:lvl2pPr marL="685891" algn="l" defTabSz="1371783" rtl="0" eaLnBrk="1" latinLnBrk="0" hangingPunct="1">
        <a:defRPr sz="2700" kern="1200">
          <a:solidFill>
            <a:schemeClr val="tx1"/>
          </a:solidFill>
          <a:latin typeface="+mn-lt"/>
          <a:ea typeface="+mn-ea"/>
          <a:cs typeface="+mn-cs"/>
        </a:defRPr>
      </a:lvl2pPr>
      <a:lvl3pPr marL="1371783" algn="l" defTabSz="1371783" rtl="0" eaLnBrk="1" latinLnBrk="0" hangingPunct="1">
        <a:defRPr sz="2700" kern="1200">
          <a:solidFill>
            <a:schemeClr val="tx1"/>
          </a:solidFill>
          <a:latin typeface="+mn-lt"/>
          <a:ea typeface="+mn-ea"/>
          <a:cs typeface="+mn-cs"/>
        </a:defRPr>
      </a:lvl3pPr>
      <a:lvl4pPr marL="2057674" algn="l" defTabSz="1371783" rtl="0" eaLnBrk="1" latinLnBrk="0" hangingPunct="1">
        <a:defRPr sz="2700" kern="1200">
          <a:solidFill>
            <a:schemeClr val="tx1"/>
          </a:solidFill>
          <a:latin typeface="+mn-lt"/>
          <a:ea typeface="+mn-ea"/>
          <a:cs typeface="+mn-cs"/>
        </a:defRPr>
      </a:lvl4pPr>
      <a:lvl5pPr marL="2743566" algn="l" defTabSz="1371783" rtl="0" eaLnBrk="1" latinLnBrk="0" hangingPunct="1">
        <a:defRPr sz="2700" kern="1200">
          <a:solidFill>
            <a:schemeClr val="tx1"/>
          </a:solidFill>
          <a:latin typeface="+mn-lt"/>
          <a:ea typeface="+mn-ea"/>
          <a:cs typeface="+mn-cs"/>
        </a:defRPr>
      </a:lvl5pPr>
      <a:lvl6pPr marL="3429457" algn="l" defTabSz="1371783" rtl="0" eaLnBrk="1" latinLnBrk="0" hangingPunct="1">
        <a:defRPr sz="2700" kern="1200">
          <a:solidFill>
            <a:schemeClr val="tx1"/>
          </a:solidFill>
          <a:latin typeface="+mn-lt"/>
          <a:ea typeface="+mn-ea"/>
          <a:cs typeface="+mn-cs"/>
        </a:defRPr>
      </a:lvl6pPr>
      <a:lvl7pPr marL="4115349" algn="l" defTabSz="1371783" rtl="0" eaLnBrk="1" latinLnBrk="0" hangingPunct="1">
        <a:defRPr sz="2700" kern="1200">
          <a:solidFill>
            <a:schemeClr val="tx1"/>
          </a:solidFill>
          <a:latin typeface="+mn-lt"/>
          <a:ea typeface="+mn-ea"/>
          <a:cs typeface="+mn-cs"/>
        </a:defRPr>
      </a:lvl7pPr>
      <a:lvl8pPr marL="4801240" algn="l" defTabSz="1371783" rtl="0" eaLnBrk="1" latinLnBrk="0" hangingPunct="1">
        <a:defRPr sz="2700" kern="1200">
          <a:solidFill>
            <a:schemeClr val="tx1"/>
          </a:solidFill>
          <a:latin typeface="+mn-lt"/>
          <a:ea typeface="+mn-ea"/>
          <a:cs typeface="+mn-cs"/>
        </a:defRPr>
      </a:lvl8pPr>
      <a:lvl9pPr marL="5487132" algn="l" defTabSz="1371783" rtl="0" eaLnBrk="1" latinLnBrk="0" hangingPunct="1">
        <a:defRPr sz="27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6" name="Title Placeholder 1"/>
          <p:cNvSpPr>
            <a:spLocks noGrp="1"/>
          </p:cNvSpPr>
          <p:nvPr>
            <p:ph type="title"/>
          </p:nvPr>
        </p:nvSpPr>
        <p:spPr bwMode="auto">
          <a:xfrm>
            <a:off x="791072" y="1363290"/>
            <a:ext cx="16561840" cy="171476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dirty="0"/>
              <a:t>Click to edit Master title style</a:t>
            </a:r>
            <a:endParaRPr lang="en-GB" dirty="0"/>
          </a:p>
        </p:txBody>
      </p:sp>
      <p:sp>
        <p:nvSpPr>
          <p:cNvPr id="18" name="Text Placeholder 2"/>
          <p:cNvSpPr>
            <a:spLocks noGrp="1"/>
          </p:cNvSpPr>
          <p:nvPr>
            <p:ph type="body" idx="1"/>
          </p:nvPr>
        </p:nvSpPr>
        <p:spPr bwMode="auto">
          <a:xfrm>
            <a:off x="3657600" y="3351941"/>
            <a:ext cx="13716000" cy="628747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21" name="TextBox 18"/>
          <p:cNvSpPr txBox="1"/>
          <p:nvPr userDrawn="1"/>
        </p:nvSpPr>
        <p:spPr bwMode="auto">
          <a:xfrm>
            <a:off x="791072" y="607090"/>
            <a:ext cx="9217024" cy="276999"/>
          </a:xfrm>
          <a:prstGeom prst="rect">
            <a:avLst/>
          </a:prstGeom>
          <a:noFill/>
        </p:spPr>
        <p:txBody>
          <a:bodyPr wrap="square" lIns="0" tIns="0" rIns="0" bIns="0">
            <a:spAutoFit/>
          </a:bodyPr>
          <a:lstStyle/>
          <a:p>
            <a:pPr algn="l" fontAlgn="auto">
              <a:spcBef>
                <a:spcPts val="0"/>
              </a:spcBef>
              <a:spcAft>
                <a:spcPts val="0"/>
              </a:spcAft>
              <a:defRPr/>
            </a:pPr>
            <a:r>
              <a:rPr lang="en-US" sz="1800" b="1">
                <a:solidFill>
                  <a:schemeClr val="tx1"/>
                </a:solidFill>
                <a:latin typeface="Arial" pitchFamily="34" charset="0"/>
                <a:cs typeface="Arial" pitchFamily="34" charset="0"/>
              </a:rPr>
              <a:t>Recovery to Resilience</a:t>
            </a:r>
          </a:p>
        </p:txBody>
      </p:sp>
      <p:cxnSp>
        <p:nvCxnSpPr>
          <p:cNvPr id="3" name="Connecteur droit 2"/>
          <p:cNvCxnSpPr/>
          <p:nvPr userDrawn="1"/>
        </p:nvCxnSpPr>
        <p:spPr>
          <a:xfrm>
            <a:off x="791072" y="499061"/>
            <a:ext cx="6912768" cy="0"/>
          </a:xfrm>
          <a:prstGeom prst="line">
            <a:avLst/>
          </a:prstGeom>
          <a:ln w="38100">
            <a:solidFill>
              <a:schemeClr val="tx1"/>
            </a:solidFill>
          </a:ln>
          <a:effectLst/>
        </p:spPr>
        <p:style>
          <a:lnRef idx="2">
            <a:schemeClr val="accent1"/>
          </a:lnRef>
          <a:fillRef idx="0">
            <a:schemeClr val="accent1"/>
          </a:fillRef>
          <a:effectRef idx="1">
            <a:schemeClr val="accent1"/>
          </a:effectRef>
          <a:fontRef idx="minor">
            <a:schemeClr val="tx1"/>
          </a:fontRef>
        </p:style>
      </p:cxnSp>
      <p:pic>
        <p:nvPicPr>
          <p:cNvPr id="4" name="Picture 3">
            <a:extLst>
              <a:ext uri="{FF2B5EF4-FFF2-40B4-BE49-F238E27FC236}">
                <a16:creationId xmlns:a16="http://schemas.microsoft.com/office/drawing/2014/main" id="{ECFEE2D8-1259-469D-861F-36CC95C4F9B2}"/>
              </a:ext>
            </a:extLst>
          </p:cNvPr>
          <p:cNvPicPr>
            <a:picLocks noChangeAspect="1"/>
          </p:cNvPicPr>
          <p:nvPr userDrawn="1"/>
        </p:nvPicPr>
        <p:blipFill rotWithShape="1">
          <a:blip r:embed="rId8" cstate="screen">
            <a:extLst>
              <a:ext uri="{28A0092B-C50C-407E-A947-70E740481C1C}">
                <a14:useLocalDpi xmlns:a14="http://schemas.microsoft.com/office/drawing/2010/main"/>
              </a:ext>
            </a:extLst>
          </a:blip>
          <a:srcRect/>
          <a:stretch/>
        </p:blipFill>
        <p:spPr>
          <a:xfrm>
            <a:off x="13549344" y="-372"/>
            <a:ext cx="1934772" cy="1451305"/>
          </a:xfrm>
          <a:prstGeom prst="rect">
            <a:avLst/>
          </a:prstGeom>
        </p:spPr>
      </p:pic>
      <p:pic>
        <p:nvPicPr>
          <p:cNvPr id="6" name="Picture 5">
            <a:extLst>
              <a:ext uri="{FF2B5EF4-FFF2-40B4-BE49-F238E27FC236}">
                <a16:creationId xmlns:a16="http://schemas.microsoft.com/office/drawing/2014/main" id="{D75E9BD0-9A5B-4FA2-AFBD-94EB5A289486}"/>
              </a:ext>
            </a:extLst>
          </p:cNvPr>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6299510" y="50749"/>
            <a:ext cx="1868796" cy="1401813"/>
          </a:xfrm>
          <a:prstGeom prst="rect">
            <a:avLst/>
          </a:prstGeom>
        </p:spPr>
      </p:pic>
    </p:spTree>
    <p:extLst>
      <p:ext uri="{BB962C8B-B14F-4D97-AF65-F5344CB8AC3E}">
        <p14:creationId xmlns:p14="http://schemas.microsoft.com/office/powerpoint/2010/main" val="3812809095"/>
      </p:ext>
    </p:extLst>
  </p:cSld>
  <p:clrMap bg1="lt1" tx1="dk1" bg2="lt2" tx2="dk2" accent1="accent1" accent2="accent2" accent3="accent3" accent4="accent4" accent5="accent5" accent6="accent6" hlink="hlink" folHlink="folHlink"/>
  <p:sldLayoutIdLst>
    <p:sldLayoutId id="2147484644" r:id="rId1"/>
    <p:sldLayoutId id="2147484645" r:id="rId2"/>
    <p:sldLayoutId id="2147484646" r:id="rId3"/>
    <p:sldLayoutId id="2147484647" r:id="rId4"/>
    <p:sldLayoutId id="2147484648" r:id="rId5"/>
    <p:sldLayoutId id="2147484653" r:id="rId6"/>
  </p:sldLayoutIdLst>
  <p:txStyles>
    <p:titleStyle>
      <a:lvl1pPr algn="l" rtl="0" eaLnBrk="1" fontAlgn="base" hangingPunct="1">
        <a:spcBef>
          <a:spcPct val="0"/>
        </a:spcBef>
        <a:spcAft>
          <a:spcPct val="0"/>
        </a:spcAft>
        <a:defRPr sz="3901" b="1" i="1" kern="1200">
          <a:solidFill>
            <a:schemeClr val="tx1"/>
          </a:solidFill>
          <a:latin typeface="Arial" pitchFamily="34" charset="0"/>
          <a:ea typeface="+mj-ea"/>
          <a:cs typeface="Arial" pitchFamily="34" charset="0"/>
        </a:defRPr>
      </a:lvl1pPr>
      <a:lvl2pPr algn="l" rtl="0" eaLnBrk="1" fontAlgn="base" hangingPunct="1">
        <a:spcBef>
          <a:spcPct val="0"/>
        </a:spcBef>
        <a:spcAft>
          <a:spcPct val="0"/>
        </a:spcAft>
        <a:defRPr sz="3901" b="1" i="1">
          <a:solidFill>
            <a:schemeClr val="tx1"/>
          </a:solidFill>
          <a:latin typeface="Arial" pitchFamily="34" charset="0"/>
          <a:cs typeface="Arial" pitchFamily="34" charset="0"/>
        </a:defRPr>
      </a:lvl2pPr>
      <a:lvl3pPr algn="l" rtl="0" eaLnBrk="1" fontAlgn="base" hangingPunct="1">
        <a:spcBef>
          <a:spcPct val="0"/>
        </a:spcBef>
        <a:spcAft>
          <a:spcPct val="0"/>
        </a:spcAft>
        <a:defRPr sz="3901" b="1" i="1">
          <a:solidFill>
            <a:schemeClr val="tx1"/>
          </a:solidFill>
          <a:latin typeface="Arial" pitchFamily="34" charset="0"/>
          <a:cs typeface="Arial" pitchFamily="34" charset="0"/>
        </a:defRPr>
      </a:lvl3pPr>
      <a:lvl4pPr algn="l" rtl="0" eaLnBrk="1" fontAlgn="base" hangingPunct="1">
        <a:spcBef>
          <a:spcPct val="0"/>
        </a:spcBef>
        <a:spcAft>
          <a:spcPct val="0"/>
        </a:spcAft>
        <a:defRPr sz="3901" b="1" i="1">
          <a:solidFill>
            <a:schemeClr val="tx1"/>
          </a:solidFill>
          <a:latin typeface="Arial" pitchFamily="34" charset="0"/>
          <a:cs typeface="Arial" pitchFamily="34" charset="0"/>
        </a:defRPr>
      </a:lvl4pPr>
      <a:lvl5pPr algn="l" rtl="0" eaLnBrk="1" fontAlgn="base" hangingPunct="1">
        <a:spcBef>
          <a:spcPct val="0"/>
        </a:spcBef>
        <a:spcAft>
          <a:spcPct val="0"/>
        </a:spcAft>
        <a:defRPr sz="3901" b="1" i="1">
          <a:solidFill>
            <a:schemeClr val="tx1"/>
          </a:solidFill>
          <a:latin typeface="Arial" pitchFamily="34" charset="0"/>
          <a:cs typeface="Arial" pitchFamily="34" charset="0"/>
        </a:defRPr>
      </a:lvl5pPr>
      <a:lvl6pPr marL="685891" algn="l" rtl="0" eaLnBrk="1" fontAlgn="base" hangingPunct="1">
        <a:spcBef>
          <a:spcPct val="0"/>
        </a:spcBef>
        <a:spcAft>
          <a:spcPct val="0"/>
        </a:spcAft>
        <a:defRPr sz="3901" b="1" i="1">
          <a:solidFill>
            <a:schemeClr val="tx1"/>
          </a:solidFill>
          <a:latin typeface="Arial" pitchFamily="34" charset="0"/>
          <a:cs typeface="Arial" pitchFamily="34" charset="0"/>
        </a:defRPr>
      </a:lvl6pPr>
      <a:lvl7pPr marL="1371783" algn="l" rtl="0" eaLnBrk="1" fontAlgn="base" hangingPunct="1">
        <a:spcBef>
          <a:spcPct val="0"/>
        </a:spcBef>
        <a:spcAft>
          <a:spcPct val="0"/>
        </a:spcAft>
        <a:defRPr sz="3901" b="1" i="1">
          <a:solidFill>
            <a:schemeClr val="tx1"/>
          </a:solidFill>
          <a:latin typeface="Arial" pitchFamily="34" charset="0"/>
          <a:cs typeface="Arial" pitchFamily="34" charset="0"/>
        </a:defRPr>
      </a:lvl7pPr>
      <a:lvl8pPr marL="2057674" algn="l" rtl="0" eaLnBrk="1" fontAlgn="base" hangingPunct="1">
        <a:spcBef>
          <a:spcPct val="0"/>
        </a:spcBef>
        <a:spcAft>
          <a:spcPct val="0"/>
        </a:spcAft>
        <a:defRPr sz="3901" b="1" i="1">
          <a:solidFill>
            <a:schemeClr val="tx1"/>
          </a:solidFill>
          <a:latin typeface="Arial" pitchFamily="34" charset="0"/>
          <a:cs typeface="Arial" pitchFamily="34" charset="0"/>
        </a:defRPr>
      </a:lvl8pPr>
      <a:lvl9pPr marL="2743566" algn="l" rtl="0" eaLnBrk="1" fontAlgn="base" hangingPunct="1">
        <a:spcBef>
          <a:spcPct val="0"/>
        </a:spcBef>
        <a:spcAft>
          <a:spcPct val="0"/>
        </a:spcAft>
        <a:defRPr sz="3901" b="1" i="1">
          <a:solidFill>
            <a:schemeClr val="tx1"/>
          </a:solidFill>
          <a:latin typeface="Arial" pitchFamily="34" charset="0"/>
          <a:cs typeface="Arial" pitchFamily="34" charset="0"/>
        </a:defRPr>
      </a:lvl9pPr>
    </p:titleStyle>
    <p:bodyStyle>
      <a:lvl1pPr marL="409630" indent="-409630" algn="l" rtl="0" eaLnBrk="1" fontAlgn="base" hangingPunct="1">
        <a:spcBef>
          <a:spcPct val="20000"/>
        </a:spcBef>
        <a:spcAft>
          <a:spcPct val="0"/>
        </a:spcAft>
        <a:buClr>
          <a:srgbClr val="CF1C21"/>
        </a:buClr>
        <a:buSzPct val="80000"/>
        <a:buFont typeface="Wingdings" pitchFamily="2" charset="2"/>
        <a:buChar char="§"/>
        <a:defRPr sz="3300" kern="1200">
          <a:solidFill>
            <a:schemeClr val="tx1"/>
          </a:solidFill>
          <a:latin typeface="Arial" pitchFamily="34" charset="0"/>
          <a:ea typeface="+mn-ea"/>
          <a:cs typeface="Arial" pitchFamily="34" charset="0"/>
        </a:defRPr>
      </a:lvl1pPr>
      <a:lvl2pPr marL="676365" indent="-266736" algn="l" rtl="0" eaLnBrk="1" fontAlgn="base" hangingPunct="1">
        <a:spcBef>
          <a:spcPct val="20000"/>
        </a:spcBef>
        <a:spcAft>
          <a:spcPct val="0"/>
        </a:spcAft>
        <a:buClr>
          <a:srgbClr val="CF1C21"/>
        </a:buClr>
        <a:buSzPct val="80000"/>
        <a:buFont typeface="Wingdings" pitchFamily="2" charset="2"/>
        <a:buChar char="§"/>
        <a:defRPr sz="3000" kern="1200">
          <a:solidFill>
            <a:schemeClr val="tx1"/>
          </a:solidFill>
          <a:latin typeface="Arial" pitchFamily="34" charset="0"/>
          <a:ea typeface="+mn-ea"/>
          <a:cs typeface="Arial" pitchFamily="34" charset="0"/>
        </a:defRPr>
      </a:lvl2pPr>
      <a:lvl3pPr marL="940720" indent="-264355" algn="l" rtl="0" eaLnBrk="1" fontAlgn="base" hangingPunct="1">
        <a:spcBef>
          <a:spcPct val="20000"/>
        </a:spcBef>
        <a:spcAft>
          <a:spcPct val="0"/>
        </a:spcAft>
        <a:buClr>
          <a:srgbClr val="CF1C21"/>
        </a:buClr>
        <a:buSzPct val="80000"/>
        <a:buFont typeface="Wingdings" pitchFamily="2" charset="2"/>
        <a:buChar char="§"/>
        <a:defRPr sz="3000" kern="1200">
          <a:solidFill>
            <a:schemeClr val="tx1"/>
          </a:solidFill>
          <a:latin typeface="Arial" pitchFamily="34" charset="0"/>
          <a:ea typeface="+mn-ea"/>
          <a:cs typeface="Arial" pitchFamily="34" charset="0"/>
        </a:defRPr>
      </a:lvl3pPr>
      <a:lvl4pPr marL="940720" indent="-264355" algn="l" rtl="0" eaLnBrk="1" fontAlgn="base" hangingPunct="1">
        <a:spcBef>
          <a:spcPct val="20000"/>
        </a:spcBef>
        <a:spcAft>
          <a:spcPct val="0"/>
        </a:spcAft>
        <a:buClr>
          <a:srgbClr val="CF1C21"/>
        </a:buClr>
        <a:buSzPct val="80000"/>
        <a:buFont typeface="Wingdings" pitchFamily="2" charset="2"/>
        <a:buChar char="§"/>
        <a:defRPr sz="3000" kern="1200">
          <a:solidFill>
            <a:schemeClr val="tx1"/>
          </a:solidFill>
          <a:latin typeface="Arial" pitchFamily="34" charset="0"/>
          <a:ea typeface="+mn-ea"/>
          <a:cs typeface="Arial" pitchFamily="34" charset="0"/>
        </a:defRPr>
      </a:lvl4pPr>
      <a:lvl5pPr marL="940720" indent="-264355" algn="l" rtl="0" eaLnBrk="1" fontAlgn="base" hangingPunct="1">
        <a:spcBef>
          <a:spcPct val="20000"/>
        </a:spcBef>
        <a:spcAft>
          <a:spcPct val="0"/>
        </a:spcAft>
        <a:buClr>
          <a:srgbClr val="CF1C21"/>
        </a:buClr>
        <a:buSzPct val="80000"/>
        <a:buFont typeface="Wingdings" pitchFamily="2" charset="2"/>
        <a:buChar char="§"/>
        <a:defRPr sz="3000" kern="1200">
          <a:solidFill>
            <a:schemeClr val="tx1"/>
          </a:solidFill>
          <a:latin typeface="Arial" pitchFamily="34" charset="0"/>
          <a:ea typeface="+mn-ea"/>
          <a:cs typeface="Arial" pitchFamily="34" charset="0"/>
        </a:defRPr>
      </a:lvl5pPr>
      <a:lvl6pPr marL="3772403" indent="-342946" algn="l" defTabSz="1371783" rtl="0" eaLnBrk="1" latinLnBrk="0" hangingPunct="1">
        <a:spcBef>
          <a:spcPct val="20000"/>
        </a:spcBef>
        <a:buFont typeface="Arial" pitchFamily="34" charset="0"/>
        <a:buChar char="•"/>
        <a:defRPr sz="3000" kern="1200">
          <a:solidFill>
            <a:schemeClr val="tx1"/>
          </a:solidFill>
          <a:latin typeface="+mn-lt"/>
          <a:ea typeface="+mn-ea"/>
          <a:cs typeface="+mn-cs"/>
        </a:defRPr>
      </a:lvl6pPr>
      <a:lvl7pPr marL="4458294" indent="-342946" algn="l" defTabSz="1371783" rtl="0" eaLnBrk="1" latinLnBrk="0" hangingPunct="1">
        <a:spcBef>
          <a:spcPct val="20000"/>
        </a:spcBef>
        <a:buFont typeface="Arial" pitchFamily="34" charset="0"/>
        <a:buChar char="•"/>
        <a:defRPr sz="3000" kern="1200">
          <a:solidFill>
            <a:schemeClr val="tx1"/>
          </a:solidFill>
          <a:latin typeface="+mn-lt"/>
          <a:ea typeface="+mn-ea"/>
          <a:cs typeface="+mn-cs"/>
        </a:defRPr>
      </a:lvl7pPr>
      <a:lvl8pPr marL="5144186" indent="-342946" algn="l" defTabSz="1371783" rtl="0" eaLnBrk="1" latinLnBrk="0" hangingPunct="1">
        <a:spcBef>
          <a:spcPct val="20000"/>
        </a:spcBef>
        <a:buFont typeface="Arial" pitchFamily="34" charset="0"/>
        <a:buChar char="•"/>
        <a:defRPr sz="3000" kern="1200">
          <a:solidFill>
            <a:schemeClr val="tx1"/>
          </a:solidFill>
          <a:latin typeface="+mn-lt"/>
          <a:ea typeface="+mn-ea"/>
          <a:cs typeface="+mn-cs"/>
        </a:defRPr>
      </a:lvl8pPr>
      <a:lvl9pPr marL="5830077" indent="-342946" algn="l" defTabSz="1371783" rtl="0" eaLnBrk="1" latinLnBrk="0" hangingPunct="1">
        <a:spcBef>
          <a:spcPct val="20000"/>
        </a:spcBef>
        <a:buFont typeface="Arial" pitchFamily="34" charset="0"/>
        <a:buChar char="•"/>
        <a:defRPr sz="3000" kern="1200">
          <a:solidFill>
            <a:schemeClr val="tx1"/>
          </a:solidFill>
          <a:latin typeface="+mn-lt"/>
          <a:ea typeface="+mn-ea"/>
          <a:cs typeface="+mn-cs"/>
        </a:defRPr>
      </a:lvl9pPr>
    </p:bodyStyle>
    <p:otherStyle>
      <a:defPPr>
        <a:defRPr lang="en-US"/>
      </a:defPPr>
      <a:lvl1pPr marL="0" algn="l" defTabSz="1371783" rtl="0" eaLnBrk="1" latinLnBrk="0" hangingPunct="1">
        <a:defRPr sz="2700" kern="1200">
          <a:solidFill>
            <a:schemeClr val="tx1"/>
          </a:solidFill>
          <a:latin typeface="+mn-lt"/>
          <a:ea typeface="+mn-ea"/>
          <a:cs typeface="+mn-cs"/>
        </a:defRPr>
      </a:lvl1pPr>
      <a:lvl2pPr marL="685891" algn="l" defTabSz="1371783" rtl="0" eaLnBrk="1" latinLnBrk="0" hangingPunct="1">
        <a:defRPr sz="2700" kern="1200">
          <a:solidFill>
            <a:schemeClr val="tx1"/>
          </a:solidFill>
          <a:latin typeface="+mn-lt"/>
          <a:ea typeface="+mn-ea"/>
          <a:cs typeface="+mn-cs"/>
        </a:defRPr>
      </a:lvl2pPr>
      <a:lvl3pPr marL="1371783" algn="l" defTabSz="1371783" rtl="0" eaLnBrk="1" latinLnBrk="0" hangingPunct="1">
        <a:defRPr sz="2700" kern="1200">
          <a:solidFill>
            <a:schemeClr val="tx1"/>
          </a:solidFill>
          <a:latin typeface="+mn-lt"/>
          <a:ea typeface="+mn-ea"/>
          <a:cs typeface="+mn-cs"/>
        </a:defRPr>
      </a:lvl3pPr>
      <a:lvl4pPr marL="2057674" algn="l" defTabSz="1371783" rtl="0" eaLnBrk="1" latinLnBrk="0" hangingPunct="1">
        <a:defRPr sz="2700" kern="1200">
          <a:solidFill>
            <a:schemeClr val="tx1"/>
          </a:solidFill>
          <a:latin typeface="+mn-lt"/>
          <a:ea typeface="+mn-ea"/>
          <a:cs typeface="+mn-cs"/>
        </a:defRPr>
      </a:lvl4pPr>
      <a:lvl5pPr marL="2743566" algn="l" defTabSz="1371783" rtl="0" eaLnBrk="1" latinLnBrk="0" hangingPunct="1">
        <a:defRPr sz="2700" kern="1200">
          <a:solidFill>
            <a:schemeClr val="tx1"/>
          </a:solidFill>
          <a:latin typeface="+mn-lt"/>
          <a:ea typeface="+mn-ea"/>
          <a:cs typeface="+mn-cs"/>
        </a:defRPr>
      </a:lvl5pPr>
      <a:lvl6pPr marL="3429457" algn="l" defTabSz="1371783" rtl="0" eaLnBrk="1" latinLnBrk="0" hangingPunct="1">
        <a:defRPr sz="2700" kern="1200">
          <a:solidFill>
            <a:schemeClr val="tx1"/>
          </a:solidFill>
          <a:latin typeface="+mn-lt"/>
          <a:ea typeface="+mn-ea"/>
          <a:cs typeface="+mn-cs"/>
        </a:defRPr>
      </a:lvl6pPr>
      <a:lvl7pPr marL="4115349" algn="l" defTabSz="1371783" rtl="0" eaLnBrk="1" latinLnBrk="0" hangingPunct="1">
        <a:defRPr sz="2700" kern="1200">
          <a:solidFill>
            <a:schemeClr val="tx1"/>
          </a:solidFill>
          <a:latin typeface="+mn-lt"/>
          <a:ea typeface="+mn-ea"/>
          <a:cs typeface="+mn-cs"/>
        </a:defRPr>
      </a:lvl7pPr>
      <a:lvl8pPr marL="4801240" algn="l" defTabSz="1371783" rtl="0" eaLnBrk="1" latinLnBrk="0" hangingPunct="1">
        <a:defRPr sz="2700" kern="1200">
          <a:solidFill>
            <a:schemeClr val="tx1"/>
          </a:solidFill>
          <a:latin typeface="+mn-lt"/>
          <a:ea typeface="+mn-ea"/>
          <a:cs typeface="+mn-cs"/>
        </a:defRPr>
      </a:lvl8pPr>
      <a:lvl9pPr marL="5487132" algn="l" defTabSz="1371783" rtl="0" eaLnBrk="1" latinLnBrk="0" hangingPunct="1">
        <a:defRPr sz="27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9"/>
        <p:cNvGrpSpPr/>
        <p:nvPr/>
      </p:nvGrpSpPr>
      <p:grpSpPr>
        <a:xfrm>
          <a:off x="0" y="0"/>
          <a:ext cx="0" cy="0"/>
          <a:chOff x="0" y="0"/>
          <a:chExt cx="0" cy="0"/>
        </a:xfrm>
      </p:grpSpPr>
      <p:sp>
        <p:nvSpPr>
          <p:cNvPr id="10" name="Google Shape;10;p22"/>
          <p:cNvSpPr txBox="1"/>
          <p:nvPr/>
        </p:nvSpPr>
        <p:spPr>
          <a:xfrm>
            <a:off x="0" y="10136188"/>
            <a:ext cx="338138" cy="152400"/>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n-GB" sz="1000" b="0" i="0" u="none" strike="noStrike" cap="none">
                <a:solidFill>
                  <a:srgbClr val="000000"/>
                </a:solidFill>
                <a:latin typeface="Calibri"/>
                <a:ea typeface="Calibri"/>
                <a:cs typeface="Calibri"/>
                <a:sym typeface="Calibri"/>
              </a:rPr>
              <a:t>Public</a:t>
            </a:r>
            <a:endParaRPr/>
          </a:p>
        </p:txBody>
      </p:sp>
      <p:sp>
        <p:nvSpPr>
          <p:cNvPr id="2" name="MSIPCMContentMarking" descr="{&quot;HashCode&quot;:-45436510,&quot;Placement&quot;:&quot;Footer&quot;,&quot;Top&quot;:789.467957,&quot;Left&quot;:0.0,&quot;SlideWidth&quot;:1440,&quot;SlideHeight&quot;:810}">
            <a:extLst>
              <a:ext uri="{FF2B5EF4-FFF2-40B4-BE49-F238E27FC236}">
                <a16:creationId xmlns:a16="http://schemas.microsoft.com/office/drawing/2014/main" id="{96B7DD85-E56B-4BEA-9677-9866E7FAB396}"/>
              </a:ext>
            </a:extLst>
          </p:cNvPr>
          <p:cNvSpPr txBox="1"/>
          <p:nvPr userDrawn="1"/>
        </p:nvSpPr>
        <p:spPr>
          <a:xfrm>
            <a:off x="0" y="10026243"/>
            <a:ext cx="581126" cy="262344"/>
          </a:xfrm>
          <a:prstGeom prst="rect">
            <a:avLst/>
          </a:prstGeom>
          <a:noFill/>
        </p:spPr>
        <p:txBody>
          <a:bodyPr vert="horz" wrap="square" lIns="0" tIns="0" rIns="0" bIns="0" rtlCol="0" anchor="ctr" anchorCtr="1">
            <a:spAutoFit/>
          </a:bodyPr>
          <a:lstStyle/>
          <a:p>
            <a:pPr algn="l">
              <a:spcBef>
                <a:spcPts val="0"/>
              </a:spcBef>
              <a:spcAft>
                <a:spcPts val="0"/>
              </a:spcAft>
            </a:pPr>
            <a:r>
              <a:rPr lang="en-US" sz="1000">
                <a:solidFill>
                  <a:srgbClr val="000000"/>
                </a:solidFill>
                <a:latin typeface="Calibri" panose="020F0502020204030204" pitchFamily="34" charset="0"/>
              </a:rPr>
              <a:t>Public</a:t>
            </a:r>
            <a:endParaRPr lang="en-CH" sz="1000">
              <a:solidFill>
                <a:srgbClr val="000000"/>
              </a:solidFill>
              <a:latin typeface="Calibri" panose="020F0502020204030204" pitchFamily="34" charset="0"/>
            </a:endParaRPr>
          </a:p>
        </p:txBody>
      </p:sp>
    </p:spTree>
    <p:extLst>
      <p:ext uri="{BB962C8B-B14F-4D97-AF65-F5344CB8AC3E}">
        <p14:creationId xmlns:p14="http://schemas.microsoft.com/office/powerpoint/2010/main" val="1278650691"/>
      </p:ext>
    </p:extLst>
  </p:cSld>
  <p:clrMap bg1="lt1" tx1="dk1" bg2="dk2" tx2="lt2" accent1="accent1" accent2="accent2" accent3="accent3" accent4="accent4" accent5="accent5" accent6="accent6" hlink="hlink" folHlink="folHlink"/>
  <p:sldLayoutIdLst>
    <p:sldLayoutId id="2147484655" r:id="rId1"/>
    <p:sldLayoutId id="2147484656" r:id="rId2"/>
    <p:sldLayoutId id="2147484657" r:id="rId3"/>
    <p:sldLayoutId id="2147484658" r:id="rId4"/>
    <p:sldLayoutId id="2147484659" r:id="rId5"/>
    <p:sldLayoutId id="2147484660" r:id="rId6"/>
    <p:sldLayoutId id="2147484661" r:id="rId7"/>
    <p:sldLayoutId id="2147484662" r:id="rId8"/>
    <p:sldLayoutId id="2147484663" r:id="rId9"/>
    <p:sldLayoutId id="2147484664" r:id="rId10"/>
    <p:sldLayoutId id="2147484665" r:id="rId11"/>
    <p:sldLayoutId id="2147484666" r:id="rId12"/>
    <p:sldLayoutId id="2147484667" r:id="rId13"/>
    <p:sldLayoutId id="2147484668" r:id="rId14"/>
    <p:sldLayoutId id="2147484669" r:id="rId15"/>
    <p:sldLayoutId id="2147484670" r:id="rId16"/>
    <p:sldLayoutId id="2147484671" r:id="rId17"/>
    <p:sldLayoutId id="2147484672" r:id="rId18"/>
    <p:sldLayoutId id="2147484673" r:id="rId19"/>
    <p:sldLayoutId id="2147484674" r:id="rId20"/>
    <p:sldLayoutId id="2147484675" r:id="rId21"/>
    <p:sldLayoutId id="2147484676" r:id="rId22"/>
    <p:sldLayoutId id="2147484677" r:id="rId23"/>
    <p:sldLayoutId id="2147484678" r:id="rId24"/>
    <p:sldLayoutId id="2147484679" r:id="rId25"/>
    <p:sldLayoutId id="2147484680" r:id="rId26"/>
    <p:sldLayoutId id="2147484681" r:id="rId27"/>
    <p:sldLayoutId id="2147484682" r:id="rId28"/>
    <p:sldLayoutId id="2147484683" r:id="rId29"/>
    <p:sldLayoutId id="2147484684" r:id="rId30"/>
    <p:sldLayoutId id="2147484685" r:id="rId31"/>
    <p:sldLayoutId id="2147484686" r:id="rId32"/>
    <p:sldLayoutId id="2147484687" r:id="rId33"/>
    <p:sldLayoutId id="2147484688" r:id="rId34"/>
    <p:sldLayoutId id="2147484689" r:id="rId35"/>
    <p:sldLayoutId id="2147484690" r:id="rId36"/>
    <p:sldLayoutId id="2147484691" r:id="rId37"/>
    <p:sldLayoutId id="2147484692" r:id="rId38"/>
    <p:sldLayoutId id="2147484693" r:id="rId39"/>
    <p:sldLayoutId id="2147484694" r:id="rId40"/>
    <p:sldLayoutId id="2147484695" r:id="rId4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41BCFA4-662B-6747-891A-10DD5A99C0B2}"/>
              </a:ext>
            </a:extLst>
          </p:cNvPr>
          <p:cNvSpPr txBox="1"/>
          <p:nvPr userDrawn="1">
            <p:extLst>
              <p:ext uri="{1162E1C5-73C7-4A58-AE30-91384D911F3F}">
                <p184:classification xmlns:p184="http://schemas.microsoft.com/office/powerpoint/2018/4/main" val="ftr"/>
              </p:ext>
            </p:extLst>
          </p:nvPr>
        </p:nvSpPr>
        <p:spPr>
          <a:xfrm>
            <a:off x="1" y="10136189"/>
            <a:ext cx="338138" cy="154017"/>
          </a:xfrm>
          <a:prstGeom prst="rect">
            <a:avLst/>
          </a:prstGeom>
        </p:spPr>
        <p:txBody>
          <a:bodyPr horzOverflow="overflow" lIns="0" tIns="0" rIns="0" bIns="0">
            <a:spAutoFit/>
          </a:bodyPr>
          <a:lstStyle/>
          <a:p>
            <a:pPr algn="l"/>
            <a:r>
              <a:rPr lang="en-FR" sz="1001">
                <a:solidFill>
                  <a:srgbClr val="000000"/>
                </a:solidFill>
                <a:latin typeface="Calibri" panose="020F0502020204030204" pitchFamily="34" charset="0"/>
                <a:cs typeface="Calibri" panose="020F0502020204030204" pitchFamily="34" charset="0"/>
              </a:rPr>
              <a:t>Public</a:t>
            </a:r>
          </a:p>
        </p:txBody>
      </p:sp>
    </p:spTree>
    <p:extLst>
      <p:ext uri="{BB962C8B-B14F-4D97-AF65-F5344CB8AC3E}">
        <p14:creationId xmlns:p14="http://schemas.microsoft.com/office/powerpoint/2010/main" val="3110577887"/>
      </p:ext>
    </p:extLst>
  </p:cSld>
  <p:clrMap bg1="lt1" tx1="dk1" bg2="lt2" tx2="dk2" accent1="accent1" accent2="accent2" accent3="accent3" accent4="accent4" accent5="accent5" accent6="accent6" hlink="hlink" folHlink="folHlink"/>
  <p:sldLayoutIdLst>
    <p:sldLayoutId id="2147484697" r:id="rId1"/>
    <p:sldLayoutId id="2147484698" r:id="rId2"/>
    <p:sldLayoutId id="2147484699" r:id="rId3"/>
    <p:sldLayoutId id="2147484700" r:id="rId4"/>
    <p:sldLayoutId id="2147484701" r:id="rId5"/>
    <p:sldLayoutId id="2147484702" r:id="rId6"/>
    <p:sldLayoutId id="2147484703" r:id="rId7"/>
    <p:sldLayoutId id="2147484704" r:id="rId8"/>
    <p:sldLayoutId id="2147484705" r:id="rId9"/>
    <p:sldLayoutId id="2147484706" r:id="rId10"/>
    <p:sldLayoutId id="2147484707" r:id="rId11"/>
    <p:sldLayoutId id="2147484708" r:id="rId12"/>
    <p:sldLayoutId id="2147484709" r:id="rId13"/>
    <p:sldLayoutId id="2147484710" r:id="rId14"/>
    <p:sldLayoutId id="2147484711" r:id="rId15"/>
    <p:sldLayoutId id="2147484712" r:id="rId16"/>
    <p:sldLayoutId id="2147484713" r:id="rId17"/>
    <p:sldLayoutId id="2147484714" r:id="rId18"/>
    <p:sldLayoutId id="2147484715" r:id="rId19"/>
    <p:sldLayoutId id="2147484716" r:id="rId20"/>
    <p:sldLayoutId id="2147484717" r:id="rId21"/>
    <p:sldLayoutId id="2147484718" r:id="rId22"/>
    <p:sldLayoutId id="2147484719" r:id="rId23"/>
    <p:sldLayoutId id="2147484720" r:id="rId24"/>
    <p:sldLayoutId id="2147484721" r:id="rId25"/>
    <p:sldLayoutId id="2147484722" r:id="rId26"/>
    <p:sldLayoutId id="2147484723" r:id="rId27"/>
    <p:sldLayoutId id="2147484724" r:id="rId28"/>
    <p:sldLayoutId id="2147484725" r:id="rId29"/>
    <p:sldLayoutId id="2147484726" r:id="rId30"/>
    <p:sldLayoutId id="2147484727" r:id="rId31"/>
    <p:sldLayoutId id="2147484728" r:id="rId32"/>
    <p:sldLayoutId id="2147484729" r:id="rId33"/>
    <p:sldLayoutId id="2147484730" r:id="rId34"/>
    <p:sldLayoutId id="2147484731" r:id="rId35"/>
    <p:sldLayoutId id="2147484732" r:id="rId36"/>
    <p:sldLayoutId id="2147484733" r:id="rId37"/>
    <p:sldLayoutId id="2147484734" r:id="rId38"/>
    <p:sldLayoutId id="2147484735" r:id="rId39"/>
    <p:sldLayoutId id="2147484736" r:id="rId40"/>
    <p:sldLayoutId id="2147484737" r:id="rId41"/>
    <p:sldLayoutId id="2147484738" r:id="rId42"/>
    <p:sldLayoutId id="2147484739" r:id="rId43"/>
    <p:sldLayoutId id="2147484740" r:id="rId44"/>
    <p:sldLayoutId id="2147484741" r:id="rId45"/>
    <p:sldLayoutId id="2147484742" r:id="rId46"/>
    <p:sldLayoutId id="2147484743" r:id="rId47"/>
    <p:sldLayoutId id="2147484744" r:id="rId48"/>
    <p:sldLayoutId id="2147484787" r:id="rId49"/>
  </p:sldLayoutIdLst>
  <p:hf sldNum="0" hdr="0" ftr="0"/>
  <p:txStyles>
    <p:titleStyle>
      <a:lvl1pPr algn="l" defTabSz="1371464"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866" indent="-342866" algn="l" defTabSz="1371464"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597" indent="-342866" algn="l" defTabSz="1371464"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329" indent="-342866" algn="l" defTabSz="1371464"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060" indent="-342866" algn="l" defTabSz="1371464"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5791" indent="-342866" algn="l" defTabSz="1371464"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524" indent="-342866" algn="l" defTabSz="1371464"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255" indent="-342866" algn="l" defTabSz="1371464"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2986" indent="-342866" algn="l" defTabSz="1371464"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8717" indent="-342866" algn="l" defTabSz="1371464"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464" rtl="0" eaLnBrk="1" latinLnBrk="0" hangingPunct="1">
        <a:defRPr sz="2700" kern="1200">
          <a:solidFill>
            <a:schemeClr val="tx1"/>
          </a:solidFill>
          <a:latin typeface="+mn-lt"/>
          <a:ea typeface="+mn-ea"/>
          <a:cs typeface="+mn-cs"/>
        </a:defRPr>
      </a:lvl1pPr>
      <a:lvl2pPr marL="685731" algn="l" defTabSz="1371464" rtl="0" eaLnBrk="1" latinLnBrk="0" hangingPunct="1">
        <a:defRPr sz="2700" kern="1200">
          <a:solidFill>
            <a:schemeClr val="tx1"/>
          </a:solidFill>
          <a:latin typeface="+mn-lt"/>
          <a:ea typeface="+mn-ea"/>
          <a:cs typeface="+mn-cs"/>
        </a:defRPr>
      </a:lvl2pPr>
      <a:lvl3pPr marL="1371464" algn="l" defTabSz="1371464" rtl="0" eaLnBrk="1" latinLnBrk="0" hangingPunct="1">
        <a:defRPr sz="2700" kern="1200">
          <a:solidFill>
            <a:schemeClr val="tx1"/>
          </a:solidFill>
          <a:latin typeface="+mn-lt"/>
          <a:ea typeface="+mn-ea"/>
          <a:cs typeface="+mn-cs"/>
        </a:defRPr>
      </a:lvl3pPr>
      <a:lvl4pPr marL="2057195" algn="l" defTabSz="1371464" rtl="0" eaLnBrk="1" latinLnBrk="0" hangingPunct="1">
        <a:defRPr sz="2700" kern="1200">
          <a:solidFill>
            <a:schemeClr val="tx1"/>
          </a:solidFill>
          <a:latin typeface="+mn-lt"/>
          <a:ea typeface="+mn-ea"/>
          <a:cs typeface="+mn-cs"/>
        </a:defRPr>
      </a:lvl4pPr>
      <a:lvl5pPr marL="2742926" algn="l" defTabSz="1371464" rtl="0" eaLnBrk="1" latinLnBrk="0" hangingPunct="1">
        <a:defRPr sz="2700" kern="1200">
          <a:solidFill>
            <a:schemeClr val="tx1"/>
          </a:solidFill>
          <a:latin typeface="+mn-lt"/>
          <a:ea typeface="+mn-ea"/>
          <a:cs typeface="+mn-cs"/>
        </a:defRPr>
      </a:lvl5pPr>
      <a:lvl6pPr marL="3428657" algn="l" defTabSz="1371464" rtl="0" eaLnBrk="1" latinLnBrk="0" hangingPunct="1">
        <a:defRPr sz="2700" kern="1200">
          <a:solidFill>
            <a:schemeClr val="tx1"/>
          </a:solidFill>
          <a:latin typeface="+mn-lt"/>
          <a:ea typeface="+mn-ea"/>
          <a:cs typeface="+mn-cs"/>
        </a:defRPr>
      </a:lvl6pPr>
      <a:lvl7pPr marL="4114389" algn="l" defTabSz="1371464" rtl="0" eaLnBrk="1" latinLnBrk="0" hangingPunct="1">
        <a:defRPr sz="2700" kern="1200">
          <a:solidFill>
            <a:schemeClr val="tx1"/>
          </a:solidFill>
          <a:latin typeface="+mn-lt"/>
          <a:ea typeface="+mn-ea"/>
          <a:cs typeface="+mn-cs"/>
        </a:defRPr>
      </a:lvl7pPr>
      <a:lvl8pPr marL="4800120" algn="l" defTabSz="1371464" rtl="0" eaLnBrk="1" latinLnBrk="0" hangingPunct="1">
        <a:defRPr sz="2700" kern="1200">
          <a:solidFill>
            <a:schemeClr val="tx1"/>
          </a:solidFill>
          <a:latin typeface="+mn-lt"/>
          <a:ea typeface="+mn-ea"/>
          <a:cs typeface="+mn-cs"/>
        </a:defRPr>
      </a:lvl8pPr>
      <a:lvl9pPr marL="5485851" algn="l" defTabSz="1371464" rtl="0" eaLnBrk="1" latinLnBrk="0" hangingPunct="1">
        <a:defRPr sz="27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CC57343B-ACD9-2743-882F-390F8F4C18B4}"/>
              </a:ext>
            </a:extLst>
          </p:cNvPr>
          <p:cNvCxnSpPr>
            <a:cxnSpLocks/>
          </p:cNvCxnSpPr>
          <p:nvPr userDrawn="1"/>
        </p:nvCxnSpPr>
        <p:spPr>
          <a:xfrm flipV="1">
            <a:off x="17568335"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D59E7FDC-D3AA-FD40-B61A-FC99FE13EEB5}"/>
              </a:ext>
            </a:extLst>
          </p:cNvPr>
          <p:cNvSpPr txBox="1"/>
          <p:nvPr userDrawn="1"/>
        </p:nvSpPr>
        <p:spPr>
          <a:xfrm>
            <a:off x="16859165" y="9198397"/>
            <a:ext cx="660401" cy="312843"/>
          </a:xfrm>
          <a:prstGeom prst="rect">
            <a:avLst/>
          </a:prstGeom>
          <a:noFill/>
        </p:spPr>
        <p:txBody>
          <a:bodyPr wrap="square" rtlCol="0">
            <a:spAutoFit/>
          </a:bodyPr>
          <a:lstStyle/>
          <a:p>
            <a:pPr algn="r"/>
            <a:fld id="{293ABEDF-2FD4-CE41-BE6E-C03412F0A819}" type="slidenum">
              <a:rPr lang="en-US" sz="1433" b="0" smtClean="0">
                <a:latin typeface="Montserrat" pitchFamily="2" charset="77"/>
                <a:ea typeface="Open Sans" panose="020B0606030504020204" pitchFamily="34" charset="0"/>
                <a:cs typeface="Open Sans" panose="020B0606030504020204" pitchFamily="34" charset="0"/>
              </a:rPr>
              <a:pPr algn="r"/>
              <a:t>‹#›</a:t>
            </a:fld>
            <a:endParaRPr lang="en-US" sz="1433" b="0">
              <a:latin typeface="Montserrat" pitchFamily="2" charset="77"/>
              <a:ea typeface="Open Sans" panose="020B0606030504020204" pitchFamily="34" charset="0"/>
              <a:cs typeface="Open Sans" panose="020B0606030504020204" pitchFamily="34" charset="0"/>
            </a:endParaRPr>
          </a:p>
        </p:txBody>
      </p:sp>
      <p:sp>
        <p:nvSpPr>
          <p:cNvPr id="4" name="MSIPCMContentMarking" descr="{&quot;HashCode&quot;:-45436510,&quot;Placement&quot;:&quot;Footer&quot;,&quot;Top&quot;:645.343,&quot;Left&quot;:0.0,&quot;SlideWidth&quot;:1185,&quot;SlideHeight&quot;:666}">
            <a:extLst>
              <a:ext uri="{FF2B5EF4-FFF2-40B4-BE49-F238E27FC236}">
                <a16:creationId xmlns:a16="http://schemas.microsoft.com/office/drawing/2014/main" id="{B5F61B85-CC89-4277-8199-06E2A1A5D5DB}"/>
              </a:ext>
            </a:extLst>
          </p:cNvPr>
          <p:cNvSpPr txBox="1"/>
          <p:nvPr userDrawn="1"/>
        </p:nvSpPr>
        <p:spPr>
          <a:xfrm>
            <a:off x="1" y="10035544"/>
            <a:ext cx="706178" cy="186974"/>
          </a:xfrm>
          <a:prstGeom prst="rect">
            <a:avLst/>
          </a:prstGeom>
          <a:noFill/>
        </p:spPr>
        <p:txBody>
          <a:bodyPr vert="horz" wrap="square" lIns="0" tIns="0" rIns="0" bIns="0" rtlCol="0" anchor="ctr" anchorCtr="1">
            <a:spAutoFit/>
          </a:bodyPr>
          <a:lstStyle/>
          <a:p>
            <a:pPr algn="l">
              <a:spcBef>
                <a:spcPts val="0"/>
              </a:spcBef>
              <a:spcAft>
                <a:spcPts val="0"/>
              </a:spcAft>
            </a:pPr>
            <a:r>
              <a:rPr lang="en-GB" sz="1215">
                <a:solidFill>
                  <a:srgbClr val="000000"/>
                </a:solidFill>
                <a:latin typeface="Calibri" panose="020F0502020204030204" pitchFamily="34" charset="0"/>
              </a:rPr>
              <a:t>Public</a:t>
            </a:r>
          </a:p>
        </p:txBody>
      </p:sp>
    </p:spTree>
    <p:extLst>
      <p:ext uri="{BB962C8B-B14F-4D97-AF65-F5344CB8AC3E}">
        <p14:creationId xmlns:p14="http://schemas.microsoft.com/office/powerpoint/2010/main" val="4111446141"/>
      </p:ext>
    </p:extLst>
  </p:cSld>
  <p:clrMap bg1="lt1" tx1="dk1" bg2="lt2" tx2="dk2" accent1="accent1" accent2="accent2" accent3="accent3" accent4="accent4" accent5="accent5" accent6="accent6" hlink="hlink" folHlink="folHlink"/>
  <p:sldLayoutIdLst>
    <p:sldLayoutId id="2147484789" r:id="rId1"/>
    <p:sldLayoutId id="2147484790" r:id="rId2"/>
    <p:sldLayoutId id="2147484791" r:id="rId3"/>
    <p:sldLayoutId id="2147484792" r:id="rId4"/>
    <p:sldLayoutId id="2147484793" r:id="rId5"/>
    <p:sldLayoutId id="2147484794" r:id="rId6"/>
    <p:sldLayoutId id="2147484795" r:id="rId7"/>
    <p:sldLayoutId id="2147484796" r:id="rId8"/>
    <p:sldLayoutId id="2147484797" r:id="rId9"/>
    <p:sldLayoutId id="2147484798" r:id="rId10"/>
    <p:sldLayoutId id="2147484799" r:id="rId11"/>
    <p:sldLayoutId id="2147484800" r:id="rId12"/>
    <p:sldLayoutId id="2147484801" r:id="rId13"/>
    <p:sldLayoutId id="2147484802" r:id="rId14"/>
    <p:sldLayoutId id="2147484803" r:id="rId15"/>
    <p:sldLayoutId id="2147484804" r:id="rId16"/>
    <p:sldLayoutId id="2147484805" r:id="rId17"/>
    <p:sldLayoutId id="2147484806" r:id="rId18"/>
    <p:sldLayoutId id="2147484807" r:id="rId19"/>
    <p:sldLayoutId id="2147484808" r:id="rId20"/>
    <p:sldLayoutId id="2147484809" r:id="rId21"/>
    <p:sldLayoutId id="2147484810" r:id="rId22"/>
    <p:sldLayoutId id="2147484811" r:id="rId23"/>
    <p:sldLayoutId id="2147484812" r:id="rId24"/>
    <p:sldLayoutId id="2147484813" r:id="rId25"/>
    <p:sldLayoutId id="2147484814" r:id="rId26"/>
    <p:sldLayoutId id="2147484815" r:id="rId27"/>
    <p:sldLayoutId id="2147484816" r:id="rId28"/>
    <p:sldLayoutId id="2147484817" r:id="rId29"/>
    <p:sldLayoutId id="2147484818" r:id="rId30"/>
    <p:sldLayoutId id="2147484819" r:id="rId31"/>
    <p:sldLayoutId id="2147484820" r:id="rId32"/>
    <p:sldLayoutId id="2147484821" r:id="rId33"/>
    <p:sldLayoutId id="2147484822" r:id="rId34"/>
    <p:sldLayoutId id="2147484823" r:id="rId35"/>
  </p:sldLayoutIdLst>
  <p:hf sldNum="0" hdr="0" ftr="0"/>
  <p:txStyles>
    <p:titleStyle>
      <a:lvl1pPr algn="l" defTabSz="1226838" rtl="0" eaLnBrk="1" latinLnBrk="0" hangingPunct="1">
        <a:lnSpc>
          <a:spcPct val="90000"/>
        </a:lnSpc>
        <a:spcBef>
          <a:spcPct val="0"/>
        </a:spcBef>
        <a:buNone/>
        <a:defRPr sz="5904" kern="1200">
          <a:solidFill>
            <a:schemeClr val="tx1"/>
          </a:solidFill>
          <a:latin typeface="+mj-lt"/>
          <a:ea typeface="+mj-ea"/>
          <a:cs typeface="+mj-cs"/>
        </a:defRPr>
      </a:lvl1pPr>
    </p:titleStyle>
    <p:bodyStyle>
      <a:lvl1pPr marL="306710" indent="-306710" algn="l" defTabSz="1226838" rtl="0" eaLnBrk="1" latinLnBrk="0" hangingPunct="1">
        <a:lnSpc>
          <a:spcPct val="90000"/>
        </a:lnSpc>
        <a:spcBef>
          <a:spcPts val="1343"/>
        </a:spcBef>
        <a:buFont typeface="Arial" panose="020B0604020202020204" pitchFamily="34" charset="0"/>
        <a:buChar char="•"/>
        <a:defRPr sz="3756" kern="1200">
          <a:solidFill>
            <a:schemeClr val="tx1"/>
          </a:solidFill>
          <a:latin typeface="+mn-lt"/>
          <a:ea typeface="+mn-ea"/>
          <a:cs typeface="+mn-cs"/>
        </a:defRPr>
      </a:lvl1pPr>
      <a:lvl2pPr marL="920129" indent="-306710" algn="l" defTabSz="1226838" rtl="0" eaLnBrk="1" latinLnBrk="0" hangingPunct="1">
        <a:lnSpc>
          <a:spcPct val="90000"/>
        </a:lnSpc>
        <a:spcBef>
          <a:spcPts val="671"/>
        </a:spcBef>
        <a:buFont typeface="Arial" panose="020B0604020202020204" pitchFamily="34" charset="0"/>
        <a:buChar char="•"/>
        <a:defRPr sz="3219" kern="1200">
          <a:solidFill>
            <a:schemeClr val="tx1"/>
          </a:solidFill>
          <a:latin typeface="+mn-lt"/>
          <a:ea typeface="+mn-ea"/>
          <a:cs typeface="+mn-cs"/>
        </a:defRPr>
      </a:lvl2pPr>
      <a:lvl3pPr marL="1533546" indent="-306710" algn="l" defTabSz="1226838" rtl="0" eaLnBrk="1" latinLnBrk="0" hangingPunct="1">
        <a:lnSpc>
          <a:spcPct val="90000"/>
        </a:lnSpc>
        <a:spcBef>
          <a:spcPts val="671"/>
        </a:spcBef>
        <a:buFont typeface="Arial" panose="020B0604020202020204" pitchFamily="34" charset="0"/>
        <a:buChar char="•"/>
        <a:defRPr sz="2682" kern="1200">
          <a:solidFill>
            <a:schemeClr val="tx1"/>
          </a:solidFill>
          <a:latin typeface="+mn-lt"/>
          <a:ea typeface="+mn-ea"/>
          <a:cs typeface="+mn-cs"/>
        </a:defRPr>
      </a:lvl3pPr>
      <a:lvl4pPr marL="2146968" indent="-306710" algn="l" defTabSz="1226838" rtl="0" eaLnBrk="1" latinLnBrk="0" hangingPunct="1">
        <a:lnSpc>
          <a:spcPct val="90000"/>
        </a:lnSpc>
        <a:spcBef>
          <a:spcPts val="671"/>
        </a:spcBef>
        <a:buFont typeface="Arial" panose="020B0604020202020204" pitchFamily="34" charset="0"/>
        <a:buChar char="•"/>
        <a:defRPr sz="2415" kern="1200">
          <a:solidFill>
            <a:schemeClr val="tx1"/>
          </a:solidFill>
          <a:latin typeface="+mn-lt"/>
          <a:ea typeface="+mn-ea"/>
          <a:cs typeface="+mn-cs"/>
        </a:defRPr>
      </a:lvl4pPr>
      <a:lvl5pPr marL="2760386" indent="-306710" algn="l" defTabSz="1226838" rtl="0" eaLnBrk="1" latinLnBrk="0" hangingPunct="1">
        <a:lnSpc>
          <a:spcPct val="90000"/>
        </a:lnSpc>
        <a:spcBef>
          <a:spcPts val="671"/>
        </a:spcBef>
        <a:buFont typeface="Arial" panose="020B0604020202020204" pitchFamily="34" charset="0"/>
        <a:buChar char="•"/>
        <a:defRPr sz="2415" kern="1200">
          <a:solidFill>
            <a:schemeClr val="tx1"/>
          </a:solidFill>
          <a:latin typeface="+mn-lt"/>
          <a:ea typeface="+mn-ea"/>
          <a:cs typeface="+mn-cs"/>
        </a:defRPr>
      </a:lvl5pPr>
      <a:lvl6pPr marL="3373806" indent="-306710" algn="l" defTabSz="1226838" rtl="0" eaLnBrk="1" latinLnBrk="0" hangingPunct="1">
        <a:lnSpc>
          <a:spcPct val="90000"/>
        </a:lnSpc>
        <a:spcBef>
          <a:spcPts val="671"/>
        </a:spcBef>
        <a:buFont typeface="Arial" panose="020B0604020202020204" pitchFamily="34" charset="0"/>
        <a:buChar char="•"/>
        <a:defRPr sz="2415" kern="1200">
          <a:solidFill>
            <a:schemeClr val="tx1"/>
          </a:solidFill>
          <a:latin typeface="+mn-lt"/>
          <a:ea typeface="+mn-ea"/>
          <a:cs typeface="+mn-cs"/>
        </a:defRPr>
      </a:lvl6pPr>
      <a:lvl7pPr marL="3987224" indent="-306710" algn="l" defTabSz="1226838" rtl="0" eaLnBrk="1" latinLnBrk="0" hangingPunct="1">
        <a:lnSpc>
          <a:spcPct val="90000"/>
        </a:lnSpc>
        <a:spcBef>
          <a:spcPts val="671"/>
        </a:spcBef>
        <a:buFont typeface="Arial" panose="020B0604020202020204" pitchFamily="34" charset="0"/>
        <a:buChar char="•"/>
        <a:defRPr sz="2415" kern="1200">
          <a:solidFill>
            <a:schemeClr val="tx1"/>
          </a:solidFill>
          <a:latin typeface="+mn-lt"/>
          <a:ea typeface="+mn-ea"/>
          <a:cs typeface="+mn-cs"/>
        </a:defRPr>
      </a:lvl7pPr>
      <a:lvl8pPr marL="4600643" indent="-306710" algn="l" defTabSz="1226838" rtl="0" eaLnBrk="1" latinLnBrk="0" hangingPunct="1">
        <a:lnSpc>
          <a:spcPct val="90000"/>
        </a:lnSpc>
        <a:spcBef>
          <a:spcPts val="671"/>
        </a:spcBef>
        <a:buFont typeface="Arial" panose="020B0604020202020204" pitchFamily="34" charset="0"/>
        <a:buChar char="•"/>
        <a:defRPr sz="2415" kern="1200">
          <a:solidFill>
            <a:schemeClr val="tx1"/>
          </a:solidFill>
          <a:latin typeface="+mn-lt"/>
          <a:ea typeface="+mn-ea"/>
          <a:cs typeface="+mn-cs"/>
        </a:defRPr>
      </a:lvl8pPr>
      <a:lvl9pPr marL="5214060" indent="-306710" algn="l" defTabSz="1226838" rtl="0" eaLnBrk="1" latinLnBrk="0" hangingPunct="1">
        <a:lnSpc>
          <a:spcPct val="90000"/>
        </a:lnSpc>
        <a:spcBef>
          <a:spcPts val="671"/>
        </a:spcBef>
        <a:buFont typeface="Arial" panose="020B0604020202020204" pitchFamily="34" charset="0"/>
        <a:buChar char="•"/>
        <a:defRPr sz="2415" kern="1200">
          <a:solidFill>
            <a:schemeClr val="tx1"/>
          </a:solidFill>
          <a:latin typeface="+mn-lt"/>
          <a:ea typeface="+mn-ea"/>
          <a:cs typeface="+mn-cs"/>
        </a:defRPr>
      </a:lvl9pPr>
    </p:bodyStyle>
    <p:otherStyle>
      <a:defPPr>
        <a:defRPr lang="en-US"/>
      </a:defPPr>
      <a:lvl1pPr marL="0" algn="l" defTabSz="1226838" rtl="0" eaLnBrk="1" latinLnBrk="0" hangingPunct="1">
        <a:defRPr sz="2415" kern="1200">
          <a:solidFill>
            <a:schemeClr val="tx1"/>
          </a:solidFill>
          <a:latin typeface="+mn-lt"/>
          <a:ea typeface="+mn-ea"/>
          <a:cs typeface="+mn-cs"/>
        </a:defRPr>
      </a:lvl1pPr>
      <a:lvl2pPr marL="613419" algn="l" defTabSz="1226838" rtl="0" eaLnBrk="1" latinLnBrk="0" hangingPunct="1">
        <a:defRPr sz="2415" kern="1200">
          <a:solidFill>
            <a:schemeClr val="tx1"/>
          </a:solidFill>
          <a:latin typeface="+mn-lt"/>
          <a:ea typeface="+mn-ea"/>
          <a:cs typeface="+mn-cs"/>
        </a:defRPr>
      </a:lvl2pPr>
      <a:lvl3pPr marL="1226838" algn="l" defTabSz="1226838" rtl="0" eaLnBrk="1" latinLnBrk="0" hangingPunct="1">
        <a:defRPr sz="2415" kern="1200">
          <a:solidFill>
            <a:schemeClr val="tx1"/>
          </a:solidFill>
          <a:latin typeface="+mn-lt"/>
          <a:ea typeface="+mn-ea"/>
          <a:cs typeface="+mn-cs"/>
        </a:defRPr>
      </a:lvl3pPr>
      <a:lvl4pPr marL="1840257" algn="l" defTabSz="1226838" rtl="0" eaLnBrk="1" latinLnBrk="0" hangingPunct="1">
        <a:defRPr sz="2415" kern="1200">
          <a:solidFill>
            <a:schemeClr val="tx1"/>
          </a:solidFill>
          <a:latin typeface="+mn-lt"/>
          <a:ea typeface="+mn-ea"/>
          <a:cs typeface="+mn-cs"/>
        </a:defRPr>
      </a:lvl4pPr>
      <a:lvl5pPr marL="2453676" algn="l" defTabSz="1226838" rtl="0" eaLnBrk="1" latinLnBrk="0" hangingPunct="1">
        <a:defRPr sz="2415" kern="1200">
          <a:solidFill>
            <a:schemeClr val="tx1"/>
          </a:solidFill>
          <a:latin typeface="+mn-lt"/>
          <a:ea typeface="+mn-ea"/>
          <a:cs typeface="+mn-cs"/>
        </a:defRPr>
      </a:lvl5pPr>
      <a:lvl6pPr marL="3067095" algn="l" defTabSz="1226838" rtl="0" eaLnBrk="1" latinLnBrk="0" hangingPunct="1">
        <a:defRPr sz="2415" kern="1200">
          <a:solidFill>
            <a:schemeClr val="tx1"/>
          </a:solidFill>
          <a:latin typeface="+mn-lt"/>
          <a:ea typeface="+mn-ea"/>
          <a:cs typeface="+mn-cs"/>
        </a:defRPr>
      </a:lvl6pPr>
      <a:lvl7pPr marL="3680514" algn="l" defTabSz="1226838" rtl="0" eaLnBrk="1" latinLnBrk="0" hangingPunct="1">
        <a:defRPr sz="2415" kern="1200">
          <a:solidFill>
            <a:schemeClr val="tx1"/>
          </a:solidFill>
          <a:latin typeface="+mn-lt"/>
          <a:ea typeface="+mn-ea"/>
          <a:cs typeface="+mn-cs"/>
        </a:defRPr>
      </a:lvl7pPr>
      <a:lvl8pPr marL="4293933" algn="l" defTabSz="1226838" rtl="0" eaLnBrk="1" latinLnBrk="0" hangingPunct="1">
        <a:defRPr sz="2415" kern="1200">
          <a:solidFill>
            <a:schemeClr val="tx1"/>
          </a:solidFill>
          <a:latin typeface="+mn-lt"/>
          <a:ea typeface="+mn-ea"/>
          <a:cs typeface="+mn-cs"/>
        </a:defRPr>
      </a:lvl8pPr>
      <a:lvl9pPr marL="4907352" algn="l" defTabSz="1226838" rtl="0" eaLnBrk="1" latinLnBrk="0" hangingPunct="1">
        <a:defRPr sz="2415"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9"/>
        <p:cNvGrpSpPr/>
        <p:nvPr/>
      </p:nvGrpSpPr>
      <p:grpSpPr>
        <a:xfrm>
          <a:off x="0" y="0"/>
          <a:ext cx="0" cy="0"/>
          <a:chOff x="0" y="0"/>
          <a:chExt cx="0" cy="0"/>
        </a:xfrm>
      </p:grpSpPr>
      <p:sp>
        <p:nvSpPr>
          <p:cNvPr id="10" name="Google Shape;10;p25"/>
          <p:cNvSpPr txBox="1"/>
          <p:nvPr/>
        </p:nvSpPr>
        <p:spPr>
          <a:xfrm>
            <a:off x="0" y="10136188"/>
            <a:ext cx="338138" cy="152400"/>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GB" sz="1000" b="0" i="0" u="none" strike="noStrike" cap="none">
                <a:solidFill>
                  <a:srgbClr val="000000"/>
                </a:solidFill>
                <a:latin typeface="Calibri"/>
                <a:ea typeface="Calibri"/>
                <a:cs typeface="Calibri"/>
                <a:sym typeface="Calibri"/>
              </a:rPr>
              <a:t>Public</a:t>
            </a:r>
            <a:endParaRPr sz="1400" b="0" i="0" u="none" strike="noStrike" cap="none">
              <a:solidFill>
                <a:srgbClr val="000000"/>
              </a:solidFill>
              <a:latin typeface="Arial"/>
              <a:ea typeface="Arial"/>
              <a:cs typeface="Arial"/>
              <a:sym typeface="Arial"/>
            </a:endParaRPr>
          </a:p>
        </p:txBody>
      </p:sp>
      <p:sp>
        <p:nvSpPr>
          <p:cNvPr id="11" name="Google Shape;11;p25" descr="{&quot;HashCode&quot;:-45436510,&quot;Placement&quot;:&quot;Footer&quot;,&quot;Top&quot;:789.467957,&quot;Left&quot;:0.0,&quot;SlideWidth&quot;:1440,&quot;SlideHeight&quot;:810}"/>
          <p:cNvSpPr txBox="1"/>
          <p:nvPr/>
        </p:nvSpPr>
        <p:spPr>
          <a:xfrm>
            <a:off x="0" y="10026243"/>
            <a:ext cx="581126" cy="262344"/>
          </a:xfrm>
          <a:prstGeom prst="rect">
            <a:avLst/>
          </a:prstGeom>
          <a:noFill/>
          <a:ln>
            <a:noFill/>
          </a:ln>
        </p:spPr>
        <p:txBody>
          <a:bodyPr spcFirstLastPara="1" wrap="square" lIns="0" tIns="0" rIns="0" bIns="0" anchor="ctr" anchorCtr="1">
            <a:spAutoFit/>
          </a:bodyPr>
          <a:lstStyle/>
          <a:p>
            <a:pPr marL="0" marR="0" lvl="0" indent="0" algn="l" rtl="0">
              <a:lnSpc>
                <a:spcPct val="100000"/>
              </a:lnSpc>
              <a:spcBef>
                <a:spcPts val="0"/>
              </a:spcBef>
              <a:spcAft>
                <a:spcPts val="0"/>
              </a:spcAft>
              <a:buNone/>
            </a:pPr>
            <a:r>
              <a:rPr lang="en-GB" sz="1000" b="0" i="0" u="none" strike="noStrike" cap="none">
                <a:solidFill>
                  <a:srgbClr val="000000"/>
                </a:solidFill>
                <a:latin typeface="Calibri"/>
                <a:ea typeface="Calibri"/>
                <a:cs typeface="Calibri"/>
                <a:sym typeface="Calibri"/>
              </a:rPr>
              <a:t>Public</a:t>
            </a:r>
            <a:endParaRPr sz="1000" b="0" i="0" u="none" strike="noStrike" cap="none">
              <a:solidFill>
                <a:srgbClr val="000000"/>
              </a:solidFill>
              <a:latin typeface="Calibri"/>
              <a:ea typeface="Calibri"/>
              <a:cs typeface="Calibri"/>
              <a:sym typeface="Calibri"/>
            </a:endParaRPr>
          </a:p>
        </p:txBody>
      </p:sp>
      <p:sp>
        <p:nvSpPr>
          <p:cNvPr id="2" name="MSIPCMContentMarking" descr="{&quot;HashCode&quot;:-45436510,&quot;Placement&quot;:&quot;Footer&quot;,&quot;Top&quot;:789.467957,&quot;Left&quot;:0.0,&quot;SlideWidth&quot;:1440,&quot;SlideHeight&quot;:810}">
            <a:extLst>
              <a:ext uri="{FF2B5EF4-FFF2-40B4-BE49-F238E27FC236}">
                <a16:creationId xmlns:a16="http://schemas.microsoft.com/office/drawing/2014/main" id="{75847C18-7D1B-4D0B-B5B5-958DDF597A73}"/>
              </a:ext>
            </a:extLst>
          </p:cNvPr>
          <p:cNvSpPr txBox="1"/>
          <p:nvPr userDrawn="1"/>
        </p:nvSpPr>
        <p:spPr>
          <a:xfrm>
            <a:off x="0" y="10026243"/>
            <a:ext cx="581126" cy="262344"/>
          </a:xfrm>
          <a:prstGeom prst="rect">
            <a:avLst/>
          </a:prstGeom>
          <a:noFill/>
        </p:spPr>
        <p:txBody>
          <a:bodyPr vert="horz" wrap="square" lIns="0" tIns="0" rIns="0" bIns="0" rtlCol="0" anchor="ctr" anchorCtr="1">
            <a:spAutoFit/>
          </a:bodyPr>
          <a:lstStyle/>
          <a:p>
            <a:pPr algn="l">
              <a:spcBef>
                <a:spcPts val="0"/>
              </a:spcBef>
              <a:spcAft>
                <a:spcPts val="0"/>
              </a:spcAft>
            </a:pPr>
            <a:r>
              <a:rPr lang="en-US" sz="1000">
                <a:solidFill>
                  <a:srgbClr val="000000"/>
                </a:solidFill>
                <a:latin typeface="Calibri" panose="020F0502020204030204" pitchFamily="34" charset="0"/>
              </a:rPr>
              <a:t>Public</a:t>
            </a:r>
            <a:endParaRPr lang="en-CH" sz="1000">
              <a:solidFill>
                <a:srgbClr val="000000"/>
              </a:solidFill>
              <a:latin typeface="Calibri" panose="020F0502020204030204" pitchFamily="34" charset="0"/>
            </a:endParaRPr>
          </a:p>
        </p:txBody>
      </p:sp>
    </p:spTree>
    <p:extLst>
      <p:ext uri="{BB962C8B-B14F-4D97-AF65-F5344CB8AC3E}">
        <p14:creationId xmlns:p14="http://schemas.microsoft.com/office/powerpoint/2010/main" val="1275224902"/>
      </p:ext>
    </p:extLst>
  </p:cSld>
  <p:clrMap bg1="lt1" tx1="dk1" bg2="dk2" tx2="lt2" accent1="accent1" accent2="accent2" accent3="accent3" accent4="accent4" accent5="accent5" accent6="accent6" hlink="hlink" folHlink="folHlink"/>
  <p:sldLayoutIdLst>
    <p:sldLayoutId id="2147484825" r:id="rId1"/>
    <p:sldLayoutId id="2147484826" r:id="rId2"/>
    <p:sldLayoutId id="2147484827" r:id="rId3"/>
    <p:sldLayoutId id="2147484828" r:id="rId4"/>
    <p:sldLayoutId id="2147484829" r:id="rId5"/>
    <p:sldLayoutId id="2147484830" r:id="rId6"/>
    <p:sldLayoutId id="2147484831" r:id="rId7"/>
    <p:sldLayoutId id="2147484832" r:id="rId8"/>
    <p:sldLayoutId id="2147484833" r:id="rId9"/>
    <p:sldLayoutId id="2147484834" r:id="rId10"/>
    <p:sldLayoutId id="2147484835" r:id="rId11"/>
    <p:sldLayoutId id="2147484836" r:id="rId12"/>
    <p:sldLayoutId id="2147484837" r:id="rId13"/>
    <p:sldLayoutId id="2147484838" r:id="rId14"/>
    <p:sldLayoutId id="2147484839" r:id="rId15"/>
    <p:sldLayoutId id="2147484840" r:id="rId16"/>
    <p:sldLayoutId id="2147484841" r:id="rId17"/>
    <p:sldLayoutId id="2147484842" r:id="rId18"/>
    <p:sldLayoutId id="2147484843" r:id="rId19"/>
    <p:sldLayoutId id="2147484844" r:id="rId20"/>
    <p:sldLayoutId id="2147484845" r:id="rId21"/>
    <p:sldLayoutId id="2147484846" r:id="rId22"/>
    <p:sldLayoutId id="2147484847" r:id="rId23"/>
    <p:sldLayoutId id="2147484848" r:id="rId24"/>
    <p:sldLayoutId id="2147484849" r:id="rId25"/>
    <p:sldLayoutId id="2147484850" r:id="rId26"/>
    <p:sldLayoutId id="2147484851" r:id="rId27"/>
    <p:sldLayoutId id="2147484852" r:id="rId28"/>
    <p:sldLayoutId id="2147484853" r:id="rId29"/>
    <p:sldLayoutId id="2147484854" r:id="rId30"/>
    <p:sldLayoutId id="2147484855" r:id="rId31"/>
    <p:sldLayoutId id="2147484856" r:id="rId32"/>
    <p:sldLayoutId id="2147484857" r:id="rId33"/>
    <p:sldLayoutId id="2147484858" r:id="rId34"/>
    <p:sldLayoutId id="2147484859" r:id="rId35"/>
    <p:sldLayoutId id="2147484860" r:id="rId36"/>
    <p:sldLayoutId id="2147484861" r:id="rId37"/>
    <p:sldLayoutId id="2147484862" r:id="rId38"/>
    <p:sldLayoutId id="2147484863" r:id="rId39"/>
    <p:sldLayoutId id="2147484864" r:id="rId40"/>
    <p:sldLayoutId id="2147484865" r:id="rId41"/>
    <p:sldLayoutId id="2147484866" r:id="rId4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7300" y="547773"/>
            <a:ext cx="15773400" cy="1988651"/>
          </a:xfrm>
          <a:prstGeom prst="rect">
            <a:avLst/>
          </a:prstGeom>
        </p:spPr>
        <p:txBody>
          <a:bodyPr vert="horz" lIns="91440" tIns="45720" rIns="91440" bIns="45720" rtlCol="0" anchor="ctr">
            <a:normAutofit/>
          </a:bodyPr>
          <a:lstStyle/>
          <a:p>
            <a:r>
              <a:rPr lang="fr-FR"/>
              <a:t>Modifiez le style du titre</a:t>
            </a:r>
            <a:endParaRPr lang="en-US"/>
          </a:p>
        </p:txBody>
      </p:sp>
      <p:sp>
        <p:nvSpPr>
          <p:cNvPr id="3" name="Text Placeholder 2"/>
          <p:cNvSpPr>
            <a:spLocks noGrp="1"/>
          </p:cNvSpPr>
          <p:nvPr>
            <p:ph type="body" idx="1"/>
          </p:nvPr>
        </p:nvSpPr>
        <p:spPr>
          <a:xfrm>
            <a:off x="1257300" y="2738861"/>
            <a:ext cx="15773400" cy="6528016"/>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2"/>
          </p:nvPr>
        </p:nvSpPr>
        <p:spPr>
          <a:xfrm>
            <a:off x="1257300" y="9535999"/>
            <a:ext cx="4114800" cy="547772"/>
          </a:xfrm>
          <a:prstGeom prst="rect">
            <a:avLst/>
          </a:prstGeom>
        </p:spPr>
        <p:txBody>
          <a:bodyPr vert="horz" lIns="91440" tIns="45720" rIns="91440" bIns="45720" rtlCol="0" anchor="ctr"/>
          <a:lstStyle>
            <a:lvl1pPr algn="l">
              <a:defRPr sz="1800">
                <a:solidFill>
                  <a:schemeClr val="tx1">
                    <a:tint val="75000"/>
                  </a:schemeClr>
                </a:solidFill>
              </a:defRPr>
            </a:lvl1pPr>
          </a:lstStyle>
          <a:p>
            <a:fld id="{0D79CCE1-2B2F-994A-B8C1-C7E3FDAF76D3}" type="datetimeFigureOut">
              <a:rPr lang="en-US" smtClean="0"/>
              <a:t>11/14/2023</a:t>
            </a:fld>
            <a:endParaRPr lang="en-US"/>
          </a:p>
        </p:txBody>
      </p:sp>
      <p:sp>
        <p:nvSpPr>
          <p:cNvPr id="5" name="Footer Placeholder 4"/>
          <p:cNvSpPr>
            <a:spLocks noGrp="1"/>
          </p:cNvSpPr>
          <p:nvPr>
            <p:ph type="ftr" sz="quarter" idx="3"/>
          </p:nvPr>
        </p:nvSpPr>
        <p:spPr>
          <a:xfrm>
            <a:off x="6057900" y="9535999"/>
            <a:ext cx="6172200" cy="547772"/>
          </a:xfrm>
          <a:prstGeom prst="rect">
            <a:avLst/>
          </a:prstGeom>
        </p:spPr>
        <p:txBody>
          <a:bodyPr vert="horz" lIns="91440" tIns="45720" rIns="91440" bIns="45720" rtlCol="0" anchor="ctr"/>
          <a:lstStyle>
            <a:lvl1pPr algn="ctr">
              <a:defRPr sz="18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2915900" y="9535999"/>
            <a:ext cx="4114800" cy="547772"/>
          </a:xfrm>
          <a:prstGeom prst="rect">
            <a:avLst/>
          </a:prstGeom>
        </p:spPr>
        <p:txBody>
          <a:bodyPr vert="horz" lIns="91440" tIns="45720" rIns="91440" bIns="45720" rtlCol="0" anchor="ctr"/>
          <a:lstStyle>
            <a:lvl1pPr algn="r">
              <a:defRPr sz="1800">
                <a:solidFill>
                  <a:schemeClr val="tx1">
                    <a:tint val="75000"/>
                  </a:schemeClr>
                </a:solidFill>
              </a:defRPr>
            </a:lvl1pPr>
          </a:lstStyle>
          <a:p>
            <a:fld id="{8A9545E5-D6A7-8148-9FF5-E4C81F40FF87}" type="slidenum">
              <a:rPr lang="en-US" smtClean="0"/>
              <a:t>‹#›</a:t>
            </a:fld>
            <a:endParaRPr lang="en-US"/>
          </a:p>
        </p:txBody>
      </p:sp>
    </p:spTree>
    <p:extLst>
      <p:ext uri="{BB962C8B-B14F-4D97-AF65-F5344CB8AC3E}">
        <p14:creationId xmlns:p14="http://schemas.microsoft.com/office/powerpoint/2010/main" val="2965179850"/>
      </p:ext>
    </p:extLst>
  </p:cSld>
  <p:clrMap bg1="lt1" tx1="dk1" bg2="lt2" tx2="dk2" accent1="accent1" accent2="accent2" accent3="accent3" accent4="accent4" accent5="accent5" accent6="accent6" hlink="hlink" folHlink="folHlink"/>
  <p:sldLayoutIdLst>
    <p:sldLayoutId id="2147484870" r:id="rId1"/>
    <p:sldLayoutId id="2147484871" r:id="rId2"/>
    <p:sldLayoutId id="2147484872" r:id="rId3"/>
    <p:sldLayoutId id="2147484873" r:id="rId4"/>
    <p:sldLayoutId id="2147484874" r:id="rId5"/>
    <p:sldLayoutId id="2147484875" r:id="rId6"/>
    <p:sldLayoutId id="2147484876" r:id="rId7"/>
    <p:sldLayoutId id="2147484877" r:id="rId8"/>
    <p:sldLayoutId id="2147484878" r:id="rId9"/>
    <p:sldLayoutId id="2147484879" r:id="rId10"/>
    <p:sldLayoutId id="2147484880" r:id="rId11"/>
  </p:sldLayoutIdLst>
  <p:txStyles>
    <p:titleStyle>
      <a:lvl1pPr algn="l" defTabSz="1371566"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891" indent="-342891" algn="l" defTabSz="1371566"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675" indent="-342891" algn="l" defTabSz="1371566"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457" indent="-342891" algn="l" defTabSz="1371566"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240" indent="-342891" algn="l" defTabSz="1371566"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024" indent="-342891" algn="l" defTabSz="1371566"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806" indent="-342891" algn="l" defTabSz="1371566"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589" indent="-342891" algn="l" defTabSz="1371566"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371" indent="-342891" algn="l" defTabSz="1371566"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155" indent="-342891" algn="l" defTabSz="1371566"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566" rtl="0" eaLnBrk="1" latinLnBrk="0" hangingPunct="1">
        <a:defRPr sz="2700" kern="1200">
          <a:solidFill>
            <a:schemeClr val="tx1"/>
          </a:solidFill>
          <a:latin typeface="+mn-lt"/>
          <a:ea typeface="+mn-ea"/>
          <a:cs typeface="+mn-cs"/>
        </a:defRPr>
      </a:lvl1pPr>
      <a:lvl2pPr marL="685784" algn="l" defTabSz="1371566" rtl="0" eaLnBrk="1" latinLnBrk="0" hangingPunct="1">
        <a:defRPr sz="2700" kern="1200">
          <a:solidFill>
            <a:schemeClr val="tx1"/>
          </a:solidFill>
          <a:latin typeface="+mn-lt"/>
          <a:ea typeface="+mn-ea"/>
          <a:cs typeface="+mn-cs"/>
        </a:defRPr>
      </a:lvl2pPr>
      <a:lvl3pPr marL="1371566" algn="l" defTabSz="1371566" rtl="0" eaLnBrk="1" latinLnBrk="0" hangingPunct="1">
        <a:defRPr sz="2700" kern="1200">
          <a:solidFill>
            <a:schemeClr val="tx1"/>
          </a:solidFill>
          <a:latin typeface="+mn-lt"/>
          <a:ea typeface="+mn-ea"/>
          <a:cs typeface="+mn-cs"/>
        </a:defRPr>
      </a:lvl3pPr>
      <a:lvl4pPr marL="2057349" algn="l" defTabSz="1371566" rtl="0" eaLnBrk="1" latinLnBrk="0" hangingPunct="1">
        <a:defRPr sz="2700" kern="1200">
          <a:solidFill>
            <a:schemeClr val="tx1"/>
          </a:solidFill>
          <a:latin typeface="+mn-lt"/>
          <a:ea typeface="+mn-ea"/>
          <a:cs typeface="+mn-cs"/>
        </a:defRPr>
      </a:lvl4pPr>
      <a:lvl5pPr marL="2743131" algn="l" defTabSz="1371566" rtl="0" eaLnBrk="1" latinLnBrk="0" hangingPunct="1">
        <a:defRPr sz="2700" kern="1200">
          <a:solidFill>
            <a:schemeClr val="tx1"/>
          </a:solidFill>
          <a:latin typeface="+mn-lt"/>
          <a:ea typeface="+mn-ea"/>
          <a:cs typeface="+mn-cs"/>
        </a:defRPr>
      </a:lvl5pPr>
      <a:lvl6pPr marL="3428915" algn="l" defTabSz="1371566" rtl="0" eaLnBrk="1" latinLnBrk="0" hangingPunct="1">
        <a:defRPr sz="2700" kern="1200">
          <a:solidFill>
            <a:schemeClr val="tx1"/>
          </a:solidFill>
          <a:latin typeface="+mn-lt"/>
          <a:ea typeface="+mn-ea"/>
          <a:cs typeface="+mn-cs"/>
        </a:defRPr>
      </a:lvl6pPr>
      <a:lvl7pPr marL="4114697" algn="l" defTabSz="1371566" rtl="0" eaLnBrk="1" latinLnBrk="0" hangingPunct="1">
        <a:defRPr sz="2700" kern="1200">
          <a:solidFill>
            <a:schemeClr val="tx1"/>
          </a:solidFill>
          <a:latin typeface="+mn-lt"/>
          <a:ea typeface="+mn-ea"/>
          <a:cs typeface="+mn-cs"/>
        </a:defRPr>
      </a:lvl7pPr>
      <a:lvl8pPr marL="4800480" algn="l" defTabSz="1371566" rtl="0" eaLnBrk="1" latinLnBrk="0" hangingPunct="1">
        <a:defRPr sz="2700" kern="1200">
          <a:solidFill>
            <a:schemeClr val="tx1"/>
          </a:solidFill>
          <a:latin typeface="+mn-lt"/>
          <a:ea typeface="+mn-ea"/>
          <a:cs typeface="+mn-cs"/>
        </a:defRPr>
      </a:lvl8pPr>
      <a:lvl9pPr marL="5486264" algn="l" defTabSz="1371566" rtl="0" eaLnBrk="1" latinLnBrk="0" hangingPunct="1">
        <a:defRPr sz="2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9.xml"/></Relationships>
</file>

<file path=ppt/slides/_rels/slide102.xml.rels><?xml version="1.0" encoding="UTF-8" standalone="yes"?>
<Relationships xmlns="http://schemas.openxmlformats.org/package/2006/relationships"><Relationship Id="rId3" Type="http://schemas.openxmlformats.org/officeDocument/2006/relationships/image" Target="../media/image130.jpeg"/><Relationship Id="rId2" Type="http://schemas.openxmlformats.org/officeDocument/2006/relationships/notesSlide" Target="../notesSlides/notesSlide93.xml"/><Relationship Id="rId1" Type="http://schemas.openxmlformats.org/officeDocument/2006/relationships/slideLayout" Target="../slideLayouts/slideLayout21.xml"/></Relationships>
</file>

<file path=ppt/slides/_rels/slide103.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94.xml"/><Relationship Id="rId1" Type="http://schemas.openxmlformats.org/officeDocument/2006/relationships/slideLayout" Target="../slideLayouts/slideLayout46.xml"/></Relationships>
</file>

<file path=ppt/slides/_rels/slide104.xml.rels><?xml version="1.0" encoding="UTF-8" standalone="yes"?>
<Relationships xmlns="http://schemas.openxmlformats.org/package/2006/relationships"><Relationship Id="rId3" Type="http://schemas.openxmlformats.org/officeDocument/2006/relationships/image" Target="../media/image131.jpeg"/><Relationship Id="rId2" Type="http://schemas.openxmlformats.org/officeDocument/2006/relationships/notesSlide" Target="../notesSlides/notesSlide95.xml"/><Relationship Id="rId1" Type="http://schemas.openxmlformats.org/officeDocument/2006/relationships/slideLayout" Target="../slideLayouts/slideLayout47.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3.xml"/><Relationship Id="rId1" Type="http://schemas.openxmlformats.org/officeDocument/2006/relationships/slideLayout" Target="../slideLayouts/slideLayout200.xml"/></Relationships>
</file>

<file path=ppt/slides/_rels/slide14.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4.xml"/><Relationship Id="rId1" Type="http://schemas.openxmlformats.org/officeDocument/2006/relationships/slideLayout" Target="../slideLayouts/slideLayout201.xml"/></Relationships>
</file>

<file path=ppt/slides/_rels/slide15.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5.xml"/><Relationship Id="rId1" Type="http://schemas.openxmlformats.org/officeDocument/2006/relationships/slideLayout" Target="../slideLayouts/slideLayout199.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7.xml"/><Relationship Id="rId1" Type="http://schemas.openxmlformats.org/officeDocument/2006/relationships/slideLayout" Target="../slideLayouts/slideLayout44.xml"/></Relationships>
</file>

<file path=ppt/slides/_rels/slide1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8.xml"/><Relationship Id="rId1" Type="http://schemas.openxmlformats.org/officeDocument/2006/relationships/slideLayout" Target="../slideLayouts/slideLayout44.xml"/><Relationship Id="rId5" Type="http://schemas.openxmlformats.org/officeDocument/2006/relationships/image" Target="../media/image37.png"/><Relationship Id="rId4" Type="http://schemas.openxmlformats.org/officeDocument/2006/relationships/image" Target="../media/image36.png"/></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9.xml"/><Relationship Id="rId1" Type="http://schemas.openxmlformats.org/officeDocument/2006/relationships/slideLayout" Target="../slideLayouts/slideLayout3.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10.xml"/></Relationships>
</file>

<file path=ppt/slides/_rels/slide21.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21.xml"/><Relationship Id="rId1" Type="http://schemas.openxmlformats.org/officeDocument/2006/relationships/slideLayout" Target="../slideLayouts/slideLayout109.xml"/></Relationships>
</file>

<file path=ppt/slides/_rels/slide2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2.xml"/><Relationship Id="rId1" Type="http://schemas.openxmlformats.org/officeDocument/2006/relationships/slideLayout" Target="../slideLayouts/slideLayout155.xml"/><Relationship Id="rId4" Type="http://schemas.openxmlformats.org/officeDocument/2006/relationships/image" Target="../media/image40.png"/></Relationships>
</file>

<file path=ppt/slides/_rels/slide23.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23.xml"/><Relationship Id="rId1" Type="http://schemas.openxmlformats.org/officeDocument/2006/relationships/slideLayout" Target="../slideLayouts/slideLayout160.xml"/><Relationship Id="rId4" Type="http://schemas.openxmlformats.org/officeDocument/2006/relationships/image" Target="../media/image42.jpe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25.xml"/><Relationship Id="rId1" Type="http://schemas.openxmlformats.org/officeDocument/2006/relationships/slideLayout" Target="../slideLayouts/slideLayout45.xml"/><Relationship Id="rId5" Type="http://schemas.openxmlformats.org/officeDocument/2006/relationships/hyperlink" Target="https://communityengagementhub.org/" TargetMode="External"/><Relationship Id="rId4" Type="http://schemas.openxmlformats.org/officeDocument/2006/relationships/image" Target="../media/image44.jpeg"/></Relationships>
</file>

<file path=ppt/slides/_rels/slide26.xml.rels><?xml version="1.0" encoding="UTF-8" standalone="yes"?>
<Relationships xmlns="http://schemas.openxmlformats.org/package/2006/relationships"><Relationship Id="rId8" Type="http://schemas.openxmlformats.org/officeDocument/2006/relationships/image" Target="../media/image50.jpeg"/><Relationship Id="rId13" Type="http://schemas.openxmlformats.org/officeDocument/2006/relationships/image" Target="../media/image55.jpeg"/><Relationship Id="rId3" Type="http://schemas.openxmlformats.org/officeDocument/2006/relationships/image" Target="../media/image45.jpeg"/><Relationship Id="rId7" Type="http://schemas.openxmlformats.org/officeDocument/2006/relationships/image" Target="../media/image49.jpeg"/><Relationship Id="rId12" Type="http://schemas.openxmlformats.org/officeDocument/2006/relationships/image" Target="../media/image54.jpeg"/><Relationship Id="rId2" Type="http://schemas.openxmlformats.org/officeDocument/2006/relationships/notesSlide" Target="../notesSlides/notesSlide26.xml"/><Relationship Id="rId1" Type="http://schemas.openxmlformats.org/officeDocument/2006/relationships/slideLayout" Target="../slideLayouts/slideLayout1.xml"/><Relationship Id="rId6" Type="http://schemas.openxmlformats.org/officeDocument/2006/relationships/image" Target="../media/image48.jpeg"/><Relationship Id="rId11" Type="http://schemas.openxmlformats.org/officeDocument/2006/relationships/image" Target="../media/image53.jpeg"/><Relationship Id="rId5" Type="http://schemas.openxmlformats.org/officeDocument/2006/relationships/image" Target="../media/image47.jpeg"/><Relationship Id="rId10" Type="http://schemas.openxmlformats.org/officeDocument/2006/relationships/image" Target="../media/image52.jpeg"/><Relationship Id="rId4" Type="http://schemas.openxmlformats.org/officeDocument/2006/relationships/image" Target="../media/image46.jpeg"/><Relationship Id="rId9" Type="http://schemas.openxmlformats.org/officeDocument/2006/relationships/image" Target="../media/image51.jpeg"/><Relationship Id="rId14" Type="http://schemas.openxmlformats.org/officeDocument/2006/relationships/image" Target="../media/image56.jpe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28.xml"/><Relationship Id="rId1" Type="http://schemas.openxmlformats.org/officeDocument/2006/relationships/slideLayout" Target="../slideLayouts/slideLayout13.xml"/><Relationship Id="rId4" Type="http://schemas.openxmlformats.org/officeDocument/2006/relationships/image" Target="../media/image58.jpeg"/></Relationships>
</file>

<file path=ppt/slides/_rels/slide29.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29.xml"/><Relationship Id="rId1" Type="http://schemas.openxmlformats.org/officeDocument/2006/relationships/slideLayout" Target="../slideLayouts/slideLayout3.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3.xml"/><Relationship Id="rId1" Type="http://schemas.openxmlformats.org/officeDocument/2006/relationships/slideLayout" Target="../slideLayouts/slideLayout44.xml"/></Relationships>
</file>

<file path=ppt/slides/_rels/slide30.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30.xml"/><Relationship Id="rId1" Type="http://schemas.openxmlformats.org/officeDocument/2006/relationships/slideLayout" Target="../slideLayouts/slideLayout15.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32.xml"/><Relationship Id="rId1" Type="http://schemas.openxmlformats.org/officeDocument/2006/relationships/slideLayout" Target="../slideLayouts/slideLayout27.xml"/></Relationships>
</file>

<file path=ppt/slides/_rels/slide33.xml.rels><?xml version="1.0" encoding="UTF-8" standalone="yes"?>
<Relationships xmlns="http://schemas.openxmlformats.org/package/2006/relationships"><Relationship Id="rId3" Type="http://schemas.openxmlformats.org/officeDocument/2006/relationships/image" Target="../media/image61.jpeg"/><Relationship Id="rId7" Type="http://schemas.openxmlformats.org/officeDocument/2006/relationships/image" Target="../media/image65.jpeg"/><Relationship Id="rId2" Type="http://schemas.openxmlformats.org/officeDocument/2006/relationships/notesSlide" Target="../notesSlides/notesSlide33.xml"/><Relationship Id="rId1" Type="http://schemas.openxmlformats.org/officeDocument/2006/relationships/slideLayout" Target="../slideLayouts/slideLayout3.xml"/><Relationship Id="rId6" Type="http://schemas.openxmlformats.org/officeDocument/2006/relationships/image" Target="../media/image64.jpeg"/><Relationship Id="rId5" Type="http://schemas.openxmlformats.org/officeDocument/2006/relationships/image" Target="../media/image63.jpeg"/><Relationship Id="rId4" Type="http://schemas.openxmlformats.org/officeDocument/2006/relationships/image" Target="../media/image62.jpeg"/></Relationships>
</file>

<file path=ppt/slides/_rels/slide34.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34.xml"/><Relationship Id="rId1" Type="http://schemas.openxmlformats.org/officeDocument/2006/relationships/slideLayout" Target="../slideLayouts/slideLayout1.xml"/><Relationship Id="rId4" Type="http://schemas.openxmlformats.org/officeDocument/2006/relationships/image" Target="../media/image67.jpe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37.xml"/><Relationship Id="rId1" Type="http://schemas.openxmlformats.org/officeDocument/2006/relationships/slideLayout" Target="../slideLayouts/slideLayout21.xml"/><Relationship Id="rId4" Type="http://schemas.openxmlformats.org/officeDocument/2006/relationships/image" Target="../media/image69.jpeg"/></Relationships>
</file>

<file path=ppt/slides/_rels/slide39.xml.rels><?xml version="1.0" encoding="UTF-8" standalone="yes"?>
<Relationships xmlns="http://schemas.openxmlformats.org/package/2006/relationships"><Relationship Id="rId8" Type="http://schemas.openxmlformats.org/officeDocument/2006/relationships/hyperlink" Target="https://aap-inclusion-psea.alnap.org/resources-iasc" TargetMode="External"/><Relationship Id="rId13" Type="http://schemas.openxmlformats.org/officeDocument/2006/relationships/image" Target="../media/image71.png"/><Relationship Id="rId18" Type="http://schemas.openxmlformats.org/officeDocument/2006/relationships/image" Target="../media/image76.jpeg"/><Relationship Id="rId3" Type="http://schemas.openxmlformats.org/officeDocument/2006/relationships/hyperlink" Target="https://go.ifrc.org/" TargetMode="External"/><Relationship Id="rId7" Type="http://schemas.openxmlformats.org/officeDocument/2006/relationships/hyperlink" Target="https://www.cdacnetwork.org/media-landscape-guides" TargetMode="External"/><Relationship Id="rId12" Type="http://schemas.openxmlformats.org/officeDocument/2006/relationships/image" Target="../media/image70.png"/><Relationship Id="rId17" Type="http://schemas.openxmlformats.org/officeDocument/2006/relationships/image" Target="../media/image75.jpeg"/><Relationship Id="rId2" Type="http://schemas.openxmlformats.org/officeDocument/2006/relationships/notesSlide" Target="../notesSlides/notesSlide38.xml"/><Relationship Id="rId16" Type="http://schemas.openxmlformats.org/officeDocument/2006/relationships/image" Target="../media/image74.jpeg"/><Relationship Id="rId1" Type="http://schemas.openxmlformats.org/officeDocument/2006/relationships/slideLayout" Target="../slideLayouts/slideLayout3.xml"/><Relationship Id="rId6" Type="http://schemas.openxmlformats.org/officeDocument/2006/relationships/hyperlink" Target="https://www.communityengagementhub.org/" TargetMode="External"/><Relationship Id="rId11" Type="http://schemas.openxmlformats.org/officeDocument/2006/relationships/hyperlink" Target="https://www.dhsprogram.com/" TargetMode="External"/><Relationship Id="rId5" Type="http://schemas.openxmlformats.org/officeDocument/2006/relationships/hyperlink" Target="https://www.ifrc.org/documents/all" TargetMode="External"/><Relationship Id="rId15" Type="http://schemas.openxmlformats.org/officeDocument/2006/relationships/image" Target="../media/image73.jpeg"/><Relationship Id="rId10" Type="http://schemas.openxmlformats.org/officeDocument/2006/relationships/hyperlink" Target="https://reliefweb.int/" TargetMode="External"/><Relationship Id="rId19" Type="http://schemas.openxmlformats.org/officeDocument/2006/relationships/image" Target="../media/image77.jpeg"/><Relationship Id="rId4" Type="http://schemas.openxmlformats.org/officeDocument/2006/relationships/hyperlink" Target="https://go.ifrc.org/preparedness#operational-learning" TargetMode="External"/><Relationship Id="rId9" Type="http://schemas.openxmlformats.org/officeDocument/2006/relationships/hyperlink" Target="https://www.acaps.org/" TargetMode="External"/><Relationship Id="rId14" Type="http://schemas.openxmlformats.org/officeDocument/2006/relationships/image" Target="../media/image72.jpeg"/></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0.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39.xml"/><Relationship Id="rId1" Type="http://schemas.openxmlformats.org/officeDocument/2006/relationships/slideLayout" Target="../slideLayouts/slideLayout1.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41.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40.xml"/><Relationship Id="rId1" Type="http://schemas.openxmlformats.org/officeDocument/2006/relationships/slideLayout" Target="../slideLayouts/slideLayout1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09.xml"/></Relationships>
</file>

<file path=ppt/slides/_rels/slide43.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42.xml"/><Relationship Id="rId1" Type="http://schemas.openxmlformats.org/officeDocument/2006/relationships/slideLayout" Target="../slideLayouts/slideLayout3.xml"/><Relationship Id="rId5" Type="http://schemas.openxmlformats.org/officeDocument/2006/relationships/image" Target="../media/image81.png"/><Relationship Id="rId4" Type="http://schemas.openxmlformats.org/officeDocument/2006/relationships/image" Target="../media/image80.png"/></Relationships>
</file>

<file path=ppt/slides/_rels/slide44.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43.xml"/><Relationship Id="rId1" Type="http://schemas.openxmlformats.org/officeDocument/2006/relationships/slideLayout" Target="../slideLayouts/slideLayout3.xml"/><Relationship Id="rId6" Type="http://schemas.openxmlformats.org/officeDocument/2006/relationships/image" Target="../media/image85.png"/><Relationship Id="rId5" Type="http://schemas.openxmlformats.org/officeDocument/2006/relationships/image" Target="../media/image84.png"/><Relationship Id="rId4" Type="http://schemas.openxmlformats.org/officeDocument/2006/relationships/image" Target="../media/image83.pn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notesSlide" Target="../notesSlides/notesSlide45.xml"/><Relationship Id="rId1" Type="http://schemas.openxmlformats.org/officeDocument/2006/relationships/slideLayout" Target="../slideLayouts/slideLayout22.xml"/><Relationship Id="rId6" Type="http://schemas.openxmlformats.org/officeDocument/2006/relationships/image" Target="../media/image87.jpeg"/><Relationship Id="rId5" Type="http://schemas.openxmlformats.org/officeDocument/2006/relationships/image" Target="../media/image69.jpeg"/><Relationship Id="rId4" Type="http://schemas.openxmlformats.org/officeDocument/2006/relationships/image" Target="../media/image63.jpeg"/></Relationships>
</file>

<file path=ppt/slides/_rels/slide47.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46.xml"/><Relationship Id="rId1" Type="http://schemas.openxmlformats.org/officeDocument/2006/relationships/slideLayout" Target="../slideLayouts/slideLayout3.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7.xml"/></Relationships>
</file>

<file path=ppt/slides/_rels/slide49.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48.xml"/><Relationship Id="rId1" Type="http://schemas.openxmlformats.org/officeDocument/2006/relationships/slideLayout" Target="../slideLayouts/slideLayout3.xml"/><Relationship Id="rId6" Type="http://schemas.openxmlformats.org/officeDocument/2006/relationships/image" Target="../media/image88.jpeg"/><Relationship Id="rId5" Type="http://schemas.openxmlformats.org/officeDocument/2006/relationships/image" Target="../media/image87.jpeg"/><Relationship Id="rId4" Type="http://schemas.openxmlformats.org/officeDocument/2006/relationships/image" Target="../media/image69.jpeg"/></Relationships>
</file>

<file path=ppt/slides/_rels/slide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5.xml"/><Relationship Id="rId1" Type="http://schemas.openxmlformats.org/officeDocument/2006/relationships/slideLayout" Target="../slideLayouts/slideLayout48.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9.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3" Type="http://schemas.openxmlformats.org/officeDocument/2006/relationships/image" Target="../media/image90.jpeg"/><Relationship Id="rId7" Type="http://schemas.openxmlformats.org/officeDocument/2006/relationships/image" Target="../media/image93.jpeg"/><Relationship Id="rId2" Type="http://schemas.openxmlformats.org/officeDocument/2006/relationships/notesSlide" Target="../notesSlides/notesSlide51.xml"/><Relationship Id="rId1" Type="http://schemas.openxmlformats.org/officeDocument/2006/relationships/slideLayout" Target="../slideLayouts/slideLayout36.xml"/><Relationship Id="rId6" Type="http://schemas.openxmlformats.org/officeDocument/2006/relationships/image" Target="../media/image92.jpeg"/><Relationship Id="rId5" Type="http://schemas.openxmlformats.org/officeDocument/2006/relationships/image" Target="../media/image91.jpeg"/><Relationship Id="rId4" Type="http://schemas.openxmlformats.org/officeDocument/2006/relationships/image" Target="../media/image88.jpeg"/></Relationships>
</file>

<file path=ppt/slides/_rels/slide55.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notesSlide" Target="../notesSlides/notesSlide52.xml"/><Relationship Id="rId1" Type="http://schemas.openxmlformats.org/officeDocument/2006/relationships/slideLayout" Target="../slideLayouts/slideLayout34.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notesSlide" Target="../notesSlides/notesSlide54.xml"/><Relationship Id="rId1" Type="http://schemas.openxmlformats.org/officeDocument/2006/relationships/slideLayout" Target="../slideLayouts/slideLayout3.xml"/><Relationship Id="rId4" Type="http://schemas.openxmlformats.org/officeDocument/2006/relationships/image" Target="../media/image96.jpeg"/></Relationships>
</file>

<file path=ppt/slides/_rels/slide58.xml.rels><?xml version="1.0" encoding="UTF-8" standalone="yes"?>
<Relationships xmlns="http://schemas.openxmlformats.org/package/2006/relationships"><Relationship Id="rId3" Type="http://schemas.openxmlformats.org/officeDocument/2006/relationships/image" Target="../media/image97.jpeg"/><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image" Target="../media/image88.jpeg"/><Relationship Id="rId7" Type="http://schemas.openxmlformats.org/officeDocument/2006/relationships/image" Target="../media/image61.jpeg"/><Relationship Id="rId2" Type="http://schemas.openxmlformats.org/officeDocument/2006/relationships/notesSlide" Target="../notesSlides/notesSlide56.xml"/><Relationship Id="rId1" Type="http://schemas.openxmlformats.org/officeDocument/2006/relationships/slideLayout" Target="../slideLayouts/slideLayout3.xml"/><Relationship Id="rId6" Type="http://schemas.openxmlformats.org/officeDocument/2006/relationships/image" Target="../media/image93.jpeg"/><Relationship Id="rId5" Type="http://schemas.openxmlformats.org/officeDocument/2006/relationships/image" Target="../media/image92.jpeg"/><Relationship Id="rId4" Type="http://schemas.openxmlformats.org/officeDocument/2006/relationships/image" Target="../media/image91.jpeg"/></Relationships>
</file>

<file path=ppt/slides/_rels/slide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7.xml"/><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notesSlide" Target="../notesSlides/notesSlide58.xml"/><Relationship Id="rId1" Type="http://schemas.openxmlformats.org/officeDocument/2006/relationships/slideLayout" Target="../slideLayouts/slideLayout26.xml"/><Relationship Id="rId6" Type="http://schemas.openxmlformats.org/officeDocument/2006/relationships/image" Target="../media/image100.jpeg"/><Relationship Id="rId5" Type="http://schemas.openxmlformats.org/officeDocument/2006/relationships/image" Target="../media/image93.jpeg"/><Relationship Id="rId4" Type="http://schemas.openxmlformats.org/officeDocument/2006/relationships/image" Target="../media/image99.jpeg"/></Relationships>
</file>

<file path=ppt/slides/_rels/slide63.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59.xml"/><Relationship Id="rId1" Type="http://schemas.openxmlformats.org/officeDocument/2006/relationships/slideLayout" Target="../slideLayouts/slideLayout66.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notesSlide" Target="../notesSlides/notesSlide61.xml"/><Relationship Id="rId1" Type="http://schemas.openxmlformats.org/officeDocument/2006/relationships/slideLayout" Target="../slideLayouts/slideLayout3.xml"/><Relationship Id="rId4" Type="http://schemas.microsoft.com/office/2007/relationships/hdphoto" Target="../media/hdphoto1.wdp"/></Relationships>
</file>

<file path=ppt/slides/_rels/slide66.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notesSlide" Target="../notesSlides/notesSlide62.xml"/><Relationship Id="rId1" Type="http://schemas.openxmlformats.org/officeDocument/2006/relationships/slideLayout" Target="../slideLayouts/slideLayout3.xml"/><Relationship Id="rId6" Type="http://schemas.openxmlformats.org/officeDocument/2006/relationships/image" Target="../media/image100.jpeg"/><Relationship Id="rId5" Type="http://schemas.openxmlformats.org/officeDocument/2006/relationships/image" Target="../media/image99.jpeg"/><Relationship Id="rId4" Type="http://schemas.openxmlformats.org/officeDocument/2006/relationships/image" Target="../media/image61.jpe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3" Type="http://schemas.openxmlformats.org/officeDocument/2006/relationships/image" Target="../media/image102.jpeg"/><Relationship Id="rId2" Type="http://schemas.openxmlformats.org/officeDocument/2006/relationships/notesSlide" Target="../notesSlides/notesSlide63.xml"/><Relationship Id="rId1" Type="http://schemas.openxmlformats.org/officeDocument/2006/relationships/slideLayout" Target="../slideLayouts/slideLayout15.xml"/><Relationship Id="rId6" Type="http://schemas.openxmlformats.org/officeDocument/2006/relationships/image" Target="../media/image105.png"/><Relationship Id="rId5" Type="http://schemas.openxmlformats.org/officeDocument/2006/relationships/image" Target="../media/image104.png"/><Relationship Id="rId4" Type="http://schemas.openxmlformats.org/officeDocument/2006/relationships/image" Target="../media/image103.png"/></Relationships>
</file>

<file path=ppt/slides/_rels/slide69.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64.xml"/><Relationship Id="rId1" Type="http://schemas.openxmlformats.org/officeDocument/2006/relationships/slideLayout" Target="../slideLayouts/slideLayout3.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70.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notesSlide" Target="../notesSlides/notesSlide65.xml"/><Relationship Id="rId1" Type="http://schemas.openxmlformats.org/officeDocument/2006/relationships/slideLayout" Target="../slideLayouts/slideLayout3.xml"/><Relationship Id="rId6" Type="http://schemas.openxmlformats.org/officeDocument/2006/relationships/image" Target="../media/image109.png"/><Relationship Id="rId5" Type="http://schemas.openxmlformats.org/officeDocument/2006/relationships/image" Target="../media/image108.png"/><Relationship Id="rId4" Type="http://schemas.openxmlformats.org/officeDocument/2006/relationships/image" Target="../media/image107.png"/></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67.xml"/><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9.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3" Type="http://schemas.openxmlformats.org/officeDocument/2006/relationships/image" Target="../media/image110.jpeg"/><Relationship Id="rId2" Type="http://schemas.openxmlformats.org/officeDocument/2006/relationships/notesSlide" Target="../notesSlides/notesSlide69.xml"/><Relationship Id="rId1" Type="http://schemas.openxmlformats.org/officeDocument/2006/relationships/slideLayout" Target="../slideLayouts/slideLayout44.xml"/><Relationship Id="rId5" Type="http://schemas.openxmlformats.org/officeDocument/2006/relationships/image" Target="../media/image87.jpeg"/><Relationship Id="rId4" Type="http://schemas.openxmlformats.org/officeDocument/2006/relationships/image" Target="../media/image91.jpeg"/></Relationships>
</file>

<file path=ppt/slides/_rels/slide76.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70.xml"/><Relationship Id="rId1" Type="http://schemas.openxmlformats.org/officeDocument/2006/relationships/slideLayout" Target="../slideLayouts/slideLayout3.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77.xml.rels><?xml version="1.0" encoding="UTF-8" standalone="yes"?>
<Relationships xmlns="http://schemas.openxmlformats.org/package/2006/relationships"><Relationship Id="rId3" Type="http://schemas.openxmlformats.org/officeDocument/2006/relationships/image" Target="../media/image111.jpeg"/><Relationship Id="rId2" Type="http://schemas.openxmlformats.org/officeDocument/2006/relationships/notesSlide" Target="../notesSlides/notesSlide71.xml"/><Relationship Id="rId1" Type="http://schemas.openxmlformats.org/officeDocument/2006/relationships/slideLayout" Target="../slideLayouts/slideLayout27.xml"/></Relationships>
</file>

<file path=ppt/slides/_rels/slide78.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notesSlide" Target="../notesSlides/notesSlide72.xml"/><Relationship Id="rId1" Type="http://schemas.openxmlformats.org/officeDocument/2006/relationships/slideLayout" Target="../slideLayouts/slideLayout1.xml"/><Relationship Id="rId4" Type="http://schemas.openxmlformats.org/officeDocument/2006/relationships/image" Target="../media/image113.jpeg"/></Relationships>
</file>

<file path=ppt/slides/_rels/slide79.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notesSlide" Target="../notesSlides/notesSlide73.xml"/><Relationship Id="rId1" Type="http://schemas.openxmlformats.org/officeDocument/2006/relationships/slideLayout" Target="../slideLayouts/slideLayout3.xml"/><Relationship Id="rId6" Type="http://schemas.openxmlformats.org/officeDocument/2006/relationships/image" Target="../media/image114.jpeg"/><Relationship Id="rId5" Type="http://schemas.openxmlformats.org/officeDocument/2006/relationships/image" Target="../media/image87.jpeg"/><Relationship Id="rId4" Type="http://schemas.openxmlformats.org/officeDocument/2006/relationships/image" Target="../media/image91.jpeg"/></Relationships>
</file>

<file path=ppt/slides/_rels/slide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1.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74.xml"/><Relationship Id="rId1" Type="http://schemas.openxmlformats.org/officeDocument/2006/relationships/slideLayout" Target="../slideLayouts/slideLayout3.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82.xml.rels><?xml version="1.0" encoding="UTF-8" standalone="yes"?>
<Relationships xmlns="http://schemas.openxmlformats.org/package/2006/relationships"><Relationship Id="rId3" Type="http://schemas.openxmlformats.org/officeDocument/2006/relationships/image" Target="../media/image115.jpeg"/><Relationship Id="rId2" Type="http://schemas.openxmlformats.org/officeDocument/2006/relationships/notesSlide" Target="../notesSlides/notesSlide75.xml"/><Relationship Id="rId1" Type="http://schemas.openxmlformats.org/officeDocument/2006/relationships/slideLayout" Target="../slideLayouts/slideLayout37.xml"/></Relationships>
</file>

<file path=ppt/slides/_rels/slide83.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notesSlide" Target="../notesSlides/notesSlide76.xml"/><Relationship Id="rId1" Type="http://schemas.openxmlformats.org/officeDocument/2006/relationships/slideLayout" Target="../slideLayouts/slideLayout3.xml"/><Relationship Id="rId5" Type="http://schemas.openxmlformats.org/officeDocument/2006/relationships/image" Target="../media/image92.jpeg"/><Relationship Id="rId4" Type="http://schemas.openxmlformats.org/officeDocument/2006/relationships/image" Target="../media/image91.jpeg"/></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4.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3" Type="http://schemas.openxmlformats.org/officeDocument/2006/relationships/image" Target="../media/image116.png"/><Relationship Id="rId7" Type="http://schemas.openxmlformats.org/officeDocument/2006/relationships/image" Target="../media/image120.png"/><Relationship Id="rId2" Type="http://schemas.openxmlformats.org/officeDocument/2006/relationships/notesSlide" Target="../notesSlides/notesSlide79.xml"/><Relationship Id="rId1" Type="http://schemas.openxmlformats.org/officeDocument/2006/relationships/slideLayout" Target="../slideLayouts/slideLayout1.xml"/><Relationship Id="rId6" Type="http://schemas.openxmlformats.org/officeDocument/2006/relationships/image" Target="../media/image119.jpeg"/><Relationship Id="rId5" Type="http://schemas.openxmlformats.org/officeDocument/2006/relationships/image" Target="../media/image118.png"/><Relationship Id="rId4" Type="http://schemas.openxmlformats.org/officeDocument/2006/relationships/image" Target="../media/image117.jpeg"/></Relationships>
</file>

<file path=ppt/slides/_rels/slide87.xml.rels><?xml version="1.0" encoding="UTF-8" standalone="yes"?>
<Relationships xmlns="http://schemas.openxmlformats.org/package/2006/relationships"><Relationship Id="rId3" Type="http://schemas.openxmlformats.org/officeDocument/2006/relationships/image" Target="../media/image121.jpeg"/><Relationship Id="rId2" Type="http://schemas.openxmlformats.org/officeDocument/2006/relationships/notesSlide" Target="../notesSlides/notesSlide80.xml"/><Relationship Id="rId1" Type="http://schemas.openxmlformats.org/officeDocument/2006/relationships/slideLayout" Target="../slideLayouts/slideLayout22.xml"/><Relationship Id="rId5" Type="http://schemas.openxmlformats.org/officeDocument/2006/relationships/image" Target="../media/image92.jpeg"/><Relationship Id="rId4" Type="http://schemas.openxmlformats.org/officeDocument/2006/relationships/image" Target="../media/image93.jpeg"/></Relationships>
</file>

<file path=ppt/slides/_rels/slide88.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81.xml"/><Relationship Id="rId1" Type="http://schemas.openxmlformats.org/officeDocument/2006/relationships/slideLayout" Target="../slideLayouts/slideLayout46.xml"/><Relationship Id="rId4" Type="http://schemas.openxmlformats.org/officeDocument/2006/relationships/image" Target="../media/image122.jpeg"/></Relationships>
</file>

<file path=ppt/slides/_rels/slide89.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notesSlide" Target="../notesSlides/notesSlide82.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9.xml"/><Relationship Id="rId1" Type="http://schemas.openxmlformats.org/officeDocument/2006/relationships/slideLayout" Target="../slideLayouts/slideLayout233.xml"/></Relationships>
</file>

<file path=ppt/slides/_rels/slide90.xml.rels><?xml version="1.0" encoding="UTF-8" standalone="yes"?>
<Relationships xmlns="http://schemas.openxmlformats.org/package/2006/relationships"><Relationship Id="rId3" Type="http://schemas.openxmlformats.org/officeDocument/2006/relationships/image" Target="../media/image124.jpeg"/><Relationship Id="rId2" Type="http://schemas.openxmlformats.org/officeDocument/2006/relationships/notesSlide" Target="../notesSlides/notesSlide83.xml"/><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3" Type="http://schemas.openxmlformats.org/officeDocument/2006/relationships/image" Target="../media/image125.jpeg"/><Relationship Id="rId2" Type="http://schemas.openxmlformats.org/officeDocument/2006/relationships/notesSlide" Target="../notesSlides/notesSlide84.xml"/><Relationship Id="rId1" Type="http://schemas.openxmlformats.org/officeDocument/2006/relationships/slideLayout" Target="../slideLayouts/slideLayout3.xml"/></Relationships>
</file>

<file path=ppt/slides/_rels/slide92.xml.rels><?xml version="1.0" encoding="UTF-8" standalone="yes"?>
<Relationships xmlns="http://schemas.openxmlformats.org/package/2006/relationships"><Relationship Id="rId3" Type="http://schemas.openxmlformats.org/officeDocument/2006/relationships/image" Target="../media/image92.jpeg"/><Relationship Id="rId7" Type="http://schemas.openxmlformats.org/officeDocument/2006/relationships/image" Target="../media/image126.jpeg"/><Relationship Id="rId2" Type="http://schemas.openxmlformats.org/officeDocument/2006/relationships/notesSlide" Target="../notesSlides/notesSlide85.xml"/><Relationship Id="rId1" Type="http://schemas.openxmlformats.org/officeDocument/2006/relationships/slideLayout" Target="../slideLayouts/slideLayout3.xml"/><Relationship Id="rId6" Type="http://schemas.openxmlformats.org/officeDocument/2006/relationships/image" Target="../media/image61.jpeg"/><Relationship Id="rId5" Type="http://schemas.openxmlformats.org/officeDocument/2006/relationships/image" Target="../media/image93.jpeg"/><Relationship Id="rId4" Type="http://schemas.openxmlformats.org/officeDocument/2006/relationships/image" Target="../media/image114.jpeg"/></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4.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86.xml"/><Relationship Id="rId1" Type="http://schemas.openxmlformats.org/officeDocument/2006/relationships/slideLayout" Target="../slideLayouts/slideLayout3.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9.xml"/></Relationships>
</file>

<file path=ppt/slides/_rels/slide96.xml.rels><?xml version="1.0" encoding="UTF-8" standalone="yes"?>
<Relationships xmlns="http://schemas.openxmlformats.org/package/2006/relationships"><Relationship Id="rId3" Type="http://schemas.openxmlformats.org/officeDocument/2006/relationships/image" Target="../media/image127.jpeg"/><Relationship Id="rId2" Type="http://schemas.openxmlformats.org/officeDocument/2006/relationships/notesSlide" Target="../notesSlides/notesSlide88.xml"/><Relationship Id="rId1" Type="http://schemas.openxmlformats.org/officeDocument/2006/relationships/slideLayout" Target="../slideLayouts/slideLayout34.xml"/><Relationship Id="rId5" Type="http://schemas.openxmlformats.org/officeDocument/2006/relationships/image" Target="../media/image114.jpeg"/><Relationship Id="rId4" Type="http://schemas.openxmlformats.org/officeDocument/2006/relationships/image" Target="../media/image92.jpeg"/></Relationships>
</file>

<file path=ppt/slides/_rels/slide97.xml.rels><?xml version="1.0" encoding="UTF-8" standalone="yes"?>
<Relationships xmlns="http://schemas.openxmlformats.org/package/2006/relationships"><Relationship Id="rId3" Type="http://schemas.openxmlformats.org/officeDocument/2006/relationships/image" Target="../media/image128.jpeg"/><Relationship Id="rId2" Type="http://schemas.openxmlformats.org/officeDocument/2006/relationships/notesSlide" Target="../notesSlides/notesSlide89.xml"/><Relationship Id="rId1" Type="http://schemas.openxmlformats.org/officeDocument/2006/relationships/slideLayout" Target="../slideLayouts/slideLayout22.xml"/></Relationships>
</file>

<file path=ppt/slides/_rels/slide98.xml.rels><?xml version="1.0" encoding="UTF-8" standalone="yes"?>
<Relationships xmlns="http://schemas.openxmlformats.org/package/2006/relationships"><Relationship Id="rId3" Type="http://schemas.openxmlformats.org/officeDocument/2006/relationships/hyperlink" Target="https://www.youtube.com/watch?v=KUh6WJ87a44" TargetMode="External"/><Relationship Id="rId2" Type="http://schemas.openxmlformats.org/officeDocument/2006/relationships/notesSlide" Target="../notesSlides/notesSlide90.xml"/><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notesSlide" Target="../notesSlides/notesSlide91.xml"/><Relationship Id="rId1" Type="http://schemas.openxmlformats.org/officeDocument/2006/relationships/slideLayout" Target="../slideLayouts/slideLayout3.xml"/><Relationship Id="rId5" Type="http://schemas.openxmlformats.org/officeDocument/2006/relationships/image" Target="../media/image129.png"/><Relationship Id="rId4" Type="http://schemas.openxmlformats.org/officeDocument/2006/relationships/image" Target="../media/image11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A8CF5D7-931A-E34A-8DFA-F704EDEFB466}"/>
              </a:ext>
            </a:extLst>
          </p:cNvPr>
          <p:cNvPicPr>
            <a:picLocks noChangeAspect="1"/>
          </p:cNvPicPr>
          <p:nvPr/>
        </p:nvPicPr>
        <p:blipFill>
          <a:blip r:embed="rId3"/>
          <a:stretch>
            <a:fillRect/>
          </a:stretch>
        </p:blipFill>
        <p:spPr>
          <a:xfrm>
            <a:off x="0" y="0"/>
            <a:ext cx="10288588" cy="10288588"/>
          </a:xfrm>
          <a:prstGeom prst="rect">
            <a:avLst/>
          </a:prstGeom>
        </p:spPr>
      </p:pic>
      <p:sp>
        <p:nvSpPr>
          <p:cNvPr id="5" name="Google Shape;278;p1">
            <a:extLst>
              <a:ext uri="{FF2B5EF4-FFF2-40B4-BE49-F238E27FC236}">
                <a16:creationId xmlns:a16="http://schemas.microsoft.com/office/drawing/2014/main" id="{5C16D500-E3B0-A149-A45C-A50B29AEA9CC}"/>
              </a:ext>
            </a:extLst>
          </p:cNvPr>
          <p:cNvSpPr/>
          <p:nvPr/>
        </p:nvSpPr>
        <p:spPr>
          <a:xfrm>
            <a:off x="12182167" y="2672742"/>
            <a:ext cx="5044099" cy="4124166"/>
          </a:xfrm>
          <a:prstGeom prst="rect">
            <a:avLst/>
          </a:prstGeom>
          <a:noFill/>
          <a:ln>
            <a:noFill/>
          </a:ln>
        </p:spPr>
        <p:txBody>
          <a:bodyPr spcFirstLastPara="1" wrap="square" lIns="91425" tIns="45700" rIns="91425" bIns="45700" anchor="t" anchorCtr="0">
            <a:spAutoFit/>
          </a:bodyPr>
          <a:lstStyle/>
          <a:p>
            <a:pPr marL="0" marR="0" lvl="0" indent="0" algn="just" rtl="1">
              <a:spcBef>
                <a:spcPts val="0"/>
              </a:spcBef>
              <a:spcAft>
                <a:spcPts val="0"/>
              </a:spcAft>
              <a:buNone/>
            </a:pPr>
            <a:r>
              <a:rPr lang="ar-JO" sz="5400" b="1" dirty="0">
                <a:solidFill>
                  <a:srgbClr val="F5333F"/>
                </a:solidFill>
                <a:ea typeface="Calibri" panose="020F0502020204030204" pitchFamily="34" charset="0"/>
                <a:cs typeface="Calibri" panose="020F0502020204030204" pitchFamily="34" charset="0"/>
                <a:sym typeface="Montserrat"/>
              </a:rPr>
              <a:t>المشاركة المجتمعية والمساءلة في حالات الطوارئ</a:t>
            </a:r>
            <a:endParaRPr sz="3600" b="1" dirty="0">
              <a:solidFill>
                <a:schemeClr val="dk1"/>
              </a:solidFill>
              <a:ea typeface="Calibri" panose="020F0502020204030204" pitchFamily="34" charset="0"/>
              <a:cs typeface="Calibri" panose="020F0502020204030204" pitchFamily="34" charset="0"/>
              <a:sym typeface="Montserrat"/>
            </a:endParaRPr>
          </a:p>
          <a:p>
            <a:pPr marL="0" marR="0" lvl="0" indent="0" algn="just" rtl="1">
              <a:spcBef>
                <a:spcPts val="0"/>
              </a:spcBef>
              <a:spcAft>
                <a:spcPts val="0"/>
              </a:spcAft>
              <a:buNone/>
            </a:pPr>
            <a:r>
              <a:rPr lang="ar-JO" sz="3600" b="1" dirty="0">
                <a:solidFill>
                  <a:srgbClr val="0F2042"/>
                </a:solidFill>
                <a:ea typeface="Calibri" panose="020F0502020204030204" pitchFamily="34" charset="0"/>
                <a:cs typeface="Calibri" panose="020F0502020204030204" pitchFamily="34" charset="0"/>
                <a:sym typeface="Montserrat"/>
              </a:rPr>
              <a:t>يوم تدريبي</a:t>
            </a:r>
            <a:endParaRPr lang="en-GB" sz="3600" dirty="0">
              <a:solidFill>
                <a:srgbClr val="0F2042"/>
              </a:solidFill>
              <a:ea typeface="Calibri" panose="020F0502020204030204" pitchFamily="34" charset="0"/>
              <a:cs typeface="Calibri" panose="020F0502020204030204" pitchFamily="34" charset="0"/>
              <a:sym typeface="Montserrat"/>
            </a:endParaRPr>
          </a:p>
          <a:p>
            <a:pPr marL="0" marR="0" lvl="0" indent="0" algn="just" rtl="1">
              <a:spcBef>
                <a:spcPts val="0"/>
              </a:spcBef>
              <a:spcAft>
                <a:spcPts val="0"/>
              </a:spcAft>
              <a:buNone/>
            </a:pPr>
            <a:endParaRPr lang="en-GB" sz="3600" dirty="0">
              <a:solidFill>
                <a:srgbClr val="0F2042"/>
              </a:solidFill>
              <a:ea typeface="Calibri" panose="020F0502020204030204" pitchFamily="34" charset="0"/>
              <a:cs typeface="Calibri" panose="020F0502020204030204" pitchFamily="34" charset="0"/>
              <a:sym typeface="Montserrat"/>
            </a:endParaRPr>
          </a:p>
          <a:p>
            <a:pPr marL="0" marR="0" lvl="0" indent="0" algn="just" rtl="1">
              <a:spcBef>
                <a:spcPts val="0"/>
              </a:spcBef>
              <a:spcAft>
                <a:spcPts val="0"/>
              </a:spcAft>
              <a:buNone/>
            </a:pPr>
            <a:r>
              <a:rPr lang="ar-JO" sz="2800" dirty="0">
                <a:solidFill>
                  <a:srgbClr val="0F2042"/>
                </a:solidFill>
                <a:ea typeface="Calibri" panose="020F0502020204030204" pitchFamily="34" charset="0"/>
                <a:cs typeface="Calibri" panose="020F0502020204030204" pitchFamily="34" charset="0"/>
                <a:sym typeface="Montserrat"/>
              </a:rPr>
              <a:t>عبر الإننترنت</a:t>
            </a:r>
            <a:endParaRPr sz="2800" dirty="0">
              <a:solidFill>
                <a:srgbClr val="0F2042"/>
              </a:solidFill>
              <a:ea typeface="Calibri" panose="020F0502020204030204" pitchFamily="34" charset="0"/>
              <a:cs typeface="Calibri" panose="020F0502020204030204" pitchFamily="34" charset="0"/>
              <a:sym typeface="Montserrat"/>
            </a:endParaRPr>
          </a:p>
        </p:txBody>
      </p:sp>
    </p:spTree>
    <p:extLst>
      <p:ext uri="{BB962C8B-B14F-4D97-AF65-F5344CB8AC3E}">
        <p14:creationId xmlns:p14="http://schemas.microsoft.com/office/powerpoint/2010/main" val="28180736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518"/>
        <p:cNvGrpSpPr/>
        <p:nvPr/>
      </p:nvGrpSpPr>
      <p:grpSpPr>
        <a:xfrm>
          <a:off x="0" y="0"/>
          <a:ext cx="0" cy="0"/>
          <a:chOff x="0" y="0"/>
          <a:chExt cx="0" cy="0"/>
        </a:xfrm>
      </p:grpSpPr>
      <p:sp>
        <p:nvSpPr>
          <p:cNvPr id="519" name="Google Shape;519;p7"/>
          <p:cNvSpPr txBox="1">
            <a:spLocks noGrp="1"/>
          </p:cNvSpPr>
          <p:nvPr>
            <p:ph type="title"/>
          </p:nvPr>
        </p:nvSpPr>
        <p:spPr>
          <a:xfrm>
            <a:off x="525086" y="704001"/>
            <a:ext cx="17237075" cy="1501775"/>
          </a:xfrm>
          <a:prstGeom prst="rect">
            <a:avLst/>
          </a:prstGeom>
          <a:noFill/>
          <a:ln>
            <a:noFill/>
          </a:ln>
        </p:spPr>
        <p:txBody>
          <a:bodyPr spcFirstLastPara="1" wrap="square" lIns="91425" tIns="45700" rIns="91425" bIns="45700" anchor="t" anchorCtr="0">
            <a:noAutofit/>
          </a:bodyPr>
          <a:lstStyle/>
          <a:p>
            <a:pPr marL="0" marR="0" lvl="0" indent="0" algn="r" rtl="1">
              <a:lnSpc>
                <a:spcPct val="90000"/>
              </a:lnSpc>
              <a:spcBef>
                <a:spcPts val="0"/>
              </a:spcBef>
              <a:spcAft>
                <a:spcPts val="0"/>
              </a:spcAft>
              <a:buClr>
                <a:schemeClr val="lt2"/>
              </a:buClr>
              <a:buSzPts val="4800"/>
              <a:buFont typeface="Montserrat"/>
              <a:buNone/>
            </a:pPr>
            <a:r>
              <a:rPr lang="ar-JO" sz="4800" b="1" i="0" u="none" strike="noStrike" cap="none" dirty="0">
                <a:solidFill>
                  <a:schemeClr val="lt2"/>
                </a:solidFill>
                <a:latin typeface="Calibri" panose="020F0502020204030204" pitchFamily="34" charset="0"/>
                <a:ea typeface="Calibri" panose="020F0502020204030204" pitchFamily="34" charset="0"/>
                <a:cs typeface="Calibri" panose="020F0502020204030204" pitchFamily="34" charset="0"/>
                <a:sym typeface="Montserrat"/>
              </a:rPr>
              <a:t>أسماء متغيرة - غايات متشابهة</a:t>
            </a:r>
            <a:endParaRPr sz="1400" b="0" i="0" u="none" strike="noStrike" cap="none" dirty="0">
              <a:solidFill>
                <a:srgbClr val="000000"/>
              </a:solidFill>
              <a:latin typeface="Calibri" panose="020F0502020204030204" pitchFamily="34" charset="0"/>
              <a:ea typeface="Calibri" panose="020F0502020204030204" pitchFamily="34" charset="0"/>
              <a:cs typeface="Calibri" panose="020F0502020204030204" pitchFamily="34" charset="0"/>
              <a:sym typeface="Arial"/>
            </a:endParaRPr>
          </a:p>
        </p:txBody>
      </p:sp>
      <p:sp>
        <p:nvSpPr>
          <p:cNvPr id="520" name="Google Shape;520;p7"/>
          <p:cNvSpPr txBox="1"/>
          <p:nvPr/>
        </p:nvSpPr>
        <p:spPr>
          <a:xfrm>
            <a:off x="9113414" y="2604494"/>
            <a:ext cx="8433719" cy="492402"/>
          </a:xfrm>
          <a:prstGeom prst="rect">
            <a:avLst/>
          </a:prstGeom>
          <a:noFill/>
          <a:ln>
            <a:noFill/>
          </a:ln>
        </p:spPr>
        <p:txBody>
          <a:bodyPr spcFirstLastPara="1" wrap="square" lIns="91425" tIns="45700" rIns="91425" bIns="45700" anchor="ctr" anchorCtr="0">
            <a:spAutoFit/>
          </a:bodyPr>
          <a:lstStyle/>
          <a:p>
            <a:pPr lvl="0" algn="r" rtl="1">
              <a:spcBef>
                <a:spcPts val="0"/>
              </a:spcBef>
              <a:spcAft>
                <a:spcPts val="0"/>
              </a:spcAft>
              <a:buClr>
                <a:srgbClr val="000000"/>
              </a:buClr>
              <a:buSzPts val="2600"/>
            </a:pPr>
            <a:r>
              <a:rPr lang="ar-JO" sz="2600" b="1" dirty="0">
                <a:solidFill>
                  <a:srgbClr val="01C8C3"/>
                </a:solidFill>
                <a:ea typeface="Calibri" panose="020F0502020204030204" pitchFamily="34" charset="0"/>
                <a:cs typeface="Calibri" panose="020F0502020204030204" pitchFamily="34" charset="0"/>
                <a:sym typeface="Open Sans"/>
              </a:rPr>
              <a:t>المشاركة المجتمعية والمساءلة</a:t>
            </a:r>
            <a:endParaRPr sz="2600" b="0" i="0" u="none" strike="noStrike" cap="none" dirty="0">
              <a:solidFill>
                <a:srgbClr val="01C8C3"/>
              </a:solidFill>
              <a:ea typeface="Calibri" panose="020F0502020204030204" pitchFamily="34" charset="0"/>
              <a:cs typeface="Calibri" panose="020F0502020204030204" pitchFamily="34" charset="0"/>
              <a:sym typeface="Open Sans"/>
            </a:endParaRPr>
          </a:p>
        </p:txBody>
      </p:sp>
      <p:sp>
        <p:nvSpPr>
          <p:cNvPr id="521" name="Google Shape;521;p7"/>
          <p:cNvSpPr txBox="1"/>
          <p:nvPr/>
        </p:nvSpPr>
        <p:spPr>
          <a:xfrm>
            <a:off x="8928973" y="4027771"/>
            <a:ext cx="8618160" cy="492402"/>
          </a:xfrm>
          <a:prstGeom prst="rect">
            <a:avLst/>
          </a:prstGeom>
          <a:noFill/>
          <a:ln>
            <a:noFill/>
          </a:ln>
        </p:spPr>
        <p:txBody>
          <a:bodyPr spcFirstLastPara="1" wrap="square" lIns="91425" tIns="45700" rIns="91425" bIns="45700" anchor="ctr" anchorCtr="0">
            <a:spAutoFit/>
          </a:bodyPr>
          <a:lstStyle/>
          <a:p>
            <a:pPr marL="0" marR="0" lvl="0" indent="0" algn="r" rtl="1">
              <a:lnSpc>
                <a:spcPct val="100000"/>
              </a:lnSpc>
              <a:spcBef>
                <a:spcPts val="0"/>
              </a:spcBef>
              <a:spcAft>
                <a:spcPts val="0"/>
              </a:spcAft>
              <a:buClr>
                <a:srgbClr val="000000"/>
              </a:buClr>
              <a:buSzPts val="2600"/>
              <a:buFont typeface="Arial"/>
              <a:buNone/>
            </a:pPr>
            <a:r>
              <a:rPr lang="ar-JO" sz="2600" b="1" i="0" u="none" strike="noStrike" cap="none" dirty="0">
                <a:solidFill>
                  <a:srgbClr val="01C8C3"/>
                </a:solidFill>
                <a:ea typeface="Calibri" panose="020F0502020204030204" pitchFamily="34" charset="0"/>
                <a:cs typeface="Calibri" panose="020F0502020204030204" pitchFamily="34" charset="0"/>
                <a:sym typeface="Open Sans"/>
              </a:rPr>
              <a:t>المساءلة أمام السكان المتضررين </a:t>
            </a:r>
            <a:endParaRPr sz="2600" b="0" i="0" u="none" strike="noStrike" cap="none" dirty="0">
              <a:solidFill>
                <a:srgbClr val="01C8C3"/>
              </a:solidFill>
              <a:ea typeface="Calibri" panose="020F0502020204030204" pitchFamily="34" charset="0"/>
              <a:cs typeface="Calibri" panose="020F0502020204030204" pitchFamily="34" charset="0"/>
              <a:sym typeface="Open Sans"/>
            </a:endParaRPr>
          </a:p>
        </p:txBody>
      </p:sp>
      <p:sp>
        <p:nvSpPr>
          <p:cNvPr id="522" name="Google Shape;522;p7"/>
          <p:cNvSpPr txBox="1"/>
          <p:nvPr/>
        </p:nvSpPr>
        <p:spPr>
          <a:xfrm>
            <a:off x="9968748" y="8098523"/>
            <a:ext cx="7480301" cy="492402"/>
          </a:xfrm>
          <a:prstGeom prst="rect">
            <a:avLst/>
          </a:prstGeom>
          <a:noFill/>
          <a:ln>
            <a:noFill/>
          </a:ln>
        </p:spPr>
        <p:txBody>
          <a:bodyPr spcFirstLastPara="1" wrap="square" lIns="91425" tIns="45700" rIns="91425" bIns="45700" anchor="ctr" anchorCtr="0">
            <a:spAutoFit/>
          </a:bodyPr>
          <a:lstStyle/>
          <a:p>
            <a:pPr lvl="0" algn="r" rtl="1">
              <a:spcBef>
                <a:spcPts val="0"/>
              </a:spcBef>
              <a:spcAft>
                <a:spcPts val="0"/>
              </a:spcAft>
              <a:buClr>
                <a:srgbClr val="000000"/>
              </a:buClr>
              <a:buSzPts val="2600"/>
            </a:pPr>
            <a:r>
              <a:rPr lang="ar-JO" sz="2600" b="1" dirty="0">
                <a:solidFill>
                  <a:schemeClr val="accent3"/>
                </a:solidFill>
                <a:ea typeface="Calibri" panose="020F0502020204030204" pitchFamily="34" charset="0"/>
                <a:cs typeface="Calibri" panose="020F0502020204030204" pitchFamily="34" charset="0"/>
                <a:sym typeface="Open Sans"/>
              </a:rPr>
              <a:t>الإتصال من أجل التنمية.</a:t>
            </a:r>
            <a:endParaRPr sz="2600" b="0" i="0" u="none" strike="noStrike" cap="none" dirty="0">
              <a:solidFill>
                <a:schemeClr val="accent3"/>
              </a:solidFill>
              <a:ea typeface="Calibri" panose="020F0502020204030204" pitchFamily="34" charset="0"/>
              <a:cs typeface="Calibri" panose="020F0502020204030204" pitchFamily="34" charset="0"/>
              <a:sym typeface="Open Sans"/>
            </a:endParaRPr>
          </a:p>
        </p:txBody>
      </p:sp>
      <p:sp>
        <p:nvSpPr>
          <p:cNvPr id="523" name="Google Shape;523;p7"/>
          <p:cNvSpPr txBox="1"/>
          <p:nvPr/>
        </p:nvSpPr>
        <p:spPr>
          <a:xfrm>
            <a:off x="8530133" y="6627979"/>
            <a:ext cx="9017000" cy="492402"/>
          </a:xfrm>
          <a:prstGeom prst="rect">
            <a:avLst/>
          </a:prstGeom>
          <a:noFill/>
          <a:ln>
            <a:noFill/>
          </a:ln>
        </p:spPr>
        <p:txBody>
          <a:bodyPr spcFirstLastPara="1" wrap="square" lIns="91425" tIns="45700" rIns="91425" bIns="45700" anchor="ctr" anchorCtr="0">
            <a:spAutoFit/>
          </a:bodyPr>
          <a:lstStyle/>
          <a:p>
            <a:pPr lvl="0" algn="r" rtl="1">
              <a:spcBef>
                <a:spcPts val="0"/>
              </a:spcBef>
              <a:spcAft>
                <a:spcPts val="0"/>
              </a:spcAft>
              <a:buClr>
                <a:srgbClr val="000000"/>
              </a:buClr>
              <a:buSzPts val="2600"/>
            </a:pPr>
            <a:r>
              <a:rPr lang="ar-JO" sz="2600" b="1" dirty="0">
                <a:solidFill>
                  <a:schemeClr val="accent3"/>
                </a:solidFill>
                <a:ea typeface="Calibri" panose="020F0502020204030204" pitchFamily="34" charset="0"/>
                <a:cs typeface="Calibri" panose="020F0502020204030204" pitchFamily="34" charset="0"/>
                <a:sym typeface="Open Sans"/>
              </a:rPr>
              <a:t>تبليغ المخاطر والمشاركة المجتمعية.</a:t>
            </a:r>
            <a:endParaRPr sz="2600" b="0" i="0" u="none" strike="noStrike" cap="none" dirty="0">
              <a:solidFill>
                <a:schemeClr val="accent3"/>
              </a:solidFill>
              <a:ea typeface="Calibri" panose="020F0502020204030204" pitchFamily="34" charset="0"/>
              <a:cs typeface="Calibri" panose="020F0502020204030204" pitchFamily="34" charset="0"/>
              <a:sym typeface="Open Sans"/>
            </a:endParaRPr>
          </a:p>
        </p:txBody>
      </p:sp>
      <p:sp>
        <p:nvSpPr>
          <p:cNvPr id="524" name="Google Shape;524;p7"/>
          <p:cNvSpPr txBox="1"/>
          <p:nvPr/>
        </p:nvSpPr>
        <p:spPr>
          <a:xfrm>
            <a:off x="8530133" y="5029049"/>
            <a:ext cx="9017000" cy="492402"/>
          </a:xfrm>
          <a:prstGeom prst="rect">
            <a:avLst/>
          </a:prstGeom>
          <a:noFill/>
          <a:ln>
            <a:noFill/>
          </a:ln>
        </p:spPr>
        <p:txBody>
          <a:bodyPr spcFirstLastPara="1" wrap="square" lIns="91425" tIns="45700" rIns="91425" bIns="45700" anchor="ctr" anchorCtr="0">
            <a:spAutoFit/>
          </a:bodyPr>
          <a:lstStyle/>
          <a:p>
            <a:pPr lvl="0" algn="r" rtl="1">
              <a:spcBef>
                <a:spcPts val="0"/>
              </a:spcBef>
              <a:spcAft>
                <a:spcPts val="0"/>
              </a:spcAft>
              <a:buClr>
                <a:srgbClr val="000000"/>
              </a:buClr>
              <a:buSzPts val="2600"/>
            </a:pPr>
            <a:r>
              <a:rPr lang="ar-JO" sz="2600" b="1" dirty="0">
                <a:solidFill>
                  <a:srgbClr val="01C8C3"/>
                </a:solidFill>
                <a:ea typeface="Calibri" panose="020F0502020204030204" pitchFamily="34" charset="0"/>
                <a:cs typeface="Calibri" panose="020F0502020204030204" pitchFamily="34" charset="0"/>
                <a:sym typeface="Open Sans"/>
              </a:rPr>
              <a:t>التواصل مع المجتمعات.</a:t>
            </a:r>
            <a:endParaRPr sz="2600" b="0" i="0" u="none" strike="noStrike" cap="none" dirty="0">
              <a:solidFill>
                <a:srgbClr val="01C8C3"/>
              </a:solidFill>
              <a:ea typeface="Calibri" panose="020F0502020204030204" pitchFamily="34" charset="0"/>
              <a:cs typeface="Calibri" panose="020F0502020204030204" pitchFamily="34" charset="0"/>
              <a:sym typeface="Open Sans"/>
            </a:endParaRPr>
          </a:p>
        </p:txBody>
      </p:sp>
      <p:sp>
        <p:nvSpPr>
          <p:cNvPr id="525" name="Google Shape;525;p7"/>
          <p:cNvSpPr/>
          <p:nvPr/>
        </p:nvSpPr>
        <p:spPr>
          <a:xfrm rot="10800000">
            <a:off x="11597389" y="2850695"/>
            <a:ext cx="431800" cy="6059862"/>
          </a:xfrm>
          <a:prstGeom prst="rightBrace">
            <a:avLst>
              <a:gd name="adj1" fmla="val 8333"/>
              <a:gd name="adj2" fmla="val 50000"/>
            </a:avLst>
          </a:prstGeom>
          <a:noFill/>
          <a:ln w="1905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600"/>
              <a:buFont typeface="Arial"/>
              <a:buNone/>
            </a:pPr>
            <a:endParaRPr sz="2600" b="0" i="0" u="none" strike="noStrike" cap="none">
              <a:solidFill>
                <a:schemeClr val="dk1"/>
              </a:solidFill>
              <a:ea typeface="Calibri" panose="020F0502020204030204" pitchFamily="34" charset="0"/>
              <a:cs typeface="Calibri" panose="020F0502020204030204" pitchFamily="34" charset="0"/>
              <a:sym typeface="Open Sans"/>
            </a:endParaRPr>
          </a:p>
        </p:txBody>
      </p:sp>
      <p:sp>
        <p:nvSpPr>
          <p:cNvPr id="526" name="Google Shape;526;p7"/>
          <p:cNvSpPr txBox="1"/>
          <p:nvPr/>
        </p:nvSpPr>
        <p:spPr>
          <a:xfrm>
            <a:off x="4822377" y="3547897"/>
            <a:ext cx="6110867" cy="1692731"/>
          </a:xfrm>
          <a:prstGeom prst="rect">
            <a:avLst/>
          </a:prstGeom>
          <a:noFill/>
          <a:ln>
            <a:noFill/>
          </a:ln>
        </p:spPr>
        <p:txBody>
          <a:bodyPr spcFirstLastPara="1" wrap="square" lIns="91425" tIns="45700" rIns="91425" bIns="45700" anchor="ctr" anchorCtr="0">
            <a:spAutoFit/>
          </a:bodyPr>
          <a:lstStyle/>
          <a:p>
            <a:pPr marL="0" marR="0" lvl="0" indent="0" algn="just" rtl="1">
              <a:lnSpc>
                <a:spcPct val="100000"/>
              </a:lnSpc>
              <a:spcBef>
                <a:spcPts val="0"/>
              </a:spcBef>
              <a:spcAft>
                <a:spcPts val="0"/>
              </a:spcAft>
              <a:buClr>
                <a:srgbClr val="000000"/>
              </a:buClr>
              <a:buSzPts val="2600"/>
              <a:buFont typeface="Arial"/>
              <a:buNone/>
            </a:pPr>
            <a:r>
              <a:rPr lang="ar-JO" sz="2600" b="0" i="0" u="none" strike="noStrike" cap="none" dirty="0">
                <a:solidFill>
                  <a:srgbClr val="01C8C3"/>
                </a:solidFill>
                <a:ea typeface="Calibri" panose="020F0502020204030204" pitchFamily="34" charset="0"/>
                <a:cs typeface="Calibri" panose="020F0502020204030204" pitchFamily="34" charset="0"/>
                <a:sym typeface="Open Sans"/>
              </a:rPr>
              <a:t>إستخدام المشاركة المجتمعية الهادفة والتواصل المفتوح والصادق وآليات للاستماع والتفاعل مع الملاحظات لتعزيز المساءلة تجاه الأشخاص الذين نساعدهم.</a:t>
            </a:r>
          </a:p>
        </p:txBody>
      </p:sp>
      <p:sp>
        <p:nvSpPr>
          <p:cNvPr id="527" name="Google Shape;527;p7"/>
          <p:cNvSpPr/>
          <p:nvPr/>
        </p:nvSpPr>
        <p:spPr>
          <a:xfrm rot="10800000">
            <a:off x="10933245" y="6240147"/>
            <a:ext cx="431800" cy="2670410"/>
          </a:xfrm>
          <a:prstGeom prst="rightBrace">
            <a:avLst>
              <a:gd name="adj1" fmla="val 0"/>
              <a:gd name="adj2" fmla="val 50000"/>
            </a:avLst>
          </a:prstGeom>
          <a:noFill/>
          <a:ln w="1905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600"/>
              <a:buFont typeface="Arial"/>
              <a:buNone/>
            </a:pPr>
            <a:endParaRPr sz="2600" b="0" i="0" u="none" strike="noStrike" cap="none">
              <a:solidFill>
                <a:schemeClr val="dk1"/>
              </a:solidFill>
              <a:ea typeface="Calibri" panose="020F0502020204030204" pitchFamily="34" charset="0"/>
              <a:cs typeface="Calibri" panose="020F0502020204030204" pitchFamily="34" charset="0"/>
              <a:sym typeface="Open Sans"/>
            </a:endParaRPr>
          </a:p>
        </p:txBody>
      </p:sp>
      <p:sp>
        <p:nvSpPr>
          <p:cNvPr id="528" name="Google Shape;528;p7"/>
          <p:cNvSpPr txBox="1"/>
          <p:nvPr/>
        </p:nvSpPr>
        <p:spPr>
          <a:xfrm>
            <a:off x="4244534" y="7120381"/>
            <a:ext cx="6110867" cy="1292621"/>
          </a:xfrm>
          <a:prstGeom prst="rect">
            <a:avLst/>
          </a:prstGeom>
          <a:noFill/>
          <a:ln>
            <a:noFill/>
          </a:ln>
        </p:spPr>
        <p:txBody>
          <a:bodyPr spcFirstLastPara="1" wrap="square" lIns="91425" tIns="45700" rIns="91425" bIns="45700" anchor="ctr" anchorCtr="0">
            <a:spAutoFit/>
          </a:bodyPr>
          <a:lstStyle/>
          <a:p>
            <a:pPr lvl="0" algn="just" rtl="1">
              <a:spcBef>
                <a:spcPts val="0"/>
              </a:spcBef>
              <a:spcAft>
                <a:spcPts val="0"/>
              </a:spcAft>
              <a:buClr>
                <a:srgbClr val="000000"/>
              </a:buClr>
              <a:buSzPts val="2600"/>
            </a:pPr>
            <a:r>
              <a:rPr lang="ar-JO" sz="2600" dirty="0">
                <a:solidFill>
                  <a:schemeClr val="accent3"/>
                </a:solidFill>
                <a:ea typeface="Calibri" panose="020F0502020204030204" pitchFamily="34" charset="0"/>
                <a:cs typeface="Calibri" panose="020F0502020204030204" pitchFamily="34" charset="0"/>
                <a:sym typeface="Open Sans"/>
              </a:rPr>
              <a:t>على النحو الوارد أعلاه، مع التركيز على إستخدام النهج التشاركي لتعزيز السلوكيات الإيجابية والصحية في برامج الصحة أو مكافحة الأوبئة.</a:t>
            </a:r>
            <a:endParaRPr sz="1400" b="0" i="0" u="none" strike="noStrike" cap="none" dirty="0">
              <a:solidFill>
                <a:srgbClr val="000000"/>
              </a:solidFill>
              <a:ea typeface="Calibri" panose="020F0502020204030204" pitchFamily="34" charset="0"/>
              <a:cs typeface="Calibri" panose="020F0502020204030204" pitchFamily="34" charset="0"/>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2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2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2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 grpId="0"/>
      <p:bldP spid="523" grpId="0"/>
      <p:bldP spid="527" grpId="0" animBg="1"/>
      <p:bldP spid="528" grpId="0"/>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24FAA49-63C8-B245-A8A6-06F839A4B1B5}"/>
              </a:ext>
            </a:extLst>
          </p:cNvPr>
          <p:cNvSpPr txBox="1"/>
          <p:nvPr/>
        </p:nvSpPr>
        <p:spPr>
          <a:xfrm>
            <a:off x="1961498" y="4544963"/>
            <a:ext cx="14365003" cy="1198661"/>
          </a:xfrm>
          <a:prstGeom prst="rect">
            <a:avLst/>
          </a:prstGeom>
          <a:noFill/>
        </p:spPr>
        <p:txBody>
          <a:bodyPr wrap="square" rtlCol="0">
            <a:spAutoFit/>
          </a:bodyPr>
          <a:lstStyle/>
          <a:p>
            <a:pPr algn="ctr">
              <a:lnSpc>
                <a:spcPct val="80000"/>
              </a:lnSpc>
            </a:pPr>
            <a:r>
              <a:rPr lang="ar-JO" sz="8800" b="1" dirty="0">
                <a:solidFill>
                  <a:srgbClr val="F5333F"/>
                </a:solidFill>
                <a:ea typeface="Calibri" panose="020F0502020204030204" pitchFamily="34" charset="0"/>
                <a:cs typeface="Calibri" panose="020F0502020204030204" pitchFamily="34" charset="0"/>
              </a:rPr>
              <a:t>هل هناك أية أسئلة؟</a:t>
            </a:r>
            <a:endParaRPr lang="ru-RU" sz="8800" dirty="0">
              <a:solidFill>
                <a:srgbClr val="F5333F"/>
              </a:solidFill>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229876222"/>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AE7418E3-48DB-6B4F-B9C0-6595B5C59320}"/>
              </a:ext>
            </a:extLst>
          </p:cNvPr>
          <p:cNvSpPr>
            <a:spLocks noGrp="1"/>
          </p:cNvSpPr>
          <p:nvPr>
            <p:ph type="pic" sz="quarter" idx="10"/>
          </p:nvPr>
        </p:nvSpPr>
        <p:spPr/>
        <p:txBody>
          <a:bodyPr/>
          <a:lstStyle/>
          <a:p>
            <a:endParaRPr lang="en-US"/>
          </a:p>
        </p:txBody>
      </p:sp>
      <p:sp>
        <p:nvSpPr>
          <p:cNvPr id="4" name="Title 3">
            <a:extLst>
              <a:ext uri="{FF2B5EF4-FFF2-40B4-BE49-F238E27FC236}">
                <a16:creationId xmlns:a16="http://schemas.microsoft.com/office/drawing/2014/main" id="{2DC7AA3B-5DDC-7E4E-B8B8-CA2270DB619B}"/>
              </a:ext>
            </a:extLst>
          </p:cNvPr>
          <p:cNvSpPr>
            <a:spLocks noGrp="1"/>
          </p:cNvSpPr>
          <p:nvPr>
            <p:ph type="title"/>
          </p:nvPr>
        </p:nvSpPr>
        <p:spPr>
          <a:xfrm>
            <a:off x="9027905" y="6414901"/>
            <a:ext cx="8487279" cy="2489693"/>
          </a:xfrm>
        </p:spPr>
        <p:txBody>
          <a:bodyPr/>
          <a:lstStyle/>
          <a:p>
            <a:r>
              <a:rPr lang="ar-JO" dirty="0">
                <a:latin typeface="Calibri" panose="020F0502020204030204" pitchFamily="34" charset="0"/>
                <a:ea typeface="Calibri" panose="020F0502020204030204" pitchFamily="34" charset="0"/>
                <a:cs typeface="Calibri" panose="020F0502020204030204" pitchFamily="34" charset="0"/>
              </a:rPr>
              <a:t> تخطيط العمل وإغلاقه</a:t>
            </a:r>
            <a:br>
              <a:rPr lang="ar-JO" dirty="0">
                <a:latin typeface="Calibri" panose="020F0502020204030204" pitchFamily="34" charset="0"/>
                <a:ea typeface="Calibri" panose="020F0502020204030204" pitchFamily="34" charset="0"/>
                <a:cs typeface="Calibri" panose="020F0502020204030204" pitchFamily="34" charset="0"/>
              </a:rPr>
            </a:br>
            <a:br>
              <a:rPr lang="en-GB" dirty="0">
                <a:latin typeface="Calibri" panose="020F0502020204030204" pitchFamily="34" charset="0"/>
                <a:ea typeface="Calibri" panose="020F0502020204030204" pitchFamily="34" charset="0"/>
                <a:cs typeface="Calibri" panose="020F0502020204030204" pitchFamily="34" charset="0"/>
              </a:rPr>
            </a:br>
            <a:r>
              <a:rPr lang="ar-JO" sz="4400" dirty="0">
                <a:solidFill>
                  <a:schemeClr val="tx1"/>
                </a:solidFill>
                <a:latin typeface="Calibri" panose="020F0502020204030204" pitchFamily="34" charset="0"/>
                <a:ea typeface="Calibri" panose="020F0502020204030204" pitchFamily="34" charset="0"/>
                <a:cs typeface="Calibri" panose="020F0502020204030204" pitchFamily="34" charset="0"/>
              </a:rPr>
              <a:t>الجلسة السابعة</a:t>
            </a:r>
            <a:endParaRPr lang="en-GB" sz="4400"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256147286"/>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a:extLst>
              <a:ext uri="{FF2B5EF4-FFF2-40B4-BE49-F238E27FC236}">
                <a16:creationId xmlns:a16="http://schemas.microsoft.com/office/drawing/2014/main" id="{A21CF06F-6278-C84F-B912-2210AE423503}"/>
              </a:ext>
            </a:extLst>
          </p:cNvPr>
          <p:cNvSpPr txBox="1"/>
          <p:nvPr/>
        </p:nvSpPr>
        <p:spPr>
          <a:xfrm>
            <a:off x="8621486" y="2744234"/>
            <a:ext cx="8977197" cy="5128263"/>
          </a:xfrm>
          <a:prstGeom prst="rect">
            <a:avLst/>
          </a:prstGeom>
          <a:noFill/>
        </p:spPr>
        <p:txBody>
          <a:bodyPr wrap="square" rtlCol="0">
            <a:spAutoFit/>
          </a:bodyPr>
          <a:lstStyle/>
          <a:p>
            <a:pPr marL="342900" lvl="1" indent="-342900" algn="just" defTabSz="360000" rtl="1">
              <a:lnSpc>
                <a:spcPts val="3780"/>
              </a:lnSpc>
              <a:spcAft>
                <a:spcPts val="1800"/>
              </a:spcAft>
              <a:buClr>
                <a:srgbClr val="FF0000"/>
              </a:buClr>
              <a:buFont typeface="Arial" panose="020B0604020202020204" pitchFamily="34" charset="0"/>
              <a:buChar char="•"/>
            </a:pPr>
            <a:r>
              <a:rPr lang="ar-JO" sz="2400" dirty="0">
                <a:solidFill>
                  <a:schemeClr val="bg1"/>
                </a:solidFill>
                <a:ea typeface="Calibri" panose="020F0502020204030204" pitchFamily="34" charset="0"/>
                <a:cs typeface="Calibri" panose="020F0502020204030204" pitchFamily="34" charset="0"/>
              </a:rPr>
              <a:t>مع أنه قد يبدو صعبًا، إلا أن عدم التفاعل مع المجتمعات في حالات الطوارئ يمكن أن يضيع الوقت والموارد، ويلحق الضرر بثقة المجتمع بنا.</a:t>
            </a:r>
            <a:endParaRPr lang="en-GB" sz="2400" dirty="0">
              <a:solidFill>
                <a:schemeClr val="bg1"/>
              </a:solidFill>
              <a:ea typeface="Calibri" panose="020F0502020204030204" pitchFamily="34" charset="0"/>
              <a:cs typeface="Calibri" panose="020F0502020204030204" pitchFamily="34" charset="0"/>
            </a:endParaRPr>
          </a:p>
          <a:p>
            <a:pPr marL="342900" lvl="1" indent="-342900" algn="just" defTabSz="360000" rtl="1">
              <a:lnSpc>
                <a:spcPts val="3780"/>
              </a:lnSpc>
              <a:spcAft>
                <a:spcPts val="1800"/>
              </a:spcAft>
              <a:buClr>
                <a:srgbClr val="FF0000"/>
              </a:buClr>
              <a:buFont typeface="Arial" panose="020B0604020202020204" pitchFamily="34" charset="0"/>
              <a:buChar char="•"/>
            </a:pPr>
            <a:r>
              <a:rPr lang="ar-JO" sz="2400" dirty="0">
                <a:solidFill>
                  <a:schemeClr val="bg1"/>
                </a:solidFill>
                <a:ea typeface="Calibri" panose="020F0502020204030204" pitchFamily="34" charset="0"/>
                <a:cs typeface="Calibri" panose="020F0502020204030204" pitchFamily="34" charset="0"/>
              </a:rPr>
              <a:t>الطريقة الأكثر فعالية لضمان المشاركة المجتمعية الجيدة في حالات الطوارئ هي مأسسة عملية المشاركة المجتمعية والمساءلة.</a:t>
            </a:r>
            <a:endParaRPr lang="en-GB" sz="2400" dirty="0">
              <a:solidFill>
                <a:schemeClr val="bg1"/>
              </a:solidFill>
              <a:ea typeface="Calibri" panose="020F0502020204030204" pitchFamily="34" charset="0"/>
              <a:cs typeface="Calibri" panose="020F0502020204030204" pitchFamily="34" charset="0"/>
            </a:endParaRPr>
          </a:p>
          <a:p>
            <a:pPr marL="342900" lvl="1" indent="-342900" algn="just" defTabSz="360000" rtl="1">
              <a:lnSpc>
                <a:spcPts val="3780"/>
              </a:lnSpc>
              <a:spcAft>
                <a:spcPts val="1800"/>
              </a:spcAft>
              <a:buClr>
                <a:srgbClr val="FF0000"/>
              </a:buClr>
              <a:buFont typeface="Arial" panose="020B0604020202020204" pitchFamily="34" charset="0"/>
              <a:buChar char="•"/>
            </a:pPr>
            <a:r>
              <a:rPr lang="ar-JO" sz="2400" dirty="0">
                <a:solidFill>
                  <a:schemeClr val="bg1"/>
                </a:solidFill>
                <a:ea typeface="Calibri" panose="020F0502020204030204" pitchFamily="34" charset="0"/>
                <a:cs typeface="Calibri" panose="020F0502020204030204" pitchFamily="34" charset="0"/>
              </a:rPr>
              <a:t>هناك 10 إجراءات أساسية يجب أن تلتزم بها كافة عمليات الإستجابة لحالات الطوارئ لتحقيق مستوى مقبول من المساءلة أمام المجتمعات.</a:t>
            </a:r>
            <a:endParaRPr lang="en-GB" sz="2400" dirty="0">
              <a:solidFill>
                <a:schemeClr val="bg1"/>
              </a:solidFill>
              <a:ea typeface="Calibri" panose="020F0502020204030204" pitchFamily="34" charset="0"/>
              <a:cs typeface="Calibri" panose="020F0502020204030204" pitchFamily="34" charset="0"/>
            </a:endParaRPr>
          </a:p>
          <a:p>
            <a:pPr marL="342900" lvl="1" indent="-342900" algn="just" defTabSz="360000" rtl="1">
              <a:lnSpc>
                <a:spcPts val="3780"/>
              </a:lnSpc>
              <a:spcAft>
                <a:spcPts val="1800"/>
              </a:spcAft>
              <a:buClr>
                <a:srgbClr val="FF0000"/>
              </a:buClr>
              <a:buFont typeface="Arial" panose="020B0604020202020204" pitchFamily="34" charset="0"/>
              <a:buChar char="•"/>
            </a:pPr>
            <a:r>
              <a:rPr lang="ar-JO" sz="2400" dirty="0">
                <a:solidFill>
                  <a:schemeClr val="bg1"/>
                </a:solidFill>
                <a:ea typeface="Calibri" panose="020F0502020204030204" pitchFamily="34" charset="0"/>
                <a:cs typeface="Calibri" panose="020F0502020204030204" pitchFamily="34" charset="0"/>
              </a:rPr>
              <a:t>بإختصار - تضمن هذه الإجراءات أن مشاركة العمليات للمعلومات بإنتظام مع المجتمعات وتوفر فرصًا للمشاركة في صنع القرارات والاستماع والعمل وفقًا للملاحظات والإنطباعات وبناء الثقة - في جميع مراحل الإستجابة.</a:t>
            </a:r>
            <a:endParaRPr lang="en-GB" sz="2400" dirty="0">
              <a:solidFill>
                <a:schemeClr val="bg1"/>
              </a:solidFill>
              <a:ea typeface="Calibri" panose="020F0502020204030204" pitchFamily="34" charset="0"/>
              <a:cs typeface="Calibri" panose="020F0502020204030204" pitchFamily="34" charset="0"/>
            </a:endParaRPr>
          </a:p>
        </p:txBody>
      </p:sp>
      <p:sp>
        <p:nvSpPr>
          <p:cNvPr id="24" name="TextBox 23">
            <a:extLst>
              <a:ext uri="{FF2B5EF4-FFF2-40B4-BE49-F238E27FC236}">
                <a16:creationId xmlns:a16="http://schemas.microsoft.com/office/drawing/2014/main" id="{64A17D6F-3574-E440-A610-5C467F8262A2}"/>
              </a:ext>
            </a:extLst>
          </p:cNvPr>
          <p:cNvSpPr txBox="1"/>
          <p:nvPr/>
        </p:nvSpPr>
        <p:spPr>
          <a:xfrm>
            <a:off x="8621486" y="954152"/>
            <a:ext cx="9371546" cy="1289584"/>
          </a:xfrm>
          <a:prstGeom prst="rect">
            <a:avLst/>
          </a:prstGeom>
          <a:noFill/>
        </p:spPr>
        <p:txBody>
          <a:bodyPr wrap="square" rtlCol="0" anchor="t">
            <a:spAutoFit/>
          </a:bodyPr>
          <a:lstStyle/>
          <a:p>
            <a:pPr algn="just" rtl="1">
              <a:spcBef>
                <a:spcPts val="600"/>
              </a:spcBef>
              <a:spcAft>
                <a:spcPts val="600"/>
              </a:spcAft>
            </a:pPr>
            <a:r>
              <a:rPr lang="ar-JO" sz="4000" b="1" dirty="0">
                <a:solidFill>
                  <a:schemeClr val="tx2"/>
                </a:solidFill>
                <a:ea typeface="Calibri" panose="020F0502020204030204" pitchFamily="34" charset="0"/>
                <a:cs typeface="Calibri" panose="020F0502020204030204" pitchFamily="34" charset="0"/>
              </a:rPr>
              <a:t>المشاركة المجتمعية والمساءلة في حالات الطوارئ</a:t>
            </a:r>
            <a:endParaRPr lang="en-US" sz="4000" b="1" dirty="0">
              <a:solidFill>
                <a:schemeClr val="tx2"/>
              </a:solidFill>
              <a:ea typeface="Calibri" panose="020F0502020204030204" pitchFamily="34" charset="0"/>
              <a:cs typeface="Calibri" panose="020F0502020204030204" pitchFamily="34" charset="0"/>
            </a:endParaRPr>
          </a:p>
          <a:p>
            <a:pPr algn="just" rtl="1">
              <a:lnSpc>
                <a:spcPct val="80000"/>
              </a:lnSpc>
            </a:pPr>
            <a:r>
              <a:rPr lang="ar-JO" sz="4000" dirty="0">
                <a:solidFill>
                  <a:schemeClr val="accent3"/>
                </a:solidFill>
                <a:ea typeface="Calibri" panose="020F0502020204030204" pitchFamily="34" charset="0"/>
                <a:cs typeface="Calibri" panose="020F0502020204030204" pitchFamily="34" charset="0"/>
                <a:sym typeface="Arial"/>
              </a:rPr>
              <a:t>النقاط الرئيسية</a:t>
            </a:r>
            <a:endParaRPr lang="en-US" sz="4000" dirty="0">
              <a:solidFill>
                <a:schemeClr val="accent3"/>
              </a:solidFill>
              <a:ea typeface="Calibri" panose="020F0502020204030204" pitchFamily="34" charset="0"/>
              <a:cs typeface="Calibri" panose="020F0502020204030204" pitchFamily="34" charset="0"/>
            </a:endParaRPr>
          </a:p>
        </p:txBody>
      </p:sp>
      <p:pic>
        <p:nvPicPr>
          <p:cNvPr id="5" name="Picture Placeholder 4">
            <a:extLst>
              <a:ext uri="{FF2B5EF4-FFF2-40B4-BE49-F238E27FC236}">
                <a16:creationId xmlns:a16="http://schemas.microsoft.com/office/drawing/2014/main" id="{B04DD11E-934C-7349-909A-382A8C0A275B}"/>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p:blipFill>
        <p:spPr>
          <a:xfrm>
            <a:off x="0" y="0"/>
            <a:ext cx="7942823" cy="10288588"/>
          </a:xfrm>
        </p:spPr>
      </p:pic>
    </p:spTree>
    <p:extLst>
      <p:ext uri="{BB962C8B-B14F-4D97-AF65-F5344CB8AC3E}">
        <p14:creationId xmlns:p14="http://schemas.microsoft.com/office/powerpoint/2010/main" val="23656226"/>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Shape 396"/>
        <p:cNvGrpSpPr/>
        <p:nvPr/>
      </p:nvGrpSpPr>
      <p:grpSpPr>
        <a:xfrm>
          <a:off x="0" y="0"/>
          <a:ext cx="0" cy="0"/>
          <a:chOff x="0" y="0"/>
          <a:chExt cx="0" cy="0"/>
        </a:xfrm>
      </p:grpSpPr>
      <p:sp>
        <p:nvSpPr>
          <p:cNvPr id="397" name="Google Shape;397;p12"/>
          <p:cNvSpPr txBox="1"/>
          <p:nvPr/>
        </p:nvSpPr>
        <p:spPr>
          <a:xfrm>
            <a:off x="1362722" y="787761"/>
            <a:ext cx="13383315" cy="1569620"/>
          </a:xfrm>
          <a:prstGeom prst="rect">
            <a:avLst/>
          </a:prstGeom>
          <a:noFill/>
          <a:ln>
            <a:noFill/>
          </a:ln>
        </p:spPr>
        <p:txBody>
          <a:bodyPr spcFirstLastPara="1" wrap="square" lIns="91425" tIns="45700" rIns="91425" bIns="45700" anchor="t" anchorCtr="0">
            <a:spAutoFit/>
          </a:bodyPr>
          <a:lstStyle/>
          <a:p>
            <a:pPr marL="0" marR="0" lvl="0" indent="0" algn="just" rtl="1">
              <a:spcBef>
                <a:spcPts val="0"/>
              </a:spcBef>
              <a:spcAft>
                <a:spcPts val="0"/>
              </a:spcAft>
              <a:buNone/>
            </a:pPr>
            <a:r>
              <a:rPr lang="ar-JO" sz="4800" b="1" dirty="0">
                <a:solidFill>
                  <a:schemeClr val="dk2"/>
                </a:solidFill>
                <a:ea typeface="Calibri" panose="020F0502020204030204" pitchFamily="34" charset="0"/>
                <a:cs typeface="Calibri" panose="020F0502020204030204" pitchFamily="34" charset="0"/>
                <a:sym typeface="Montserrat"/>
              </a:rPr>
              <a:t>الخطوات التالية (10 دقائق)</a:t>
            </a:r>
            <a:endParaRPr dirty="0">
              <a:ea typeface="Calibri" panose="020F0502020204030204" pitchFamily="34" charset="0"/>
              <a:cs typeface="Calibri" panose="020F0502020204030204" pitchFamily="34" charset="0"/>
            </a:endParaRPr>
          </a:p>
          <a:p>
            <a:pPr marL="0" marR="0" lvl="0" indent="0" algn="just" rtl="1">
              <a:spcBef>
                <a:spcPts val="0"/>
              </a:spcBef>
              <a:spcAft>
                <a:spcPts val="0"/>
              </a:spcAft>
              <a:buNone/>
            </a:pPr>
            <a:r>
              <a:rPr lang="ar-JO" sz="4800" b="1" dirty="0">
                <a:solidFill>
                  <a:schemeClr val="accent3"/>
                </a:solidFill>
                <a:ea typeface="Calibri" panose="020F0502020204030204" pitchFamily="34" charset="0"/>
                <a:cs typeface="Calibri" panose="020F0502020204030204" pitchFamily="34" charset="0"/>
                <a:sym typeface="Montserrat"/>
              </a:rPr>
              <a:t>ما الذي ستفعله بشكل مختلف؟</a:t>
            </a:r>
            <a:endParaRPr dirty="0">
              <a:ea typeface="Calibri" panose="020F0502020204030204" pitchFamily="34" charset="0"/>
              <a:cs typeface="Calibri" panose="020F0502020204030204" pitchFamily="34" charset="0"/>
            </a:endParaRPr>
          </a:p>
        </p:txBody>
      </p:sp>
      <p:sp>
        <p:nvSpPr>
          <p:cNvPr id="398" name="Google Shape;398;p12"/>
          <p:cNvSpPr txBox="1"/>
          <p:nvPr/>
        </p:nvSpPr>
        <p:spPr>
          <a:xfrm>
            <a:off x="3075885" y="2542042"/>
            <a:ext cx="13816452" cy="2489359"/>
          </a:xfrm>
          <a:prstGeom prst="rect">
            <a:avLst/>
          </a:prstGeom>
          <a:noFill/>
          <a:ln>
            <a:noFill/>
          </a:ln>
        </p:spPr>
        <p:txBody>
          <a:bodyPr spcFirstLastPara="1" wrap="square" lIns="91425" tIns="45700" rIns="91425" bIns="45700" anchor="t" anchorCtr="0">
            <a:spAutoFit/>
          </a:bodyPr>
          <a:lstStyle/>
          <a:p>
            <a:pPr marL="514350" marR="0" lvl="0" indent="-514350" algn="just" rtl="1">
              <a:lnSpc>
                <a:spcPct val="130714"/>
              </a:lnSpc>
              <a:spcAft>
                <a:spcPts val="1200"/>
              </a:spcAft>
              <a:buClr>
                <a:srgbClr val="FF0000"/>
              </a:buClr>
              <a:buSzPts val="2800"/>
              <a:buFont typeface="Calibri"/>
              <a:buAutoNum type="arabicPeriod"/>
            </a:pPr>
            <a:r>
              <a:rPr lang="ar-JO" sz="2400" b="1" dirty="0">
                <a:solidFill>
                  <a:schemeClr val="lt1"/>
                </a:solidFill>
                <a:ea typeface="Calibri" panose="020F0502020204030204" pitchFamily="34" charset="0"/>
                <a:cs typeface="Calibri" panose="020F0502020204030204" pitchFamily="34" charset="0"/>
                <a:sym typeface="Open Sans"/>
              </a:rPr>
              <a:t>أحرص على إعداد خطة عمل تتضمن نشاطين على الأقل ستقوم بهما لتحسين المشاركة المجتمعية والمساءلة في عمليتك أو منظمتك خلال الأشهر الستة المقبلة.</a:t>
            </a:r>
            <a:endParaRPr lang="en-GB" sz="2400" dirty="0">
              <a:ea typeface="Calibri" panose="020F0502020204030204" pitchFamily="34" charset="0"/>
              <a:cs typeface="Calibri" panose="020F0502020204030204" pitchFamily="34" charset="0"/>
            </a:endParaRPr>
          </a:p>
          <a:p>
            <a:pPr marL="514350" marR="0" lvl="0" indent="-514350" algn="just" rtl="1">
              <a:lnSpc>
                <a:spcPct val="130714"/>
              </a:lnSpc>
              <a:spcAft>
                <a:spcPts val="1200"/>
              </a:spcAft>
              <a:buClr>
                <a:srgbClr val="FF0000"/>
              </a:buClr>
              <a:buSzPts val="2800"/>
              <a:buFont typeface="Calibri"/>
              <a:buAutoNum type="arabicPeriod"/>
            </a:pPr>
            <a:r>
              <a:rPr lang="ar-JO" sz="2400" b="1" dirty="0">
                <a:solidFill>
                  <a:schemeClr val="lt1"/>
                </a:solidFill>
                <a:ea typeface="Calibri" panose="020F0502020204030204" pitchFamily="34" charset="0"/>
                <a:cs typeface="Calibri" panose="020F0502020204030204" pitchFamily="34" charset="0"/>
                <a:sym typeface="Open Sans"/>
              </a:rPr>
              <a:t>افعل ذلك في مجموعات أو بشكل فردي.</a:t>
            </a:r>
            <a:endParaRPr lang="en-GB" sz="2400" b="1" dirty="0">
              <a:solidFill>
                <a:schemeClr val="lt1"/>
              </a:solidFill>
              <a:ea typeface="Calibri" panose="020F0502020204030204" pitchFamily="34" charset="0"/>
              <a:cs typeface="Calibri" panose="020F0502020204030204" pitchFamily="34" charset="0"/>
              <a:sym typeface="Open Sans"/>
            </a:endParaRPr>
          </a:p>
          <a:p>
            <a:pPr marL="514350" marR="0" lvl="0" indent="-514350" algn="just" rtl="1">
              <a:lnSpc>
                <a:spcPct val="130714"/>
              </a:lnSpc>
              <a:spcAft>
                <a:spcPts val="1200"/>
              </a:spcAft>
              <a:buClr>
                <a:srgbClr val="FF0000"/>
              </a:buClr>
              <a:buSzPts val="2800"/>
              <a:buFont typeface="Calibri"/>
              <a:buAutoNum type="arabicPeriod"/>
            </a:pPr>
            <a:r>
              <a:rPr lang="ar-JO" sz="2400" b="1" dirty="0">
                <a:solidFill>
                  <a:schemeClr val="lt1"/>
                </a:solidFill>
                <a:ea typeface="Calibri" panose="020F0502020204030204" pitchFamily="34" charset="0"/>
                <a:cs typeface="Calibri" panose="020F0502020204030204" pitchFamily="34" charset="0"/>
                <a:sym typeface="Open Sans"/>
              </a:rPr>
              <a:t>علق الخطة الخاصة بك على الحائط ليطلع عليها الآخرون.</a:t>
            </a:r>
            <a:endParaRPr sz="2400" dirty="0">
              <a:ea typeface="Calibri" panose="020F0502020204030204" pitchFamily="34" charset="0"/>
              <a:cs typeface="Calibri" panose="020F0502020204030204" pitchFamily="34" charset="0"/>
            </a:endParaRPr>
          </a:p>
        </p:txBody>
      </p:sp>
      <p:grpSp>
        <p:nvGrpSpPr>
          <p:cNvPr id="399" name="Google Shape;399;p12"/>
          <p:cNvGrpSpPr/>
          <p:nvPr/>
        </p:nvGrpSpPr>
        <p:grpSpPr>
          <a:xfrm>
            <a:off x="14457405" y="114570"/>
            <a:ext cx="3244705" cy="2916001"/>
            <a:chOff x="9331835" y="263026"/>
            <a:chExt cx="4363366" cy="4363366"/>
          </a:xfrm>
        </p:grpSpPr>
        <p:sp>
          <p:nvSpPr>
            <p:cNvPr id="400" name="Google Shape;400;p12"/>
            <p:cNvSpPr/>
            <p:nvPr/>
          </p:nvSpPr>
          <p:spPr>
            <a:xfrm>
              <a:off x="10012964" y="944155"/>
              <a:ext cx="3001108" cy="3001108"/>
            </a:xfrm>
            <a:prstGeom prst="ellipse">
              <a:avLst/>
            </a:prstGeom>
            <a:solidFill>
              <a:srgbClr val="EBECE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401" name="Google Shape;401;p12"/>
            <p:cNvPicPr preferRelativeResize="0"/>
            <p:nvPr/>
          </p:nvPicPr>
          <p:blipFill rotWithShape="1">
            <a:blip r:embed="rId3">
              <a:alphaModFix/>
            </a:blip>
            <a:srcRect/>
            <a:stretch/>
          </p:blipFill>
          <p:spPr>
            <a:xfrm>
              <a:off x="9331835" y="263026"/>
              <a:ext cx="4363366" cy="4363366"/>
            </a:xfrm>
            <a:prstGeom prst="rect">
              <a:avLst/>
            </a:prstGeom>
            <a:noFill/>
            <a:ln>
              <a:noFill/>
            </a:ln>
          </p:spPr>
        </p:pic>
      </p:grpSp>
      <p:graphicFrame>
        <p:nvGraphicFramePr>
          <p:cNvPr id="4" name="Table 3">
            <a:extLst>
              <a:ext uri="{FF2B5EF4-FFF2-40B4-BE49-F238E27FC236}">
                <a16:creationId xmlns:a16="http://schemas.microsoft.com/office/drawing/2014/main" id="{8D86DF61-EA85-174D-A2C5-0E857C5C01D9}"/>
              </a:ext>
            </a:extLst>
          </p:cNvPr>
          <p:cNvGraphicFramePr>
            <a:graphicFrameLocks noGrp="1"/>
          </p:cNvGraphicFramePr>
          <p:nvPr>
            <p:extLst>
              <p:ext uri="{D42A27DB-BD31-4B8C-83A1-F6EECF244321}">
                <p14:modId xmlns:p14="http://schemas.microsoft.com/office/powerpoint/2010/main" val="1638939919"/>
              </p:ext>
            </p:extLst>
          </p:nvPr>
        </p:nvGraphicFramePr>
        <p:xfrm>
          <a:off x="1362722" y="5216062"/>
          <a:ext cx="15562556" cy="4433797"/>
        </p:xfrm>
        <a:graphic>
          <a:graphicData uri="http://schemas.openxmlformats.org/drawingml/2006/table">
            <a:tbl>
              <a:tblPr rtl="1" firstRow="1" firstCol="1" bandRow="1"/>
              <a:tblGrid>
                <a:gridCol w="618978">
                  <a:extLst>
                    <a:ext uri="{9D8B030D-6E8A-4147-A177-3AD203B41FA5}">
                      <a16:colId xmlns:a16="http://schemas.microsoft.com/office/drawing/2014/main" val="1440172449"/>
                    </a:ext>
                  </a:extLst>
                </a:gridCol>
                <a:gridCol w="5061641">
                  <a:extLst>
                    <a:ext uri="{9D8B030D-6E8A-4147-A177-3AD203B41FA5}">
                      <a16:colId xmlns:a16="http://schemas.microsoft.com/office/drawing/2014/main" val="720051473"/>
                    </a:ext>
                  </a:extLst>
                </a:gridCol>
                <a:gridCol w="2374232">
                  <a:extLst>
                    <a:ext uri="{9D8B030D-6E8A-4147-A177-3AD203B41FA5}">
                      <a16:colId xmlns:a16="http://schemas.microsoft.com/office/drawing/2014/main" val="3372540985"/>
                    </a:ext>
                  </a:extLst>
                </a:gridCol>
                <a:gridCol w="1443789">
                  <a:extLst>
                    <a:ext uri="{9D8B030D-6E8A-4147-A177-3AD203B41FA5}">
                      <a16:colId xmlns:a16="http://schemas.microsoft.com/office/drawing/2014/main" val="11607187"/>
                    </a:ext>
                  </a:extLst>
                </a:gridCol>
                <a:gridCol w="2326105">
                  <a:extLst>
                    <a:ext uri="{9D8B030D-6E8A-4147-A177-3AD203B41FA5}">
                      <a16:colId xmlns:a16="http://schemas.microsoft.com/office/drawing/2014/main" val="4196579128"/>
                    </a:ext>
                  </a:extLst>
                </a:gridCol>
                <a:gridCol w="3737811">
                  <a:extLst>
                    <a:ext uri="{9D8B030D-6E8A-4147-A177-3AD203B41FA5}">
                      <a16:colId xmlns:a16="http://schemas.microsoft.com/office/drawing/2014/main" val="185417766"/>
                    </a:ext>
                  </a:extLst>
                </a:gridCol>
              </a:tblGrid>
              <a:tr h="498390">
                <a:tc gridSpan="6">
                  <a:txBody>
                    <a:bodyPr/>
                    <a:lstStyle/>
                    <a:p>
                      <a:pPr marL="342900" lvl="0" indent="-342900" algn="just" rtl="1">
                        <a:lnSpc>
                          <a:spcPct val="115000"/>
                        </a:lnSpc>
                        <a:spcBef>
                          <a:spcPts val="600"/>
                        </a:spcBef>
                        <a:spcAft>
                          <a:spcPts val="800"/>
                        </a:spcAft>
                        <a:buClr>
                          <a:srgbClr val="000000"/>
                        </a:buClr>
                        <a:buFont typeface="+mj-lt"/>
                        <a:buAutoNum type="arabicPeriod"/>
                        <a:tabLst>
                          <a:tab pos="4050665" algn="l"/>
                        </a:tabLst>
                      </a:pPr>
                      <a:r>
                        <a:rPr lang="ar-JO" sz="1800" b="1" dirty="0">
                          <a:effectLst/>
                          <a:latin typeface="Calibri" panose="020F0502020204030204" pitchFamily="34" charset="0"/>
                          <a:ea typeface="Calibri" panose="020F0502020204030204" pitchFamily="34" charset="0"/>
                          <a:cs typeface="Calibri" panose="020F0502020204030204" pitchFamily="34" charset="0"/>
                        </a:rPr>
                        <a:t>ما هو دورك أو المسؤولية التي يتحملها قطاعك تجاه المشاركة المجتمعية والمساءلة؟</a:t>
                      </a:r>
                      <a:endParaRPr lang="en-GB" sz="1800" dirty="0">
                        <a:effectLst/>
                        <a:latin typeface="Calibri" panose="020F0502020204030204" pitchFamily="34" charset="0"/>
                        <a:ea typeface="Calibri" panose="020F0502020204030204" pitchFamily="34" charset="0"/>
                        <a:cs typeface="Calibri" panose="020F0502020204030204" pitchFamily="34" charset="0"/>
                      </a:endParaRPr>
                    </a:p>
                    <a:p>
                      <a:pPr marL="60960" algn="just" rtl="1">
                        <a:lnSpc>
                          <a:spcPct val="115000"/>
                        </a:lnSpc>
                        <a:spcAft>
                          <a:spcPts val="600"/>
                        </a:spcAft>
                        <a:tabLst>
                          <a:tab pos="4050665" algn="l"/>
                        </a:tabLst>
                      </a:pPr>
                      <a:r>
                        <a:rPr lang="ar-JO"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فكر في المساهمة التي يمكن ان يضيفها قطاعك أو دورك لتحسين المشاركة المجتمعية والمساءلة في حالات الطوارئ</a:t>
                      </a:r>
                      <a:endParaRPr lang="en-GB" sz="1800" dirty="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CECE"/>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460512302"/>
                  </a:ext>
                </a:extLst>
              </a:tr>
              <a:tr h="700548">
                <a:tc gridSpan="6">
                  <a:txBody>
                    <a:bodyPr/>
                    <a:lstStyle/>
                    <a:p>
                      <a:pPr>
                        <a:lnSpc>
                          <a:spcPct val="115000"/>
                        </a:lnSpc>
                        <a:spcAft>
                          <a:spcPts val="4200"/>
                        </a:spcAft>
                        <a:tabLst>
                          <a:tab pos="4050665" algn="l"/>
                        </a:tabLst>
                      </a:pPr>
                      <a:r>
                        <a:rPr lang="en-GB" sz="1800" dirty="0">
                          <a:effectLst/>
                          <a:latin typeface="+mn-lt"/>
                          <a:ea typeface="Open Sans" panose="020B0606030504020204" pitchFamily="34" charset="0"/>
                          <a:cs typeface="Open Sans" panose="020B0606030504020204" pitchFamily="34"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823205301"/>
                  </a:ext>
                </a:extLst>
              </a:tr>
              <a:tr h="959810">
                <a:tc gridSpan="6">
                  <a:txBody>
                    <a:bodyPr/>
                    <a:lstStyle/>
                    <a:p>
                      <a:pPr marL="342900" lvl="0" indent="-342900" algn="r" rtl="1">
                        <a:lnSpc>
                          <a:spcPct val="115000"/>
                        </a:lnSpc>
                        <a:spcBef>
                          <a:spcPts val="600"/>
                        </a:spcBef>
                        <a:spcAft>
                          <a:spcPts val="800"/>
                        </a:spcAft>
                        <a:buClr>
                          <a:srgbClr val="000000"/>
                        </a:buClr>
                        <a:buFont typeface="+mj-lt"/>
                        <a:buAutoNum type="arabicPeriod"/>
                        <a:tabLst>
                          <a:tab pos="4050665" algn="l"/>
                        </a:tabLst>
                      </a:pPr>
                      <a:r>
                        <a:rPr lang="ar-JO" sz="1800" b="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ما الذي ستفعله بشكل مختلف بعد هذا التدريب؟</a:t>
                      </a:r>
                      <a:endParaRPr lang="en-GB" sz="1800" dirty="0">
                        <a:effectLst/>
                        <a:latin typeface="Calibri" panose="020F0502020204030204" pitchFamily="34" charset="0"/>
                        <a:ea typeface="Calibri" panose="020F0502020204030204" pitchFamily="34" charset="0"/>
                        <a:cs typeface="Calibri" panose="020F0502020204030204" pitchFamily="34" charset="0"/>
                      </a:endParaRPr>
                    </a:p>
                    <a:p>
                      <a:pPr algn="r" rtl="1">
                        <a:lnSpc>
                          <a:spcPct val="115000"/>
                        </a:lnSpc>
                        <a:spcAft>
                          <a:spcPts val="600"/>
                        </a:spcAft>
                        <a:tabLst>
                          <a:tab pos="4050665" algn="l"/>
                        </a:tabLst>
                      </a:pPr>
                      <a:r>
                        <a:rPr lang="ar-JO"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اذاكر ثلاثة أنشطة على الأقل ستفعلها لتحسين المشاركة المجتمعية والمساءلة في عملياتك أو منظمتك خلال الأشر الست المقبلة</a:t>
                      </a:r>
                      <a:endParaRPr lang="en-GB" sz="1800" dirty="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CECE"/>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571199140"/>
                  </a:ext>
                </a:extLst>
              </a:tr>
              <a:tr h="427838">
                <a:tc>
                  <a:txBody>
                    <a:bodyPr/>
                    <a:lstStyle/>
                    <a:p>
                      <a:pPr>
                        <a:lnSpc>
                          <a:spcPct val="115000"/>
                        </a:lnSpc>
                        <a:spcBef>
                          <a:spcPts val="600"/>
                        </a:spcBef>
                        <a:spcAft>
                          <a:spcPts val="800"/>
                        </a:spcAft>
                        <a:tabLst>
                          <a:tab pos="4050665" algn="l"/>
                        </a:tabLst>
                      </a:pPr>
                      <a:r>
                        <a:rPr lang="en-GB" sz="1800" b="1">
                          <a:effectLst/>
                          <a:latin typeface="+mn-lt"/>
                          <a:ea typeface="Open Sans" panose="020B0606030504020204" pitchFamily="34" charset="0"/>
                          <a:cs typeface="Open Sans" panose="020B0606030504020204" pitchFamily="34" charset="0"/>
                        </a:rPr>
                        <a:t> </a:t>
                      </a:r>
                      <a:endParaRPr lang="en-GB" sz="1800">
                        <a:effectLst/>
                        <a:latin typeface="+mn-lt"/>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Bef>
                          <a:spcPts val="600"/>
                        </a:spcBef>
                        <a:spcAft>
                          <a:spcPts val="800"/>
                        </a:spcAft>
                        <a:tabLst>
                          <a:tab pos="4050665" algn="l"/>
                        </a:tabLst>
                      </a:pPr>
                      <a:r>
                        <a:rPr lang="ar-JO" sz="1800" b="1" dirty="0">
                          <a:effectLst/>
                          <a:latin typeface="Calibri" panose="020F0502020204030204" pitchFamily="34" charset="0"/>
                          <a:ea typeface="Calibri" panose="020F0502020204030204" pitchFamily="34" charset="0"/>
                          <a:cs typeface="Calibri" panose="020F0502020204030204" pitchFamily="34" charset="0"/>
                        </a:rPr>
                        <a:t>ما الذي تنوي فعله فيما يتعلق بالمشاركة المجتمعية والمساءلة؟</a:t>
                      </a:r>
                      <a:endParaRPr lang="en-GB" sz="1800" dirty="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Bef>
                          <a:spcPts val="600"/>
                        </a:spcBef>
                        <a:spcAft>
                          <a:spcPts val="800"/>
                        </a:spcAft>
                        <a:tabLst>
                          <a:tab pos="4050665" algn="l"/>
                        </a:tabLst>
                      </a:pPr>
                      <a:r>
                        <a:rPr lang="ar-JO" sz="1800" b="1" dirty="0">
                          <a:effectLst/>
                          <a:latin typeface="Calibri" panose="020F0502020204030204" pitchFamily="34" charset="0"/>
                          <a:ea typeface="Calibri" panose="020F0502020204030204" pitchFamily="34" charset="0"/>
                          <a:cs typeface="Calibri" panose="020F0502020204030204" pitchFamily="34" charset="0"/>
                        </a:rPr>
                        <a:t>كيف ستفعل ذلك؟</a:t>
                      </a:r>
                      <a:endParaRPr lang="en-GB" sz="1800" dirty="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Bef>
                          <a:spcPts val="600"/>
                        </a:spcBef>
                        <a:spcAft>
                          <a:spcPts val="800"/>
                        </a:spcAft>
                        <a:tabLst>
                          <a:tab pos="4050665" algn="l"/>
                        </a:tabLst>
                      </a:pPr>
                      <a:r>
                        <a:rPr lang="ar-JO" sz="1800" b="1" dirty="0">
                          <a:effectLst/>
                          <a:latin typeface="Calibri" panose="020F0502020204030204" pitchFamily="34" charset="0"/>
                          <a:ea typeface="Calibri" panose="020F0502020204030204" pitchFamily="34" charset="0"/>
                          <a:cs typeface="Calibri" panose="020F0502020204030204" pitchFamily="34" charset="0"/>
                        </a:rPr>
                        <a:t>متى؟</a:t>
                      </a:r>
                      <a:endParaRPr lang="en-GB" sz="1800" dirty="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Bef>
                          <a:spcPts val="600"/>
                        </a:spcBef>
                        <a:spcAft>
                          <a:spcPts val="800"/>
                        </a:spcAft>
                        <a:tabLst>
                          <a:tab pos="4050665" algn="l"/>
                        </a:tabLst>
                      </a:pPr>
                      <a:r>
                        <a:rPr lang="ar-JO" sz="1800" b="1" dirty="0">
                          <a:effectLst/>
                          <a:latin typeface="Calibri" panose="020F0502020204030204" pitchFamily="34" charset="0"/>
                          <a:ea typeface="Calibri" panose="020F0502020204030204" pitchFamily="34" charset="0"/>
                          <a:cs typeface="Calibri" panose="020F0502020204030204" pitchFamily="34" charset="0"/>
                        </a:rPr>
                        <a:t>الموارد اللازمة</a:t>
                      </a:r>
                      <a:endParaRPr lang="en-GB" sz="1800" dirty="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Bef>
                          <a:spcPts val="600"/>
                        </a:spcBef>
                        <a:spcAft>
                          <a:spcPts val="800"/>
                        </a:spcAft>
                        <a:tabLst>
                          <a:tab pos="4050665" algn="l"/>
                        </a:tabLst>
                      </a:pPr>
                      <a:r>
                        <a:rPr lang="ar-JO" sz="1800" b="1" dirty="0">
                          <a:effectLst/>
                          <a:latin typeface="Calibri" panose="020F0502020204030204" pitchFamily="34" charset="0"/>
                          <a:ea typeface="Calibri" panose="020F0502020204030204" pitchFamily="34" charset="0"/>
                          <a:cs typeface="Calibri" panose="020F0502020204030204" pitchFamily="34" charset="0"/>
                        </a:rPr>
                        <a:t>من هم الذين يجب إشراكهم أيضًا؟</a:t>
                      </a:r>
                      <a:endParaRPr lang="en-GB" sz="1800" dirty="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70487689"/>
                  </a:ext>
                </a:extLst>
              </a:tr>
              <a:tr h="543869">
                <a:tc>
                  <a:txBody>
                    <a:bodyPr/>
                    <a:lstStyle/>
                    <a:p>
                      <a:pPr>
                        <a:lnSpc>
                          <a:spcPct val="115000"/>
                        </a:lnSpc>
                        <a:spcBef>
                          <a:spcPts val="600"/>
                        </a:spcBef>
                        <a:spcAft>
                          <a:spcPts val="800"/>
                        </a:spcAft>
                        <a:tabLst>
                          <a:tab pos="4050665" algn="l"/>
                        </a:tabLst>
                      </a:pPr>
                      <a:r>
                        <a:rPr lang="en-GB" sz="1800" b="1">
                          <a:effectLst/>
                          <a:latin typeface="+mn-lt"/>
                          <a:ea typeface="Open Sans" panose="020B0606030504020204" pitchFamily="34" charset="0"/>
                          <a:cs typeface="Open Sans" panose="020B0606030504020204" pitchFamily="34" charset="0"/>
                        </a:rPr>
                        <a:t>1.</a:t>
                      </a:r>
                      <a:endParaRPr lang="en-GB" sz="1800">
                        <a:effectLst/>
                        <a:latin typeface="+mn-lt"/>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Bef>
                          <a:spcPts val="600"/>
                        </a:spcBef>
                        <a:spcAft>
                          <a:spcPts val="800"/>
                        </a:spcAft>
                        <a:tabLst>
                          <a:tab pos="4050665" algn="l"/>
                        </a:tabLst>
                      </a:pPr>
                      <a:r>
                        <a:rPr lang="en-GB" sz="1800" b="1">
                          <a:effectLst/>
                          <a:latin typeface="+mn-lt"/>
                          <a:ea typeface="Open Sans" panose="020B0606030504020204" pitchFamily="34" charset="0"/>
                          <a:cs typeface="Open Sans" panose="020B0606030504020204" pitchFamily="34" charset="0"/>
                        </a:rPr>
                        <a:t> </a:t>
                      </a:r>
                      <a:endParaRPr lang="en-GB" sz="1800">
                        <a:effectLst/>
                        <a:latin typeface="+mn-lt"/>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Bef>
                          <a:spcPts val="600"/>
                        </a:spcBef>
                        <a:spcAft>
                          <a:spcPts val="800"/>
                        </a:spcAft>
                        <a:tabLst>
                          <a:tab pos="4050665" algn="l"/>
                        </a:tabLst>
                      </a:pPr>
                      <a:r>
                        <a:rPr lang="en-GB" sz="1800" b="1">
                          <a:effectLst/>
                          <a:latin typeface="+mn-lt"/>
                          <a:ea typeface="Open Sans" panose="020B0606030504020204" pitchFamily="34" charset="0"/>
                          <a:cs typeface="Open Sans" panose="020B0606030504020204" pitchFamily="34" charset="0"/>
                        </a:rPr>
                        <a:t> </a:t>
                      </a:r>
                      <a:endParaRPr lang="en-GB" sz="1800">
                        <a:effectLst/>
                        <a:latin typeface="+mn-lt"/>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Bef>
                          <a:spcPts val="600"/>
                        </a:spcBef>
                        <a:spcAft>
                          <a:spcPts val="800"/>
                        </a:spcAft>
                        <a:tabLst>
                          <a:tab pos="4050665" algn="l"/>
                        </a:tabLst>
                      </a:pPr>
                      <a:r>
                        <a:rPr lang="en-GB" sz="1800" b="1">
                          <a:effectLst/>
                          <a:latin typeface="+mn-lt"/>
                          <a:ea typeface="Open Sans" panose="020B0606030504020204" pitchFamily="34" charset="0"/>
                          <a:cs typeface="Open Sans" panose="020B0606030504020204" pitchFamily="34" charset="0"/>
                        </a:rPr>
                        <a:t> </a:t>
                      </a:r>
                      <a:endParaRPr lang="en-GB" sz="1800">
                        <a:effectLst/>
                        <a:latin typeface="+mn-lt"/>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Bef>
                          <a:spcPts val="600"/>
                        </a:spcBef>
                        <a:spcAft>
                          <a:spcPts val="800"/>
                        </a:spcAft>
                        <a:tabLst>
                          <a:tab pos="4050665" algn="l"/>
                        </a:tabLst>
                      </a:pPr>
                      <a:r>
                        <a:rPr lang="en-GB" sz="1800" b="1">
                          <a:effectLst/>
                          <a:latin typeface="+mn-lt"/>
                          <a:ea typeface="Open Sans" panose="020B0606030504020204" pitchFamily="34" charset="0"/>
                          <a:cs typeface="Open Sans" panose="020B0606030504020204" pitchFamily="34" charset="0"/>
                        </a:rPr>
                        <a:t> </a:t>
                      </a:r>
                      <a:endParaRPr lang="en-GB" sz="1800">
                        <a:effectLst/>
                        <a:latin typeface="+mn-lt"/>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Bef>
                          <a:spcPts val="600"/>
                        </a:spcBef>
                        <a:spcAft>
                          <a:spcPts val="800"/>
                        </a:spcAft>
                        <a:tabLst>
                          <a:tab pos="4050665" algn="l"/>
                        </a:tabLst>
                      </a:pPr>
                      <a:r>
                        <a:rPr lang="en-GB" sz="1800" b="1" dirty="0">
                          <a:effectLst/>
                          <a:latin typeface="+mn-lt"/>
                          <a:ea typeface="Open Sans" panose="020B0606030504020204" pitchFamily="34" charset="0"/>
                          <a:cs typeface="Open Sans" panose="020B0606030504020204" pitchFamily="34" charset="0"/>
                        </a:rPr>
                        <a:t> </a:t>
                      </a:r>
                      <a:endParaRPr lang="en-GB" sz="1800" dirty="0">
                        <a:effectLst/>
                        <a:latin typeface="+mn-lt"/>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12225034"/>
                  </a:ext>
                </a:extLst>
              </a:tr>
              <a:tr h="543869">
                <a:tc>
                  <a:txBody>
                    <a:bodyPr/>
                    <a:lstStyle/>
                    <a:p>
                      <a:pPr>
                        <a:lnSpc>
                          <a:spcPct val="115000"/>
                        </a:lnSpc>
                        <a:spcBef>
                          <a:spcPts val="600"/>
                        </a:spcBef>
                        <a:spcAft>
                          <a:spcPts val="800"/>
                        </a:spcAft>
                        <a:tabLst>
                          <a:tab pos="4050665" algn="l"/>
                        </a:tabLst>
                      </a:pPr>
                      <a:r>
                        <a:rPr lang="en-GB" sz="1800" b="1">
                          <a:effectLst/>
                          <a:latin typeface="+mn-lt"/>
                          <a:ea typeface="Open Sans" panose="020B0606030504020204" pitchFamily="34" charset="0"/>
                          <a:cs typeface="Open Sans" panose="020B0606030504020204" pitchFamily="34" charset="0"/>
                        </a:rPr>
                        <a:t>2.</a:t>
                      </a:r>
                      <a:endParaRPr lang="en-GB" sz="1800">
                        <a:effectLst/>
                        <a:latin typeface="+mn-lt"/>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Bef>
                          <a:spcPts val="600"/>
                        </a:spcBef>
                        <a:spcAft>
                          <a:spcPts val="800"/>
                        </a:spcAft>
                        <a:tabLst>
                          <a:tab pos="4050665" algn="l"/>
                        </a:tabLst>
                      </a:pPr>
                      <a:r>
                        <a:rPr lang="en-GB" sz="1800" b="1">
                          <a:effectLst/>
                          <a:latin typeface="+mn-lt"/>
                          <a:ea typeface="Open Sans" panose="020B0606030504020204" pitchFamily="34" charset="0"/>
                          <a:cs typeface="Open Sans" panose="020B0606030504020204" pitchFamily="34" charset="0"/>
                        </a:rPr>
                        <a:t> </a:t>
                      </a:r>
                      <a:endParaRPr lang="en-GB" sz="1800">
                        <a:effectLst/>
                        <a:latin typeface="+mn-lt"/>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Bef>
                          <a:spcPts val="600"/>
                        </a:spcBef>
                        <a:spcAft>
                          <a:spcPts val="800"/>
                        </a:spcAft>
                        <a:tabLst>
                          <a:tab pos="4050665" algn="l"/>
                        </a:tabLst>
                      </a:pPr>
                      <a:r>
                        <a:rPr lang="en-GB" sz="1800" b="1">
                          <a:effectLst/>
                          <a:latin typeface="+mn-lt"/>
                          <a:ea typeface="Open Sans" panose="020B0606030504020204" pitchFamily="34" charset="0"/>
                          <a:cs typeface="Open Sans" panose="020B0606030504020204" pitchFamily="34" charset="0"/>
                        </a:rPr>
                        <a:t> </a:t>
                      </a:r>
                      <a:endParaRPr lang="en-GB" sz="1800">
                        <a:effectLst/>
                        <a:latin typeface="+mn-lt"/>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Bef>
                          <a:spcPts val="600"/>
                        </a:spcBef>
                        <a:spcAft>
                          <a:spcPts val="800"/>
                        </a:spcAft>
                        <a:tabLst>
                          <a:tab pos="4050665" algn="l"/>
                        </a:tabLst>
                      </a:pPr>
                      <a:r>
                        <a:rPr lang="en-GB" sz="1800" b="1">
                          <a:effectLst/>
                          <a:latin typeface="+mn-lt"/>
                          <a:ea typeface="Open Sans" panose="020B0606030504020204" pitchFamily="34" charset="0"/>
                          <a:cs typeface="Open Sans" panose="020B0606030504020204" pitchFamily="34" charset="0"/>
                        </a:rPr>
                        <a:t> </a:t>
                      </a:r>
                      <a:endParaRPr lang="en-GB" sz="1800">
                        <a:effectLst/>
                        <a:latin typeface="+mn-lt"/>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Bef>
                          <a:spcPts val="600"/>
                        </a:spcBef>
                        <a:spcAft>
                          <a:spcPts val="800"/>
                        </a:spcAft>
                        <a:tabLst>
                          <a:tab pos="4050665" algn="l"/>
                        </a:tabLst>
                      </a:pPr>
                      <a:r>
                        <a:rPr lang="en-GB" sz="1800" b="1">
                          <a:effectLst/>
                          <a:latin typeface="+mn-lt"/>
                          <a:ea typeface="Open Sans" panose="020B0606030504020204" pitchFamily="34" charset="0"/>
                          <a:cs typeface="Open Sans" panose="020B0606030504020204" pitchFamily="34" charset="0"/>
                        </a:rPr>
                        <a:t> </a:t>
                      </a:r>
                      <a:endParaRPr lang="en-GB" sz="1800">
                        <a:effectLst/>
                        <a:latin typeface="+mn-lt"/>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Bef>
                          <a:spcPts val="600"/>
                        </a:spcBef>
                        <a:spcAft>
                          <a:spcPts val="800"/>
                        </a:spcAft>
                        <a:tabLst>
                          <a:tab pos="4050665" algn="l"/>
                        </a:tabLst>
                      </a:pPr>
                      <a:r>
                        <a:rPr lang="en-GB" sz="1800" b="1">
                          <a:effectLst/>
                          <a:latin typeface="+mn-lt"/>
                          <a:ea typeface="Open Sans" panose="020B0606030504020204" pitchFamily="34" charset="0"/>
                          <a:cs typeface="Open Sans" panose="020B0606030504020204" pitchFamily="34" charset="0"/>
                        </a:rPr>
                        <a:t> </a:t>
                      </a:r>
                      <a:endParaRPr lang="en-GB" sz="1800">
                        <a:effectLst/>
                        <a:latin typeface="+mn-lt"/>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31356216"/>
                  </a:ext>
                </a:extLst>
              </a:tr>
              <a:tr h="543869">
                <a:tc>
                  <a:txBody>
                    <a:bodyPr/>
                    <a:lstStyle/>
                    <a:p>
                      <a:pPr>
                        <a:lnSpc>
                          <a:spcPct val="115000"/>
                        </a:lnSpc>
                        <a:spcBef>
                          <a:spcPts val="600"/>
                        </a:spcBef>
                        <a:spcAft>
                          <a:spcPts val="800"/>
                        </a:spcAft>
                        <a:tabLst>
                          <a:tab pos="4050665" algn="l"/>
                        </a:tabLst>
                      </a:pPr>
                      <a:r>
                        <a:rPr lang="en-GB" sz="1800" b="1">
                          <a:effectLst/>
                          <a:latin typeface="+mn-lt"/>
                          <a:ea typeface="Open Sans" panose="020B0606030504020204" pitchFamily="34" charset="0"/>
                          <a:cs typeface="Open Sans" panose="020B0606030504020204" pitchFamily="34" charset="0"/>
                        </a:rPr>
                        <a:t>3.</a:t>
                      </a:r>
                      <a:endParaRPr lang="en-GB" sz="1800">
                        <a:effectLst/>
                        <a:latin typeface="+mn-lt"/>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Bef>
                          <a:spcPts val="600"/>
                        </a:spcBef>
                        <a:spcAft>
                          <a:spcPts val="800"/>
                        </a:spcAft>
                        <a:tabLst>
                          <a:tab pos="4050665" algn="l"/>
                        </a:tabLst>
                      </a:pPr>
                      <a:r>
                        <a:rPr lang="en-GB" sz="1800" b="1">
                          <a:effectLst/>
                          <a:latin typeface="+mn-lt"/>
                          <a:ea typeface="Open Sans" panose="020B0606030504020204" pitchFamily="34" charset="0"/>
                          <a:cs typeface="Open Sans" panose="020B0606030504020204" pitchFamily="34" charset="0"/>
                        </a:rPr>
                        <a:t> </a:t>
                      </a:r>
                      <a:endParaRPr lang="en-GB" sz="1800">
                        <a:effectLst/>
                        <a:latin typeface="+mn-lt"/>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Bef>
                          <a:spcPts val="600"/>
                        </a:spcBef>
                        <a:spcAft>
                          <a:spcPts val="800"/>
                        </a:spcAft>
                        <a:tabLst>
                          <a:tab pos="4050665" algn="l"/>
                        </a:tabLst>
                      </a:pPr>
                      <a:r>
                        <a:rPr lang="en-GB" sz="1800" b="1">
                          <a:effectLst/>
                          <a:latin typeface="+mn-lt"/>
                          <a:ea typeface="Open Sans" panose="020B0606030504020204" pitchFamily="34" charset="0"/>
                          <a:cs typeface="Open Sans" panose="020B0606030504020204" pitchFamily="34" charset="0"/>
                        </a:rPr>
                        <a:t> </a:t>
                      </a:r>
                      <a:endParaRPr lang="en-GB" sz="1800">
                        <a:effectLst/>
                        <a:latin typeface="+mn-lt"/>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Bef>
                          <a:spcPts val="600"/>
                        </a:spcBef>
                        <a:spcAft>
                          <a:spcPts val="800"/>
                        </a:spcAft>
                        <a:tabLst>
                          <a:tab pos="4050665" algn="l"/>
                        </a:tabLst>
                      </a:pPr>
                      <a:r>
                        <a:rPr lang="en-GB" sz="1800" b="1">
                          <a:effectLst/>
                          <a:latin typeface="+mn-lt"/>
                          <a:ea typeface="Open Sans" panose="020B0606030504020204" pitchFamily="34" charset="0"/>
                          <a:cs typeface="Open Sans" panose="020B0606030504020204" pitchFamily="34" charset="0"/>
                        </a:rPr>
                        <a:t> </a:t>
                      </a:r>
                      <a:endParaRPr lang="en-GB" sz="1800">
                        <a:effectLst/>
                        <a:latin typeface="+mn-lt"/>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Bef>
                          <a:spcPts val="600"/>
                        </a:spcBef>
                        <a:spcAft>
                          <a:spcPts val="800"/>
                        </a:spcAft>
                        <a:tabLst>
                          <a:tab pos="4050665" algn="l"/>
                        </a:tabLst>
                      </a:pPr>
                      <a:r>
                        <a:rPr lang="en-GB" sz="1800" b="1">
                          <a:effectLst/>
                          <a:latin typeface="+mn-lt"/>
                          <a:ea typeface="Open Sans" panose="020B0606030504020204" pitchFamily="34" charset="0"/>
                          <a:cs typeface="Open Sans" panose="020B0606030504020204" pitchFamily="34" charset="0"/>
                        </a:rPr>
                        <a:t> </a:t>
                      </a:r>
                      <a:endParaRPr lang="en-GB" sz="1800">
                        <a:effectLst/>
                        <a:latin typeface="+mn-lt"/>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Bef>
                          <a:spcPts val="600"/>
                        </a:spcBef>
                        <a:spcAft>
                          <a:spcPts val="800"/>
                        </a:spcAft>
                        <a:tabLst>
                          <a:tab pos="4050665" algn="l"/>
                        </a:tabLst>
                      </a:pPr>
                      <a:r>
                        <a:rPr lang="en-GB" sz="1800" b="1" dirty="0">
                          <a:effectLst/>
                          <a:latin typeface="+mn-lt"/>
                          <a:ea typeface="Open Sans" panose="020B0606030504020204" pitchFamily="34" charset="0"/>
                          <a:cs typeface="Open Sans" panose="020B0606030504020204" pitchFamily="34" charset="0"/>
                        </a:rPr>
                        <a:t> </a:t>
                      </a:r>
                      <a:endParaRPr lang="en-GB" sz="1800" dirty="0">
                        <a:effectLst/>
                        <a:latin typeface="+mn-lt"/>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16528273"/>
                  </a:ext>
                </a:extLst>
              </a:tr>
            </a:tbl>
          </a:graphicData>
        </a:graphic>
      </p:graphicFrame>
      <p:sp>
        <p:nvSpPr>
          <p:cNvPr id="2" name="TextBox 1">
            <a:extLst>
              <a:ext uri="{FF2B5EF4-FFF2-40B4-BE49-F238E27FC236}">
                <a16:creationId xmlns:a16="http://schemas.microsoft.com/office/drawing/2014/main" id="{D54318E2-A655-C274-AEA2-6E7C5E88D2E3}"/>
              </a:ext>
            </a:extLst>
          </p:cNvPr>
          <p:cNvSpPr txBox="1"/>
          <p:nvPr/>
        </p:nvSpPr>
        <p:spPr>
          <a:xfrm>
            <a:off x="0" y="9925284"/>
            <a:ext cx="461803" cy="369332"/>
          </a:xfrm>
          <a:prstGeom prst="rect">
            <a:avLst/>
          </a:prstGeom>
          <a:solidFill>
            <a:schemeClr val="bg2"/>
          </a:solidFill>
        </p:spPr>
        <p:txBody>
          <a:bodyPr wrap="square" rtlCol="0">
            <a:spAutoFit/>
          </a:bodyPr>
          <a:lstStyle/>
          <a:p>
            <a:pPr algn="r" rtl="1"/>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201135397"/>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Shape 396"/>
        <p:cNvGrpSpPr/>
        <p:nvPr/>
      </p:nvGrpSpPr>
      <p:grpSpPr>
        <a:xfrm>
          <a:off x="0" y="0"/>
          <a:ext cx="0" cy="0"/>
          <a:chOff x="0" y="0"/>
          <a:chExt cx="0" cy="0"/>
        </a:xfrm>
      </p:grpSpPr>
      <p:sp>
        <p:nvSpPr>
          <p:cNvPr id="397" name="Google Shape;397;p12"/>
          <p:cNvSpPr txBox="1"/>
          <p:nvPr/>
        </p:nvSpPr>
        <p:spPr>
          <a:xfrm>
            <a:off x="10421550" y="3065834"/>
            <a:ext cx="7288933" cy="923289"/>
          </a:xfrm>
          <a:prstGeom prst="rect">
            <a:avLst/>
          </a:prstGeom>
          <a:noFill/>
          <a:ln>
            <a:noFill/>
          </a:ln>
        </p:spPr>
        <p:txBody>
          <a:bodyPr spcFirstLastPara="1" wrap="square" lIns="91425" tIns="45700" rIns="91425" bIns="45700" anchor="t" anchorCtr="0">
            <a:spAutoFit/>
          </a:bodyPr>
          <a:lstStyle/>
          <a:p>
            <a:pPr marL="0" marR="0" lvl="0" indent="0" algn="r" rtl="1">
              <a:spcBef>
                <a:spcPts val="0"/>
              </a:spcBef>
              <a:spcAft>
                <a:spcPts val="0"/>
              </a:spcAft>
              <a:buNone/>
            </a:pPr>
            <a:r>
              <a:rPr lang="ar-JO" sz="5400" b="1" dirty="0">
                <a:solidFill>
                  <a:schemeClr val="dk2"/>
                </a:solidFill>
                <a:ea typeface="Calibri" panose="020F0502020204030204" pitchFamily="34" charset="0"/>
                <a:cs typeface="Calibri" panose="020F0502020204030204" pitchFamily="34" charset="0"/>
                <a:sym typeface="Montserrat"/>
              </a:rPr>
              <a:t>الطلبات النهائية</a:t>
            </a:r>
            <a:endParaRPr sz="1600" dirty="0">
              <a:ea typeface="Calibri" panose="020F0502020204030204" pitchFamily="34" charset="0"/>
              <a:cs typeface="Calibri" panose="020F0502020204030204" pitchFamily="34" charset="0"/>
            </a:endParaRPr>
          </a:p>
        </p:txBody>
      </p:sp>
      <p:sp>
        <p:nvSpPr>
          <p:cNvPr id="398" name="Google Shape;398;p12"/>
          <p:cNvSpPr txBox="1"/>
          <p:nvPr/>
        </p:nvSpPr>
        <p:spPr>
          <a:xfrm>
            <a:off x="10421550" y="4351282"/>
            <a:ext cx="6502871" cy="3581196"/>
          </a:xfrm>
          <a:prstGeom prst="rect">
            <a:avLst/>
          </a:prstGeom>
          <a:noFill/>
          <a:ln>
            <a:noFill/>
          </a:ln>
        </p:spPr>
        <p:txBody>
          <a:bodyPr spcFirstLastPara="1" wrap="square" lIns="91425" tIns="45700" rIns="91425" bIns="45700" anchor="t" anchorCtr="0">
            <a:spAutoFit/>
          </a:bodyPr>
          <a:lstStyle/>
          <a:p>
            <a:pPr marL="514350" indent="-514350" algn="r" rtl="1">
              <a:lnSpc>
                <a:spcPct val="130714"/>
              </a:lnSpc>
              <a:spcBef>
                <a:spcPts val="2400"/>
              </a:spcBef>
              <a:buClr>
                <a:srgbClr val="FF0000"/>
              </a:buClr>
              <a:buSzPts val="2800"/>
              <a:buFont typeface="Arial" panose="020B0604020202020204" pitchFamily="34" charset="0"/>
              <a:buChar char="•"/>
            </a:pPr>
            <a:r>
              <a:rPr lang="ar-JO" sz="2800" dirty="0">
                <a:solidFill>
                  <a:schemeClr val="lt1"/>
                </a:solidFill>
                <a:ea typeface="Calibri" panose="020F0502020204030204" pitchFamily="34" charset="0"/>
                <a:cs typeface="Calibri" panose="020F0502020204030204" pitchFamily="34" charset="0"/>
                <a:sym typeface="Open Sans"/>
              </a:rPr>
              <a:t>هل هناك أي أسئلة أخيرة ؟</a:t>
            </a:r>
          </a:p>
          <a:p>
            <a:pPr marL="514350" indent="-514350" algn="r" rtl="1">
              <a:lnSpc>
                <a:spcPct val="130714"/>
              </a:lnSpc>
              <a:spcBef>
                <a:spcPts val="2400"/>
              </a:spcBef>
              <a:buClr>
                <a:srgbClr val="FF0000"/>
              </a:buClr>
              <a:buSzPts val="2800"/>
              <a:buFont typeface="Arial" panose="020B0604020202020204" pitchFamily="34" charset="0"/>
              <a:buChar char="•"/>
            </a:pPr>
            <a:r>
              <a:rPr lang="ar-JO" sz="2800" dirty="0">
                <a:solidFill>
                  <a:schemeClr val="lt1"/>
                </a:solidFill>
                <a:ea typeface="Calibri" panose="020F0502020204030204" pitchFamily="34" charset="0"/>
                <a:cs typeface="Calibri" panose="020F0502020204030204" pitchFamily="34" charset="0"/>
                <a:sym typeface="Open Sans"/>
              </a:rPr>
              <a:t>الاختبار اللاحق - هل قمنا بعمل جيد؟</a:t>
            </a:r>
          </a:p>
          <a:p>
            <a:pPr marL="514350" indent="-514350" algn="r" rtl="1">
              <a:lnSpc>
                <a:spcPct val="130714"/>
              </a:lnSpc>
              <a:spcBef>
                <a:spcPts val="2400"/>
              </a:spcBef>
              <a:buClr>
                <a:srgbClr val="FF0000"/>
              </a:buClr>
              <a:buSzPts val="2800"/>
              <a:buFont typeface="Arial" panose="020B0604020202020204" pitchFamily="34" charset="0"/>
              <a:buChar char="•"/>
            </a:pPr>
            <a:r>
              <a:rPr lang="ar-JO" sz="2800" dirty="0">
                <a:solidFill>
                  <a:schemeClr val="lt1"/>
                </a:solidFill>
                <a:ea typeface="Calibri" panose="020F0502020204030204" pitchFamily="34" charset="0"/>
                <a:cs typeface="Calibri" panose="020F0502020204030204" pitchFamily="34" charset="0"/>
                <a:sym typeface="Open Sans"/>
              </a:rPr>
              <a:t>التقييم - كيف يمكننا تحسين هذا التدريب؟</a:t>
            </a:r>
          </a:p>
          <a:p>
            <a:pPr marL="514350" indent="-514350" algn="r" rtl="1">
              <a:lnSpc>
                <a:spcPct val="130714"/>
              </a:lnSpc>
              <a:spcBef>
                <a:spcPts val="2400"/>
              </a:spcBef>
              <a:buClr>
                <a:srgbClr val="FF0000"/>
              </a:buClr>
              <a:buSzPts val="2800"/>
              <a:buFont typeface="Arial" panose="020B0604020202020204" pitchFamily="34" charset="0"/>
              <a:buChar char="•"/>
            </a:pPr>
            <a:r>
              <a:rPr lang="ar-JO" sz="2800" dirty="0">
                <a:solidFill>
                  <a:schemeClr val="lt1"/>
                </a:solidFill>
                <a:ea typeface="Calibri" panose="020F0502020204030204" pitchFamily="34" charset="0"/>
                <a:cs typeface="Calibri" panose="020F0502020204030204" pitchFamily="34" charset="0"/>
                <a:sym typeface="Open Sans"/>
              </a:rPr>
              <a:t>الشهادات</a:t>
            </a:r>
          </a:p>
        </p:txBody>
      </p:sp>
      <p:pic>
        <p:nvPicPr>
          <p:cNvPr id="7" name="Picture Placeholder 6" descr="A person and person posing for a picture&#10;&#10;Description automatically generated with low confidence">
            <a:extLst>
              <a:ext uri="{FF2B5EF4-FFF2-40B4-BE49-F238E27FC236}">
                <a16:creationId xmlns:a16="http://schemas.microsoft.com/office/drawing/2014/main" id="{43104B66-E49B-7E44-8546-462DB6B3DD63}"/>
              </a:ext>
            </a:extLst>
          </p:cNvPr>
          <p:cNvPicPr>
            <a:picLocks noGrp="1" noChangeAspect="1"/>
          </p:cNvPicPr>
          <p:nvPr>
            <p:ph type="pic" idx="2"/>
          </p:nvPr>
        </p:nvPicPr>
        <p:blipFill rotWithShape="1">
          <a:blip r:embed="rId3" cstate="screen">
            <a:extLst>
              <a:ext uri="{28A0092B-C50C-407E-A947-70E740481C1C}">
                <a14:useLocalDpi xmlns:a14="http://schemas.microsoft.com/office/drawing/2010/main"/>
              </a:ext>
            </a:extLst>
          </a:blip>
          <a:srcRect/>
          <a:stretch/>
        </p:blipFill>
        <p:spPr>
          <a:xfrm>
            <a:off x="0" y="0"/>
            <a:ext cx="9601200" cy="10288588"/>
          </a:xfrm>
        </p:spPr>
      </p:pic>
    </p:spTree>
    <p:extLst>
      <p:ext uri="{BB962C8B-B14F-4D97-AF65-F5344CB8AC3E}">
        <p14:creationId xmlns:p14="http://schemas.microsoft.com/office/powerpoint/2010/main" val="1533403734"/>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Shape 497"/>
        <p:cNvGrpSpPr/>
        <p:nvPr/>
      </p:nvGrpSpPr>
      <p:grpSpPr>
        <a:xfrm>
          <a:off x="0" y="0"/>
          <a:ext cx="0" cy="0"/>
          <a:chOff x="0" y="0"/>
          <a:chExt cx="0" cy="0"/>
        </a:xfrm>
      </p:grpSpPr>
      <p:sp>
        <p:nvSpPr>
          <p:cNvPr id="498" name="Google Shape;498;p24"/>
          <p:cNvSpPr txBox="1"/>
          <p:nvPr/>
        </p:nvSpPr>
        <p:spPr>
          <a:xfrm>
            <a:off x="1962608" y="4551242"/>
            <a:ext cx="14362787" cy="1175524"/>
          </a:xfrm>
          <a:prstGeom prst="rect">
            <a:avLst/>
          </a:prstGeom>
          <a:noFill/>
          <a:ln>
            <a:noFill/>
          </a:ln>
        </p:spPr>
        <p:txBody>
          <a:bodyPr spcFirstLastPara="1" wrap="square" lIns="91412" tIns="45693" rIns="91412" bIns="45693" anchor="t" anchorCtr="0">
            <a:spAutoFit/>
          </a:bodyPr>
          <a:lstStyle/>
          <a:p>
            <a:pPr algn="ctr" defTabSz="914309">
              <a:lnSpc>
                <a:spcPct val="80000"/>
              </a:lnSpc>
            </a:pPr>
            <a:r>
              <a:rPr lang="ar-JO" sz="8799" b="1" dirty="0">
                <a:solidFill>
                  <a:srgbClr val="F5333F"/>
                </a:solidFill>
                <a:ea typeface="Calibri" panose="020F0502020204030204" pitchFamily="34" charset="0"/>
                <a:cs typeface="Calibri" panose="020F0502020204030204" pitchFamily="34" charset="0"/>
                <a:sym typeface="Montserrat"/>
              </a:rPr>
              <a:t>شكرًا لكم</a:t>
            </a:r>
            <a:endParaRPr sz="8799" dirty="0">
              <a:solidFill>
                <a:srgbClr val="F5333F"/>
              </a:solidFill>
              <a:ea typeface="Calibri" panose="020F0502020204030204" pitchFamily="34" charset="0"/>
              <a:cs typeface="Calibri" panose="020F0502020204030204" pitchFamily="34" charset="0"/>
              <a:sym typeface="Roboto Black"/>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AE68C5D-4E1A-A645-A221-A6A785D88E54}"/>
              </a:ext>
            </a:extLst>
          </p:cNvPr>
          <p:cNvSpPr txBox="1"/>
          <p:nvPr/>
        </p:nvSpPr>
        <p:spPr>
          <a:xfrm>
            <a:off x="719845" y="563218"/>
            <a:ext cx="13250155" cy="1823576"/>
          </a:xfrm>
          <a:prstGeom prst="rect">
            <a:avLst/>
          </a:prstGeom>
          <a:noFill/>
        </p:spPr>
        <p:txBody>
          <a:bodyPr wrap="square" rtlCol="0">
            <a:spAutoFit/>
          </a:bodyPr>
          <a:lstStyle/>
          <a:p>
            <a:pPr algn="r" rtl="1">
              <a:lnSpc>
                <a:spcPts val="4460"/>
              </a:lnSpc>
            </a:pPr>
            <a:r>
              <a:rPr lang="ar-JO" sz="4000" b="1" dirty="0">
                <a:solidFill>
                  <a:schemeClr val="tx2"/>
                </a:solidFill>
                <a:ea typeface="Calibri" panose="020F0502020204030204" pitchFamily="34" charset="0"/>
                <a:cs typeface="Calibri" panose="020F0502020204030204" pitchFamily="34" charset="0"/>
              </a:rPr>
              <a:t>هل لدينا الوقت لإشراك المجتمعات في حالات الطوارئ؟ ما هي المخاطر المترتبة على عدم فعل ذلك؟</a:t>
            </a:r>
          </a:p>
          <a:p>
            <a:pPr algn="r" rtl="1">
              <a:lnSpc>
                <a:spcPts val="4460"/>
              </a:lnSpc>
            </a:pPr>
            <a:r>
              <a:rPr lang="ar-JO" sz="4000" dirty="0">
                <a:solidFill>
                  <a:schemeClr val="accent3"/>
                </a:solidFill>
                <a:ea typeface="Calibri" panose="020F0502020204030204" pitchFamily="34" charset="0"/>
                <a:cs typeface="Calibri" panose="020F0502020204030204" pitchFamily="34" charset="0"/>
              </a:rPr>
              <a:t>ناقش...</a:t>
            </a:r>
            <a:endParaRPr lang="en-US" sz="4000" dirty="0">
              <a:solidFill>
                <a:schemeClr val="accent3"/>
              </a:solidFill>
              <a:ea typeface="Calibri" panose="020F0502020204030204" pitchFamily="34" charset="0"/>
              <a:cs typeface="Calibri" panose="020F0502020204030204" pitchFamily="34" charset="0"/>
            </a:endParaRPr>
          </a:p>
        </p:txBody>
      </p:sp>
      <p:grpSp>
        <p:nvGrpSpPr>
          <p:cNvPr id="6" name="Group 5">
            <a:extLst>
              <a:ext uri="{FF2B5EF4-FFF2-40B4-BE49-F238E27FC236}">
                <a16:creationId xmlns:a16="http://schemas.microsoft.com/office/drawing/2014/main" id="{198D9D55-421A-0742-8C19-A92813BD3DEE}"/>
              </a:ext>
            </a:extLst>
          </p:cNvPr>
          <p:cNvGrpSpPr/>
          <p:nvPr/>
        </p:nvGrpSpPr>
        <p:grpSpPr>
          <a:xfrm>
            <a:off x="3285244" y="3080824"/>
            <a:ext cx="10332784" cy="6303535"/>
            <a:chOff x="770645" y="3235568"/>
            <a:chExt cx="10332784" cy="6303535"/>
          </a:xfrm>
        </p:grpSpPr>
        <p:pic>
          <p:nvPicPr>
            <p:cNvPr id="3" name="Picture 2">
              <a:extLst>
                <a:ext uri="{FF2B5EF4-FFF2-40B4-BE49-F238E27FC236}">
                  <a16:creationId xmlns:a16="http://schemas.microsoft.com/office/drawing/2014/main" id="{E48A16EE-F151-354E-BA1B-68CBC3CA2821}"/>
                </a:ext>
              </a:extLst>
            </p:cNvPr>
            <p:cNvPicPr>
              <a:picLocks noChangeAspect="1"/>
            </p:cNvPicPr>
            <p:nvPr/>
          </p:nvPicPr>
          <p:blipFill>
            <a:blip r:embed="rId3"/>
            <a:stretch>
              <a:fillRect/>
            </a:stretch>
          </p:blipFill>
          <p:spPr>
            <a:xfrm>
              <a:off x="770645" y="3235568"/>
              <a:ext cx="10332784" cy="6303535"/>
            </a:xfrm>
            <a:prstGeom prst="rect">
              <a:avLst/>
            </a:prstGeom>
          </p:spPr>
        </p:pic>
        <p:sp>
          <p:nvSpPr>
            <p:cNvPr id="5" name="Oval 4">
              <a:extLst>
                <a:ext uri="{FF2B5EF4-FFF2-40B4-BE49-F238E27FC236}">
                  <a16:creationId xmlns:a16="http://schemas.microsoft.com/office/drawing/2014/main" id="{863166F1-A34F-4F40-AA56-E957413D5630}"/>
                </a:ext>
              </a:extLst>
            </p:cNvPr>
            <p:cNvSpPr/>
            <p:nvPr/>
          </p:nvSpPr>
          <p:spPr>
            <a:xfrm>
              <a:off x="1173586" y="7092040"/>
              <a:ext cx="5586443" cy="2447063"/>
            </a:xfrm>
            <a:prstGeom prst="ellipse">
              <a:avLst/>
            </a:prstGeom>
            <a:noFill/>
            <a:ln w="3810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4" name="TextBox 3">
            <a:extLst>
              <a:ext uri="{FF2B5EF4-FFF2-40B4-BE49-F238E27FC236}">
                <a16:creationId xmlns:a16="http://schemas.microsoft.com/office/drawing/2014/main" id="{1AF2637C-3F8C-3E2B-C281-DEEFD4BA903F}"/>
              </a:ext>
            </a:extLst>
          </p:cNvPr>
          <p:cNvSpPr txBox="1"/>
          <p:nvPr/>
        </p:nvSpPr>
        <p:spPr>
          <a:xfrm>
            <a:off x="4373122" y="3351292"/>
            <a:ext cx="8142728" cy="1569660"/>
          </a:xfrm>
          <a:prstGeom prst="rect">
            <a:avLst/>
          </a:prstGeom>
          <a:solidFill>
            <a:srgbClr val="E8E9E9"/>
          </a:solidFill>
        </p:spPr>
        <p:txBody>
          <a:bodyPr wrap="square" rtlCol="0">
            <a:spAutoFit/>
          </a:bodyPr>
          <a:lstStyle/>
          <a:p>
            <a:pPr algn="ctr" rtl="1"/>
            <a:r>
              <a:rPr lang="ar-JO" sz="3200" b="1" dirty="0">
                <a:ea typeface="Calibri" panose="020F0502020204030204" pitchFamily="34" charset="0"/>
                <a:cs typeface="Calibri" panose="020F0502020204030204" pitchFamily="34" charset="0"/>
              </a:rPr>
              <a:t>هل كان الدعم الذي تلقيته كافيًا لسد احتياجاتك الأساسية؟ </a:t>
            </a:r>
          </a:p>
          <a:p>
            <a:pPr algn="r" rtl="1"/>
            <a:endParaRPr lang="en-US" sz="3200" b="1" dirty="0">
              <a:ea typeface="Calibri" panose="020F0502020204030204" pitchFamily="34" charset="0"/>
              <a:cs typeface="Calibri" panose="020F0502020204030204" pitchFamily="34" charset="0"/>
            </a:endParaRPr>
          </a:p>
        </p:txBody>
      </p:sp>
      <p:sp>
        <p:nvSpPr>
          <p:cNvPr id="7" name="TextBox 6">
            <a:extLst>
              <a:ext uri="{FF2B5EF4-FFF2-40B4-BE49-F238E27FC236}">
                <a16:creationId xmlns:a16="http://schemas.microsoft.com/office/drawing/2014/main" id="{B462377A-83F4-6A42-A713-C7F349B05B90}"/>
              </a:ext>
            </a:extLst>
          </p:cNvPr>
          <p:cNvSpPr txBox="1"/>
          <p:nvPr/>
        </p:nvSpPr>
        <p:spPr>
          <a:xfrm>
            <a:off x="11430000" y="8461848"/>
            <a:ext cx="1650360" cy="584775"/>
          </a:xfrm>
          <a:prstGeom prst="rect">
            <a:avLst/>
          </a:prstGeom>
          <a:solidFill>
            <a:srgbClr val="E8E9E9"/>
          </a:solidFill>
        </p:spPr>
        <p:txBody>
          <a:bodyPr wrap="square" rtlCol="0">
            <a:spAutoFit/>
          </a:bodyPr>
          <a:lstStyle/>
          <a:p>
            <a:pPr algn="ctr" rtl="1"/>
            <a:r>
              <a:rPr lang="ar-JO" sz="2400" dirty="0">
                <a:ea typeface="Calibri" panose="020F0502020204030204" pitchFamily="34" charset="0"/>
                <a:cs typeface="Calibri" panose="020F0502020204030204" pitchFamily="34" charset="0"/>
              </a:rPr>
              <a:t>أجل</a:t>
            </a:r>
            <a:r>
              <a:rPr lang="ar-JO" sz="3200" b="1" dirty="0">
                <a:ea typeface="Calibri" panose="020F0502020204030204" pitchFamily="34" charset="0"/>
                <a:cs typeface="Calibri" panose="020F0502020204030204" pitchFamily="34" charset="0"/>
              </a:rPr>
              <a:t> </a:t>
            </a:r>
            <a:endParaRPr lang="en-US" sz="3200" b="1" dirty="0">
              <a:ea typeface="Calibri" panose="020F0502020204030204" pitchFamily="34" charset="0"/>
              <a:cs typeface="Calibri" panose="020F0502020204030204" pitchFamily="34" charset="0"/>
            </a:endParaRPr>
          </a:p>
        </p:txBody>
      </p:sp>
      <p:sp>
        <p:nvSpPr>
          <p:cNvPr id="8" name="TextBox 7">
            <a:extLst>
              <a:ext uri="{FF2B5EF4-FFF2-40B4-BE49-F238E27FC236}">
                <a16:creationId xmlns:a16="http://schemas.microsoft.com/office/drawing/2014/main" id="{231E523A-D11F-58A1-BD60-ED367F9FC035}"/>
              </a:ext>
            </a:extLst>
          </p:cNvPr>
          <p:cNvSpPr txBox="1"/>
          <p:nvPr/>
        </p:nvSpPr>
        <p:spPr>
          <a:xfrm>
            <a:off x="9274628" y="8485036"/>
            <a:ext cx="1650360" cy="461665"/>
          </a:xfrm>
          <a:prstGeom prst="rect">
            <a:avLst/>
          </a:prstGeom>
          <a:solidFill>
            <a:srgbClr val="E8E9E9"/>
          </a:solidFill>
        </p:spPr>
        <p:txBody>
          <a:bodyPr wrap="square" rtlCol="0">
            <a:spAutoFit/>
          </a:bodyPr>
          <a:lstStyle/>
          <a:p>
            <a:pPr algn="ctr" rtl="1"/>
            <a:r>
              <a:rPr lang="ar-JO" sz="2400" dirty="0">
                <a:ea typeface="Calibri" panose="020F0502020204030204" pitchFamily="34" charset="0"/>
                <a:cs typeface="Calibri" panose="020F0502020204030204" pitchFamily="34" charset="0"/>
              </a:rPr>
              <a:t>إلى حدٍ ما </a:t>
            </a:r>
            <a:endParaRPr lang="en-US" sz="2400" dirty="0">
              <a:ea typeface="Calibri" panose="020F0502020204030204" pitchFamily="34" charset="0"/>
              <a:cs typeface="Calibri" panose="020F0502020204030204" pitchFamily="34" charset="0"/>
            </a:endParaRPr>
          </a:p>
        </p:txBody>
      </p:sp>
      <p:sp>
        <p:nvSpPr>
          <p:cNvPr id="9" name="TextBox 8">
            <a:extLst>
              <a:ext uri="{FF2B5EF4-FFF2-40B4-BE49-F238E27FC236}">
                <a16:creationId xmlns:a16="http://schemas.microsoft.com/office/drawing/2014/main" id="{DF1FF10D-595F-3129-6DFF-459933A33F51}"/>
              </a:ext>
            </a:extLst>
          </p:cNvPr>
          <p:cNvSpPr txBox="1"/>
          <p:nvPr/>
        </p:nvSpPr>
        <p:spPr>
          <a:xfrm>
            <a:off x="6462031" y="8485036"/>
            <a:ext cx="2155372" cy="461665"/>
          </a:xfrm>
          <a:prstGeom prst="rect">
            <a:avLst/>
          </a:prstGeom>
          <a:solidFill>
            <a:srgbClr val="E8E9E9"/>
          </a:solidFill>
        </p:spPr>
        <p:txBody>
          <a:bodyPr wrap="square" rtlCol="0">
            <a:spAutoFit/>
          </a:bodyPr>
          <a:lstStyle/>
          <a:p>
            <a:pPr algn="ctr" rtl="1"/>
            <a:r>
              <a:rPr lang="ar-JO" sz="2400" dirty="0">
                <a:ea typeface="Calibri" panose="020F0502020204030204" pitchFamily="34" charset="0"/>
                <a:cs typeface="Calibri" panose="020F0502020204030204" pitchFamily="34" charset="0"/>
              </a:rPr>
              <a:t>ليس بالشكل الكافي </a:t>
            </a:r>
            <a:endParaRPr lang="en-US" sz="2400" dirty="0">
              <a:ea typeface="Calibri" panose="020F0502020204030204" pitchFamily="34" charset="0"/>
              <a:cs typeface="Calibri" panose="020F0502020204030204" pitchFamily="34" charset="0"/>
            </a:endParaRPr>
          </a:p>
        </p:txBody>
      </p:sp>
      <p:sp>
        <p:nvSpPr>
          <p:cNvPr id="10" name="TextBox 9">
            <a:extLst>
              <a:ext uri="{FF2B5EF4-FFF2-40B4-BE49-F238E27FC236}">
                <a16:creationId xmlns:a16="http://schemas.microsoft.com/office/drawing/2014/main" id="{CDC39565-2A04-3267-F5CF-46245666A5D5}"/>
              </a:ext>
            </a:extLst>
          </p:cNvPr>
          <p:cNvSpPr txBox="1"/>
          <p:nvPr/>
        </p:nvSpPr>
        <p:spPr>
          <a:xfrm>
            <a:off x="4373121" y="8461849"/>
            <a:ext cx="1843407" cy="461665"/>
          </a:xfrm>
          <a:prstGeom prst="rect">
            <a:avLst/>
          </a:prstGeom>
          <a:solidFill>
            <a:srgbClr val="E8E9E9"/>
          </a:solidFill>
        </p:spPr>
        <p:txBody>
          <a:bodyPr wrap="square" rtlCol="0">
            <a:spAutoFit/>
          </a:bodyPr>
          <a:lstStyle/>
          <a:p>
            <a:pPr algn="ctr" rtl="1"/>
            <a:r>
              <a:rPr lang="ar-JO" sz="2400" dirty="0">
                <a:ea typeface="Calibri" panose="020F0502020204030204" pitchFamily="34" charset="0"/>
                <a:cs typeface="Calibri" panose="020F0502020204030204" pitchFamily="34" charset="0"/>
              </a:rPr>
              <a:t>على الإطلاق </a:t>
            </a:r>
            <a:endParaRPr lang="en-US" sz="2400" dirty="0">
              <a:ea typeface="Calibri" panose="020F0502020204030204" pitchFamily="34" charset="0"/>
              <a:cs typeface="Calibri" panose="020F0502020204030204" pitchFamily="34" charset="0"/>
            </a:endParaRPr>
          </a:p>
        </p:txBody>
      </p:sp>
      <p:sp>
        <p:nvSpPr>
          <p:cNvPr id="11" name="TextBox 10">
            <a:extLst>
              <a:ext uri="{FF2B5EF4-FFF2-40B4-BE49-F238E27FC236}">
                <a16:creationId xmlns:a16="http://schemas.microsoft.com/office/drawing/2014/main" id="{59A5C951-54F8-4CDC-139D-87A669E50CDC}"/>
              </a:ext>
            </a:extLst>
          </p:cNvPr>
          <p:cNvSpPr txBox="1"/>
          <p:nvPr/>
        </p:nvSpPr>
        <p:spPr>
          <a:xfrm>
            <a:off x="0" y="9919256"/>
            <a:ext cx="704850" cy="369332"/>
          </a:xfrm>
          <a:prstGeom prst="rect">
            <a:avLst/>
          </a:prstGeom>
          <a:solidFill>
            <a:schemeClr val="bg2"/>
          </a:solidFill>
        </p:spPr>
        <p:txBody>
          <a:bodyPr wrap="square" rtlCol="0">
            <a:spAutoFit/>
          </a:bodyPr>
          <a:lstStyle/>
          <a:p>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1332206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47"/>
        <p:cNvGrpSpPr/>
        <p:nvPr/>
      </p:nvGrpSpPr>
      <p:grpSpPr>
        <a:xfrm>
          <a:off x="0" y="0"/>
          <a:ext cx="0" cy="0"/>
          <a:chOff x="0" y="0"/>
          <a:chExt cx="0" cy="0"/>
        </a:xfrm>
      </p:grpSpPr>
      <p:sp>
        <p:nvSpPr>
          <p:cNvPr id="2" name="TextBox 1">
            <a:extLst>
              <a:ext uri="{FF2B5EF4-FFF2-40B4-BE49-F238E27FC236}">
                <a16:creationId xmlns:a16="http://schemas.microsoft.com/office/drawing/2014/main" id="{A26B55C8-F94B-A1A5-9335-07C7314584F4}"/>
              </a:ext>
            </a:extLst>
          </p:cNvPr>
          <p:cNvSpPr txBox="1"/>
          <p:nvPr/>
        </p:nvSpPr>
        <p:spPr>
          <a:xfrm>
            <a:off x="4079631" y="4149969"/>
            <a:ext cx="10550769" cy="2123658"/>
          </a:xfrm>
          <a:prstGeom prst="rect">
            <a:avLst/>
          </a:prstGeom>
          <a:noFill/>
        </p:spPr>
        <p:txBody>
          <a:bodyPr wrap="square" rtlCol="0">
            <a:spAutoFit/>
          </a:bodyPr>
          <a:lstStyle/>
          <a:p>
            <a:pPr algn="ctr"/>
            <a:r>
              <a:rPr lang="ar-JO" sz="6600" b="1" dirty="0">
                <a:solidFill>
                  <a:schemeClr val="accent6">
                    <a:lumMod val="75000"/>
                  </a:schemeClr>
                </a:solidFill>
                <a:ea typeface="Calibri" panose="020F0502020204030204" pitchFamily="34" charset="0"/>
                <a:cs typeface="Calibri" panose="020F0502020204030204" pitchFamily="34" charset="0"/>
              </a:rPr>
              <a:t>أمثلة على تطبيق المشاركة المجتمعية والمساءلة </a:t>
            </a:r>
            <a:endParaRPr lang="en-US" sz="6600" b="1" dirty="0">
              <a:solidFill>
                <a:schemeClr val="accent6">
                  <a:lumMod val="75000"/>
                </a:schemeClr>
              </a:solidFill>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3287362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572"/>
        <p:cNvGrpSpPr/>
        <p:nvPr/>
      </p:nvGrpSpPr>
      <p:grpSpPr>
        <a:xfrm>
          <a:off x="0" y="0"/>
          <a:ext cx="0" cy="0"/>
          <a:chOff x="0" y="0"/>
          <a:chExt cx="0" cy="0"/>
        </a:xfrm>
      </p:grpSpPr>
      <p:pic>
        <p:nvPicPr>
          <p:cNvPr id="573" name="Google Shape;573;p11"/>
          <p:cNvPicPr preferRelativeResize="0">
            <a:picLocks noGrp="1"/>
          </p:cNvPicPr>
          <p:nvPr>
            <p:ph type="pic" idx="2"/>
          </p:nvPr>
        </p:nvPicPr>
        <p:blipFill rotWithShape="1">
          <a:blip r:embed="rId3" cstate="screen">
            <a:alphaModFix/>
            <a:extLst>
              <a:ext uri="{28A0092B-C50C-407E-A947-70E740481C1C}">
                <a14:useLocalDpi xmlns:a14="http://schemas.microsoft.com/office/drawing/2010/main"/>
              </a:ext>
            </a:extLst>
          </a:blip>
          <a:srcRect/>
          <a:stretch/>
        </p:blipFill>
        <p:spPr>
          <a:xfrm>
            <a:off x="8857129" y="0"/>
            <a:ext cx="9430871" cy="10288588"/>
          </a:xfrm>
          <a:prstGeom prst="rect">
            <a:avLst/>
          </a:prstGeom>
          <a:solidFill>
            <a:srgbClr val="353535">
              <a:alpha val="11372"/>
            </a:srgbClr>
          </a:solidFill>
          <a:ln>
            <a:noFill/>
          </a:ln>
        </p:spPr>
      </p:pic>
      <p:sp>
        <p:nvSpPr>
          <p:cNvPr id="574" name="Google Shape;574;p11"/>
          <p:cNvSpPr txBox="1"/>
          <p:nvPr/>
        </p:nvSpPr>
        <p:spPr>
          <a:xfrm>
            <a:off x="443440" y="2696303"/>
            <a:ext cx="7935449" cy="6029815"/>
          </a:xfrm>
          <a:prstGeom prst="rect">
            <a:avLst/>
          </a:prstGeom>
          <a:noFill/>
          <a:ln>
            <a:noFill/>
          </a:ln>
        </p:spPr>
        <p:txBody>
          <a:bodyPr spcFirstLastPara="1" wrap="square" lIns="91425" tIns="45700" rIns="91425" bIns="45700" anchor="t" anchorCtr="0">
            <a:spAutoFit/>
          </a:bodyPr>
          <a:lstStyle/>
          <a:p>
            <a:pPr marL="0" marR="0" lvl="0" indent="0" algn="r" defTabSz="914400" rtl="1" eaLnBrk="1" fontAlgn="auto" latinLnBrk="0" hangingPunct="1">
              <a:lnSpc>
                <a:spcPts val="3080"/>
              </a:lnSpc>
              <a:spcBef>
                <a:spcPts val="0"/>
              </a:spcBef>
              <a:spcAft>
                <a:spcPts val="0"/>
              </a:spcAft>
              <a:buClr>
                <a:srgbClr val="000000"/>
              </a:buClr>
              <a:buSzPts val="2800"/>
              <a:buFont typeface="Arial"/>
              <a:buNone/>
              <a:tabLst/>
              <a:defRPr/>
            </a:pPr>
            <a:r>
              <a:rPr kumimoji="0" lang="ar-JO" sz="2600" b="1" i="0" u="none" strike="noStrike" kern="0" cap="none" spc="0" normalizeH="0" baseline="0" noProof="0" dirty="0">
                <a:ln>
                  <a:noFill/>
                </a:ln>
                <a:solidFill>
                  <a:srgbClr val="F5333F"/>
                </a:solidFill>
                <a:effectLst/>
                <a:uLnTx/>
                <a:uFillTx/>
                <a:ea typeface="Calibri" panose="020F0502020204030204" pitchFamily="34" charset="0"/>
                <a:cs typeface="Calibri" panose="020F0502020204030204" pitchFamily="34" charset="0"/>
                <a:sym typeface="Open Sans"/>
              </a:rPr>
              <a:t>الشفافية</a:t>
            </a:r>
            <a:r>
              <a:rPr lang="ar-JO" sz="2600" b="1" kern="0" dirty="0">
                <a:solidFill>
                  <a:srgbClr val="F5333F"/>
                </a:solidFill>
                <a:ea typeface="Calibri" panose="020F0502020204030204" pitchFamily="34" charset="0"/>
                <a:cs typeface="Calibri" panose="020F0502020204030204" pitchFamily="34" charset="0"/>
                <a:sym typeface="Open Sans"/>
              </a:rPr>
              <a:t> تمنع</a:t>
            </a:r>
            <a:r>
              <a:rPr kumimoji="0" lang="ar-JO" sz="2600" b="1" i="0" u="none" strike="noStrike" kern="0" cap="none" spc="0" normalizeH="0" baseline="0" noProof="0" dirty="0">
                <a:ln>
                  <a:noFill/>
                </a:ln>
                <a:solidFill>
                  <a:srgbClr val="F5333F"/>
                </a:solidFill>
                <a:effectLst/>
                <a:uLnTx/>
                <a:uFillTx/>
                <a:ea typeface="Calibri" panose="020F0502020204030204" pitchFamily="34" charset="0"/>
                <a:cs typeface="Calibri" panose="020F0502020204030204" pitchFamily="34" charset="0"/>
                <a:sym typeface="Open Sans"/>
              </a:rPr>
              <a:t> الفساد في ملاوي</a:t>
            </a:r>
            <a:endParaRPr kumimoji="0" sz="2600" b="1" i="0" u="none" strike="noStrike" kern="0" cap="none" spc="0" normalizeH="0" baseline="0" noProof="0" dirty="0">
              <a:ln>
                <a:noFill/>
              </a:ln>
              <a:solidFill>
                <a:srgbClr val="3F3F3F"/>
              </a:solidFill>
              <a:effectLst/>
              <a:uLnTx/>
              <a:uFillTx/>
              <a:ea typeface="Calibri" panose="020F0502020204030204" pitchFamily="34" charset="0"/>
              <a:cs typeface="Calibri" panose="020F0502020204030204" pitchFamily="34" charset="0"/>
              <a:sym typeface="Open Sans"/>
            </a:endParaRPr>
          </a:p>
          <a:p>
            <a:pPr marL="342900" lvl="0" indent="-342900" algn="just" rtl="1" eaLnBrk="1" fontAlgn="auto" hangingPunct="1">
              <a:lnSpc>
                <a:spcPts val="3080"/>
              </a:lnSpc>
              <a:spcBef>
                <a:spcPts val="1200"/>
              </a:spcBef>
              <a:spcAft>
                <a:spcPts val="0"/>
              </a:spcAft>
              <a:buClr>
                <a:srgbClr val="FF0000"/>
              </a:buClr>
              <a:buSzPts val="2200"/>
              <a:buFont typeface="Arial"/>
              <a:buChar char="•"/>
              <a:defRPr/>
            </a:pPr>
            <a:r>
              <a:rPr lang="ar-JO" sz="2300" kern="0" dirty="0">
                <a:solidFill>
                  <a:srgbClr val="3F3F3F"/>
                </a:solidFill>
                <a:ea typeface="Calibri" panose="020F0502020204030204" pitchFamily="34" charset="0"/>
                <a:cs typeface="Calibri" panose="020F0502020204030204" pitchFamily="34" charset="0"/>
                <a:sym typeface="Open Sans"/>
              </a:rPr>
              <a:t>حرص الصليب الأحمر في ملاوي على تدريب المتطوعين على التواصل والإبلاغ بوضوح عن مواد المساعدة التي سيحصل عليها السكان وكيفية تقديم الشكوى لوقف الفساد الحاصل من قادة المجتمع.</a:t>
            </a:r>
          </a:p>
          <a:p>
            <a:pPr marL="342900" lvl="0" indent="-342900" algn="just" rtl="1" eaLnBrk="1" fontAlgn="auto" hangingPunct="1">
              <a:lnSpc>
                <a:spcPts val="3080"/>
              </a:lnSpc>
              <a:spcBef>
                <a:spcPts val="1200"/>
              </a:spcBef>
              <a:spcAft>
                <a:spcPts val="0"/>
              </a:spcAft>
              <a:buClr>
                <a:srgbClr val="FF0000"/>
              </a:buClr>
              <a:buSzPts val="2200"/>
              <a:buFont typeface="Arial"/>
              <a:buChar char="•"/>
              <a:defRPr/>
            </a:pPr>
            <a:r>
              <a:rPr lang="ar-JO" sz="2300" kern="0" dirty="0">
                <a:solidFill>
                  <a:srgbClr val="3F3F3F"/>
                </a:solidFill>
                <a:ea typeface="Calibri" panose="020F0502020204030204" pitchFamily="34" charset="0"/>
                <a:cs typeface="Calibri" panose="020F0502020204030204" pitchFamily="34" charset="0"/>
                <a:sym typeface="Open Sans"/>
              </a:rPr>
              <a:t>لتحقيق هذا الهدف، تم إجراء زيارات منزلية، وعقد إجتماعات مجتمعية، وتوفير خطوط اتصال ساخنة، إضافةً إلى إعداد مكاتب استقبال وصناديق إقتراحات. </a:t>
            </a:r>
          </a:p>
          <a:p>
            <a:pPr marL="0" marR="0" lvl="0" indent="0" algn="l" defTabSz="914400" rtl="0" eaLnBrk="1" fontAlgn="auto" latinLnBrk="0" hangingPunct="1">
              <a:lnSpc>
                <a:spcPts val="3080"/>
              </a:lnSpc>
              <a:spcBef>
                <a:spcPts val="0"/>
              </a:spcBef>
              <a:spcAft>
                <a:spcPts val="0"/>
              </a:spcAft>
              <a:buClr>
                <a:srgbClr val="FF0000"/>
              </a:buClr>
              <a:buSzPts val="2200"/>
              <a:buFont typeface="Arial"/>
              <a:buNone/>
              <a:tabLst/>
              <a:defRPr/>
            </a:pPr>
            <a:endParaRPr kumimoji="0" lang="en-GB" sz="2400" b="0" i="0" u="none" strike="noStrike" kern="0" cap="none" spc="0" normalizeH="0" baseline="0" noProof="0" dirty="0">
              <a:ln>
                <a:noFill/>
              </a:ln>
              <a:solidFill>
                <a:srgbClr val="3F3F3F"/>
              </a:solidFill>
              <a:effectLst/>
              <a:uLnTx/>
              <a:uFillTx/>
              <a:ea typeface="Calibri" panose="020F0502020204030204" pitchFamily="34" charset="0"/>
              <a:cs typeface="Calibri" panose="020F0502020204030204" pitchFamily="34" charset="0"/>
              <a:sym typeface="Open Sans"/>
            </a:endParaRPr>
          </a:p>
          <a:p>
            <a:pPr marL="0" marR="0" lvl="0" indent="0" algn="r" defTabSz="914400" rtl="1" eaLnBrk="1" fontAlgn="auto" latinLnBrk="0" hangingPunct="1">
              <a:lnSpc>
                <a:spcPts val="3080"/>
              </a:lnSpc>
              <a:spcBef>
                <a:spcPts val="1200"/>
              </a:spcBef>
              <a:spcAft>
                <a:spcPts val="0"/>
              </a:spcAft>
              <a:buClr>
                <a:srgbClr val="FF0000"/>
              </a:buClr>
              <a:buSzPts val="2200"/>
              <a:buFont typeface="Arial"/>
              <a:buNone/>
              <a:tabLst/>
              <a:defRPr/>
            </a:pPr>
            <a:r>
              <a:rPr lang="ar-JO" sz="2600" b="1" kern="0" dirty="0">
                <a:solidFill>
                  <a:srgbClr val="F5333F"/>
                </a:solidFill>
                <a:ea typeface="Calibri" panose="020F0502020204030204" pitchFamily="34" charset="0"/>
                <a:cs typeface="Calibri" panose="020F0502020204030204" pitchFamily="34" charset="0"/>
                <a:sym typeface="Open Sans"/>
              </a:rPr>
              <a:t>إستخدام وسائل التواصل الاجتماعي للتواصل بشأن اللقاحات في بنغلاديش</a:t>
            </a:r>
          </a:p>
          <a:p>
            <a:pPr marL="342900" marR="0" lvl="0" indent="-342900" algn="r" defTabSz="914400" rtl="1" eaLnBrk="1" fontAlgn="auto" latinLnBrk="0" hangingPunct="1">
              <a:lnSpc>
                <a:spcPts val="3080"/>
              </a:lnSpc>
              <a:spcBef>
                <a:spcPts val="1200"/>
              </a:spcBef>
              <a:spcAft>
                <a:spcPts val="0"/>
              </a:spcAft>
              <a:buClr>
                <a:srgbClr val="FF0000"/>
              </a:buClr>
              <a:buSzPts val="2200"/>
              <a:buFont typeface="Arial" panose="020B0604020202020204" pitchFamily="34" charset="0"/>
              <a:buChar char="•"/>
              <a:tabLst/>
              <a:defRPr/>
            </a:pPr>
            <a:r>
              <a:rPr lang="ar-JO" sz="2300" kern="0" dirty="0">
                <a:solidFill>
                  <a:srgbClr val="3F3F3F"/>
                </a:solidFill>
                <a:ea typeface="Calibri" panose="020F0502020204030204" pitchFamily="34" charset="0"/>
                <a:cs typeface="Calibri" panose="020F0502020204030204" pitchFamily="34" charset="0"/>
                <a:sym typeface="Open Sans"/>
              </a:rPr>
              <a:t>استخدم الهلال الأحمر في بنغلاديش تطبيق فيس بوك لمشاركة المعلومات الموثوقة حول لقاحات كوفيد-19 مع أكثر من 87000 متابع.</a:t>
            </a:r>
          </a:p>
          <a:p>
            <a:pPr marL="342900" marR="0" lvl="0" indent="-342900" algn="r" defTabSz="914400" rtl="1" eaLnBrk="1" fontAlgn="auto" latinLnBrk="0" hangingPunct="1">
              <a:lnSpc>
                <a:spcPts val="3080"/>
              </a:lnSpc>
              <a:spcBef>
                <a:spcPts val="1200"/>
              </a:spcBef>
              <a:spcAft>
                <a:spcPts val="0"/>
              </a:spcAft>
              <a:buClr>
                <a:srgbClr val="FF0000"/>
              </a:buClr>
              <a:buSzPts val="2200"/>
              <a:buFont typeface="Arial" panose="020B0604020202020204" pitchFamily="34" charset="0"/>
              <a:buChar char="•"/>
              <a:tabLst/>
              <a:defRPr/>
            </a:pPr>
            <a:r>
              <a:rPr lang="ar-JO" sz="2300" kern="0" dirty="0">
                <a:solidFill>
                  <a:srgbClr val="3F3F3F"/>
                </a:solidFill>
                <a:ea typeface="Calibri" panose="020F0502020204030204" pitchFamily="34" charset="0"/>
                <a:cs typeface="Calibri" panose="020F0502020204030204" pitchFamily="34" charset="0"/>
                <a:sym typeface="Open Sans"/>
              </a:rPr>
              <a:t>تضمنت المنشورات صورًا وجلسات مباشرة مع خبراء ورسوم متحركة ومقاطع فيديو للإجابة على أسئلة اللقاح وتشجيع السكان على أخذها. </a:t>
            </a:r>
            <a:endParaRPr kumimoji="0" lang="en-GB" sz="2300" b="0" i="0" u="none" strike="noStrike" kern="0" cap="none" spc="0" normalizeH="0" baseline="0" noProof="0" dirty="0">
              <a:ln>
                <a:noFill/>
              </a:ln>
              <a:solidFill>
                <a:srgbClr val="3F3F3F"/>
              </a:solidFill>
              <a:effectLst/>
              <a:uLnTx/>
              <a:uFillTx/>
              <a:ea typeface="Calibri" panose="020F0502020204030204" pitchFamily="34" charset="0"/>
              <a:cs typeface="Calibri" panose="020F0502020204030204" pitchFamily="34" charset="0"/>
              <a:sym typeface="Open Sans"/>
            </a:endParaRPr>
          </a:p>
        </p:txBody>
      </p:sp>
      <p:sp>
        <p:nvSpPr>
          <p:cNvPr id="575" name="Google Shape;575;p11"/>
          <p:cNvSpPr txBox="1"/>
          <p:nvPr/>
        </p:nvSpPr>
        <p:spPr>
          <a:xfrm>
            <a:off x="443441" y="770479"/>
            <a:ext cx="7418310" cy="1484982"/>
          </a:xfrm>
          <a:prstGeom prst="rect">
            <a:avLst/>
          </a:prstGeom>
          <a:noFill/>
          <a:ln>
            <a:noFill/>
          </a:ln>
        </p:spPr>
        <p:txBody>
          <a:bodyPr spcFirstLastPara="1" wrap="square" lIns="91425" tIns="45700" rIns="91425" bIns="45700" anchor="t" anchorCtr="0">
            <a:spAutoFit/>
          </a:bodyPr>
          <a:lstStyle/>
          <a:p>
            <a:pPr marL="0" marR="0" lvl="0" indent="0" algn="r" defTabSz="914400" rtl="1" eaLnBrk="1" fontAlgn="auto" latinLnBrk="0" hangingPunct="1">
              <a:lnSpc>
                <a:spcPct val="100000"/>
              </a:lnSpc>
              <a:spcBef>
                <a:spcPts val="0"/>
              </a:spcBef>
              <a:spcAft>
                <a:spcPts val="0"/>
              </a:spcAft>
              <a:buClr>
                <a:srgbClr val="000000"/>
              </a:buClr>
              <a:buSzPts val="4800"/>
              <a:buFont typeface="Arial"/>
              <a:buNone/>
              <a:tabLst/>
              <a:defRPr/>
            </a:pPr>
            <a:r>
              <a:rPr kumimoji="0" lang="ar-JO" sz="4000" b="1" i="0" u="none" strike="noStrike" kern="0" cap="none" spc="0" normalizeH="0" baseline="0" noProof="0" dirty="0">
                <a:ln>
                  <a:noFill/>
                </a:ln>
                <a:solidFill>
                  <a:srgbClr val="33394B"/>
                </a:solidFill>
                <a:effectLst/>
                <a:uLnTx/>
                <a:uFillTx/>
                <a:ea typeface="Calibri" panose="020F0502020204030204" pitchFamily="34" charset="0"/>
                <a:cs typeface="Calibri" panose="020F0502020204030204" pitchFamily="34" charset="0"/>
                <a:sym typeface="Montserrat"/>
              </a:rPr>
              <a:t>تطبيق المشاركة المجتمعية والمساءلة:</a:t>
            </a:r>
            <a:endParaRPr kumimoji="0" sz="1100" b="0" i="0" u="none" strike="noStrike" kern="0" cap="none" spc="0" normalizeH="0" baseline="0" noProof="0" dirty="0">
              <a:ln>
                <a:noFill/>
              </a:ln>
              <a:solidFill>
                <a:srgbClr val="000000"/>
              </a:solidFill>
              <a:effectLst/>
              <a:uLnTx/>
              <a:uFillTx/>
              <a:ea typeface="Calibri" panose="020F0502020204030204" pitchFamily="34" charset="0"/>
              <a:cs typeface="Calibri" panose="020F0502020204030204" pitchFamily="34" charset="0"/>
              <a:sym typeface="Arial"/>
            </a:endParaRPr>
          </a:p>
          <a:p>
            <a:pPr marL="0" marR="0" lvl="0" indent="0" algn="r" defTabSz="914400" rtl="1" eaLnBrk="1" fontAlgn="auto" latinLnBrk="0" hangingPunct="1">
              <a:lnSpc>
                <a:spcPct val="100000"/>
              </a:lnSpc>
              <a:spcBef>
                <a:spcPts val="300"/>
              </a:spcBef>
              <a:spcAft>
                <a:spcPts val="0"/>
              </a:spcAft>
              <a:buClr>
                <a:srgbClr val="000000"/>
              </a:buClr>
              <a:buSzPts val="4800"/>
              <a:buFont typeface="Arial"/>
              <a:buNone/>
              <a:tabLst/>
              <a:defRPr/>
            </a:pPr>
            <a:r>
              <a:rPr kumimoji="0" lang="ar-JO" sz="4800" b="1" i="0" u="none" strike="noStrike" kern="0" cap="none" spc="0" normalizeH="0" baseline="0" noProof="0" dirty="0">
                <a:ln>
                  <a:noFill/>
                </a:ln>
                <a:solidFill>
                  <a:srgbClr val="F5333F"/>
                </a:solidFill>
                <a:effectLst/>
                <a:uLnTx/>
                <a:uFillTx/>
                <a:ea typeface="Calibri" panose="020F0502020204030204" pitchFamily="34" charset="0"/>
                <a:cs typeface="Calibri" panose="020F0502020204030204" pitchFamily="34" charset="0"/>
                <a:sym typeface="Montserrat"/>
              </a:rPr>
              <a:t>التواصل</a:t>
            </a:r>
            <a:r>
              <a:rPr kumimoji="0" lang="en-GB" sz="4800" b="1" i="0" u="none" strike="noStrike" kern="0" cap="none" spc="0" normalizeH="0" baseline="0" noProof="0" dirty="0">
                <a:ln>
                  <a:noFill/>
                </a:ln>
                <a:solidFill>
                  <a:srgbClr val="F5333F"/>
                </a:solidFill>
                <a:effectLst/>
                <a:uLnTx/>
                <a:uFillTx/>
                <a:latin typeface="Montserrat"/>
                <a:ea typeface="Montserrat"/>
                <a:cs typeface="Montserrat"/>
                <a:sym typeface="Montserrat"/>
              </a:rPr>
              <a:t> </a:t>
            </a:r>
            <a:endParaRPr kumimoji="0" sz="4800" b="0" i="0" u="none" strike="noStrike" kern="0" cap="none" spc="0" normalizeH="0" baseline="0" noProof="0" dirty="0">
              <a:ln>
                <a:noFill/>
              </a:ln>
              <a:solidFill>
                <a:srgbClr val="F5333F"/>
              </a:solidFill>
              <a:effectLst/>
              <a:uLnTx/>
              <a:uFillTx/>
              <a:latin typeface="Roboto Black"/>
              <a:ea typeface="Roboto Black"/>
              <a:cs typeface="Roboto Black"/>
              <a:sym typeface="Roboto Black"/>
            </a:endParaRPr>
          </a:p>
        </p:txBody>
      </p:sp>
      <p:sp>
        <p:nvSpPr>
          <p:cNvPr id="2" name="TextBox 1">
            <a:extLst>
              <a:ext uri="{FF2B5EF4-FFF2-40B4-BE49-F238E27FC236}">
                <a16:creationId xmlns:a16="http://schemas.microsoft.com/office/drawing/2014/main" id="{85145487-8175-5ABC-06F3-DDB156489696}"/>
              </a:ext>
            </a:extLst>
          </p:cNvPr>
          <p:cNvSpPr txBox="1"/>
          <p:nvPr/>
        </p:nvSpPr>
        <p:spPr>
          <a:xfrm>
            <a:off x="0" y="9896475"/>
            <a:ext cx="990600" cy="369332"/>
          </a:xfrm>
          <a:prstGeom prst="rect">
            <a:avLst/>
          </a:prstGeom>
          <a:solidFill>
            <a:schemeClr val="tx2"/>
          </a:solidFill>
        </p:spPr>
        <p:txBody>
          <a:bodyPr wrap="square" rtlCol="0">
            <a:spAutoFit/>
          </a:bodyPr>
          <a:lstStyle/>
          <a:p>
            <a:pPr algn="ctr"/>
            <a:r>
              <a:rPr lang="ar-JO" dirty="0"/>
              <a:t>عام</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74">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74">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74">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7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556"/>
        <p:cNvGrpSpPr/>
        <p:nvPr/>
      </p:nvGrpSpPr>
      <p:grpSpPr>
        <a:xfrm>
          <a:off x="0" y="0"/>
          <a:ext cx="0" cy="0"/>
          <a:chOff x="0" y="0"/>
          <a:chExt cx="0" cy="0"/>
        </a:xfrm>
      </p:grpSpPr>
      <p:sp>
        <p:nvSpPr>
          <p:cNvPr id="558" name="Google Shape;558;p9"/>
          <p:cNvSpPr txBox="1"/>
          <p:nvPr/>
        </p:nvSpPr>
        <p:spPr>
          <a:xfrm>
            <a:off x="9144000" y="534480"/>
            <a:ext cx="8408894" cy="1569606"/>
          </a:xfrm>
          <a:prstGeom prst="rect">
            <a:avLst/>
          </a:prstGeom>
          <a:noFill/>
          <a:ln>
            <a:noFill/>
          </a:ln>
        </p:spPr>
        <p:txBody>
          <a:bodyPr spcFirstLastPara="1" wrap="square" lIns="91412" tIns="45693" rIns="91412" bIns="45693" anchor="t" anchorCtr="0">
            <a:spAutoFit/>
          </a:bodyPr>
          <a:lstStyle/>
          <a:p>
            <a:pPr marL="0" marR="0" lvl="0" indent="0" algn="r" defTabSz="914309" rtl="1" eaLnBrk="1" fontAlgn="auto" latinLnBrk="0" hangingPunct="1">
              <a:lnSpc>
                <a:spcPct val="100000"/>
              </a:lnSpc>
              <a:spcBef>
                <a:spcPts val="0"/>
              </a:spcBef>
              <a:spcAft>
                <a:spcPts val="0"/>
              </a:spcAft>
              <a:buClr>
                <a:srgbClr val="000000"/>
              </a:buClr>
              <a:buSzPts val="4800"/>
              <a:buFont typeface="Arial"/>
              <a:buNone/>
              <a:tabLst/>
              <a:defRPr/>
            </a:pPr>
            <a:r>
              <a:rPr kumimoji="0" lang="ar-JO" sz="4800" b="1" i="0" u="none" strike="noStrike" kern="0" cap="none" spc="0" normalizeH="0" baseline="0" noProof="0" dirty="0">
                <a:ln>
                  <a:noFill/>
                </a:ln>
                <a:solidFill>
                  <a:srgbClr val="33394B"/>
                </a:solidFill>
                <a:effectLst/>
                <a:uLnTx/>
                <a:uFillTx/>
                <a:ea typeface="Calibri" panose="020F0502020204030204" pitchFamily="34" charset="0"/>
                <a:cs typeface="Calibri" panose="020F0502020204030204" pitchFamily="34" charset="0"/>
                <a:sym typeface="Montserrat"/>
              </a:rPr>
              <a:t>تطبيق المشاركة المجتمعية والمساءلة:</a:t>
            </a:r>
          </a:p>
          <a:p>
            <a:pPr marL="0" marR="0" lvl="0" indent="0" algn="r" defTabSz="914309" rtl="1" eaLnBrk="1" fontAlgn="auto" latinLnBrk="0" hangingPunct="1">
              <a:lnSpc>
                <a:spcPct val="100000"/>
              </a:lnSpc>
              <a:spcBef>
                <a:spcPts val="0"/>
              </a:spcBef>
              <a:spcAft>
                <a:spcPts val="0"/>
              </a:spcAft>
              <a:buClr>
                <a:srgbClr val="000000"/>
              </a:buClr>
              <a:buSzPts val="4800"/>
              <a:buFont typeface="Arial"/>
              <a:buNone/>
              <a:tabLst/>
              <a:defRPr/>
            </a:pPr>
            <a:r>
              <a:rPr kumimoji="0" lang="ar-JO" sz="4800" b="1" i="0" u="none" strike="noStrike" kern="0" cap="none" spc="0" normalizeH="0" baseline="0" noProof="0" dirty="0">
                <a:ln>
                  <a:noFill/>
                </a:ln>
                <a:solidFill>
                  <a:srgbClr val="F5333F"/>
                </a:solidFill>
                <a:effectLst/>
                <a:uLnTx/>
                <a:uFillTx/>
                <a:ea typeface="Calibri" panose="020F0502020204030204" pitchFamily="34" charset="0"/>
                <a:cs typeface="Calibri" panose="020F0502020204030204" pitchFamily="34" charset="0"/>
                <a:sym typeface="Montserrat"/>
              </a:rPr>
              <a:t>المشاركة</a:t>
            </a:r>
            <a:endParaRPr kumimoji="0" sz="4800" b="0" i="0" u="none" strike="noStrike" kern="0" cap="none" spc="0" normalizeH="0" baseline="0" noProof="0" dirty="0">
              <a:ln>
                <a:noFill/>
              </a:ln>
              <a:solidFill>
                <a:srgbClr val="F5333F"/>
              </a:solidFill>
              <a:effectLst/>
              <a:uLnTx/>
              <a:uFillTx/>
              <a:ea typeface="Calibri" panose="020F0502020204030204" pitchFamily="34" charset="0"/>
              <a:cs typeface="Calibri" panose="020F0502020204030204" pitchFamily="34" charset="0"/>
              <a:sym typeface="Roboto Black"/>
            </a:endParaRPr>
          </a:p>
        </p:txBody>
      </p:sp>
      <p:sp>
        <p:nvSpPr>
          <p:cNvPr id="559" name="Google Shape;559;p9"/>
          <p:cNvSpPr txBox="1"/>
          <p:nvPr/>
        </p:nvSpPr>
        <p:spPr>
          <a:xfrm>
            <a:off x="9144000" y="2575007"/>
            <a:ext cx="8570912" cy="6029801"/>
          </a:xfrm>
          <a:prstGeom prst="rect">
            <a:avLst/>
          </a:prstGeom>
          <a:noFill/>
          <a:ln>
            <a:noFill/>
          </a:ln>
        </p:spPr>
        <p:txBody>
          <a:bodyPr spcFirstLastPara="1" wrap="square" lIns="91412" tIns="45693" rIns="91412" bIns="45693" anchor="t" anchorCtr="0">
            <a:spAutoFit/>
          </a:bodyPr>
          <a:lstStyle/>
          <a:p>
            <a:pPr marL="0" marR="0" lvl="0" indent="0" algn="just" defTabSz="914400" rtl="1" eaLnBrk="1" fontAlgn="auto" latinLnBrk="0" hangingPunct="1">
              <a:lnSpc>
                <a:spcPts val="3080"/>
              </a:lnSpc>
              <a:spcBef>
                <a:spcPts val="0"/>
              </a:spcBef>
              <a:spcAft>
                <a:spcPts val="0"/>
              </a:spcAft>
              <a:buClr>
                <a:srgbClr val="000000"/>
              </a:buClr>
              <a:buSzPts val="2800"/>
              <a:buFont typeface="Arial"/>
              <a:buNone/>
              <a:tabLst/>
              <a:defRPr/>
            </a:pPr>
            <a:r>
              <a:rPr lang="ar-JO" sz="2600" b="1" kern="0" dirty="0">
                <a:solidFill>
                  <a:srgbClr val="F5333F"/>
                </a:solidFill>
                <a:ea typeface="Calibri" panose="020F0502020204030204" pitchFamily="34" charset="0"/>
                <a:cs typeface="Calibri" panose="020F0502020204030204" pitchFamily="34" charset="0"/>
                <a:sym typeface="Open Sans"/>
              </a:rPr>
              <a:t>اللجان الإستشارية المجتمعية في تركيا</a:t>
            </a:r>
            <a:endParaRPr kumimoji="0" lang="en-GB" sz="2600" b="1" i="0" u="none" strike="noStrike" kern="0" cap="none" spc="0" normalizeH="0" baseline="0" noProof="0" dirty="0">
              <a:ln>
                <a:noFill/>
              </a:ln>
              <a:solidFill>
                <a:srgbClr val="3F3F3F"/>
              </a:solidFill>
              <a:effectLst/>
              <a:uLnTx/>
              <a:uFillTx/>
              <a:ea typeface="Calibri" panose="020F0502020204030204" pitchFamily="34" charset="0"/>
              <a:cs typeface="Calibri" panose="020F0502020204030204" pitchFamily="34" charset="0"/>
              <a:sym typeface="Open Sans"/>
            </a:endParaRPr>
          </a:p>
          <a:p>
            <a:pPr marL="342900" lvl="0" indent="-342900" algn="just" rtl="1" eaLnBrk="1" fontAlgn="auto" hangingPunct="1">
              <a:lnSpc>
                <a:spcPts val="3080"/>
              </a:lnSpc>
              <a:spcBef>
                <a:spcPts val="1200"/>
              </a:spcBef>
              <a:spcAft>
                <a:spcPts val="0"/>
              </a:spcAft>
              <a:buClr>
                <a:srgbClr val="FF0000"/>
              </a:buClr>
              <a:buSzPts val="2200"/>
              <a:buFont typeface="Arial"/>
              <a:buChar char="•"/>
              <a:defRPr/>
            </a:pPr>
            <a:r>
              <a:rPr lang="ar-JO" sz="2300" kern="0" dirty="0">
                <a:solidFill>
                  <a:srgbClr val="3F3F3F"/>
                </a:solidFill>
                <a:ea typeface="Calibri" panose="020F0502020204030204" pitchFamily="34" charset="0"/>
                <a:cs typeface="Calibri" panose="020F0502020204030204" pitchFamily="34" charset="0"/>
                <a:sym typeface="Open Sans"/>
              </a:rPr>
              <a:t>يعمل الهلال الأحمر التركي على تشكيل لجان إستشارية للإشراف على مراكزها المجتمعية.</a:t>
            </a:r>
          </a:p>
          <a:p>
            <a:pPr marL="342900" lvl="0" indent="-342900" algn="just" rtl="1" eaLnBrk="1" fontAlgn="auto" hangingPunct="1">
              <a:lnSpc>
                <a:spcPts val="3080"/>
              </a:lnSpc>
              <a:spcBef>
                <a:spcPts val="1200"/>
              </a:spcBef>
              <a:spcAft>
                <a:spcPts val="0"/>
              </a:spcAft>
              <a:buClr>
                <a:srgbClr val="FF0000"/>
              </a:buClr>
              <a:buSzPts val="2200"/>
              <a:buFont typeface="Arial"/>
              <a:buChar char="•"/>
              <a:defRPr/>
            </a:pPr>
            <a:r>
              <a:rPr lang="ar-JO" sz="2300" kern="0" dirty="0">
                <a:solidFill>
                  <a:srgbClr val="3F3F3F"/>
                </a:solidFill>
                <a:ea typeface="Calibri" panose="020F0502020204030204" pitchFamily="34" charset="0"/>
                <a:cs typeface="Calibri" panose="020F0502020204030204" pitchFamily="34" charset="0"/>
                <a:sym typeface="Open Sans"/>
              </a:rPr>
              <a:t>يتكون الأعضاء من أفراد من المجتمع المحلي والمهاجرين وموظفي جمعية الهلال الاحمر في تركيا والسلطات المحلية والفئات الأخرى الأكثر ضعيفًا. </a:t>
            </a:r>
          </a:p>
          <a:p>
            <a:pPr marL="342900" lvl="0" indent="-342900" algn="just" rtl="1" eaLnBrk="1" fontAlgn="auto" hangingPunct="1">
              <a:lnSpc>
                <a:spcPts val="3080"/>
              </a:lnSpc>
              <a:spcBef>
                <a:spcPts val="1200"/>
              </a:spcBef>
              <a:spcAft>
                <a:spcPts val="0"/>
              </a:spcAft>
              <a:buClr>
                <a:srgbClr val="FF0000"/>
              </a:buClr>
              <a:buSzPts val="2200"/>
              <a:buFont typeface="Arial"/>
              <a:buChar char="•"/>
              <a:defRPr/>
            </a:pPr>
            <a:r>
              <a:rPr lang="ar-JO" sz="2300" kern="0" dirty="0">
                <a:solidFill>
                  <a:srgbClr val="3F3F3F"/>
                </a:solidFill>
                <a:ea typeface="Calibri" panose="020F0502020204030204" pitchFamily="34" charset="0"/>
                <a:cs typeface="Calibri" panose="020F0502020204030204" pitchFamily="34" charset="0"/>
                <a:sym typeface="Open Sans"/>
              </a:rPr>
              <a:t>عقد إجتماعات شهرية لمناقشة الإحتياجات وكيفية تحسين الخدمات في المراكز المجتمعية.</a:t>
            </a:r>
            <a:endParaRPr kumimoji="0" lang="en-GB" sz="2400" b="0" i="0" u="none" strike="noStrike" kern="0" cap="none" spc="0" normalizeH="0" baseline="0" noProof="0" dirty="0">
              <a:ln>
                <a:noFill/>
              </a:ln>
              <a:solidFill>
                <a:srgbClr val="3F3F3F"/>
              </a:solidFill>
              <a:effectLst/>
              <a:uLnTx/>
              <a:uFillTx/>
              <a:ea typeface="Calibri" panose="020F0502020204030204" pitchFamily="34" charset="0"/>
              <a:cs typeface="Calibri" panose="020F0502020204030204" pitchFamily="34" charset="0"/>
              <a:sym typeface="Open Sans"/>
            </a:endParaRPr>
          </a:p>
          <a:p>
            <a:pPr marL="0" marR="0" lvl="0" indent="0" algn="just" defTabSz="914400" rtl="1" eaLnBrk="1" fontAlgn="auto" latinLnBrk="0" hangingPunct="1">
              <a:lnSpc>
                <a:spcPts val="3080"/>
              </a:lnSpc>
              <a:spcBef>
                <a:spcPts val="0"/>
              </a:spcBef>
              <a:spcAft>
                <a:spcPts val="0"/>
              </a:spcAft>
              <a:buClr>
                <a:srgbClr val="000000"/>
              </a:buClr>
              <a:buSzPts val="2800"/>
              <a:buFont typeface="Arial"/>
              <a:buNone/>
              <a:tabLst/>
              <a:defRPr/>
            </a:pPr>
            <a:r>
              <a:rPr lang="ar-JO" sz="2600" b="1" kern="0" dirty="0">
                <a:solidFill>
                  <a:srgbClr val="F5333F"/>
                </a:solidFill>
                <a:ea typeface="Calibri" panose="020F0502020204030204" pitchFamily="34" charset="0"/>
                <a:cs typeface="Calibri" panose="020F0502020204030204" pitchFamily="34" charset="0"/>
                <a:sym typeface="Open Sans"/>
              </a:rPr>
              <a:t>تقود فرق العمل المجتمعية  عملية الإستجابة لكوفيد-19 في إندونيسيا</a:t>
            </a:r>
          </a:p>
          <a:p>
            <a:pPr marL="342900" lvl="0" indent="-342900" algn="just" rtl="1" eaLnBrk="1" fontAlgn="auto" hangingPunct="1">
              <a:lnSpc>
                <a:spcPts val="3080"/>
              </a:lnSpc>
              <a:spcBef>
                <a:spcPts val="1200"/>
              </a:spcBef>
              <a:spcAft>
                <a:spcPts val="0"/>
              </a:spcAft>
              <a:buClr>
                <a:srgbClr val="FF0000"/>
              </a:buClr>
              <a:buSzPts val="2200"/>
              <a:buFont typeface="Arial"/>
              <a:buChar char="•"/>
              <a:defRPr/>
            </a:pPr>
            <a:r>
              <a:rPr lang="ar-JO" sz="2300" kern="0" dirty="0">
                <a:solidFill>
                  <a:srgbClr val="3F3F3F"/>
                </a:solidFill>
                <a:ea typeface="Calibri" panose="020F0502020204030204" pitchFamily="34" charset="0"/>
                <a:cs typeface="Calibri" panose="020F0502020204030204" pitchFamily="34" charset="0"/>
                <a:sym typeface="Open Sans"/>
              </a:rPr>
              <a:t>قدم الصليب الأحمر الإندونيسي منحًا نقدية لمجموعات المجتمعات المحلية لتنفيذ أنشطتها الخاصة بالإستجابة للكوفيد-19.</a:t>
            </a:r>
          </a:p>
          <a:p>
            <a:pPr marL="342900" lvl="0" indent="-342900" algn="just" rtl="1" eaLnBrk="1" fontAlgn="auto" hangingPunct="1">
              <a:lnSpc>
                <a:spcPts val="3080"/>
              </a:lnSpc>
              <a:spcBef>
                <a:spcPts val="1200"/>
              </a:spcBef>
              <a:spcAft>
                <a:spcPts val="0"/>
              </a:spcAft>
              <a:buClr>
                <a:srgbClr val="FF0000"/>
              </a:buClr>
              <a:buSzPts val="2200"/>
              <a:buFont typeface="Arial"/>
              <a:buChar char="•"/>
              <a:defRPr/>
            </a:pPr>
            <a:r>
              <a:rPr lang="ar-JO" sz="2300" kern="0" dirty="0">
                <a:solidFill>
                  <a:srgbClr val="3F3F3F"/>
                </a:solidFill>
                <a:ea typeface="Calibri" panose="020F0502020204030204" pitchFamily="34" charset="0"/>
                <a:cs typeface="Calibri" panose="020F0502020204030204" pitchFamily="34" charset="0"/>
                <a:sym typeface="Open Sans"/>
              </a:rPr>
              <a:t>تم تدريب الفرق العمل المجتمعية على التعامل مع الكوفيد -19 والمشاركة المجتمعية وتحديد كيفية إستخدام التمويل لتلبية أهم الاحتياجات في مجتمعها، كنقاط غسل اليدين والكِمامات وتتبع الاتصال وما إلى ذلك.</a:t>
            </a:r>
            <a:endParaRPr kumimoji="0" lang="en-GB" sz="2300" b="0" i="0" u="none" strike="noStrike" kern="0" cap="none" spc="0" normalizeH="0" baseline="0" noProof="0" dirty="0">
              <a:ln>
                <a:noFill/>
              </a:ln>
              <a:solidFill>
                <a:srgbClr val="3F3F3F"/>
              </a:solidFill>
              <a:effectLst/>
              <a:uLnTx/>
              <a:uFillTx/>
              <a:ea typeface="Calibri" panose="020F0502020204030204" pitchFamily="34" charset="0"/>
              <a:cs typeface="Calibri" panose="020F0502020204030204" pitchFamily="34" charset="0"/>
              <a:sym typeface="Open Sans"/>
            </a:endParaRPr>
          </a:p>
        </p:txBody>
      </p:sp>
      <p:pic>
        <p:nvPicPr>
          <p:cNvPr id="8" name="Picture Placeholder 7" descr="A picture containing person&#10;&#10;Description automatically generated">
            <a:extLst>
              <a:ext uri="{FF2B5EF4-FFF2-40B4-BE49-F238E27FC236}">
                <a16:creationId xmlns:a16="http://schemas.microsoft.com/office/drawing/2014/main" id="{7B3BFFFF-F1EB-BF44-9BF0-880FA8F13917}"/>
              </a:ext>
            </a:extLst>
          </p:cNvPr>
          <p:cNvPicPr>
            <a:picLocks noGrp="1" noChangeAspect="1"/>
          </p:cNvPicPr>
          <p:nvPr>
            <p:ph type="pic" idx="4294967295"/>
          </p:nvPr>
        </p:nvPicPr>
        <p:blipFill rotWithShape="1">
          <a:blip r:embed="rId3" cstate="screen">
            <a:extLst>
              <a:ext uri="{28A0092B-C50C-407E-A947-70E740481C1C}">
                <a14:useLocalDpi xmlns:a14="http://schemas.microsoft.com/office/drawing/2010/main"/>
              </a:ext>
            </a:extLst>
          </a:blip>
          <a:srcRect/>
          <a:stretch/>
        </p:blipFill>
        <p:spPr>
          <a:xfrm>
            <a:off x="0" y="1588"/>
            <a:ext cx="8570912" cy="10287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559">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59">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59">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59">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564"/>
        <p:cNvGrpSpPr/>
        <p:nvPr/>
      </p:nvGrpSpPr>
      <p:grpSpPr>
        <a:xfrm>
          <a:off x="0" y="0"/>
          <a:ext cx="0" cy="0"/>
          <a:chOff x="0" y="0"/>
          <a:chExt cx="0" cy="0"/>
        </a:xfrm>
      </p:grpSpPr>
      <p:pic>
        <p:nvPicPr>
          <p:cNvPr id="565" name="Google Shape;565;p10"/>
          <p:cNvPicPr preferRelativeResize="0">
            <a:picLocks noGrp="1"/>
          </p:cNvPicPr>
          <p:nvPr>
            <p:ph type="pic" idx="2"/>
          </p:nvPr>
        </p:nvPicPr>
        <p:blipFill rotWithShape="1">
          <a:blip r:embed="rId3" cstate="screen">
            <a:alphaModFix/>
            <a:extLst>
              <a:ext uri="{28A0092B-C50C-407E-A947-70E740481C1C}">
                <a14:useLocalDpi xmlns:a14="http://schemas.microsoft.com/office/drawing/2010/main"/>
              </a:ext>
            </a:extLst>
          </a:blip>
          <a:srcRect/>
          <a:stretch/>
        </p:blipFill>
        <p:spPr>
          <a:xfrm>
            <a:off x="8686800" y="0"/>
            <a:ext cx="9601200" cy="10288588"/>
          </a:xfrm>
          <a:prstGeom prst="rect">
            <a:avLst/>
          </a:prstGeom>
          <a:solidFill>
            <a:srgbClr val="353535">
              <a:alpha val="11372"/>
            </a:srgbClr>
          </a:solidFill>
          <a:ln>
            <a:noFill/>
          </a:ln>
        </p:spPr>
      </p:pic>
      <p:sp>
        <p:nvSpPr>
          <p:cNvPr id="566" name="Google Shape;566;p10"/>
          <p:cNvSpPr txBox="1"/>
          <p:nvPr/>
        </p:nvSpPr>
        <p:spPr>
          <a:xfrm>
            <a:off x="439270" y="2660626"/>
            <a:ext cx="7987554" cy="6986488"/>
          </a:xfrm>
          <a:prstGeom prst="rect">
            <a:avLst/>
          </a:prstGeom>
          <a:noFill/>
          <a:ln>
            <a:noFill/>
          </a:ln>
        </p:spPr>
        <p:txBody>
          <a:bodyPr spcFirstLastPara="1" wrap="square" lIns="91425" tIns="45700" rIns="91425" bIns="45700" anchor="t" anchorCtr="0">
            <a:spAutoFit/>
          </a:bodyPr>
          <a:lstStyle/>
          <a:p>
            <a:pPr marL="0" marR="0" lvl="0" indent="0" algn="just" defTabSz="914400" rtl="1" eaLnBrk="1" fontAlgn="auto" latinLnBrk="0" hangingPunct="1">
              <a:lnSpc>
                <a:spcPct val="100000"/>
              </a:lnSpc>
              <a:spcBef>
                <a:spcPts val="0"/>
              </a:spcBef>
              <a:spcAft>
                <a:spcPts val="0"/>
              </a:spcAft>
              <a:buClr>
                <a:srgbClr val="000000"/>
              </a:buClr>
              <a:buSzPts val="2800"/>
              <a:buFont typeface="Arial"/>
              <a:buNone/>
              <a:tabLst/>
              <a:defRPr/>
            </a:pPr>
            <a:r>
              <a:rPr lang="ar-JO" sz="2600" b="1" kern="0" dirty="0">
                <a:solidFill>
                  <a:srgbClr val="F5333F"/>
                </a:solidFill>
                <a:ea typeface="Calibri" panose="020F0502020204030204" pitchFamily="34" charset="0"/>
                <a:cs typeface="Calibri" panose="020F0502020204030204" pitchFamily="34" charset="0"/>
                <a:sym typeface="Open Sans"/>
              </a:rPr>
              <a:t>خط ساخن لإدارة الملاحظات والإنطباعات المتعلقة بالنقد في لبنان</a:t>
            </a:r>
            <a:endParaRPr kumimoji="0" sz="2600" b="1" i="0" u="none" strike="noStrike" kern="0" cap="none" spc="0" normalizeH="0" baseline="0" noProof="0" dirty="0">
              <a:ln>
                <a:noFill/>
              </a:ln>
              <a:solidFill>
                <a:srgbClr val="3F3F3F"/>
              </a:solidFill>
              <a:effectLst/>
              <a:uLnTx/>
              <a:uFillTx/>
              <a:ea typeface="Calibri" panose="020F0502020204030204" pitchFamily="34" charset="0"/>
              <a:cs typeface="Calibri" panose="020F0502020204030204" pitchFamily="34" charset="0"/>
              <a:sym typeface="Open Sans"/>
            </a:endParaRPr>
          </a:p>
          <a:p>
            <a:pPr marL="342900" lvl="0" indent="-342900" algn="just" rtl="1" eaLnBrk="1" fontAlgn="auto" hangingPunct="1">
              <a:lnSpc>
                <a:spcPts val="3080"/>
              </a:lnSpc>
              <a:spcBef>
                <a:spcPts val="1200"/>
              </a:spcBef>
              <a:spcAft>
                <a:spcPts val="0"/>
              </a:spcAft>
              <a:buClr>
                <a:srgbClr val="FF0000"/>
              </a:buClr>
              <a:buSzPts val="2200"/>
              <a:buFont typeface="Arial"/>
              <a:buChar char="•"/>
              <a:defRPr/>
            </a:pPr>
            <a:r>
              <a:rPr lang="ar-JO" sz="2300" kern="0" dirty="0">
                <a:solidFill>
                  <a:srgbClr val="3F3F3F"/>
                </a:solidFill>
                <a:ea typeface="Calibri" panose="020F0502020204030204" pitchFamily="34" charset="0"/>
                <a:cs typeface="Calibri" panose="020F0502020204030204" pitchFamily="34" charset="0"/>
                <a:sym typeface="Open Sans"/>
              </a:rPr>
              <a:t>أنشئ الصليب الأحمر اللبناني خطًا ساخنًا لتقديم الملاحظات والإنطباعات للإجابة على الاسئلة  المتعلقة ببرنامج النقد</a:t>
            </a:r>
          </a:p>
          <a:p>
            <a:pPr marL="342900" lvl="0" indent="-342900" algn="just" rtl="1" eaLnBrk="1" fontAlgn="auto" hangingPunct="1">
              <a:lnSpc>
                <a:spcPts val="3080"/>
              </a:lnSpc>
              <a:spcBef>
                <a:spcPts val="1200"/>
              </a:spcBef>
              <a:spcAft>
                <a:spcPts val="0"/>
              </a:spcAft>
              <a:buClr>
                <a:srgbClr val="FF0000"/>
              </a:buClr>
              <a:buSzPts val="2200"/>
              <a:buFont typeface="Arial"/>
              <a:buChar char="•"/>
              <a:defRPr/>
            </a:pPr>
            <a:r>
              <a:rPr lang="ar-JO" sz="2300" kern="0" dirty="0">
                <a:solidFill>
                  <a:srgbClr val="3F3F3F"/>
                </a:solidFill>
                <a:ea typeface="Calibri" panose="020F0502020204030204" pitchFamily="34" charset="0"/>
                <a:cs typeface="Calibri" panose="020F0502020204030204" pitchFamily="34" charset="0"/>
                <a:sym typeface="Open Sans"/>
              </a:rPr>
              <a:t>يستجيب اثنان من المشغلين، عبر الهواتف المحمولة، في فريق إدارة الكوارث على الاستفسارات حول الأهلية والبطاقات النقدية المفقودة والتحديات المتعلقة بأكواد الدخول</a:t>
            </a:r>
          </a:p>
          <a:p>
            <a:pPr marL="342900" lvl="0" indent="-342900" algn="just" rtl="1" eaLnBrk="1" fontAlgn="auto" hangingPunct="1">
              <a:lnSpc>
                <a:spcPts val="3080"/>
              </a:lnSpc>
              <a:spcBef>
                <a:spcPts val="1200"/>
              </a:spcBef>
              <a:spcAft>
                <a:spcPts val="0"/>
              </a:spcAft>
              <a:buClr>
                <a:srgbClr val="FF0000"/>
              </a:buClr>
              <a:buSzPts val="2200"/>
              <a:buFont typeface="Arial"/>
              <a:buChar char="•"/>
              <a:defRPr/>
            </a:pPr>
            <a:r>
              <a:rPr lang="ar-JO" sz="2300" kern="0" dirty="0">
                <a:solidFill>
                  <a:srgbClr val="3F3F3F"/>
                </a:solidFill>
                <a:ea typeface="Calibri" panose="020F0502020204030204" pitchFamily="34" charset="0"/>
                <a:cs typeface="Calibri" panose="020F0502020204030204" pitchFamily="34" charset="0"/>
                <a:sym typeface="Open Sans"/>
              </a:rPr>
              <a:t>تم توسيع الخط الساخن من قبل فريق التخطيط والمتابعة والتقييم والإبلاغ ليشمل المزيد من برامج واستجابات الصليب الأحمر اللبناني</a:t>
            </a:r>
          </a:p>
          <a:p>
            <a:pPr lvl="0" algn="just" rtl="1" eaLnBrk="1" fontAlgn="auto" hangingPunct="1">
              <a:lnSpc>
                <a:spcPts val="3080"/>
              </a:lnSpc>
              <a:spcBef>
                <a:spcPts val="1200"/>
              </a:spcBef>
              <a:spcAft>
                <a:spcPts val="0"/>
              </a:spcAft>
              <a:buClr>
                <a:srgbClr val="FF0000"/>
              </a:buClr>
              <a:buSzPts val="2200"/>
              <a:defRPr/>
            </a:pPr>
            <a:r>
              <a:rPr lang="ar-JO" sz="2300" kern="0" dirty="0">
                <a:solidFill>
                  <a:srgbClr val="3F3F3F"/>
                </a:solidFill>
                <a:ea typeface="Calibri" panose="020F0502020204030204" pitchFamily="34" charset="0"/>
                <a:cs typeface="Calibri" panose="020F0502020204030204" pitchFamily="34" charset="0"/>
                <a:sym typeface="Open Sans"/>
              </a:rPr>
              <a:t>.</a:t>
            </a:r>
            <a:endParaRPr kumimoji="0" lang="en-GB" sz="2400" b="0" i="0" u="none" strike="noStrike" kern="0" cap="none" spc="0" normalizeH="0" baseline="0" noProof="0" dirty="0">
              <a:ln>
                <a:noFill/>
              </a:ln>
              <a:solidFill>
                <a:srgbClr val="3F3F3F"/>
              </a:solidFill>
              <a:effectLst/>
              <a:uLnTx/>
              <a:uFillTx/>
              <a:ea typeface="Calibri" panose="020F0502020204030204" pitchFamily="34" charset="0"/>
              <a:cs typeface="Calibri" panose="020F0502020204030204" pitchFamily="34" charset="0"/>
              <a:sym typeface="Open Sans"/>
            </a:endParaRPr>
          </a:p>
          <a:p>
            <a:pPr lvl="0" algn="just" rtl="1" eaLnBrk="1" fontAlgn="auto" hangingPunct="1">
              <a:spcBef>
                <a:spcPts val="0"/>
              </a:spcBef>
              <a:spcAft>
                <a:spcPts val="0"/>
              </a:spcAft>
              <a:buClr>
                <a:srgbClr val="000000"/>
              </a:buClr>
              <a:buSzPts val="2800"/>
              <a:defRPr/>
            </a:pPr>
            <a:r>
              <a:rPr lang="ar-JO" sz="2600" b="1" kern="0" dirty="0">
                <a:solidFill>
                  <a:srgbClr val="F5333F"/>
                </a:solidFill>
                <a:ea typeface="Calibri" panose="020F0502020204030204" pitchFamily="34" charset="0"/>
                <a:cs typeface="Calibri" panose="020F0502020204030204" pitchFamily="34" charset="0"/>
                <a:sym typeface="Open Sans"/>
              </a:rPr>
              <a:t>إستخدام الواتساب في بيرو للاستجابة على الملاحظات والإنطباعات المتعلقة بالكوفيد - 19</a:t>
            </a:r>
            <a:endParaRPr kumimoji="0" lang="en-GB" sz="2600" b="1" i="0" u="none" strike="noStrike" kern="0" cap="none" spc="0" normalizeH="0" baseline="0" noProof="0" dirty="0">
              <a:ln>
                <a:noFill/>
              </a:ln>
              <a:solidFill>
                <a:srgbClr val="F5333F"/>
              </a:solidFill>
              <a:effectLst/>
              <a:uLnTx/>
              <a:uFillTx/>
              <a:ea typeface="Calibri" panose="020F0502020204030204" pitchFamily="34" charset="0"/>
              <a:cs typeface="Calibri" panose="020F0502020204030204" pitchFamily="34" charset="0"/>
              <a:sym typeface="Open Sans"/>
            </a:endParaRPr>
          </a:p>
          <a:p>
            <a:pPr marL="342900" lvl="0" indent="-342900" algn="just" rtl="1" eaLnBrk="1" fontAlgn="auto" hangingPunct="1">
              <a:lnSpc>
                <a:spcPts val="3080"/>
              </a:lnSpc>
              <a:spcBef>
                <a:spcPts val="1200"/>
              </a:spcBef>
              <a:spcAft>
                <a:spcPts val="0"/>
              </a:spcAft>
              <a:buClr>
                <a:srgbClr val="FF0000"/>
              </a:buClr>
              <a:buSzPts val="2200"/>
              <a:buFont typeface="Arial"/>
              <a:buChar char="•"/>
              <a:defRPr/>
            </a:pPr>
            <a:r>
              <a:rPr lang="ar-JO" sz="2300" kern="0" dirty="0">
                <a:solidFill>
                  <a:srgbClr val="3F3F3F"/>
                </a:solidFill>
                <a:ea typeface="Calibri" panose="020F0502020204030204" pitchFamily="34" charset="0"/>
                <a:cs typeface="Calibri" panose="020F0502020204030204" pitchFamily="34" charset="0"/>
                <a:sym typeface="Open Sans"/>
              </a:rPr>
              <a:t>استخدم الصليب الأحمر في بيرو خط واتس اب للأعمال للإجابة على أسئلة المهاجرين الفنزويليين حول الوباء والإستجابة لطلبات المساعدة</a:t>
            </a:r>
          </a:p>
          <a:p>
            <a:pPr marL="342900" lvl="0" indent="-342900" algn="just" rtl="1" eaLnBrk="1" fontAlgn="auto" hangingPunct="1">
              <a:lnSpc>
                <a:spcPts val="3080"/>
              </a:lnSpc>
              <a:spcBef>
                <a:spcPts val="1200"/>
              </a:spcBef>
              <a:spcAft>
                <a:spcPts val="0"/>
              </a:spcAft>
              <a:buClr>
                <a:srgbClr val="FF0000"/>
              </a:buClr>
              <a:buSzPts val="2200"/>
              <a:buFont typeface="Arial"/>
              <a:buChar char="•"/>
              <a:defRPr/>
            </a:pPr>
            <a:r>
              <a:rPr lang="ar-JO" sz="2300" kern="0" dirty="0">
                <a:solidFill>
                  <a:srgbClr val="3F3F3F"/>
                </a:solidFill>
                <a:ea typeface="Calibri" panose="020F0502020204030204" pitchFamily="34" charset="0"/>
                <a:cs typeface="Calibri" panose="020F0502020204030204" pitchFamily="34" charset="0"/>
                <a:sym typeface="Open Sans"/>
              </a:rPr>
              <a:t>تم تزويد المشغلين بالأسئلة الأكثر تكرارًا والرسائل الرئيسية للإجابة على الأسئلة والإستجابة للمعلومات المضللة.</a:t>
            </a:r>
            <a:endParaRPr kumimoji="0" lang="en-GB" sz="2300" b="0" i="0" u="none" strike="noStrike" kern="0" cap="none" spc="0" normalizeH="0" baseline="0" noProof="0" dirty="0">
              <a:ln>
                <a:noFill/>
              </a:ln>
              <a:solidFill>
                <a:srgbClr val="3F3F3F"/>
              </a:solidFill>
              <a:effectLst/>
              <a:uLnTx/>
              <a:uFillTx/>
              <a:ea typeface="Calibri" panose="020F0502020204030204" pitchFamily="34" charset="0"/>
              <a:cs typeface="Calibri" panose="020F0502020204030204" pitchFamily="34" charset="0"/>
              <a:sym typeface="Open Sans"/>
            </a:endParaRPr>
          </a:p>
        </p:txBody>
      </p:sp>
      <p:sp>
        <p:nvSpPr>
          <p:cNvPr id="567" name="Google Shape;567;p10"/>
          <p:cNvSpPr txBox="1"/>
          <p:nvPr/>
        </p:nvSpPr>
        <p:spPr>
          <a:xfrm>
            <a:off x="439270" y="694712"/>
            <a:ext cx="7987554" cy="1608092"/>
          </a:xfrm>
          <a:prstGeom prst="rect">
            <a:avLst/>
          </a:prstGeom>
          <a:noFill/>
          <a:ln>
            <a:noFill/>
          </a:ln>
        </p:spPr>
        <p:txBody>
          <a:bodyPr spcFirstLastPara="1" wrap="square" lIns="91425" tIns="45700" rIns="91425" bIns="45700" anchor="t" anchorCtr="0">
            <a:spAutoFit/>
          </a:bodyPr>
          <a:lstStyle/>
          <a:p>
            <a:pPr marL="0" marR="0" lvl="0" indent="0" algn="r" defTabSz="914400" rtl="1" eaLnBrk="1" fontAlgn="auto" latinLnBrk="0" hangingPunct="1">
              <a:lnSpc>
                <a:spcPct val="100000"/>
              </a:lnSpc>
              <a:spcBef>
                <a:spcPts val="0"/>
              </a:spcBef>
              <a:spcAft>
                <a:spcPts val="0"/>
              </a:spcAft>
              <a:buClr>
                <a:srgbClr val="000000"/>
              </a:buClr>
              <a:buSzPts val="4800"/>
              <a:buFont typeface="Arial"/>
              <a:buNone/>
              <a:tabLst/>
              <a:defRPr/>
            </a:pPr>
            <a:r>
              <a:rPr kumimoji="0" lang="ar-JO" sz="4800" b="1" i="0" u="none" strike="noStrike" kern="0" cap="none" spc="0" normalizeH="0" baseline="0" noProof="0" dirty="0">
                <a:ln>
                  <a:noFill/>
                </a:ln>
                <a:solidFill>
                  <a:srgbClr val="33394B"/>
                </a:solidFill>
                <a:effectLst/>
                <a:uLnTx/>
                <a:uFillTx/>
                <a:ea typeface="Calibri" panose="020F0502020204030204" pitchFamily="34" charset="0"/>
                <a:cs typeface="Calibri" panose="020F0502020204030204" pitchFamily="34" charset="0"/>
                <a:sym typeface="Montserrat"/>
              </a:rPr>
              <a:t>تطبيق المشاركة المجتمعية والمساءلة</a:t>
            </a:r>
            <a:endParaRPr kumimoji="0" sz="1400" b="1" i="0" u="none" strike="noStrike" kern="0" cap="none" spc="0" normalizeH="0" baseline="0" noProof="0" dirty="0">
              <a:ln>
                <a:noFill/>
              </a:ln>
              <a:solidFill>
                <a:srgbClr val="000000"/>
              </a:solidFill>
              <a:effectLst/>
              <a:uLnTx/>
              <a:uFillTx/>
              <a:ea typeface="Calibri" panose="020F0502020204030204" pitchFamily="34" charset="0"/>
              <a:cs typeface="Calibri" panose="020F0502020204030204" pitchFamily="34" charset="0"/>
              <a:sym typeface="Arial"/>
            </a:endParaRPr>
          </a:p>
          <a:p>
            <a:pPr marL="0" marR="0" lvl="0" indent="0" algn="r" defTabSz="914400" rtl="1" eaLnBrk="1" fontAlgn="auto" latinLnBrk="0" hangingPunct="1">
              <a:lnSpc>
                <a:spcPct val="100000"/>
              </a:lnSpc>
              <a:spcBef>
                <a:spcPts val="300"/>
              </a:spcBef>
              <a:spcAft>
                <a:spcPts val="0"/>
              </a:spcAft>
              <a:buClr>
                <a:srgbClr val="000000"/>
              </a:buClr>
              <a:buSzPts val="4800"/>
              <a:buFont typeface="Arial"/>
              <a:buNone/>
              <a:tabLst/>
              <a:defRPr/>
            </a:pPr>
            <a:r>
              <a:rPr kumimoji="0" lang="ar-JO" sz="4800" b="1" i="0" u="none" strike="noStrike" kern="0" cap="none" spc="0" normalizeH="0" baseline="0" noProof="0" dirty="0">
                <a:ln>
                  <a:noFill/>
                </a:ln>
                <a:solidFill>
                  <a:srgbClr val="F5333F"/>
                </a:solidFill>
                <a:effectLst/>
                <a:uLnTx/>
                <a:uFillTx/>
                <a:ea typeface="Calibri" panose="020F0502020204030204" pitchFamily="34" charset="0"/>
                <a:cs typeface="Calibri" panose="020F0502020204030204" pitchFamily="34" charset="0"/>
                <a:sym typeface="Montserrat"/>
              </a:rPr>
              <a:t>آليات التغذية الراجعة</a:t>
            </a:r>
            <a:endParaRPr kumimoji="0" sz="4800" b="0" i="0" u="none" strike="noStrike" kern="0" cap="none" spc="0" normalizeH="0" baseline="0" noProof="0" dirty="0">
              <a:ln>
                <a:noFill/>
              </a:ln>
              <a:solidFill>
                <a:srgbClr val="F5333F"/>
              </a:solidFill>
              <a:effectLst/>
              <a:uLnTx/>
              <a:uFillTx/>
              <a:ea typeface="Calibri" panose="020F0502020204030204" pitchFamily="34" charset="0"/>
              <a:cs typeface="Calibri" panose="020F0502020204030204" pitchFamily="34" charset="0"/>
              <a:sym typeface="Roboto Black"/>
            </a:endParaRPr>
          </a:p>
        </p:txBody>
      </p:sp>
      <p:sp>
        <p:nvSpPr>
          <p:cNvPr id="2" name="TextBox 1">
            <a:extLst>
              <a:ext uri="{FF2B5EF4-FFF2-40B4-BE49-F238E27FC236}">
                <a16:creationId xmlns:a16="http://schemas.microsoft.com/office/drawing/2014/main" id="{44A39119-C83C-DBE9-3486-66E3918372A0}"/>
              </a:ext>
            </a:extLst>
          </p:cNvPr>
          <p:cNvSpPr txBox="1"/>
          <p:nvPr/>
        </p:nvSpPr>
        <p:spPr>
          <a:xfrm>
            <a:off x="0" y="9919256"/>
            <a:ext cx="704850" cy="369332"/>
          </a:xfrm>
          <a:prstGeom prst="rect">
            <a:avLst/>
          </a:prstGeom>
          <a:solidFill>
            <a:schemeClr val="tx2"/>
          </a:solidFill>
        </p:spPr>
        <p:txBody>
          <a:bodyPr wrap="square" rtlCol="0">
            <a:spAutoFit/>
          </a:bodyPr>
          <a:lstStyle/>
          <a:p>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566">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66">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6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579"/>
        <p:cNvGrpSpPr/>
        <p:nvPr/>
      </p:nvGrpSpPr>
      <p:grpSpPr>
        <a:xfrm>
          <a:off x="0" y="0"/>
          <a:ext cx="0" cy="0"/>
          <a:chOff x="0" y="0"/>
          <a:chExt cx="0" cy="0"/>
        </a:xfrm>
      </p:grpSpPr>
      <p:sp>
        <p:nvSpPr>
          <p:cNvPr id="580" name="Google Shape;580;p12"/>
          <p:cNvSpPr txBox="1"/>
          <p:nvPr/>
        </p:nvSpPr>
        <p:spPr>
          <a:xfrm>
            <a:off x="1961498" y="4014774"/>
            <a:ext cx="14365003" cy="2259040"/>
          </a:xfrm>
          <a:prstGeom prst="rect">
            <a:avLst/>
          </a:prstGeom>
          <a:noFill/>
          <a:ln>
            <a:noFill/>
          </a:ln>
        </p:spPr>
        <p:txBody>
          <a:bodyPr spcFirstLastPara="1" wrap="square" lIns="91425" tIns="45700" rIns="91425" bIns="45700" anchor="t" anchorCtr="0">
            <a:spAutoFit/>
          </a:bodyPr>
          <a:lstStyle/>
          <a:p>
            <a:pPr marL="0" marR="0" lvl="0" indent="0" algn="ctr" rtl="0">
              <a:lnSpc>
                <a:spcPct val="80000"/>
              </a:lnSpc>
              <a:spcBef>
                <a:spcPts val="0"/>
              </a:spcBef>
              <a:spcAft>
                <a:spcPts val="0"/>
              </a:spcAft>
              <a:buClr>
                <a:srgbClr val="000000"/>
              </a:buClr>
              <a:buSzPts val="8800"/>
              <a:buFont typeface="Arial"/>
              <a:buNone/>
            </a:pPr>
            <a:r>
              <a:rPr lang="ar-JO" sz="8800" b="1" i="0" u="none" strike="noStrike" cap="none" dirty="0">
                <a:solidFill>
                  <a:srgbClr val="F5333F"/>
                </a:solidFill>
                <a:latin typeface="Microsoft Uighur" panose="02000000000000000000" pitchFamily="2" charset="-78"/>
                <a:ea typeface="Montserrat"/>
                <a:cs typeface="Microsoft Uighur" panose="02000000000000000000" pitchFamily="2" charset="-78"/>
                <a:sym typeface="Montserrat"/>
              </a:rPr>
              <a:t>ما هو سبب أهمية المشاركة المجتمعية والمساءلة في العمليات الطارئة؟</a:t>
            </a:r>
            <a:endParaRPr sz="8800" b="0" i="0" u="none" strike="noStrike" cap="none" dirty="0">
              <a:solidFill>
                <a:srgbClr val="F5333F"/>
              </a:solidFill>
              <a:latin typeface="Microsoft Uighur" panose="02000000000000000000" pitchFamily="2" charset="-78"/>
              <a:ea typeface="Roboto Black"/>
              <a:cs typeface="Microsoft Uighur" panose="02000000000000000000" pitchFamily="2" charset="-78"/>
              <a:sym typeface="Roboto Black"/>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53"/>
        <p:cNvGrpSpPr/>
        <p:nvPr/>
      </p:nvGrpSpPr>
      <p:grpSpPr>
        <a:xfrm>
          <a:off x="0" y="0"/>
          <a:ext cx="0" cy="0"/>
          <a:chOff x="0" y="0"/>
          <a:chExt cx="0" cy="0"/>
        </a:xfrm>
      </p:grpSpPr>
      <p:pic>
        <p:nvPicPr>
          <p:cNvPr id="354" name="Google Shape;354;p13"/>
          <p:cNvPicPr preferRelativeResize="0">
            <a:picLocks noGrp="1"/>
          </p:cNvPicPr>
          <p:nvPr>
            <p:ph type="pic" idx="2"/>
          </p:nvPr>
        </p:nvPicPr>
        <p:blipFill rotWithShape="1">
          <a:blip r:embed="rId3" cstate="screen">
            <a:alphaModFix/>
            <a:extLst>
              <a:ext uri="{28A0092B-C50C-407E-A947-70E740481C1C}">
                <a14:useLocalDpi xmlns:a14="http://schemas.microsoft.com/office/drawing/2010/main"/>
              </a:ext>
            </a:extLst>
          </a:blip>
          <a:srcRect/>
          <a:stretch/>
        </p:blipFill>
        <p:spPr>
          <a:xfrm>
            <a:off x="9525000" y="0"/>
            <a:ext cx="8762999" cy="10288588"/>
          </a:xfrm>
          <a:prstGeom prst="rect">
            <a:avLst/>
          </a:prstGeom>
          <a:solidFill>
            <a:srgbClr val="353535">
              <a:alpha val="11764"/>
            </a:srgbClr>
          </a:solidFill>
          <a:ln>
            <a:noFill/>
          </a:ln>
        </p:spPr>
      </p:pic>
      <p:sp>
        <p:nvSpPr>
          <p:cNvPr id="355" name="Google Shape;355;p13"/>
          <p:cNvSpPr txBox="1"/>
          <p:nvPr/>
        </p:nvSpPr>
        <p:spPr>
          <a:xfrm>
            <a:off x="512007" y="505520"/>
            <a:ext cx="8185100" cy="1865086"/>
          </a:xfrm>
          <a:prstGeom prst="rect">
            <a:avLst/>
          </a:prstGeom>
          <a:noFill/>
          <a:ln>
            <a:noFill/>
          </a:ln>
        </p:spPr>
        <p:txBody>
          <a:bodyPr spcFirstLastPara="1" wrap="square" lIns="91425" tIns="45700" rIns="91425" bIns="45700" anchor="t" anchorCtr="0">
            <a:spAutoFit/>
          </a:bodyPr>
          <a:lstStyle/>
          <a:p>
            <a:pPr marL="0" marR="0" lvl="0" indent="0" algn="just" rtl="1">
              <a:lnSpc>
                <a:spcPct val="80000"/>
              </a:lnSpc>
              <a:spcBef>
                <a:spcPts val="0"/>
              </a:spcBef>
              <a:spcAft>
                <a:spcPts val="0"/>
              </a:spcAft>
              <a:buNone/>
            </a:pPr>
            <a:r>
              <a:rPr lang="ar-JO" sz="4800" b="1" dirty="0">
                <a:solidFill>
                  <a:schemeClr val="dk2"/>
                </a:solidFill>
                <a:ea typeface="Calibri" panose="020F0502020204030204" pitchFamily="34" charset="0"/>
                <a:cs typeface="Calibri" panose="020F0502020204030204" pitchFamily="34" charset="0"/>
                <a:sym typeface="Montserrat"/>
              </a:rPr>
              <a:t>كيف تعمل المشاركة المجتمعية والمساءلة على دعم العمليات؟</a:t>
            </a:r>
            <a:endParaRPr dirty="0">
              <a:ea typeface="Calibri" panose="020F0502020204030204" pitchFamily="34" charset="0"/>
              <a:cs typeface="Calibri" panose="020F0502020204030204" pitchFamily="34" charset="0"/>
            </a:endParaRPr>
          </a:p>
          <a:p>
            <a:pPr marL="0" marR="0" lvl="0" indent="0" algn="just" rtl="1">
              <a:lnSpc>
                <a:spcPct val="80000"/>
              </a:lnSpc>
              <a:spcBef>
                <a:spcPts val="0"/>
              </a:spcBef>
              <a:spcAft>
                <a:spcPts val="0"/>
              </a:spcAft>
              <a:buNone/>
            </a:pPr>
            <a:r>
              <a:rPr lang="ar-JO" sz="4800" dirty="0">
                <a:solidFill>
                  <a:schemeClr val="accent3"/>
                </a:solidFill>
                <a:ea typeface="Calibri" panose="020F0502020204030204" pitchFamily="34" charset="0"/>
                <a:cs typeface="Calibri" panose="020F0502020204030204" pitchFamily="34" charset="0"/>
                <a:sym typeface="Montserrat"/>
              </a:rPr>
              <a:t>ناقش</a:t>
            </a:r>
            <a:r>
              <a:rPr lang="en-GB" sz="4800" dirty="0">
                <a:solidFill>
                  <a:schemeClr val="accent3"/>
                </a:solidFill>
                <a:ea typeface="Calibri" panose="020F0502020204030204" pitchFamily="34" charset="0"/>
                <a:cs typeface="Calibri" panose="020F0502020204030204" pitchFamily="34" charset="0"/>
                <a:sym typeface="Montserrat"/>
              </a:rPr>
              <a:t>…</a:t>
            </a:r>
            <a:endParaRPr sz="4800" dirty="0">
              <a:solidFill>
                <a:schemeClr val="dk2"/>
              </a:solidFill>
              <a:ea typeface="Calibri" panose="020F0502020204030204" pitchFamily="34" charset="0"/>
              <a:cs typeface="Calibri" panose="020F0502020204030204" pitchFamily="34" charset="0"/>
              <a:sym typeface="Montserrat"/>
            </a:endParaRPr>
          </a:p>
        </p:txBody>
      </p:sp>
      <p:sp>
        <p:nvSpPr>
          <p:cNvPr id="356" name="Google Shape;356;p13"/>
          <p:cNvSpPr txBox="1"/>
          <p:nvPr/>
        </p:nvSpPr>
        <p:spPr>
          <a:xfrm>
            <a:off x="512007" y="2876126"/>
            <a:ext cx="7624603" cy="6771044"/>
          </a:xfrm>
          <a:prstGeom prst="rect">
            <a:avLst/>
          </a:prstGeom>
          <a:noFill/>
          <a:ln>
            <a:noFill/>
          </a:ln>
        </p:spPr>
        <p:txBody>
          <a:bodyPr spcFirstLastPara="1" wrap="square" lIns="91425" tIns="45700" rIns="91425" bIns="45700" anchor="t" anchorCtr="0">
            <a:spAutoFit/>
          </a:bodyPr>
          <a:lstStyle/>
          <a:p>
            <a:pPr marL="457200" marR="0" lvl="0" indent="-457200" algn="r" rtl="1">
              <a:spcBef>
                <a:spcPts val="0"/>
              </a:spcBef>
              <a:spcAft>
                <a:spcPts val="0"/>
              </a:spcAft>
              <a:buClr>
                <a:srgbClr val="FF0000"/>
              </a:buClr>
              <a:buSzPts val="3200"/>
              <a:buFont typeface="Calibri"/>
              <a:buAutoNum type="arabicPeriod"/>
            </a:pPr>
            <a:r>
              <a:rPr lang="ar-JO" sz="2800" dirty="0">
                <a:solidFill>
                  <a:schemeClr val="lt1"/>
                </a:solidFill>
                <a:ea typeface="Calibri" panose="020F0502020204030204" pitchFamily="34" charset="0"/>
                <a:cs typeface="Calibri" panose="020F0502020204030204" pitchFamily="34" charset="0"/>
                <a:sym typeface="Open Sans"/>
              </a:rPr>
              <a:t>لا ضرر ولا ضرار</a:t>
            </a:r>
            <a:endParaRPr sz="2400" dirty="0">
              <a:solidFill>
                <a:schemeClr val="lt1"/>
              </a:solidFill>
              <a:ea typeface="Calibri" panose="020F0502020204030204" pitchFamily="34" charset="0"/>
              <a:cs typeface="Calibri" panose="020F0502020204030204" pitchFamily="34" charset="0"/>
              <a:sym typeface="Open Sans"/>
            </a:endParaRPr>
          </a:p>
          <a:p>
            <a:pPr marL="457200" marR="0" lvl="0" indent="-457200" algn="r" rtl="1">
              <a:spcBef>
                <a:spcPts val="3600"/>
              </a:spcBef>
              <a:spcAft>
                <a:spcPts val="0"/>
              </a:spcAft>
              <a:buClr>
                <a:srgbClr val="FF0000"/>
              </a:buClr>
              <a:buSzPts val="3200"/>
              <a:buFont typeface="Calibri"/>
              <a:buAutoNum type="arabicPeriod"/>
            </a:pPr>
            <a:r>
              <a:rPr lang="ar-JO" sz="2800" dirty="0">
                <a:solidFill>
                  <a:schemeClr val="lt1"/>
                </a:solidFill>
                <a:ea typeface="Calibri" panose="020F0502020204030204" pitchFamily="34" charset="0"/>
                <a:cs typeface="Calibri" panose="020F0502020204030204" pitchFamily="34" charset="0"/>
                <a:sym typeface="Open Sans"/>
              </a:rPr>
              <a:t>حماية سلامة الموظفين والمتطوعين</a:t>
            </a:r>
          </a:p>
          <a:p>
            <a:pPr marL="457200" marR="0" lvl="0" indent="-457200" algn="r" rtl="1">
              <a:spcBef>
                <a:spcPts val="3600"/>
              </a:spcBef>
              <a:spcAft>
                <a:spcPts val="0"/>
              </a:spcAft>
              <a:buClr>
                <a:srgbClr val="FF0000"/>
              </a:buClr>
              <a:buSzPts val="3200"/>
              <a:buFont typeface="Calibri"/>
              <a:buAutoNum type="arabicPeriod"/>
            </a:pPr>
            <a:r>
              <a:rPr lang="ar-JO" sz="2800" dirty="0">
                <a:solidFill>
                  <a:schemeClr val="lt1"/>
                </a:solidFill>
                <a:ea typeface="Calibri" panose="020F0502020204030204" pitchFamily="34" charset="0"/>
                <a:cs typeface="Calibri" panose="020F0502020204030204" pitchFamily="34" charset="0"/>
                <a:sym typeface="Open Sans"/>
              </a:rPr>
              <a:t>توفير الوقت والموارد</a:t>
            </a:r>
            <a:endParaRPr lang="en-GB" sz="2800" dirty="0">
              <a:solidFill>
                <a:schemeClr val="lt1"/>
              </a:solidFill>
              <a:ea typeface="Calibri" panose="020F0502020204030204" pitchFamily="34" charset="0"/>
              <a:cs typeface="Calibri" panose="020F0502020204030204" pitchFamily="34" charset="0"/>
              <a:sym typeface="Open Sans"/>
            </a:endParaRPr>
          </a:p>
          <a:p>
            <a:pPr marL="457200" lvl="0" indent="-457200" algn="r" rtl="1">
              <a:spcBef>
                <a:spcPts val="3600"/>
              </a:spcBef>
              <a:spcAft>
                <a:spcPts val="0"/>
              </a:spcAft>
              <a:buClr>
                <a:srgbClr val="FF0000"/>
              </a:buClr>
              <a:buSzPts val="3200"/>
              <a:buFont typeface="Calibri"/>
              <a:buAutoNum type="arabicPeriod"/>
            </a:pPr>
            <a:r>
              <a:rPr lang="ar-JO" sz="2800" dirty="0">
                <a:solidFill>
                  <a:schemeClr val="lt1"/>
                </a:solidFill>
                <a:ea typeface="Calibri" panose="020F0502020204030204" pitchFamily="34" charset="0"/>
                <a:cs typeface="Calibri" panose="020F0502020204030204" pitchFamily="34" charset="0"/>
                <a:sym typeface="Open Sans"/>
              </a:rPr>
              <a:t>دعم الإستجابة لتحقيق أهدافها</a:t>
            </a:r>
          </a:p>
          <a:p>
            <a:pPr marL="457200" lvl="0" indent="-457200" algn="r" rtl="1">
              <a:spcBef>
                <a:spcPts val="3600"/>
              </a:spcBef>
              <a:spcAft>
                <a:spcPts val="0"/>
              </a:spcAft>
              <a:buClr>
                <a:srgbClr val="FF0000"/>
              </a:buClr>
              <a:buSzPts val="3200"/>
              <a:buFont typeface="Calibri"/>
              <a:buAutoNum type="arabicPeriod"/>
            </a:pPr>
            <a:r>
              <a:rPr lang="ar-JO" sz="2800" dirty="0">
                <a:solidFill>
                  <a:schemeClr val="lt1"/>
                </a:solidFill>
                <a:ea typeface="Calibri" panose="020F0502020204030204" pitchFamily="34" charset="0"/>
                <a:cs typeface="Calibri" panose="020F0502020204030204" pitchFamily="34" charset="0"/>
                <a:sym typeface="Open Sans"/>
              </a:rPr>
              <a:t>دعم قدرة المجتمع على الصمود</a:t>
            </a:r>
          </a:p>
          <a:p>
            <a:pPr marL="457200" lvl="0" indent="-457200" algn="r" rtl="1">
              <a:spcBef>
                <a:spcPts val="3600"/>
              </a:spcBef>
              <a:spcAft>
                <a:spcPts val="0"/>
              </a:spcAft>
              <a:buClr>
                <a:srgbClr val="FF0000"/>
              </a:buClr>
              <a:buSzPts val="3200"/>
              <a:buFont typeface="Calibri"/>
              <a:buAutoNum type="arabicPeriod"/>
            </a:pPr>
            <a:r>
              <a:rPr lang="ar-JO" sz="2800" dirty="0">
                <a:solidFill>
                  <a:schemeClr val="lt1"/>
                </a:solidFill>
                <a:ea typeface="Calibri" panose="020F0502020204030204" pitchFamily="34" charset="0"/>
                <a:cs typeface="Calibri" panose="020F0502020204030204" pitchFamily="34" charset="0"/>
                <a:sym typeface="Open Sans"/>
              </a:rPr>
              <a:t>الوصول إلى القدرات والمعارف المحلية</a:t>
            </a:r>
          </a:p>
          <a:p>
            <a:pPr marL="457200" lvl="0" indent="-457200" algn="r" rtl="1">
              <a:spcBef>
                <a:spcPts val="3600"/>
              </a:spcBef>
              <a:spcAft>
                <a:spcPts val="0"/>
              </a:spcAft>
              <a:buClr>
                <a:srgbClr val="FF0000"/>
              </a:buClr>
              <a:buSzPts val="3200"/>
              <a:buFont typeface="Calibri"/>
              <a:buAutoNum type="arabicPeriod"/>
            </a:pPr>
            <a:r>
              <a:rPr lang="ar-JO" sz="2800" dirty="0">
                <a:solidFill>
                  <a:schemeClr val="lt1"/>
                </a:solidFill>
                <a:ea typeface="Calibri" panose="020F0502020204030204" pitchFamily="34" charset="0"/>
                <a:cs typeface="Calibri" panose="020F0502020204030204" pitchFamily="34" charset="0"/>
                <a:sym typeface="Open Sans"/>
              </a:rPr>
              <a:t>تحسين الثقة والوصول والقبول</a:t>
            </a:r>
          </a:p>
          <a:p>
            <a:pPr marL="457200" lvl="0" indent="-457200" algn="r" rtl="1">
              <a:spcBef>
                <a:spcPts val="3600"/>
              </a:spcBef>
              <a:spcAft>
                <a:spcPts val="0"/>
              </a:spcAft>
              <a:buClr>
                <a:srgbClr val="FF0000"/>
              </a:buClr>
              <a:buSzPts val="3200"/>
              <a:buFont typeface="Calibri"/>
              <a:buAutoNum type="arabicPeriod"/>
            </a:pPr>
            <a:r>
              <a:rPr lang="ar-JO" sz="2800" dirty="0">
                <a:solidFill>
                  <a:schemeClr val="lt1"/>
                </a:solidFill>
                <a:ea typeface="Calibri" panose="020F0502020204030204" pitchFamily="34" charset="0"/>
                <a:cs typeface="Calibri" panose="020F0502020204030204" pitchFamily="34" charset="0"/>
                <a:sym typeface="Open Sans"/>
              </a:rPr>
              <a:t>الوفاء بإلتزاماتنا</a:t>
            </a:r>
            <a:endParaRPr sz="2400" dirty="0">
              <a:solidFill>
                <a:schemeClr val="lt1"/>
              </a:solidFill>
              <a:ea typeface="Calibri" panose="020F0502020204030204" pitchFamily="34" charset="0"/>
              <a:cs typeface="Calibri" panose="020F0502020204030204" pitchFamily="34" charset="0"/>
              <a:sym typeface="Open Sans"/>
            </a:endParaRPr>
          </a:p>
        </p:txBody>
      </p:sp>
      <p:sp>
        <p:nvSpPr>
          <p:cNvPr id="2" name="TextBox 1">
            <a:extLst>
              <a:ext uri="{FF2B5EF4-FFF2-40B4-BE49-F238E27FC236}">
                <a16:creationId xmlns:a16="http://schemas.microsoft.com/office/drawing/2014/main" id="{4DBEC1BB-75EB-41EB-AB3F-AB42333FB404}"/>
              </a:ext>
            </a:extLst>
          </p:cNvPr>
          <p:cNvSpPr txBox="1"/>
          <p:nvPr/>
        </p:nvSpPr>
        <p:spPr>
          <a:xfrm>
            <a:off x="0" y="9919256"/>
            <a:ext cx="856343" cy="369332"/>
          </a:xfrm>
          <a:prstGeom prst="rect">
            <a:avLst/>
          </a:prstGeom>
          <a:solidFill>
            <a:schemeClr val="bg2"/>
          </a:solidFill>
        </p:spPr>
        <p:txBody>
          <a:bodyPr wrap="square" rtlCol="0">
            <a:spAutoFit/>
          </a:bodyPr>
          <a:lstStyle/>
          <a:p>
            <a:pPr algn="r" rtl="1"/>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5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5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5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5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5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56">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5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61"/>
        <p:cNvGrpSpPr/>
        <p:nvPr/>
      </p:nvGrpSpPr>
      <p:grpSpPr>
        <a:xfrm>
          <a:off x="0" y="0"/>
          <a:ext cx="0" cy="0"/>
          <a:chOff x="0" y="0"/>
          <a:chExt cx="0" cy="0"/>
        </a:xfrm>
      </p:grpSpPr>
      <p:sp>
        <p:nvSpPr>
          <p:cNvPr id="362" name="Google Shape;362;p14"/>
          <p:cNvSpPr txBox="1"/>
          <p:nvPr/>
        </p:nvSpPr>
        <p:spPr>
          <a:xfrm>
            <a:off x="492735" y="899885"/>
            <a:ext cx="8346465" cy="683224"/>
          </a:xfrm>
          <a:prstGeom prst="rect">
            <a:avLst/>
          </a:prstGeom>
          <a:noFill/>
          <a:ln>
            <a:noFill/>
          </a:ln>
        </p:spPr>
        <p:txBody>
          <a:bodyPr spcFirstLastPara="1" wrap="square" lIns="91425" tIns="45700" rIns="91425" bIns="45700" anchor="t" anchorCtr="0">
            <a:spAutoFit/>
          </a:bodyPr>
          <a:lstStyle/>
          <a:p>
            <a:pPr lvl="0" algn="r" rtl="1">
              <a:lnSpc>
                <a:spcPct val="80000"/>
              </a:lnSpc>
              <a:spcBef>
                <a:spcPts val="0"/>
              </a:spcBef>
              <a:spcAft>
                <a:spcPts val="0"/>
              </a:spcAft>
            </a:pPr>
            <a:r>
              <a:rPr lang="ar-JO" sz="4800" b="1" dirty="0">
                <a:solidFill>
                  <a:schemeClr val="dk2"/>
                </a:solidFill>
                <a:ea typeface="Calibri" panose="020F0502020204030204" pitchFamily="34" charset="0"/>
                <a:cs typeface="Calibri" panose="020F0502020204030204" pitchFamily="34" charset="0"/>
                <a:sym typeface="Montserrat"/>
              </a:rPr>
              <a:t>ما هي التزاماتنا؟</a:t>
            </a:r>
            <a:endParaRPr dirty="0">
              <a:ea typeface="Calibri" panose="020F0502020204030204" pitchFamily="34" charset="0"/>
              <a:cs typeface="Calibri" panose="020F0502020204030204" pitchFamily="34" charset="0"/>
            </a:endParaRPr>
          </a:p>
        </p:txBody>
      </p:sp>
      <p:sp>
        <p:nvSpPr>
          <p:cNvPr id="363" name="Google Shape;363;p14"/>
          <p:cNvSpPr txBox="1"/>
          <p:nvPr/>
        </p:nvSpPr>
        <p:spPr>
          <a:xfrm>
            <a:off x="492735" y="2648396"/>
            <a:ext cx="7844441" cy="6001603"/>
          </a:xfrm>
          <a:prstGeom prst="rect">
            <a:avLst/>
          </a:prstGeom>
          <a:noFill/>
          <a:ln>
            <a:noFill/>
          </a:ln>
        </p:spPr>
        <p:txBody>
          <a:bodyPr spcFirstLastPara="1" wrap="square" lIns="91425" tIns="45700" rIns="91425" bIns="45700" anchor="t" anchorCtr="0">
            <a:spAutoFit/>
          </a:bodyPr>
          <a:lstStyle/>
          <a:p>
            <a:pPr marL="457200" lvl="0" indent="-457200" algn="just" rtl="1">
              <a:spcBef>
                <a:spcPts val="0"/>
              </a:spcBef>
              <a:spcAft>
                <a:spcPts val="0"/>
              </a:spcAft>
              <a:buClr>
                <a:srgbClr val="FF0000"/>
              </a:buClr>
              <a:buSzPts val="2400"/>
              <a:buFont typeface="Arial"/>
              <a:buChar char="•"/>
            </a:pPr>
            <a:r>
              <a:rPr lang="ar-JO" sz="2400" b="1" dirty="0">
                <a:solidFill>
                  <a:schemeClr val="accent3"/>
                </a:solidFill>
                <a:ea typeface="Calibri" panose="020F0502020204030204" pitchFamily="34" charset="0"/>
                <a:cs typeface="Calibri" panose="020F0502020204030204" pitchFamily="34" charset="0"/>
                <a:sym typeface="Open Sans"/>
              </a:rPr>
              <a:t>مدونة قواعد السلوك الخاصة بالحركة في حالات الإغاثة من الكوارث.</a:t>
            </a:r>
          </a:p>
          <a:p>
            <a:pPr marL="457200" lvl="0" indent="-457200" algn="just" rtl="1">
              <a:spcBef>
                <a:spcPts val="0"/>
              </a:spcBef>
              <a:spcAft>
                <a:spcPts val="0"/>
              </a:spcAft>
              <a:buClr>
                <a:srgbClr val="FF0000"/>
              </a:buClr>
              <a:buSzPts val="2400"/>
              <a:buFont typeface="Arial"/>
              <a:buChar char="•"/>
            </a:pPr>
            <a:endParaRPr lang="ar-JO" sz="2400" b="1" dirty="0">
              <a:solidFill>
                <a:schemeClr val="accent3"/>
              </a:solidFill>
              <a:ea typeface="Calibri" panose="020F0502020204030204" pitchFamily="34" charset="0"/>
              <a:cs typeface="Calibri" panose="020F0502020204030204" pitchFamily="34" charset="0"/>
              <a:sym typeface="Open Sans"/>
            </a:endParaRPr>
          </a:p>
          <a:p>
            <a:pPr marL="457200" lvl="0" indent="-457200" algn="just" rtl="1">
              <a:spcBef>
                <a:spcPts val="0"/>
              </a:spcBef>
              <a:spcAft>
                <a:spcPts val="0"/>
              </a:spcAft>
              <a:buClr>
                <a:srgbClr val="FF0000"/>
              </a:buClr>
              <a:buSzPts val="2400"/>
              <a:buFont typeface="Arial"/>
              <a:buChar char="•"/>
            </a:pPr>
            <a:r>
              <a:rPr lang="ar-JO" sz="2400" b="1" dirty="0">
                <a:solidFill>
                  <a:schemeClr val="accent3"/>
                </a:solidFill>
                <a:ea typeface="Calibri" panose="020F0502020204030204" pitchFamily="34" charset="0"/>
                <a:cs typeface="Calibri" panose="020F0502020204030204" pitchFamily="34" charset="0"/>
                <a:sym typeface="Open Sans"/>
              </a:rPr>
              <a:t>مبادئ وقواعد المساعدة الإنسانية للصليب الأحمر والهلال الأحمر.</a:t>
            </a:r>
          </a:p>
          <a:p>
            <a:pPr marL="457200" lvl="0" indent="-457200" algn="just" rtl="1">
              <a:spcBef>
                <a:spcPts val="0"/>
              </a:spcBef>
              <a:spcAft>
                <a:spcPts val="0"/>
              </a:spcAft>
              <a:buClr>
                <a:srgbClr val="FF0000"/>
              </a:buClr>
              <a:buSzPts val="2400"/>
              <a:buFont typeface="Arial"/>
              <a:buChar char="•"/>
            </a:pPr>
            <a:endParaRPr lang="ar-JO" sz="2400" b="1" dirty="0">
              <a:solidFill>
                <a:schemeClr val="accent3"/>
              </a:solidFill>
              <a:ea typeface="Calibri" panose="020F0502020204030204" pitchFamily="34" charset="0"/>
              <a:cs typeface="Calibri" panose="020F0502020204030204" pitchFamily="34" charset="0"/>
              <a:sym typeface="Open Sans"/>
            </a:endParaRPr>
          </a:p>
          <a:p>
            <a:pPr marL="457200" lvl="0" indent="-457200" algn="just" rtl="1">
              <a:spcBef>
                <a:spcPts val="0"/>
              </a:spcBef>
              <a:spcAft>
                <a:spcPts val="0"/>
              </a:spcAft>
              <a:buClr>
                <a:srgbClr val="FF0000"/>
              </a:buClr>
              <a:buSzPts val="2400"/>
              <a:buFont typeface="Arial"/>
              <a:buChar char="•"/>
            </a:pPr>
            <a:r>
              <a:rPr lang="ar-JO" sz="2400" b="1" dirty="0">
                <a:solidFill>
                  <a:schemeClr val="accent3"/>
                </a:solidFill>
                <a:ea typeface="Calibri" panose="020F0502020204030204" pitchFamily="34" charset="0"/>
                <a:cs typeface="Calibri" panose="020F0502020204030204" pitchFamily="34" charset="0"/>
                <a:sym typeface="Open Sans"/>
              </a:rPr>
              <a:t>االإلتزامات على مستوى الحركة لإشراك المجتمعات والمساءلة.</a:t>
            </a:r>
          </a:p>
          <a:p>
            <a:pPr marL="457200" lvl="0" indent="-457200" algn="just" rtl="1">
              <a:spcBef>
                <a:spcPts val="0"/>
              </a:spcBef>
              <a:spcAft>
                <a:spcPts val="0"/>
              </a:spcAft>
              <a:buClr>
                <a:srgbClr val="FF0000"/>
              </a:buClr>
              <a:buSzPts val="2400"/>
              <a:buFont typeface="Arial"/>
              <a:buChar char="•"/>
            </a:pPr>
            <a:endParaRPr lang="ar-JO" sz="2400" b="1" i="0" u="none" strike="noStrike" cap="none" dirty="0">
              <a:solidFill>
                <a:schemeClr val="accent3"/>
              </a:solidFill>
              <a:ea typeface="Calibri" panose="020F0502020204030204" pitchFamily="34" charset="0"/>
              <a:cs typeface="Calibri" panose="020F0502020204030204" pitchFamily="34" charset="0"/>
              <a:sym typeface="Open Sans"/>
            </a:endParaRPr>
          </a:p>
          <a:p>
            <a:pPr marL="1144817" lvl="1" indent="-457200" algn="just" rtl="1">
              <a:spcBef>
                <a:spcPts val="0"/>
              </a:spcBef>
              <a:spcAft>
                <a:spcPts val="0"/>
              </a:spcAft>
              <a:buClr>
                <a:srgbClr val="FF0000"/>
              </a:buClr>
              <a:buSzPts val="2400"/>
              <a:buFont typeface="Arial"/>
              <a:buChar char="•"/>
            </a:pPr>
            <a:r>
              <a:rPr lang="ar-JO" sz="2400" dirty="0">
                <a:solidFill>
                  <a:schemeClr val="lt1"/>
                </a:solidFill>
                <a:ea typeface="Calibri" panose="020F0502020204030204" pitchFamily="34" charset="0"/>
                <a:cs typeface="Calibri" panose="020F0502020204030204" pitchFamily="34" charset="0"/>
                <a:sym typeface="Open Sans"/>
              </a:rPr>
              <a:t>تم إعتماده في مجلس المندوبين لعام 2019.</a:t>
            </a:r>
          </a:p>
          <a:p>
            <a:pPr marL="457200" lvl="0" indent="-457200" algn="just" rtl="1">
              <a:spcBef>
                <a:spcPts val="0"/>
              </a:spcBef>
              <a:spcAft>
                <a:spcPts val="0"/>
              </a:spcAft>
              <a:buClr>
                <a:srgbClr val="FF0000"/>
              </a:buClr>
              <a:buSzPts val="2400"/>
              <a:buFont typeface="Arial"/>
              <a:buChar char="•"/>
            </a:pPr>
            <a:endParaRPr lang="ar-JO" sz="2400" b="0" i="0" u="none" strike="noStrike" cap="none" dirty="0">
              <a:solidFill>
                <a:schemeClr val="lt1"/>
              </a:solidFill>
              <a:ea typeface="Calibri" panose="020F0502020204030204" pitchFamily="34" charset="0"/>
              <a:cs typeface="Calibri" panose="020F0502020204030204" pitchFamily="34" charset="0"/>
              <a:sym typeface="Open Sans"/>
            </a:endParaRPr>
          </a:p>
          <a:p>
            <a:pPr marL="1144817" lvl="1" indent="-457200" algn="just" rtl="1">
              <a:spcBef>
                <a:spcPts val="0"/>
              </a:spcBef>
              <a:spcAft>
                <a:spcPts val="0"/>
              </a:spcAft>
              <a:buClr>
                <a:srgbClr val="FF0000"/>
              </a:buClr>
              <a:buSzPts val="2400"/>
              <a:buFont typeface="Arial"/>
              <a:buChar char="•"/>
            </a:pPr>
            <a:r>
              <a:rPr lang="ar-JO" sz="2400" dirty="0">
                <a:solidFill>
                  <a:schemeClr val="lt1"/>
                </a:solidFill>
                <a:ea typeface="Calibri" panose="020F0502020204030204" pitchFamily="34" charset="0"/>
                <a:cs typeface="Calibri" panose="020F0502020204030204" pitchFamily="34" charset="0"/>
                <a:sym typeface="Open Sans"/>
              </a:rPr>
              <a:t>سبعة إلتزامات إستراتيجية شاملة لنكون أكثر عرضة للمساءلة أمام الذين نساعدهم.</a:t>
            </a:r>
          </a:p>
          <a:p>
            <a:pPr marL="457200" lvl="0" indent="-457200" algn="just" rtl="1">
              <a:spcBef>
                <a:spcPts val="0"/>
              </a:spcBef>
              <a:spcAft>
                <a:spcPts val="0"/>
              </a:spcAft>
              <a:buClr>
                <a:srgbClr val="FF0000"/>
              </a:buClr>
              <a:buSzPts val="2400"/>
              <a:buFont typeface="Arial"/>
              <a:buChar char="•"/>
            </a:pPr>
            <a:endParaRPr lang="ar-JO" sz="2400" b="0" i="0" u="none" strike="noStrike" cap="none" dirty="0">
              <a:solidFill>
                <a:schemeClr val="lt1"/>
              </a:solidFill>
              <a:ea typeface="Calibri" panose="020F0502020204030204" pitchFamily="34" charset="0"/>
              <a:cs typeface="Calibri" panose="020F0502020204030204" pitchFamily="34" charset="0"/>
              <a:sym typeface="Open Sans"/>
            </a:endParaRPr>
          </a:p>
          <a:p>
            <a:pPr marL="1144817" lvl="1" indent="-457200" algn="just" rtl="1">
              <a:spcBef>
                <a:spcPts val="0"/>
              </a:spcBef>
              <a:spcAft>
                <a:spcPts val="0"/>
              </a:spcAft>
              <a:buClr>
                <a:srgbClr val="FF0000"/>
              </a:buClr>
              <a:buSzPts val="2400"/>
              <a:buFont typeface="Arial"/>
              <a:buChar char="•"/>
            </a:pPr>
            <a:r>
              <a:rPr lang="ar-JO" sz="2400" dirty="0">
                <a:solidFill>
                  <a:schemeClr val="lt1"/>
                </a:solidFill>
                <a:ea typeface="Calibri" panose="020F0502020204030204" pitchFamily="34" charset="0"/>
                <a:cs typeface="Calibri" panose="020F0502020204030204" pitchFamily="34" charset="0"/>
                <a:sym typeface="Open Sans"/>
              </a:rPr>
              <a:t>يكون جميع أعضاء الحركة - كل جمعية وطنية ووفد للجنة الصليب الأحمر الدولية ومكتب الإتحاد الدولي لجمعيات الصليب الأحمر والهلال الأحمر - مسؤولون عن الوفاء بهذه الإلتزامات.</a:t>
            </a:r>
          </a:p>
          <a:p>
            <a:pPr marL="457200" lvl="0" indent="-457200" algn="just" rtl="1">
              <a:spcBef>
                <a:spcPts val="0"/>
              </a:spcBef>
              <a:spcAft>
                <a:spcPts val="0"/>
              </a:spcAft>
              <a:buClr>
                <a:srgbClr val="FF0000"/>
              </a:buClr>
              <a:buSzPts val="2400"/>
              <a:buFont typeface="Arial"/>
              <a:buChar char="•"/>
            </a:pPr>
            <a:endParaRPr lang="ar-JO" sz="2400" b="0" i="0" u="none" strike="noStrike" cap="none" dirty="0">
              <a:solidFill>
                <a:schemeClr val="lt1"/>
              </a:solidFill>
              <a:ea typeface="Calibri" panose="020F0502020204030204" pitchFamily="34" charset="0"/>
              <a:cs typeface="Calibri" panose="020F0502020204030204" pitchFamily="34" charset="0"/>
              <a:sym typeface="Open Sans"/>
            </a:endParaRPr>
          </a:p>
          <a:p>
            <a:pPr marL="1144817" lvl="1" indent="-457200" algn="just" rtl="1">
              <a:spcBef>
                <a:spcPts val="0"/>
              </a:spcBef>
              <a:spcAft>
                <a:spcPts val="0"/>
              </a:spcAft>
              <a:buClr>
                <a:srgbClr val="FF0000"/>
              </a:buClr>
              <a:buSzPts val="2400"/>
              <a:buFont typeface="Arial"/>
              <a:buChar char="•"/>
            </a:pPr>
            <a:r>
              <a:rPr lang="ar-JO" sz="2400" b="0" i="0" u="none" strike="noStrike" cap="none" dirty="0">
                <a:solidFill>
                  <a:schemeClr val="lt1"/>
                </a:solidFill>
                <a:ea typeface="Calibri" panose="020F0502020204030204" pitchFamily="34" charset="0"/>
                <a:cs typeface="Calibri" panose="020F0502020204030204" pitchFamily="34" charset="0"/>
                <a:sym typeface="Open Sans"/>
              </a:rPr>
              <a:t>تنطبق على جميع الموظفين والمتطوعين.</a:t>
            </a:r>
            <a:endParaRPr dirty="0">
              <a:ea typeface="Calibri" panose="020F0502020204030204" pitchFamily="34" charset="0"/>
              <a:cs typeface="Calibri" panose="020F0502020204030204" pitchFamily="34" charset="0"/>
            </a:endParaRPr>
          </a:p>
        </p:txBody>
      </p:sp>
      <p:pic>
        <p:nvPicPr>
          <p:cNvPr id="364" name="Google Shape;364;p14"/>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11217338" y="0"/>
            <a:ext cx="7070662" cy="6974540"/>
          </a:xfrm>
          <a:prstGeom prst="rect">
            <a:avLst/>
          </a:prstGeom>
          <a:noFill/>
          <a:ln w="9525" cap="flat" cmpd="sng">
            <a:solidFill>
              <a:schemeClr val="dk1"/>
            </a:solidFill>
            <a:prstDash val="solid"/>
            <a:round/>
            <a:headEnd type="none" w="sm" len="sm"/>
            <a:tailEnd type="none" w="sm" len="sm"/>
          </a:ln>
        </p:spPr>
      </p:pic>
      <p:pic>
        <p:nvPicPr>
          <p:cNvPr id="365" name="Google Shape;365;p14"/>
          <p:cNvPicPr preferRelativeResize="0"/>
          <p:nvPr/>
        </p:nvPicPr>
        <p:blipFill rotWithShape="1">
          <a:blip r:embed="rId4">
            <a:alphaModFix/>
          </a:blip>
          <a:srcRect/>
          <a:stretch/>
        </p:blipFill>
        <p:spPr>
          <a:xfrm>
            <a:off x="9803337" y="3673332"/>
            <a:ext cx="8516471" cy="5982158"/>
          </a:xfrm>
          <a:prstGeom prst="rect">
            <a:avLst/>
          </a:prstGeom>
          <a:noFill/>
          <a:ln>
            <a:noFill/>
          </a:ln>
        </p:spPr>
      </p:pic>
      <p:pic>
        <p:nvPicPr>
          <p:cNvPr id="366" name="Google Shape;366;p14"/>
          <p:cNvPicPr preferRelativeResize="0"/>
          <p:nvPr/>
        </p:nvPicPr>
        <p:blipFill rotWithShape="1">
          <a:blip r:embed="rId5">
            <a:alphaModFix/>
          </a:blip>
          <a:srcRect/>
          <a:stretch/>
        </p:blipFill>
        <p:spPr>
          <a:xfrm>
            <a:off x="11185530" y="561953"/>
            <a:ext cx="6802651" cy="9164682"/>
          </a:xfrm>
          <a:prstGeom prst="rect">
            <a:avLst/>
          </a:prstGeom>
          <a:noFill/>
          <a:ln w="9525" cap="flat" cmpd="sng">
            <a:solidFill>
              <a:schemeClr val="dk2"/>
            </a:solidFill>
            <a:prstDash val="solid"/>
            <a:round/>
            <a:headEnd type="none" w="sm" len="sm"/>
            <a:tailEnd type="none" w="sm" len="sm"/>
          </a:ln>
        </p:spPr>
      </p:pic>
      <p:sp>
        <p:nvSpPr>
          <p:cNvPr id="2" name="TextBox 1">
            <a:extLst>
              <a:ext uri="{FF2B5EF4-FFF2-40B4-BE49-F238E27FC236}">
                <a16:creationId xmlns:a16="http://schemas.microsoft.com/office/drawing/2014/main" id="{6533AF44-85C6-48D4-81BC-E86488ED51C2}"/>
              </a:ext>
            </a:extLst>
          </p:cNvPr>
          <p:cNvSpPr txBox="1"/>
          <p:nvPr/>
        </p:nvSpPr>
        <p:spPr>
          <a:xfrm>
            <a:off x="12938204" y="1402596"/>
            <a:ext cx="2305050" cy="923330"/>
          </a:xfrm>
          <a:prstGeom prst="rect">
            <a:avLst/>
          </a:prstGeom>
          <a:solidFill>
            <a:schemeClr val="bg2"/>
          </a:solidFill>
        </p:spPr>
        <p:txBody>
          <a:bodyPr wrap="square" rtlCol="0">
            <a:spAutoFit/>
          </a:bodyPr>
          <a:lstStyle/>
          <a:p>
            <a:pPr algn="r" rtl="1"/>
            <a:r>
              <a:rPr lang="ar-JO" b="1" dirty="0">
                <a:solidFill>
                  <a:srgbClr val="C00000"/>
                </a:solidFill>
                <a:ea typeface="Calibri" panose="020F0502020204030204" pitchFamily="34" charset="0"/>
                <a:cs typeface="Calibri" panose="020F0502020204030204" pitchFamily="34" charset="0"/>
              </a:rPr>
              <a:t>قوة الإنسانية</a:t>
            </a:r>
          </a:p>
          <a:p>
            <a:pPr algn="r" rtl="1"/>
            <a:r>
              <a:rPr lang="ar-JO" sz="1200" dirty="0">
                <a:solidFill>
                  <a:srgbClr val="C00000"/>
                </a:solidFill>
                <a:ea typeface="Calibri" panose="020F0502020204030204" pitchFamily="34" charset="0"/>
                <a:cs typeface="Calibri" panose="020F0502020204030204" pitchFamily="34" charset="0"/>
              </a:rPr>
              <a:t>مجلس مندوبي الحركة الدولية للصليب الأحمر والهلال الأحمر </a:t>
            </a:r>
          </a:p>
          <a:p>
            <a:pPr algn="r" rtl="1"/>
            <a:r>
              <a:rPr lang="ar-JO" sz="1050" dirty="0">
                <a:ea typeface="Calibri" panose="020F0502020204030204" pitchFamily="34" charset="0"/>
                <a:cs typeface="Calibri" panose="020F0502020204030204" pitchFamily="34" charset="0"/>
              </a:rPr>
              <a:t>8 كانون الأول 2019، جينيف</a:t>
            </a:r>
            <a:endParaRPr lang="en-US" sz="1000" dirty="0">
              <a:ea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E484FA96-C6DB-2F74-8A60-819DD988D296}"/>
              </a:ext>
            </a:extLst>
          </p:cNvPr>
          <p:cNvSpPr txBox="1"/>
          <p:nvPr/>
        </p:nvSpPr>
        <p:spPr>
          <a:xfrm>
            <a:off x="15326899" y="1278308"/>
            <a:ext cx="2305050" cy="1200329"/>
          </a:xfrm>
          <a:prstGeom prst="rect">
            <a:avLst/>
          </a:prstGeom>
          <a:solidFill>
            <a:schemeClr val="bg2"/>
          </a:solidFill>
        </p:spPr>
        <p:txBody>
          <a:bodyPr wrap="square" rtlCol="0">
            <a:spAutoFit/>
          </a:bodyPr>
          <a:lstStyle/>
          <a:p>
            <a:pPr algn="ctr"/>
            <a:r>
              <a:rPr lang="ar-JO" dirty="0">
                <a:ea typeface="Calibri" panose="020F0502020204030204" pitchFamily="34" charset="0"/>
                <a:cs typeface="Calibri" panose="020F0502020204030204" pitchFamily="34" charset="0"/>
              </a:rPr>
              <a:t>{شعار الحركة الدولية للصليب الأحمر والهلال الأحمر}</a:t>
            </a:r>
          </a:p>
          <a:p>
            <a:endParaRPr lang="en-US" dirty="0"/>
          </a:p>
        </p:txBody>
      </p:sp>
      <p:sp>
        <p:nvSpPr>
          <p:cNvPr id="4" name="TextBox 3">
            <a:extLst>
              <a:ext uri="{FF2B5EF4-FFF2-40B4-BE49-F238E27FC236}">
                <a16:creationId xmlns:a16="http://schemas.microsoft.com/office/drawing/2014/main" id="{3C3B98C7-E60D-CB1E-BA47-2916EC142288}"/>
              </a:ext>
            </a:extLst>
          </p:cNvPr>
          <p:cNvSpPr txBox="1"/>
          <p:nvPr/>
        </p:nvSpPr>
        <p:spPr>
          <a:xfrm>
            <a:off x="15689943" y="2752095"/>
            <a:ext cx="2105322" cy="984885"/>
          </a:xfrm>
          <a:prstGeom prst="rect">
            <a:avLst/>
          </a:prstGeom>
          <a:solidFill>
            <a:schemeClr val="bg2"/>
          </a:solidFill>
        </p:spPr>
        <p:txBody>
          <a:bodyPr wrap="square" rtlCol="0">
            <a:spAutoFit/>
          </a:bodyPr>
          <a:lstStyle/>
          <a:p>
            <a:pPr algn="r" rtl="1"/>
            <a:r>
              <a:rPr lang="ar-JO" sz="1600" b="1" dirty="0">
                <a:ea typeface="Calibri" panose="020F0502020204030204" pitchFamily="34" charset="0"/>
                <a:cs typeface="Calibri" panose="020F0502020204030204" pitchFamily="34" charset="0"/>
              </a:rPr>
              <a:t>إنجليزي</a:t>
            </a:r>
            <a:endParaRPr lang="ar-JO" sz="1400" b="1" dirty="0">
              <a:ea typeface="Calibri" panose="020F0502020204030204" pitchFamily="34" charset="0"/>
              <a:cs typeface="Calibri" panose="020F0502020204030204" pitchFamily="34" charset="0"/>
            </a:endParaRPr>
          </a:p>
          <a:p>
            <a:pPr algn="r" rtl="1"/>
            <a:r>
              <a:rPr lang="ar-JO" sz="1400" b="1" dirty="0">
                <a:ea typeface="Calibri" panose="020F0502020204030204" pitchFamily="34" charset="0"/>
                <a:cs typeface="Calibri" panose="020F0502020204030204" pitchFamily="34" charset="0"/>
              </a:rPr>
              <a:t>سي دي</a:t>
            </a:r>
            <a:r>
              <a:rPr lang="en-US" sz="1400" b="1" dirty="0">
                <a:ea typeface="Calibri" panose="020F0502020204030204" pitchFamily="34" charset="0"/>
                <a:cs typeface="Calibri" panose="020F0502020204030204" pitchFamily="34" charset="0"/>
              </a:rPr>
              <a:t>/</a:t>
            </a:r>
            <a:r>
              <a:rPr lang="ar-JO" sz="1400" b="1" dirty="0">
                <a:ea typeface="Calibri" panose="020F0502020204030204" pitchFamily="34" charset="0"/>
                <a:cs typeface="Calibri" panose="020F0502020204030204" pitchFamily="34" charset="0"/>
              </a:rPr>
              <a:t>19</a:t>
            </a:r>
            <a:r>
              <a:rPr lang="en-US" sz="1400" b="1" dirty="0">
                <a:ea typeface="Calibri" panose="020F0502020204030204" pitchFamily="34" charset="0"/>
                <a:cs typeface="Calibri" panose="020F0502020204030204" pitchFamily="34" charset="0"/>
              </a:rPr>
              <a:t>/</a:t>
            </a:r>
            <a:r>
              <a:rPr lang="ar-JO" sz="1400" b="1" dirty="0">
                <a:ea typeface="Calibri" panose="020F0502020204030204" pitchFamily="34" charset="0"/>
                <a:cs typeface="Calibri" panose="020F0502020204030204" pitchFamily="34" charset="0"/>
              </a:rPr>
              <a:t>آر 1</a:t>
            </a:r>
          </a:p>
          <a:p>
            <a:pPr algn="r" rtl="1"/>
            <a:r>
              <a:rPr lang="ar-JO" sz="1400" b="1" dirty="0">
                <a:ea typeface="Calibri" panose="020F0502020204030204" pitchFamily="34" charset="0"/>
                <a:cs typeface="Calibri" panose="020F0502020204030204" pitchFamily="34" charset="0"/>
              </a:rPr>
              <a:t>النسخة الأصل: الإنجليزية</a:t>
            </a:r>
          </a:p>
          <a:p>
            <a:pPr algn="r" rtl="1"/>
            <a:r>
              <a:rPr lang="ar-JO" sz="1400" b="1" dirty="0">
                <a:ea typeface="Calibri" panose="020F0502020204030204" pitchFamily="34" charset="0"/>
                <a:cs typeface="Calibri" panose="020F0502020204030204" pitchFamily="34" charset="0"/>
              </a:rPr>
              <a:t>معتمدة</a:t>
            </a:r>
            <a:endParaRPr lang="en-US" sz="1400" b="1" dirty="0">
              <a:ea typeface="Calibri" panose="020F050202020403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C756114E-32AA-31DA-14DE-CEB35D889A33}"/>
              </a:ext>
            </a:extLst>
          </p:cNvPr>
          <p:cNvSpPr txBox="1"/>
          <p:nvPr/>
        </p:nvSpPr>
        <p:spPr>
          <a:xfrm>
            <a:off x="13384893" y="3648625"/>
            <a:ext cx="2305050" cy="307777"/>
          </a:xfrm>
          <a:prstGeom prst="rect">
            <a:avLst/>
          </a:prstGeom>
          <a:solidFill>
            <a:schemeClr val="bg2"/>
          </a:solidFill>
        </p:spPr>
        <p:txBody>
          <a:bodyPr wrap="square" rtlCol="0">
            <a:spAutoFit/>
          </a:bodyPr>
          <a:lstStyle/>
          <a:p>
            <a:pPr algn="ctr" rtl="1"/>
            <a:r>
              <a:rPr lang="ar-JO" sz="1400" b="1" dirty="0">
                <a:ea typeface="Calibri" panose="020F0502020204030204" pitchFamily="34" charset="0"/>
                <a:cs typeface="Calibri" panose="020F0502020204030204" pitchFamily="34" charset="0"/>
              </a:rPr>
              <a:t>مجلس المندوبين</a:t>
            </a:r>
            <a:endParaRPr lang="en-US" sz="1400" b="1" dirty="0">
              <a:ea typeface="Calibri" panose="020F0502020204030204" pitchFamily="34" charset="0"/>
              <a:cs typeface="Calibri" panose="020F0502020204030204" pitchFamily="34" charset="0"/>
            </a:endParaRPr>
          </a:p>
        </p:txBody>
      </p:sp>
      <p:sp>
        <p:nvSpPr>
          <p:cNvPr id="6" name="TextBox 5">
            <a:extLst>
              <a:ext uri="{FF2B5EF4-FFF2-40B4-BE49-F238E27FC236}">
                <a16:creationId xmlns:a16="http://schemas.microsoft.com/office/drawing/2014/main" id="{F79CFFF2-525A-437E-C78A-DDEC0BEC2D39}"/>
              </a:ext>
            </a:extLst>
          </p:cNvPr>
          <p:cNvSpPr txBox="1"/>
          <p:nvPr/>
        </p:nvSpPr>
        <p:spPr>
          <a:xfrm>
            <a:off x="13222514" y="4010438"/>
            <a:ext cx="2728685" cy="523220"/>
          </a:xfrm>
          <a:prstGeom prst="rect">
            <a:avLst/>
          </a:prstGeom>
          <a:solidFill>
            <a:schemeClr val="bg2"/>
          </a:solidFill>
        </p:spPr>
        <p:txBody>
          <a:bodyPr wrap="square" rtlCol="0">
            <a:spAutoFit/>
          </a:bodyPr>
          <a:lstStyle/>
          <a:p>
            <a:pPr algn="ctr" rtl="1"/>
            <a:r>
              <a:rPr lang="ar-JO" sz="1400" b="1" dirty="0">
                <a:ea typeface="Calibri" panose="020F0502020204030204" pitchFamily="34" charset="0"/>
                <a:cs typeface="Calibri" panose="020F0502020204030204" pitchFamily="34" charset="0"/>
              </a:rPr>
              <a:t>للحركة الدولية للصليب الأحمر والهلال الأحمر</a:t>
            </a:r>
            <a:endParaRPr lang="en-US" sz="1400" b="1" dirty="0">
              <a:ea typeface="Calibri" panose="020F0502020204030204" pitchFamily="34" charset="0"/>
              <a:cs typeface="Calibri" panose="020F0502020204030204" pitchFamily="34" charset="0"/>
            </a:endParaRPr>
          </a:p>
        </p:txBody>
      </p:sp>
      <p:sp>
        <p:nvSpPr>
          <p:cNvPr id="7" name="TextBox 6">
            <a:extLst>
              <a:ext uri="{FF2B5EF4-FFF2-40B4-BE49-F238E27FC236}">
                <a16:creationId xmlns:a16="http://schemas.microsoft.com/office/drawing/2014/main" id="{196CE518-DEFA-3AEB-8921-98BC9F9AD846}"/>
              </a:ext>
            </a:extLst>
          </p:cNvPr>
          <p:cNvSpPr txBox="1"/>
          <p:nvPr/>
        </p:nvSpPr>
        <p:spPr>
          <a:xfrm>
            <a:off x="13466138" y="4757088"/>
            <a:ext cx="2305050" cy="523220"/>
          </a:xfrm>
          <a:prstGeom prst="rect">
            <a:avLst/>
          </a:prstGeom>
          <a:solidFill>
            <a:schemeClr val="bg2"/>
          </a:solidFill>
        </p:spPr>
        <p:txBody>
          <a:bodyPr wrap="square" rtlCol="0">
            <a:spAutoFit/>
          </a:bodyPr>
          <a:lstStyle/>
          <a:p>
            <a:pPr algn="ctr" rtl="1"/>
            <a:r>
              <a:rPr lang="ar-JO" sz="1400" b="1" dirty="0">
                <a:ea typeface="Calibri" panose="020F0502020204030204" pitchFamily="34" charset="0"/>
                <a:cs typeface="Calibri" panose="020F0502020204030204" pitchFamily="34" charset="0"/>
              </a:rPr>
              <a:t>سويسرا، جينيف</a:t>
            </a:r>
          </a:p>
          <a:p>
            <a:pPr algn="ctr" rtl="1"/>
            <a:r>
              <a:rPr lang="ar-JO" sz="1400" b="1" dirty="0">
                <a:ea typeface="Calibri" panose="020F0502020204030204" pitchFamily="34" charset="0"/>
                <a:cs typeface="Calibri" panose="020F0502020204030204" pitchFamily="34" charset="0"/>
              </a:rPr>
              <a:t>8 كانون الأول 2019</a:t>
            </a:r>
            <a:endParaRPr lang="en-US" sz="1400" b="1" dirty="0">
              <a:ea typeface="Calibri" panose="020F0502020204030204" pitchFamily="34" charset="0"/>
              <a:cs typeface="Calibri" panose="020F0502020204030204" pitchFamily="34" charset="0"/>
            </a:endParaRPr>
          </a:p>
        </p:txBody>
      </p:sp>
      <p:sp>
        <p:nvSpPr>
          <p:cNvPr id="8" name="TextBox 7">
            <a:extLst>
              <a:ext uri="{FF2B5EF4-FFF2-40B4-BE49-F238E27FC236}">
                <a16:creationId xmlns:a16="http://schemas.microsoft.com/office/drawing/2014/main" id="{F597DBDB-1DA3-6EAA-3F84-4338FD4531E4}"/>
              </a:ext>
            </a:extLst>
          </p:cNvPr>
          <p:cNvSpPr txBox="1"/>
          <p:nvPr/>
        </p:nvSpPr>
        <p:spPr>
          <a:xfrm>
            <a:off x="12595123" y="5604204"/>
            <a:ext cx="3776992" cy="523220"/>
          </a:xfrm>
          <a:prstGeom prst="rect">
            <a:avLst/>
          </a:prstGeom>
          <a:solidFill>
            <a:schemeClr val="bg2"/>
          </a:solidFill>
        </p:spPr>
        <p:txBody>
          <a:bodyPr wrap="square" rtlCol="0">
            <a:spAutoFit/>
          </a:bodyPr>
          <a:lstStyle/>
          <a:p>
            <a:pPr algn="ctr" rtl="1"/>
            <a:r>
              <a:rPr lang="ar-JO" sz="1400" b="1" dirty="0">
                <a:ea typeface="Calibri" panose="020F0502020204030204" pitchFamily="34" charset="0"/>
                <a:cs typeface="Calibri" panose="020F0502020204030204" pitchFamily="34" charset="0"/>
              </a:rPr>
              <a:t>الإلتزامات على مستوى الحركة لإشراك المجتمعات والمساءلة.</a:t>
            </a:r>
            <a:endParaRPr lang="en-US" sz="1400" b="1" dirty="0">
              <a:ea typeface="Calibri" panose="020F0502020204030204" pitchFamily="34" charset="0"/>
              <a:cs typeface="Calibri" panose="020F0502020204030204" pitchFamily="34" charset="0"/>
            </a:endParaRPr>
          </a:p>
        </p:txBody>
      </p:sp>
      <p:sp>
        <p:nvSpPr>
          <p:cNvPr id="9" name="TextBox 8">
            <a:extLst>
              <a:ext uri="{FF2B5EF4-FFF2-40B4-BE49-F238E27FC236}">
                <a16:creationId xmlns:a16="http://schemas.microsoft.com/office/drawing/2014/main" id="{013B3B8B-98DD-F1AC-3C3B-C0D4162C3BF0}"/>
              </a:ext>
            </a:extLst>
          </p:cNvPr>
          <p:cNvSpPr txBox="1"/>
          <p:nvPr/>
        </p:nvSpPr>
        <p:spPr>
          <a:xfrm>
            <a:off x="12938205" y="6351658"/>
            <a:ext cx="3433910" cy="307777"/>
          </a:xfrm>
          <a:prstGeom prst="rect">
            <a:avLst/>
          </a:prstGeom>
          <a:solidFill>
            <a:schemeClr val="bg2"/>
          </a:solidFill>
        </p:spPr>
        <p:txBody>
          <a:bodyPr wrap="square" rtlCol="0">
            <a:spAutoFit/>
          </a:bodyPr>
          <a:lstStyle/>
          <a:p>
            <a:pPr algn="ctr" rtl="1"/>
            <a:r>
              <a:rPr lang="ar-JO" sz="1400" b="1" dirty="0">
                <a:ea typeface="Calibri" panose="020F0502020204030204" pitchFamily="34" charset="0"/>
                <a:cs typeface="Calibri" panose="020F0502020204030204" pitchFamily="34" charset="0"/>
              </a:rPr>
              <a:t>القرار</a:t>
            </a:r>
            <a:endParaRPr lang="en-US" sz="1400" b="1" dirty="0">
              <a:ea typeface="Calibri" panose="020F0502020204030204" pitchFamily="34" charset="0"/>
              <a:cs typeface="Calibri" panose="020F0502020204030204" pitchFamily="34" charset="0"/>
            </a:endParaRPr>
          </a:p>
        </p:txBody>
      </p:sp>
      <p:sp>
        <p:nvSpPr>
          <p:cNvPr id="10" name="TextBox 9">
            <a:extLst>
              <a:ext uri="{FF2B5EF4-FFF2-40B4-BE49-F238E27FC236}">
                <a16:creationId xmlns:a16="http://schemas.microsoft.com/office/drawing/2014/main" id="{4D28A35E-DCF5-50ED-FFB0-7F96965EDC5A}"/>
              </a:ext>
            </a:extLst>
          </p:cNvPr>
          <p:cNvSpPr txBox="1"/>
          <p:nvPr/>
        </p:nvSpPr>
        <p:spPr>
          <a:xfrm>
            <a:off x="12967047" y="7196845"/>
            <a:ext cx="3433910" cy="307777"/>
          </a:xfrm>
          <a:prstGeom prst="rect">
            <a:avLst/>
          </a:prstGeom>
          <a:solidFill>
            <a:schemeClr val="bg2"/>
          </a:solidFill>
        </p:spPr>
        <p:txBody>
          <a:bodyPr wrap="square" rtlCol="0">
            <a:spAutoFit/>
          </a:bodyPr>
          <a:lstStyle/>
          <a:p>
            <a:pPr algn="ctr" rtl="1"/>
            <a:r>
              <a:rPr lang="ar-JO" sz="1400" b="1" dirty="0">
                <a:ea typeface="Calibri" panose="020F0502020204030204" pitchFamily="34" charset="0"/>
                <a:cs typeface="Calibri" panose="020F0502020204030204" pitchFamily="34" charset="0"/>
              </a:rPr>
              <a:t>تم إعداد المستند بواسطة</a:t>
            </a:r>
            <a:endParaRPr lang="en-US" sz="1400" b="1" dirty="0">
              <a:ea typeface="Calibri" panose="020F0502020204030204" pitchFamily="34" charset="0"/>
              <a:cs typeface="Calibri" panose="020F0502020204030204" pitchFamily="34" charset="0"/>
            </a:endParaRPr>
          </a:p>
        </p:txBody>
      </p:sp>
      <p:sp>
        <p:nvSpPr>
          <p:cNvPr id="11" name="TextBox 10">
            <a:extLst>
              <a:ext uri="{FF2B5EF4-FFF2-40B4-BE49-F238E27FC236}">
                <a16:creationId xmlns:a16="http://schemas.microsoft.com/office/drawing/2014/main" id="{55587198-E891-5EBF-15E8-231B80D6CFC7}"/>
              </a:ext>
            </a:extLst>
          </p:cNvPr>
          <p:cNvSpPr txBox="1"/>
          <p:nvPr/>
        </p:nvSpPr>
        <p:spPr>
          <a:xfrm>
            <a:off x="12354459" y="7504622"/>
            <a:ext cx="4659085" cy="954107"/>
          </a:xfrm>
          <a:prstGeom prst="rect">
            <a:avLst/>
          </a:prstGeom>
          <a:solidFill>
            <a:schemeClr val="bg2"/>
          </a:solidFill>
        </p:spPr>
        <p:txBody>
          <a:bodyPr wrap="square" rtlCol="0">
            <a:spAutoFit/>
          </a:bodyPr>
          <a:lstStyle/>
          <a:p>
            <a:pPr algn="ctr" rtl="1"/>
            <a:r>
              <a:rPr lang="ar-JO" sz="1400" b="1" dirty="0">
                <a:ea typeface="Calibri" panose="020F0502020204030204" pitchFamily="34" charset="0"/>
                <a:cs typeface="Calibri" panose="020F0502020204030204" pitchFamily="34" charset="0"/>
              </a:rPr>
              <a:t>اللجنة الدولية للصليب الأحمر </a:t>
            </a:r>
          </a:p>
          <a:p>
            <a:pPr algn="ctr" rtl="1"/>
            <a:r>
              <a:rPr lang="ar-JO" sz="1400" b="1" dirty="0">
                <a:ea typeface="Calibri" panose="020F0502020204030204" pitchFamily="34" charset="0"/>
                <a:cs typeface="Calibri" panose="020F0502020204030204" pitchFamily="34" charset="0"/>
              </a:rPr>
              <a:t>والاتحاد الدولي لجمعيات الصليب الأحمر والهلال الأحمر </a:t>
            </a:r>
          </a:p>
          <a:p>
            <a:pPr algn="ctr" rtl="1"/>
            <a:r>
              <a:rPr lang="ar-JO" sz="1400" b="1" dirty="0">
                <a:ea typeface="Calibri" panose="020F0502020204030204" pitchFamily="34" charset="0"/>
                <a:cs typeface="Calibri" panose="020F0502020204030204" pitchFamily="34" charset="0"/>
              </a:rPr>
              <a:t>بالتعاون مع</a:t>
            </a:r>
          </a:p>
          <a:p>
            <a:pPr algn="ctr" rtl="1"/>
            <a:r>
              <a:rPr lang="ar-JO" sz="1400" b="1" dirty="0">
                <a:ea typeface="Calibri" panose="020F0502020204030204" pitchFamily="34" charset="0"/>
                <a:cs typeface="Calibri" panose="020F0502020204030204" pitchFamily="34" charset="0"/>
              </a:rPr>
              <a:t>الجمعيات الوطنية للصليب الأحمر والهلال الأحمر</a:t>
            </a:r>
            <a:endParaRPr lang="en-US" sz="1400" b="1" dirty="0">
              <a:ea typeface="Calibri" panose="020F0502020204030204" pitchFamily="34" charset="0"/>
              <a:cs typeface="Calibri" panose="020F0502020204030204" pitchFamily="34" charset="0"/>
            </a:endParaRPr>
          </a:p>
        </p:txBody>
      </p:sp>
      <p:sp>
        <p:nvSpPr>
          <p:cNvPr id="12" name="TextBox 11">
            <a:extLst>
              <a:ext uri="{FF2B5EF4-FFF2-40B4-BE49-F238E27FC236}">
                <a16:creationId xmlns:a16="http://schemas.microsoft.com/office/drawing/2014/main" id="{25BAB689-73FF-747E-49F7-67B6DA3F6951}"/>
              </a:ext>
            </a:extLst>
          </p:cNvPr>
          <p:cNvSpPr txBox="1"/>
          <p:nvPr/>
        </p:nvSpPr>
        <p:spPr>
          <a:xfrm>
            <a:off x="13466138" y="8585817"/>
            <a:ext cx="2305050" cy="307777"/>
          </a:xfrm>
          <a:prstGeom prst="rect">
            <a:avLst/>
          </a:prstGeom>
          <a:solidFill>
            <a:schemeClr val="bg2"/>
          </a:solidFill>
        </p:spPr>
        <p:txBody>
          <a:bodyPr wrap="square" rtlCol="0">
            <a:spAutoFit/>
          </a:bodyPr>
          <a:lstStyle/>
          <a:p>
            <a:pPr algn="ctr" rtl="1"/>
            <a:r>
              <a:rPr lang="ar-JO" sz="1400" b="1" dirty="0">
                <a:ea typeface="Calibri" panose="020F0502020204030204" pitchFamily="34" charset="0"/>
                <a:cs typeface="Calibri" panose="020F0502020204030204" pitchFamily="34" charset="0"/>
              </a:rPr>
              <a:t>جينيف، 8 كانون الأول 2019</a:t>
            </a:r>
            <a:endParaRPr lang="en-US" sz="1400" b="1" dirty="0">
              <a:ea typeface="Calibri" panose="020F0502020204030204" pitchFamily="34" charset="0"/>
              <a:cs typeface="Calibri" panose="020F0502020204030204" pitchFamily="34" charset="0"/>
            </a:endParaRPr>
          </a:p>
        </p:txBody>
      </p:sp>
      <p:sp>
        <p:nvSpPr>
          <p:cNvPr id="15" name="TextBox 14">
            <a:extLst>
              <a:ext uri="{FF2B5EF4-FFF2-40B4-BE49-F238E27FC236}">
                <a16:creationId xmlns:a16="http://schemas.microsoft.com/office/drawing/2014/main" id="{0F2E5CFB-B659-79EE-B620-2AFAD3C877CD}"/>
              </a:ext>
            </a:extLst>
          </p:cNvPr>
          <p:cNvSpPr txBox="1"/>
          <p:nvPr/>
        </p:nvSpPr>
        <p:spPr>
          <a:xfrm>
            <a:off x="8698263" y="5566828"/>
            <a:ext cx="3535703" cy="1569660"/>
          </a:xfrm>
          <a:prstGeom prst="rect">
            <a:avLst/>
          </a:prstGeom>
          <a:solidFill>
            <a:schemeClr val="bg2"/>
          </a:solidFill>
        </p:spPr>
        <p:txBody>
          <a:bodyPr wrap="square" rtlCol="0">
            <a:spAutoFit/>
          </a:bodyPr>
          <a:lstStyle/>
          <a:p>
            <a:pPr lvl="0" algn="just" rtl="1">
              <a:spcBef>
                <a:spcPts val="0"/>
              </a:spcBef>
              <a:spcAft>
                <a:spcPts val="0"/>
              </a:spcAft>
              <a:buClr>
                <a:srgbClr val="FF0000"/>
              </a:buClr>
              <a:buSzPts val="2400"/>
            </a:pPr>
            <a:r>
              <a:rPr lang="ar-JO" sz="2400" b="1" dirty="0">
                <a:solidFill>
                  <a:schemeClr val="accent3"/>
                </a:solidFill>
                <a:ea typeface="Calibri" panose="020F0502020204030204" pitchFamily="34" charset="0"/>
                <a:cs typeface="Calibri" panose="020F0502020204030204" pitchFamily="34" charset="0"/>
                <a:sym typeface="Open Sans"/>
              </a:rPr>
              <a:t>مبادئ وقواعد </a:t>
            </a:r>
            <a:endParaRPr lang="en-US" sz="2400" b="1" dirty="0">
              <a:solidFill>
                <a:schemeClr val="accent3"/>
              </a:solidFill>
              <a:ea typeface="Calibri" panose="020F0502020204030204" pitchFamily="34" charset="0"/>
              <a:cs typeface="Calibri" panose="020F0502020204030204" pitchFamily="34" charset="0"/>
              <a:sym typeface="Open Sans"/>
            </a:endParaRPr>
          </a:p>
          <a:p>
            <a:pPr lvl="0" algn="just" rtl="1">
              <a:spcBef>
                <a:spcPts val="0"/>
              </a:spcBef>
              <a:spcAft>
                <a:spcPts val="0"/>
              </a:spcAft>
              <a:buClr>
                <a:srgbClr val="FF0000"/>
              </a:buClr>
              <a:buSzPts val="2400"/>
            </a:pPr>
            <a:r>
              <a:rPr lang="ar-JO" sz="2400" b="1" dirty="0">
                <a:ea typeface="Calibri" panose="020F0502020204030204" pitchFamily="34" charset="0"/>
                <a:cs typeface="Calibri" panose="020F0502020204030204" pitchFamily="34" charset="0"/>
                <a:sym typeface="Open Sans"/>
              </a:rPr>
              <a:t>المساعدة الإنسانية</a:t>
            </a:r>
            <a:endParaRPr lang="en-US" sz="2400" b="1" dirty="0">
              <a:ea typeface="Calibri" panose="020F0502020204030204" pitchFamily="34" charset="0"/>
              <a:cs typeface="Calibri" panose="020F0502020204030204" pitchFamily="34" charset="0"/>
              <a:sym typeface="Open Sans"/>
            </a:endParaRPr>
          </a:p>
          <a:p>
            <a:pPr lvl="0" algn="just" rtl="1">
              <a:spcBef>
                <a:spcPts val="0"/>
              </a:spcBef>
              <a:spcAft>
                <a:spcPts val="0"/>
              </a:spcAft>
              <a:buClr>
                <a:srgbClr val="FF0000"/>
              </a:buClr>
              <a:buSzPts val="2400"/>
            </a:pPr>
            <a:r>
              <a:rPr lang="ar-JO" sz="2400" b="1" dirty="0">
                <a:ea typeface="Calibri" panose="020F0502020204030204" pitchFamily="34" charset="0"/>
                <a:cs typeface="Calibri" panose="020F0502020204030204" pitchFamily="34" charset="0"/>
                <a:sym typeface="Open Sans"/>
              </a:rPr>
              <a:t> للصليب الأحمر والهلال الأحمر.</a:t>
            </a:r>
            <a:endParaRPr lang="en-US" sz="2400" b="1" dirty="0">
              <a:ea typeface="Calibri" panose="020F0502020204030204" pitchFamily="34" charset="0"/>
              <a:cs typeface="Calibri" panose="020F0502020204030204" pitchFamily="34" charset="0"/>
              <a:sym typeface="Open Sans"/>
            </a:endParaRPr>
          </a:p>
          <a:p>
            <a:pPr lvl="0" algn="just" rtl="1">
              <a:spcBef>
                <a:spcPts val="0"/>
              </a:spcBef>
              <a:spcAft>
                <a:spcPts val="0"/>
              </a:spcAft>
              <a:buClr>
                <a:srgbClr val="FF0000"/>
              </a:buClr>
              <a:buSzPts val="2400"/>
            </a:pPr>
            <a:endParaRPr lang="ar-JO" sz="2400" b="1" dirty="0">
              <a:ea typeface="Calibri" panose="020F0502020204030204" pitchFamily="34" charset="0"/>
              <a:cs typeface="Calibri" panose="020F0502020204030204" pitchFamily="34" charset="0"/>
              <a:sym typeface="Open Sans"/>
            </a:endParaRPr>
          </a:p>
        </p:txBody>
      </p:sp>
      <p:sp>
        <p:nvSpPr>
          <p:cNvPr id="16" name="TextBox 15">
            <a:extLst>
              <a:ext uri="{FF2B5EF4-FFF2-40B4-BE49-F238E27FC236}">
                <a16:creationId xmlns:a16="http://schemas.microsoft.com/office/drawing/2014/main" id="{2FD11458-E396-B93A-3AF8-9AAB7889003D}"/>
              </a:ext>
            </a:extLst>
          </p:cNvPr>
          <p:cNvSpPr txBox="1"/>
          <p:nvPr/>
        </p:nvSpPr>
        <p:spPr>
          <a:xfrm>
            <a:off x="9428308" y="8868036"/>
            <a:ext cx="2409371" cy="307777"/>
          </a:xfrm>
          <a:prstGeom prst="rect">
            <a:avLst/>
          </a:prstGeom>
          <a:solidFill>
            <a:schemeClr val="bg2"/>
          </a:solidFill>
        </p:spPr>
        <p:txBody>
          <a:bodyPr wrap="square" rtlCol="0">
            <a:spAutoFit/>
          </a:bodyPr>
          <a:lstStyle/>
          <a:p>
            <a:r>
              <a:rPr lang="ar-JO" sz="1400" dirty="0">
                <a:solidFill>
                  <a:srgbClr val="C00000"/>
                </a:solidFill>
                <a:ea typeface="Calibri" panose="020F0502020204030204" pitchFamily="34" charset="0"/>
                <a:cs typeface="Calibri" panose="020F0502020204030204" pitchFamily="34" charset="0"/>
              </a:rPr>
              <a:t>حفظ الأرواح وتغيير التفكير</a:t>
            </a:r>
            <a:endParaRPr lang="en-US" sz="1400" dirty="0">
              <a:solidFill>
                <a:srgbClr val="C00000"/>
              </a:solidFill>
              <a:ea typeface="Calibri" panose="020F0502020204030204" pitchFamily="34" charset="0"/>
              <a:cs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6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63">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6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63">
                                            <p:txEl>
                                              <p:pRg st="2" end="2"/>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63">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63">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63">
                                            <p:txEl>
                                              <p:pRg st="8" end="8"/>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63">
                                            <p:txEl>
                                              <p:pRg st="10" end="10"/>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63">
                                            <p:txEl>
                                              <p:pRg st="12" end="12"/>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6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880461D6-1F20-724D-8E29-9BEC254A5D90}"/>
              </a:ext>
            </a:extLst>
          </p:cNvPr>
          <p:cNvSpPr txBox="1"/>
          <p:nvPr/>
        </p:nvSpPr>
        <p:spPr>
          <a:xfrm>
            <a:off x="383720" y="445368"/>
            <a:ext cx="13694230" cy="1759905"/>
          </a:xfrm>
          <a:prstGeom prst="rect">
            <a:avLst/>
          </a:prstGeom>
          <a:noFill/>
        </p:spPr>
        <p:txBody>
          <a:bodyPr wrap="square" rtlCol="0">
            <a:spAutoFit/>
          </a:bodyPr>
          <a:lstStyle/>
          <a:p>
            <a:pPr marL="0" marR="0" lvl="0" indent="0" algn="r" defTabSz="914400" rtl="1" eaLnBrk="0" fontAlgn="base" latinLnBrk="0" hangingPunct="0">
              <a:lnSpc>
                <a:spcPct val="80000"/>
              </a:lnSpc>
              <a:spcBef>
                <a:spcPct val="0"/>
              </a:spcBef>
              <a:spcAft>
                <a:spcPts val="300"/>
              </a:spcAft>
              <a:buClrTx/>
              <a:buSzTx/>
              <a:buFontTx/>
              <a:buNone/>
              <a:tabLst/>
              <a:defRPr/>
            </a:pPr>
            <a:r>
              <a:rPr kumimoji="0" lang="ar-JO" sz="4400" b="1" i="0" u="none" strike="noStrike" kern="1200" cap="none" spc="0" normalizeH="0" baseline="0" noProof="0" dirty="0">
                <a:ln>
                  <a:noFill/>
                </a:ln>
                <a:solidFill>
                  <a:srgbClr val="33394B"/>
                </a:solidFill>
                <a:effectLst/>
                <a:uLnTx/>
                <a:uFillTx/>
                <a:ea typeface="Calibri" panose="020F0502020204030204" pitchFamily="34" charset="0"/>
                <a:cs typeface="Calibri" panose="020F0502020204030204" pitchFamily="34" charset="0"/>
              </a:rPr>
              <a:t>ما هي الأمور التي تساعد أو تمنع المشاركة المجتمعية في العمليات الطارئة؟</a:t>
            </a:r>
            <a:endParaRPr kumimoji="0" lang="en-US" sz="4400" b="1" i="0" u="none" strike="noStrike" kern="1200" cap="none" spc="0" normalizeH="0" baseline="0" noProof="0" dirty="0">
              <a:ln>
                <a:noFill/>
              </a:ln>
              <a:solidFill>
                <a:srgbClr val="33394B"/>
              </a:solidFill>
              <a:effectLst/>
              <a:uLnTx/>
              <a:uFillTx/>
              <a:ea typeface="Calibri" panose="020F0502020204030204" pitchFamily="34" charset="0"/>
              <a:cs typeface="Calibri" panose="020F0502020204030204" pitchFamily="34" charset="0"/>
            </a:endParaRPr>
          </a:p>
          <a:p>
            <a:pPr marL="0" marR="0" lvl="0" indent="0" algn="r" defTabSz="914400" rtl="1" eaLnBrk="0" fontAlgn="base" latinLnBrk="0" hangingPunct="0">
              <a:lnSpc>
                <a:spcPct val="80000"/>
              </a:lnSpc>
              <a:spcBef>
                <a:spcPct val="0"/>
              </a:spcBef>
              <a:spcAft>
                <a:spcPts val="300"/>
              </a:spcAft>
              <a:buClrTx/>
              <a:buSzTx/>
              <a:buFontTx/>
              <a:buNone/>
              <a:tabLst/>
              <a:defRPr/>
            </a:pPr>
            <a:r>
              <a:rPr kumimoji="0" lang="ar-JO" sz="4400" b="0" i="0" u="none" strike="noStrike" kern="1200" cap="none" spc="0" normalizeH="0" baseline="0" noProof="0" dirty="0">
                <a:ln>
                  <a:noFill/>
                </a:ln>
                <a:solidFill>
                  <a:srgbClr val="F5333F"/>
                </a:solidFill>
                <a:effectLst/>
                <a:uLnTx/>
                <a:uFillTx/>
                <a:ea typeface="Calibri" panose="020F0502020204030204" pitchFamily="34" charset="0"/>
                <a:cs typeface="Calibri" panose="020F0502020204030204" pitchFamily="34" charset="0"/>
              </a:rPr>
              <a:t>ناقش</a:t>
            </a:r>
            <a:r>
              <a:rPr kumimoji="0" lang="en-US" sz="4400" b="0" i="0" u="none" strike="noStrike" kern="1200" cap="none" spc="0" normalizeH="0" baseline="0" noProof="0" dirty="0">
                <a:ln>
                  <a:noFill/>
                </a:ln>
                <a:solidFill>
                  <a:srgbClr val="F5333F"/>
                </a:solidFill>
                <a:effectLst/>
                <a:uLnTx/>
                <a:uFillTx/>
                <a:ea typeface="Calibri" panose="020F0502020204030204" pitchFamily="34" charset="0"/>
                <a:cs typeface="Calibri" panose="020F0502020204030204" pitchFamily="34" charset="0"/>
              </a:rPr>
              <a:t>…</a:t>
            </a:r>
            <a:endParaRPr kumimoji="0" lang="en-US" sz="3600" b="0" i="0" u="none" strike="noStrike" kern="1200" cap="none" spc="0" normalizeH="0" baseline="0" noProof="0" dirty="0">
              <a:ln>
                <a:noFill/>
              </a:ln>
              <a:solidFill>
                <a:srgbClr val="F5333F"/>
              </a:solidFill>
              <a:effectLst/>
              <a:uLnTx/>
              <a:uFillTx/>
              <a:ea typeface="Calibri" panose="020F0502020204030204" pitchFamily="34" charset="0"/>
              <a:cs typeface="Calibri" panose="020F0502020204030204" pitchFamily="34" charset="0"/>
            </a:endParaRPr>
          </a:p>
        </p:txBody>
      </p:sp>
      <p:cxnSp>
        <p:nvCxnSpPr>
          <p:cNvPr id="5" name="Straight Connector 4">
            <a:extLst>
              <a:ext uri="{FF2B5EF4-FFF2-40B4-BE49-F238E27FC236}">
                <a16:creationId xmlns:a16="http://schemas.microsoft.com/office/drawing/2014/main" id="{738FBE0F-0C1E-544A-A9DF-EC8A782AD84A}"/>
              </a:ext>
            </a:extLst>
          </p:cNvPr>
          <p:cNvCxnSpPr/>
          <p:nvPr/>
        </p:nvCxnSpPr>
        <p:spPr>
          <a:xfrm>
            <a:off x="8553450" y="2372376"/>
            <a:ext cx="0" cy="7133574"/>
          </a:xfrm>
          <a:prstGeom prst="line">
            <a:avLst/>
          </a:prstGeom>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9022AD20-E321-CF4E-B822-D82E188E1A8F}"/>
              </a:ext>
            </a:extLst>
          </p:cNvPr>
          <p:cNvSpPr txBox="1"/>
          <p:nvPr/>
        </p:nvSpPr>
        <p:spPr>
          <a:xfrm>
            <a:off x="3219450" y="2372376"/>
            <a:ext cx="4629150" cy="523220"/>
          </a:xfrm>
          <a:prstGeom prst="rect">
            <a:avLst/>
          </a:prstGeom>
          <a:noFill/>
        </p:spPr>
        <p:txBody>
          <a:bodyPr wrap="square" rtlCol="0">
            <a:spAutoFit/>
          </a:bodyPr>
          <a:lstStyle/>
          <a:p>
            <a:r>
              <a:rPr lang="en-GB" sz="2800" b="1">
                <a:latin typeface="Open Sans" panose="020B0606030504020204" pitchFamily="34" charset="0"/>
                <a:ea typeface="Open Sans" panose="020B0606030504020204" pitchFamily="34" charset="0"/>
                <a:cs typeface="Open Sans" panose="020B0606030504020204" pitchFamily="34" charset="0"/>
              </a:rPr>
              <a:t>Helps CEA</a:t>
            </a:r>
          </a:p>
        </p:txBody>
      </p:sp>
      <p:sp>
        <p:nvSpPr>
          <p:cNvPr id="7" name="TextBox 6">
            <a:extLst>
              <a:ext uri="{FF2B5EF4-FFF2-40B4-BE49-F238E27FC236}">
                <a16:creationId xmlns:a16="http://schemas.microsoft.com/office/drawing/2014/main" id="{FB652561-B03A-384B-927C-A3B9BAC7C54E}"/>
              </a:ext>
            </a:extLst>
          </p:cNvPr>
          <p:cNvSpPr txBox="1"/>
          <p:nvPr/>
        </p:nvSpPr>
        <p:spPr>
          <a:xfrm>
            <a:off x="11763375" y="2372376"/>
            <a:ext cx="4629150" cy="523220"/>
          </a:xfrm>
          <a:prstGeom prst="rect">
            <a:avLst/>
          </a:prstGeom>
          <a:noFill/>
        </p:spPr>
        <p:txBody>
          <a:bodyPr wrap="square" rtlCol="0">
            <a:spAutoFit/>
          </a:bodyPr>
          <a:lstStyle/>
          <a:p>
            <a:r>
              <a:rPr lang="en-GB" sz="2800" b="1">
                <a:latin typeface="Open Sans" panose="020B0606030504020204" pitchFamily="34" charset="0"/>
                <a:ea typeface="Open Sans" panose="020B0606030504020204" pitchFamily="34" charset="0"/>
                <a:cs typeface="Open Sans" panose="020B0606030504020204" pitchFamily="34" charset="0"/>
              </a:rPr>
              <a:t>Blocks CEA</a:t>
            </a:r>
          </a:p>
        </p:txBody>
      </p:sp>
      <p:graphicFrame>
        <p:nvGraphicFramePr>
          <p:cNvPr id="2" name="Diagram 1">
            <a:extLst>
              <a:ext uri="{FF2B5EF4-FFF2-40B4-BE49-F238E27FC236}">
                <a16:creationId xmlns:a16="http://schemas.microsoft.com/office/drawing/2014/main" id="{8882E791-9CD4-D74E-B0DB-4432D8CA875C}"/>
              </a:ext>
            </a:extLst>
          </p:cNvPr>
          <p:cNvGraphicFramePr/>
          <p:nvPr>
            <p:extLst>
              <p:ext uri="{D42A27DB-BD31-4B8C-83A1-F6EECF244321}">
                <p14:modId xmlns:p14="http://schemas.microsoft.com/office/powerpoint/2010/main" val="1851980869"/>
              </p:ext>
            </p:extLst>
          </p:nvPr>
        </p:nvGraphicFramePr>
        <p:xfrm>
          <a:off x="-492579" y="2088126"/>
          <a:ext cx="18092057" cy="779291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TextBox 7">
            <a:extLst>
              <a:ext uri="{FF2B5EF4-FFF2-40B4-BE49-F238E27FC236}">
                <a16:creationId xmlns:a16="http://schemas.microsoft.com/office/drawing/2014/main" id="{58FA3953-E05F-EF1E-154D-A1CFD0F7EC8D}"/>
              </a:ext>
            </a:extLst>
          </p:cNvPr>
          <p:cNvSpPr txBox="1"/>
          <p:nvPr/>
        </p:nvSpPr>
        <p:spPr>
          <a:xfrm>
            <a:off x="3308511" y="2156932"/>
            <a:ext cx="4229911" cy="954107"/>
          </a:xfrm>
          <a:prstGeom prst="rect">
            <a:avLst/>
          </a:prstGeom>
          <a:solidFill>
            <a:schemeClr val="bg2"/>
          </a:solidFill>
        </p:spPr>
        <p:txBody>
          <a:bodyPr wrap="square" rtlCol="0">
            <a:spAutoFit/>
          </a:bodyPr>
          <a:lstStyle/>
          <a:p>
            <a:pPr algn="ctr"/>
            <a:r>
              <a:rPr lang="ar-JO" sz="2800" b="1" dirty="0">
                <a:ea typeface="Calibri" panose="020F0502020204030204" pitchFamily="34" charset="0"/>
                <a:cs typeface="Calibri" panose="020F0502020204030204" pitchFamily="34" charset="0"/>
              </a:rPr>
              <a:t>الأمور التي تساعد المشاركة المجتمعية والمساءلة</a:t>
            </a:r>
            <a:endParaRPr lang="en-US" sz="2800" b="1" dirty="0">
              <a:ea typeface="Calibri" panose="020F0502020204030204" pitchFamily="34" charset="0"/>
              <a:cs typeface="Calibri" panose="020F0502020204030204" pitchFamily="34" charset="0"/>
            </a:endParaRPr>
          </a:p>
        </p:txBody>
      </p:sp>
      <p:sp>
        <p:nvSpPr>
          <p:cNvPr id="9" name="TextBox 8">
            <a:extLst>
              <a:ext uri="{FF2B5EF4-FFF2-40B4-BE49-F238E27FC236}">
                <a16:creationId xmlns:a16="http://schemas.microsoft.com/office/drawing/2014/main" id="{1255F43F-1DEC-EDCA-CEB9-616F4218D73D}"/>
              </a:ext>
            </a:extLst>
          </p:cNvPr>
          <p:cNvSpPr txBox="1"/>
          <p:nvPr/>
        </p:nvSpPr>
        <p:spPr>
          <a:xfrm>
            <a:off x="9966489" y="2137551"/>
            <a:ext cx="4229910" cy="954107"/>
          </a:xfrm>
          <a:prstGeom prst="rect">
            <a:avLst/>
          </a:prstGeom>
          <a:solidFill>
            <a:schemeClr val="bg2"/>
          </a:solidFill>
        </p:spPr>
        <p:txBody>
          <a:bodyPr wrap="square" rtlCol="0">
            <a:spAutoFit/>
          </a:bodyPr>
          <a:lstStyle/>
          <a:p>
            <a:pPr algn="ctr"/>
            <a:r>
              <a:rPr lang="ar-JO" sz="2800" b="1" dirty="0">
                <a:ea typeface="Calibri" panose="020F0502020204030204" pitchFamily="34" charset="0"/>
                <a:cs typeface="Calibri" panose="020F0502020204030204" pitchFamily="34" charset="0"/>
              </a:rPr>
              <a:t>الأمور التي تمنع المشاركة المجتمعية والمساءلة</a:t>
            </a:r>
            <a:endParaRPr lang="en-US" sz="2800" b="1" dirty="0">
              <a:ea typeface="Calibri" panose="020F0502020204030204" pitchFamily="34" charset="0"/>
              <a:cs typeface="Calibri" panose="020F0502020204030204" pitchFamily="34" charset="0"/>
            </a:endParaRPr>
          </a:p>
        </p:txBody>
      </p:sp>
      <p:sp>
        <p:nvSpPr>
          <p:cNvPr id="10" name="TextBox 9">
            <a:extLst>
              <a:ext uri="{FF2B5EF4-FFF2-40B4-BE49-F238E27FC236}">
                <a16:creationId xmlns:a16="http://schemas.microsoft.com/office/drawing/2014/main" id="{A71FF6FD-C229-ACE1-A7D5-690C409E3FF2}"/>
              </a:ext>
            </a:extLst>
          </p:cNvPr>
          <p:cNvSpPr txBox="1"/>
          <p:nvPr/>
        </p:nvSpPr>
        <p:spPr>
          <a:xfrm>
            <a:off x="0" y="9946341"/>
            <a:ext cx="704850" cy="307777"/>
          </a:xfrm>
          <a:prstGeom prst="rect">
            <a:avLst/>
          </a:prstGeom>
          <a:solidFill>
            <a:schemeClr val="bg2"/>
          </a:solidFill>
        </p:spPr>
        <p:txBody>
          <a:bodyPr wrap="square" rtlCol="0">
            <a:spAutoFit/>
          </a:bodyPr>
          <a:lstStyle/>
          <a:p>
            <a:pPr algn="r" rtl="1"/>
            <a:r>
              <a:rPr lang="ar-JO" sz="1400"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5042854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graphicEl>
                                              <a:dgm id="{F563FB48-7D20-7248-B66E-F30E8F85D1E5}"/>
                                            </p:graphic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graphicEl>
                                              <a:dgm id="{2B122B40-AAD5-6045-B454-C114E497FAB8}"/>
                                            </p:graphic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graphicEl>
                                              <a:dgm id="{0BE87E42-31AB-434F-B0A9-DD9BDCFDCCDE}"/>
                                            </p:graphic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graphicEl>
                                              <a:dgm id="{345D5E4C-ABEF-9049-8D6D-0735E0E8AA20}"/>
                                            </p:graphic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
                                            <p:graphicEl>
                                              <a:dgm id="{05DD6391-78CD-3648-86AF-50E8F1CC4AB2}"/>
                                            </p:graphic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
                                            <p:graphicEl>
                                              <a:dgm id="{673C8077-402B-8442-81C0-8EDBCB81319E}"/>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uiExpand="1">
        <p:bldSub>
          <a:bldDgm bld="one"/>
        </p:bldSub>
      </p:bldGraphic>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Google Shape;243;p2"/>
          <p:cNvSpPr txBox="1"/>
          <p:nvPr/>
        </p:nvSpPr>
        <p:spPr>
          <a:xfrm>
            <a:off x="6868567" y="3591899"/>
            <a:ext cx="8014541" cy="227750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ar-JO" sz="6600" b="1" dirty="0">
                <a:solidFill>
                  <a:srgbClr val="F5333F"/>
                </a:solidFill>
                <a:ea typeface="Calibri" panose="020F0502020204030204" pitchFamily="34" charset="0"/>
                <a:cs typeface="Calibri" panose="020F0502020204030204" pitchFamily="34" charset="0"/>
                <a:sym typeface="Montserrat"/>
              </a:rPr>
              <a:t>التوقعات</a:t>
            </a:r>
            <a:endParaRPr sz="2800" dirty="0">
              <a:solidFill>
                <a:schemeClr val="dk1"/>
              </a:solidFill>
              <a:ea typeface="Calibri" panose="020F0502020204030204" pitchFamily="34" charset="0"/>
              <a:cs typeface="Calibri" panose="020F0502020204030204" pitchFamily="34" charset="0"/>
              <a:sym typeface="Montserrat"/>
            </a:endParaRPr>
          </a:p>
          <a:p>
            <a:pPr marL="0" marR="0" lvl="0" indent="0" algn="ctr" rtl="0">
              <a:spcBef>
                <a:spcPts val="1200"/>
              </a:spcBef>
              <a:spcAft>
                <a:spcPts val="0"/>
              </a:spcAft>
              <a:buNone/>
            </a:pPr>
            <a:r>
              <a:rPr lang="ar-JO" sz="6600" b="1" dirty="0">
                <a:solidFill>
                  <a:srgbClr val="242D38"/>
                </a:solidFill>
                <a:ea typeface="Calibri" panose="020F0502020204030204" pitchFamily="34" charset="0"/>
                <a:cs typeface="Calibri" panose="020F0502020204030204" pitchFamily="34" charset="0"/>
                <a:sym typeface="Montserrat"/>
              </a:rPr>
              <a:t>ما الذي تريد أن تتعلمه؟</a:t>
            </a:r>
            <a:endParaRPr dirty="0">
              <a:ea typeface="Calibri" panose="020F0502020204030204" pitchFamily="34" charset="0"/>
              <a:cs typeface="Calibri" panose="020F0502020204030204" pitchFamily="34" charset="0"/>
            </a:endParaRPr>
          </a:p>
        </p:txBody>
      </p:sp>
      <p:grpSp>
        <p:nvGrpSpPr>
          <p:cNvPr id="244" name="Google Shape;244;p2"/>
          <p:cNvGrpSpPr/>
          <p:nvPr/>
        </p:nvGrpSpPr>
        <p:grpSpPr>
          <a:xfrm>
            <a:off x="1764148" y="3089439"/>
            <a:ext cx="4109710" cy="4109710"/>
            <a:chOff x="1237206" y="3045552"/>
            <a:chExt cx="3001108" cy="3001108"/>
          </a:xfrm>
        </p:grpSpPr>
        <p:grpSp>
          <p:nvGrpSpPr>
            <p:cNvPr id="245" name="Google Shape;245;p2"/>
            <p:cNvGrpSpPr/>
            <p:nvPr/>
          </p:nvGrpSpPr>
          <p:grpSpPr>
            <a:xfrm>
              <a:off x="1237206" y="3045552"/>
              <a:ext cx="3001108" cy="3001108"/>
              <a:chOff x="1237206" y="3045552"/>
              <a:chExt cx="3001108" cy="3001108"/>
            </a:xfrm>
          </p:grpSpPr>
          <p:sp>
            <p:nvSpPr>
              <p:cNvPr id="246" name="Google Shape;246;p2"/>
              <p:cNvSpPr/>
              <p:nvPr/>
            </p:nvSpPr>
            <p:spPr>
              <a:xfrm>
                <a:off x="1237206" y="3045552"/>
                <a:ext cx="3001108" cy="3001108"/>
              </a:xfrm>
              <a:prstGeom prst="ellipse">
                <a:avLst/>
              </a:prstGeom>
              <a:solidFill>
                <a:srgbClr val="EBECE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247" name="Google Shape;247;p2"/>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1796812" y="3658880"/>
                <a:ext cx="1798937" cy="1912045"/>
              </a:xfrm>
              <a:prstGeom prst="rect">
                <a:avLst/>
              </a:prstGeom>
              <a:noFill/>
              <a:ln>
                <a:noFill/>
              </a:ln>
            </p:spPr>
          </p:pic>
        </p:grpSp>
        <p:sp>
          <p:nvSpPr>
            <p:cNvPr id="248" name="Google Shape;248;p2"/>
            <p:cNvSpPr/>
            <p:nvPr/>
          </p:nvSpPr>
          <p:spPr>
            <a:xfrm>
              <a:off x="3425125" y="3497689"/>
              <a:ext cx="340963" cy="314894"/>
            </a:xfrm>
            <a:prstGeom prst="ellipse">
              <a:avLst/>
            </a:prstGeom>
            <a:solidFill>
              <a:schemeClr val="accent2"/>
            </a:solidFill>
            <a:ln w="1270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sp>
        <p:nvSpPr>
          <p:cNvPr id="2" name="TextBox 1">
            <a:extLst>
              <a:ext uri="{FF2B5EF4-FFF2-40B4-BE49-F238E27FC236}">
                <a16:creationId xmlns:a16="http://schemas.microsoft.com/office/drawing/2014/main" id="{800AFAAA-3F8D-17B9-125D-DC06EF43B015}"/>
              </a:ext>
            </a:extLst>
          </p:cNvPr>
          <p:cNvSpPr txBox="1"/>
          <p:nvPr/>
        </p:nvSpPr>
        <p:spPr>
          <a:xfrm>
            <a:off x="0" y="9919256"/>
            <a:ext cx="704850" cy="369332"/>
          </a:xfrm>
          <a:prstGeom prst="rect">
            <a:avLst/>
          </a:prstGeom>
          <a:solidFill>
            <a:schemeClr val="bg2"/>
          </a:solidFill>
        </p:spPr>
        <p:txBody>
          <a:bodyPr wrap="square" rtlCol="0">
            <a:spAutoFit/>
          </a:bodyPr>
          <a:lstStyle/>
          <a:p>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24FAA49-63C8-B245-A8A6-06F839A4B1B5}"/>
              </a:ext>
            </a:extLst>
          </p:cNvPr>
          <p:cNvSpPr txBox="1"/>
          <p:nvPr/>
        </p:nvSpPr>
        <p:spPr>
          <a:xfrm>
            <a:off x="1779329" y="3469320"/>
            <a:ext cx="14729345" cy="1202702"/>
          </a:xfrm>
          <a:prstGeom prst="rect">
            <a:avLst/>
          </a:prstGeom>
          <a:noFill/>
        </p:spPr>
        <p:txBody>
          <a:bodyPr wrap="square" rtlCol="0">
            <a:spAutoFit/>
          </a:bodyPr>
          <a:lstStyle/>
          <a:p>
            <a:pPr marL="0" marR="0" lvl="0" indent="0" algn="ctr" defTabSz="914309" rtl="0" eaLnBrk="0" fontAlgn="base" latinLnBrk="0" hangingPunct="0">
              <a:lnSpc>
                <a:spcPct val="80000"/>
              </a:lnSpc>
              <a:spcBef>
                <a:spcPct val="0"/>
              </a:spcBef>
              <a:spcAft>
                <a:spcPct val="0"/>
              </a:spcAft>
              <a:buClrTx/>
              <a:buSzTx/>
              <a:buFontTx/>
              <a:buNone/>
              <a:tabLst/>
              <a:defRPr/>
            </a:pPr>
            <a:r>
              <a:rPr kumimoji="0" lang="ar-JO" sz="8799" b="1" i="0" u="none" strike="noStrike" kern="1200" cap="none" spc="0" normalizeH="0" baseline="0" noProof="0" dirty="0">
                <a:ln>
                  <a:noFill/>
                </a:ln>
                <a:solidFill>
                  <a:srgbClr val="F5333F"/>
                </a:solidFill>
                <a:effectLst/>
                <a:uLnTx/>
                <a:uFillTx/>
                <a:ea typeface="Calibri" panose="020F0502020204030204" pitchFamily="34" charset="0"/>
                <a:cs typeface="Calibri" panose="020F0502020204030204" pitchFamily="34" charset="0"/>
              </a:rPr>
              <a:t>تبليغ المخاطر والمشاركة المجتمعية</a:t>
            </a:r>
            <a:endParaRPr kumimoji="0" lang="en-US" sz="8799" b="1" i="0" u="none" strike="noStrike" kern="1200" cap="none" spc="0" normalizeH="0" baseline="0" noProof="0" dirty="0">
              <a:ln>
                <a:noFill/>
              </a:ln>
              <a:solidFill>
                <a:srgbClr val="F5333F"/>
              </a:solidFill>
              <a:effectLst/>
              <a:uLnTx/>
              <a:uFillTx/>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56536505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E126D735-235D-2348-A8B8-06F0C2486E03}"/>
              </a:ext>
            </a:extLst>
          </p:cNvPr>
          <p:cNvSpPr txBox="1"/>
          <p:nvPr/>
        </p:nvSpPr>
        <p:spPr>
          <a:xfrm>
            <a:off x="368967" y="342247"/>
            <a:ext cx="9635382" cy="1787990"/>
          </a:xfrm>
          <a:prstGeom prst="rect">
            <a:avLst/>
          </a:prstGeom>
          <a:noFill/>
        </p:spPr>
        <p:txBody>
          <a:bodyPr wrap="square" rtlCol="0">
            <a:spAutoFit/>
          </a:bodyPr>
          <a:lstStyle/>
          <a:p>
            <a:pPr marL="0" marR="0" lvl="0" indent="0" algn="just" defTabSz="914400" rtl="1" eaLnBrk="0" fontAlgn="base" latinLnBrk="0" hangingPunct="0">
              <a:lnSpc>
                <a:spcPts val="4280"/>
              </a:lnSpc>
              <a:spcBef>
                <a:spcPct val="0"/>
              </a:spcBef>
              <a:spcAft>
                <a:spcPts val="300"/>
              </a:spcAft>
              <a:buClrTx/>
              <a:buSzTx/>
              <a:buFontTx/>
              <a:buNone/>
              <a:tabLst/>
              <a:defRPr/>
            </a:pPr>
            <a:r>
              <a:rPr kumimoji="0" lang="ar-JO" sz="4400" b="1" i="0" u="none" strike="noStrike" kern="1200" cap="none" spc="0" normalizeH="0" baseline="0" noProof="0" dirty="0">
                <a:ln>
                  <a:noFill/>
                </a:ln>
                <a:solidFill>
                  <a:srgbClr val="33394B"/>
                </a:solidFill>
                <a:effectLst/>
                <a:uLnTx/>
                <a:uFillTx/>
                <a:ea typeface="Calibri" panose="020F0502020204030204" pitchFamily="34" charset="0"/>
                <a:cs typeface="Calibri" panose="020F0502020204030204" pitchFamily="34" charset="0"/>
              </a:rPr>
              <a:t>ما هو السبب وراء أهمية المشاركة المجتمعية في حالات الأوبئة؟</a:t>
            </a:r>
            <a:endParaRPr kumimoji="0" lang="en-US" sz="4400" b="1" i="0" u="none" strike="noStrike" kern="1200" cap="none" spc="0" normalizeH="0" baseline="0" noProof="0" dirty="0">
              <a:ln>
                <a:noFill/>
              </a:ln>
              <a:solidFill>
                <a:srgbClr val="33394B"/>
              </a:solidFill>
              <a:effectLst/>
              <a:uLnTx/>
              <a:uFillTx/>
              <a:ea typeface="Calibri" panose="020F0502020204030204" pitchFamily="34" charset="0"/>
              <a:cs typeface="Calibri" panose="020F0502020204030204" pitchFamily="34" charset="0"/>
            </a:endParaRPr>
          </a:p>
          <a:p>
            <a:pPr marL="0" marR="0" lvl="0" indent="0" algn="just" defTabSz="914400" rtl="1" eaLnBrk="0" fontAlgn="base" latinLnBrk="0" hangingPunct="0">
              <a:lnSpc>
                <a:spcPts val="4280"/>
              </a:lnSpc>
              <a:spcBef>
                <a:spcPct val="0"/>
              </a:spcBef>
              <a:spcAft>
                <a:spcPts val="300"/>
              </a:spcAft>
              <a:buClrTx/>
              <a:buSzTx/>
              <a:buFontTx/>
              <a:buNone/>
              <a:tabLst/>
              <a:defRPr/>
            </a:pPr>
            <a:r>
              <a:rPr kumimoji="0" lang="ar-JO" sz="4400" b="0" i="0" u="none" strike="noStrike" kern="1200" cap="none" spc="0" normalizeH="0" baseline="0" noProof="0" dirty="0">
                <a:ln>
                  <a:noFill/>
                </a:ln>
                <a:solidFill>
                  <a:srgbClr val="F5333F"/>
                </a:solidFill>
                <a:effectLst/>
                <a:uLnTx/>
                <a:uFillTx/>
                <a:ea typeface="Calibri" panose="020F0502020204030204" pitchFamily="34" charset="0"/>
                <a:cs typeface="Calibri" panose="020F0502020204030204" pitchFamily="34" charset="0"/>
              </a:rPr>
              <a:t>ناقش...</a:t>
            </a:r>
            <a:endParaRPr kumimoji="0" lang="ru-RU" sz="4400" b="0" i="0" u="none" strike="noStrike" kern="1200" cap="none" spc="0" normalizeH="0" baseline="0" noProof="0" dirty="0">
              <a:ln>
                <a:noFill/>
              </a:ln>
              <a:solidFill>
                <a:srgbClr val="F5333F"/>
              </a:solidFill>
              <a:effectLst/>
              <a:uLnTx/>
              <a:uFillTx/>
              <a:ea typeface="Calibri" panose="020F0502020204030204" pitchFamily="34" charset="0"/>
              <a:cs typeface="Calibri" panose="020F0502020204030204" pitchFamily="34" charset="0"/>
            </a:endParaRPr>
          </a:p>
        </p:txBody>
      </p:sp>
      <p:sp>
        <p:nvSpPr>
          <p:cNvPr id="6" name="TextBox 5">
            <a:extLst>
              <a:ext uri="{FF2B5EF4-FFF2-40B4-BE49-F238E27FC236}">
                <a16:creationId xmlns:a16="http://schemas.microsoft.com/office/drawing/2014/main" id="{7F601C4C-530D-1444-AB8A-0FF028580514}"/>
              </a:ext>
            </a:extLst>
          </p:cNvPr>
          <p:cNvSpPr txBox="1"/>
          <p:nvPr/>
        </p:nvSpPr>
        <p:spPr>
          <a:xfrm>
            <a:off x="368967" y="2130237"/>
            <a:ext cx="9294986" cy="6601807"/>
          </a:xfrm>
          <a:prstGeom prst="rect">
            <a:avLst/>
          </a:prstGeom>
          <a:noFill/>
        </p:spPr>
        <p:txBody>
          <a:bodyPr wrap="square" rtlCol="0">
            <a:spAutoFit/>
          </a:bodyPr>
          <a:lstStyle>
            <a:defPPr>
              <a:defRPr lang="en-US"/>
            </a:defPPr>
            <a:lvl1pPr marL="342900" indent="-342900">
              <a:spcAft>
                <a:spcPts val="2400"/>
              </a:spcAft>
              <a:buClr>
                <a:srgbClr val="FF0000"/>
              </a:buClr>
              <a:buFont typeface="Arial" panose="020B0604020202020204" pitchFamily="34" charset="0"/>
              <a:buChar char="•"/>
              <a:defRPr sz="24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marL="457200" lvl="0" indent="-457200" algn="just" rtl="1">
              <a:spcAft>
                <a:spcPts val="600"/>
              </a:spcAft>
              <a:buFont typeface="+mj-lt"/>
              <a:buAutoNum type="arabicPeriod"/>
              <a:defRPr/>
            </a:pPr>
            <a:r>
              <a:rPr lang="ar-JO" b="1" dirty="0">
                <a:solidFill>
                  <a:srgbClr val="3F3F3F"/>
                </a:solidFill>
                <a:latin typeface="Calibri" panose="020F0502020204030204" pitchFamily="34" charset="0"/>
                <a:ea typeface="Calibri" panose="020F0502020204030204" pitchFamily="34" charset="0"/>
                <a:cs typeface="Calibri" panose="020F0502020204030204" pitchFamily="34" charset="0"/>
              </a:rPr>
              <a:t>تبدأ الأوبئة  وتنتهي في المجتمعات</a:t>
            </a:r>
          </a:p>
          <a:p>
            <a:pPr marL="468000" lvl="0" indent="0" algn="just" rtl="1">
              <a:buNone/>
              <a:defRPr/>
            </a:pPr>
            <a:r>
              <a:rPr lang="ar-JO" sz="2200" dirty="0">
                <a:solidFill>
                  <a:srgbClr val="3F3F3F"/>
                </a:solidFill>
                <a:latin typeface="Calibri" panose="020F0502020204030204" pitchFamily="34" charset="0"/>
                <a:ea typeface="Calibri" panose="020F0502020204030204" pitchFamily="34" charset="0"/>
                <a:cs typeface="Calibri" panose="020F0502020204030204" pitchFamily="34" charset="0"/>
              </a:rPr>
              <a:t>يعتمد إستمرار الوباء أو إنتهاؤه على الإجراءات التي يتبعها أفراد المجتمع، لذا فهم بحاجة إلى أن يكونوا شركاء نشطين في عملية الإستجابة</a:t>
            </a:r>
          </a:p>
          <a:p>
            <a:pPr marL="457200" lvl="0" indent="-457200" algn="just" rtl="1">
              <a:spcAft>
                <a:spcPts val="600"/>
              </a:spcAft>
              <a:buFont typeface="+mj-lt"/>
              <a:buAutoNum type="arabicPeriod" startAt="2"/>
              <a:defRPr/>
            </a:pPr>
            <a:r>
              <a:rPr lang="ar-JO" b="1" dirty="0">
                <a:solidFill>
                  <a:srgbClr val="3F3F3F"/>
                </a:solidFill>
                <a:latin typeface="Calibri" panose="020F0502020204030204" pitchFamily="34" charset="0"/>
                <a:ea typeface="Calibri" panose="020F0502020204030204" pitchFamily="34" charset="0"/>
                <a:cs typeface="Calibri" panose="020F0502020204030204" pitchFamily="34" charset="0"/>
              </a:rPr>
              <a:t>تعتبر عملية تغيير السلوك عملية معقدة</a:t>
            </a:r>
          </a:p>
          <a:p>
            <a:pPr marL="468000" lvl="0" indent="0" algn="just" rtl="1">
              <a:buNone/>
              <a:defRPr/>
            </a:pPr>
            <a:r>
              <a:rPr lang="ar-JO" sz="2200" dirty="0">
                <a:solidFill>
                  <a:srgbClr val="3F3F3F"/>
                </a:solidFill>
                <a:latin typeface="Calibri" panose="020F0502020204030204" pitchFamily="34" charset="0"/>
                <a:ea typeface="Calibri" panose="020F0502020204030204" pitchFamily="34" charset="0"/>
                <a:cs typeface="Calibri" panose="020F0502020204030204" pitchFamily="34" charset="0"/>
              </a:rPr>
              <a:t>حيث أن الرسائل أحادية الإتجاه وزيادة التوعية لم تكن كافية</a:t>
            </a:r>
          </a:p>
          <a:p>
            <a:pPr marL="457200" marR="0" lvl="0" indent="-457200" algn="just" defTabSz="914400" rtl="1" eaLnBrk="0" fontAlgn="base" latinLnBrk="0" hangingPunct="0">
              <a:lnSpc>
                <a:spcPct val="100000"/>
              </a:lnSpc>
              <a:spcBef>
                <a:spcPct val="0"/>
              </a:spcBef>
              <a:spcAft>
                <a:spcPts val="600"/>
              </a:spcAft>
              <a:buClr>
                <a:srgbClr val="FF0000"/>
              </a:buClr>
              <a:buSzTx/>
              <a:buFont typeface="+mj-lt"/>
              <a:buAutoNum type="arabicPeriod" startAt="3"/>
              <a:tabLst/>
              <a:defRPr/>
            </a:pPr>
            <a:r>
              <a:rPr kumimoji="0" lang="ar-JO" sz="2400" b="1" i="0" u="none" strike="noStrike" kern="1200" cap="none" spc="0" normalizeH="0" baseline="0" noProof="0" dirty="0">
                <a:ln>
                  <a:noFill/>
                </a:ln>
                <a:solidFill>
                  <a:srgbClr val="3F3F3F"/>
                </a:solidFill>
                <a:effectLst/>
                <a:uLnTx/>
                <a:uFillTx/>
                <a:latin typeface="Calibri" panose="020F0502020204030204" pitchFamily="34" charset="0"/>
                <a:ea typeface="Calibri" panose="020F0502020204030204" pitchFamily="34" charset="0"/>
                <a:cs typeface="Calibri" panose="020F0502020204030204" pitchFamily="34" charset="0"/>
              </a:rPr>
              <a:t>يتحلى المجتمع بمعرفة أفضل</a:t>
            </a:r>
            <a:endParaRPr kumimoji="0" lang="en-GB" sz="2400" b="1" i="0" u="none" strike="noStrike" kern="1200" cap="none" spc="0" normalizeH="0" baseline="0" noProof="0" dirty="0">
              <a:ln>
                <a:noFill/>
              </a:ln>
              <a:solidFill>
                <a:srgbClr val="3F3F3F"/>
              </a:solidFill>
              <a:effectLst/>
              <a:uLnTx/>
              <a:uFillTx/>
              <a:latin typeface="Calibri" panose="020F0502020204030204" pitchFamily="34" charset="0"/>
              <a:ea typeface="Calibri" panose="020F0502020204030204" pitchFamily="34" charset="0"/>
              <a:cs typeface="Calibri" panose="020F0502020204030204" pitchFamily="34" charset="0"/>
            </a:endParaRPr>
          </a:p>
          <a:p>
            <a:pPr marL="468000" lvl="0" indent="0" algn="just" rtl="1">
              <a:buNone/>
              <a:defRPr/>
            </a:pPr>
            <a:r>
              <a:rPr lang="ar-JO" sz="2200" dirty="0">
                <a:solidFill>
                  <a:srgbClr val="3F3F3F"/>
                </a:solidFill>
                <a:highlight>
                  <a:srgbClr val="FFFF00"/>
                </a:highlight>
                <a:latin typeface="Calibri" panose="020F0502020204030204" pitchFamily="34" charset="0"/>
                <a:ea typeface="Calibri" panose="020F0502020204030204" pitchFamily="34" charset="0"/>
                <a:cs typeface="Calibri" panose="020F0502020204030204" pitchFamily="34" charset="0"/>
              </a:rPr>
              <a:t>تعرف المجتمعات أكثر من أي أحد آخر، كيفية تشجيع الممارسات الأكثر أمانًا وصحة وما الذي يمكن أن يمنعها.</a:t>
            </a:r>
          </a:p>
          <a:p>
            <a:pPr marL="457200" marR="0" lvl="0" indent="-457200" algn="just" defTabSz="914400" rtl="1" eaLnBrk="0" fontAlgn="base" latinLnBrk="0" hangingPunct="0">
              <a:lnSpc>
                <a:spcPct val="100000"/>
              </a:lnSpc>
              <a:spcBef>
                <a:spcPct val="0"/>
              </a:spcBef>
              <a:spcAft>
                <a:spcPts val="600"/>
              </a:spcAft>
              <a:buClr>
                <a:srgbClr val="FF0000"/>
              </a:buClr>
              <a:buSzTx/>
              <a:buFont typeface="+mj-lt"/>
              <a:buAutoNum type="arabicPeriod" startAt="4"/>
              <a:tabLst/>
              <a:defRPr/>
            </a:pPr>
            <a:r>
              <a:rPr kumimoji="0" lang="ar-JO" sz="2400" b="1" i="0" u="none" strike="noStrike" kern="1200" cap="none" spc="0" normalizeH="0" baseline="0" noProof="0" dirty="0">
                <a:ln>
                  <a:noFill/>
                </a:ln>
                <a:solidFill>
                  <a:srgbClr val="3F3F3F"/>
                </a:solidFill>
                <a:effectLst/>
                <a:uLnTx/>
                <a:uFillTx/>
                <a:latin typeface="Calibri" panose="020F0502020204030204" pitchFamily="34" charset="0"/>
                <a:ea typeface="Calibri" panose="020F0502020204030204" pitchFamily="34" charset="0"/>
                <a:cs typeface="Calibri" panose="020F0502020204030204" pitchFamily="34" charset="0"/>
              </a:rPr>
              <a:t>الثقة هي</a:t>
            </a:r>
            <a:r>
              <a:rPr kumimoji="0" lang="ar-JO" sz="2400" b="1" i="0" u="none" strike="noStrike" kern="1200" cap="none" spc="0" normalizeH="0" noProof="0" dirty="0">
                <a:ln>
                  <a:noFill/>
                </a:ln>
                <a:solidFill>
                  <a:srgbClr val="3F3F3F"/>
                </a:solidFill>
                <a:effectLst/>
                <a:uLnTx/>
                <a:uFillTx/>
                <a:latin typeface="Calibri" panose="020F0502020204030204" pitchFamily="34" charset="0"/>
                <a:ea typeface="Calibri" panose="020F0502020204030204" pitchFamily="34" charset="0"/>
                <a:cs typeface="Calibri" panose="020F0502020204030204" pitchFamily="34" charset="0"/>
              </a:rPr>
              <a:t> العنصر الأساسي</a:t>
            </a:r>
            <a:endParaRPr kumimoji="0" lang="en-GB" sz="2400" b="1" i="0" u="none" strike="noStrike" kern="1200" cap="none" spc="0" normalizeH="0" baseline="0" noProof="0" dirty="0">
              <a:ln>
                <a:noFill/>
              </a:ln>
              <a:solidFill>
                <a:srgbClr val="3F3F3F"/>
              </a:solidFill>
              <a:effectLst/>
              <a:uLnTx/>
              <a:uFillTx/>
              <a:latin typeface="Calibri" panose="020F0502020204030204" pitchFamily="34" charset="0"/>
              <a:ea typeface="Calibri" panose="020F0502020204030204" pitchFamily="34" charset="0"/>
              <a:cs typeface="Calibri" panose="020F0502020204030204" pitchFamily="34" charset="0"/>
            </a:endParaRPr>
          </a:p>
          <a:p>
            <a:pPr marL="468000" lvl="0" indent="0" algn="just" rtl="1">
              <a:buNone/>
              <a:defRPr/>
            </a:pPr>
            <a:r>
              <a:rPr lang="ar-JO" sz="2200" dirty="0">
                <a:solidFill>
                  <a:srgbClr val="3F3F3F"/>
                </a:solidFill>
                <a:latin typeface="Calibri" panose="020F0502020204030204" pitchFamily="34" charset="0"/>
                <a:ea typeface="Calibri" panose="020F0502020204030204" pitchFamily="34" charset="0"/>
                <a:cs typeface="Calibri" panose="020F0502020204030204" pitchFamily="34" charset="0"/>
              </a:rPr>
              <a:t>في حال إنعدام ثقة المجتمعات بنا، فلن تستمع أو تساهم أو تتبع الإجراءات اللازمة للسيطرة على الوباء وقد تتجاوب مع ذلك بعنف وعدائية</a:t>
            </a:r>
          </a:p>
          <a:p>
            <a:pPr marL="457200" lvl="0" indent="-457200" algn="just" rtl="1">
              <a:spcAft>
                <a:spcPts val="600"/>
              </a:spcAft>
              <a:buFont typeface="+mj-lt"/>
              <a:buAutoNum type="arabicPeriod" startAt="5"/>
              <a:defRPr/>
            </a:pPr>
            <a:r>
              <a:rPr lang="ar-JO" b="1" dirty="0">
                <a:solidFill>
                  <a:srgbClr val="3F3F3F"/>
                </a:solidFill>
                <a:latin typeface="Calibri" panose="020F0502020204030204" pitchFamily="34" charset="0"/>
                <a:ea typeface="Calibri" panose="020F0502020204030204" pitchFamily="34" charset="0"/>
                <a:cs typeface="Calibri" panose="020F0502020204030204" pitchFamily="34" charset="0"/>
              </a:rPr>
              <a:t>لبناء الثقة، نحن بحاجة للإستماع والعمل.</a:t>
            </a:r>
          </a:p>
          <a:p>
            <a:pPr marL="468000" lvl="0" indent="0" algn="just" rtl="1">
              <a:buNone/>
              <a:defRPr/>
            </a:pPr>
            <a:r>
              <a:rPr lang="ar-JO" sz="2200" dirty="0">
                <a:solidFill>
                  <a:srgbClr val="3F3F3F"/>
                </a:solidFill>
                <a:latin typeface="Calibri" panose="020F0502020204030204" pitchFamily="34" charset="0"/>
                <a:ea typeface="Calibri" panose="020F0502020204030204" pitchFamily="34" charset="0"/>
                <a:cs typeface="Calibri" panose="020F0502020204030204" pitchFamily="34" charset="0"/>
              </a:rPr>
              <a:t>تعتبر ملاحظات المجتمع وانطباعاته ضرورية لفهم تصوراته وتكييف إستجابتنا للحفاظ على الأهمية والفعالية.</a:t>
            </a:r>
            <a:endParaRPr kumimoji="0" lang="en-GB" sz="2200" b="0" i="0" u="none" strike="noStrike" kern="1200" cap="none" spc="0" normalizeH="0" baseline="0" noProof="0" dirty="0">
              <a:ln>
                <a:noFill/>
              </a:ln>
              <a:solidFill>
                <a:srgbClr val="3F3F3F"/>
              </a:solidFill>
              <a:effectLst/>
              <a:uLnTx/>
              <a:uFillTx/>
              <a:latin typeface="Calibri" panose="020F0502020204030204" pitchFamily="34" charset="0"/>
              <a:ea typeface="Calibri" panose="020F0502020204030204" pitchFamily="34" charset="0"/>
              <a:cs typeface="Calibri" panose="020F0502020204030204" pitchFamily="34" charset="0"/>
            </a:endParaRPr>
          </a:p>
        </p:txBody>
      </p:sp>
      <p:pic>
        <p:nvPicPr>
          <p:cNvPr id="7" name="Picture 6" descr="Two people standing next to a motorcycle&#10;&#10;Description automatically generated with medium confidence">
            <a:extLst>
              <a:ext uri="{FF2B5EF4-FFF2-40B4-BE49-F238E27FC236}">
                <a16:creationId xmlns:a16="http://schemas.microsoft.com/office/drawing/2014/main" id="{1CC490F8-97B9-134C-9742-EFB72909DCA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0458450" y="1588"/>
            <a:ext cx="7829550" cy="10287000"/>
          </a:xfrm>
          <a:prstGeom prst="rect">
            <a:avLst/>
          </a:prstGeom>
        </p:spPr>
      </p:pic>
      <p:sp>
        <p:nvSpPr>
          <p:cNvPr id="3" name="TextBox 2">
            <a:extLst>
              <a:ext uri="{FF2B5EF4-FFF2-40B4-BE49-F238E27FC236}">
                <a16:creationId xmlns:a16="http://schemas.microsoft.com/office/drawing/2014/main" id="{E8E8C31F-025B-4AC0-EFC9-27ED0F7C74C5}"/>
              </a:ext>
            </a:extLst>
          </p:cNvPr>
          <p:cNvSpPr txBox="1"/>
          <p:nvPr/>
        </p:nvSpPr>
        <p:spPr>
          <a:xfrm>
            <a:off x="0" y="9946341"/>
            <a:ext cx="704850" cy="307777"/>
          </a:xfrm>
          <a:prstGeom prst="rect">
            <a:avLst/>
          </a:prstGeom>
          <a:solidFill>
            <a:schemeClr val="bg2"/>
          </a:solidFill>
        </p:spPr>
        <p:txBody>
          <a:bodyPr wrap="square" rtlCol="0">
            <a:spAutoFit/>
          </a:bodyPr>
          <a:lstStyle/>
          <a:p>
            <a:pPr algn="r" rtl="1"/>
            <a:r>
              <a:rPr lang="ar-JO" sz="1400"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645968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6">
                                            <p:txEl>
                                              <p:pRg st="5" end="5"/>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6">
                                            <p:txEl>
                                              <p:pRg st="7" end="7"/>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6">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726"/>
        <p:cNvGrpSpPr/>
        <p:nvPr/>
      </p:nvGrpSpPr>
      <p:grpSpPr>
        <a:xfrm>
          <a:off x="0" y="0"/>
          <a:ext cx="0" cy="0"/>
          <a:chOff x="0" y="0"/>
          <a:chExt cx="0" cy="0"/>
        </a:xfrm>
      </p:grpSpPr>
      <p:cxnSp>
        <p:nvCxnSpPr>
          <p:cNvPr id="727" name="Google Shape;727;p8"/>
          <p:cNvCxnSpPr/>
          <p:nvPr/>
        </p:nvCxnSpPr>
        <p:spPr>
          <a:xfrm rot="10800000" flipH="1">
            <a:off x="12533572" y="2264756"/>
            <a:ext cx="157109" cy="470907"/>
          </a:xfrm>
          <a:prstGeom prst="straightConnector1">
            <a:avLst/>
          </a:prstGeom>
          <a:noFill/>
          <a:ln w="57150" cap="flat" cmpd="sng">
            <a:solidFill>
              <a:srgbClr val="E1333F"/>
            </a:solidFill>
            <a:prstDash val="solid"/>
            <a:miter lim="800000"/>
            <a:headEnd type="none" w="sm" len="sm"/>
            <a:tailEnd type="none" w="sm" len="sm"/>
          </a:ln>
        </p:spPr>
      </p:cxnSp>
      <p:sp>
        <p:nvSpPr>
          <p:cNvPr id="2" name="Rectangle 1">
            <a:extLst>
              <a:ext uri="{FF2B5EF4-FFF2-40B4-BE49-F238E27FC236}">
                <a16:creationId xmlns:a16="http://schemas.microsoft.com/office/drawing/2014/main" id="{61EF9E91-E19D-DB41-9B15-FD7809F93F73}"/>
              </a:ext>
            </a:extLst>
          </p:cNvPr>
          <p:cNvSpPr/>
          <p:nvPr/>
        </p:nvSpPr>
        <p:spPr>
          <a:xfrm>
            <a:off x="1412" y="794"/>
            <a:ext cx="18285179" cy="10287000"/>
          </a:xfrm>
          <a:prstGeom prst="rect">
            <a:avLst/>
          </a:prstGeom>
          <a:solidFill>
            <a:schemeClr val="tx1">
              <a:lumMod val="85000"/>
              <a:lumOff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09" rtl="0" eaLnBrk="0" fontAlgn="base" latinLnBrk="0" hangingPunct="0">
              <a:lnSpc>
                <a:spcPct val="100000"/>
              </a:lnSpc>
              <a:spcBef>
                <a:spcPct val="0"/>
              </a:spcBef>
              <a:spcAft>
                <a:spcPct val="0"/>
              </a:spcAft>
              <a:buClrTx/>
              <a:buSzTx/>
              <a:buFontTx/>
              <a:buNone/>
              <a:tabLst/>
              <a:defRPr/>
            </a:pPr>
            <a:endParaRPr kumimoji="0" lang="en-GB" sz="1800" b="0" i="0" u="none" strike="noStrike" kern="1200" cap="none" spc="0" normalizeH="0" baseline="0" noProof="0">
              <a:ln>
                <a:noFill/>
              </a:ln>
              <a:solidFill>
                <a:srgbClr val="3F3F3F"/>
              </a:solidFill>
              <a:effectLst/>
              <a:uLnTx/>
              <a:uFillTx/>
              <a:latin typeface="Calibri" panose="020F0502020204030204"/>
              <a:ea typeface="+mn-ea"/>
              <a:cs typeface="+mn-cs"/>
            </a:endParaRPr>
          </a:p>
        </p:txBody>
      </p:sp>
      <p:grpSp>
        <p:nvGrpSpPr>
          <p:cNvPr id="728" name="Google Shape;728;p8"/>
          <p:cNvGrpSpPr>
            <a:grpSpLocks noChangeAspect="1"/>
          </p:cNvGrpSpPr>
          <p:nvPr/>
        </p:nvGrpSpPr>
        <p:grpSpPr>
          <a:xfrm>
            <a:off x="854304" y="756432"/>
            <a:ext cx="16696965" cy="9532156"/>
            <a:chOff x="988367" y="204222"/>
            <a:chExt cx="16386503" cy="9872101"/>
          </a:xfrm>
          <a:solidFill>
            <a:schemeClr val="bg1">
              <a:lumMod val="50000"/>
            </a:schemeClr>
          </a:solidFill>
        </p:grpSpPr>
        <p:pic>
          <p:nvPicPr>
            <p:cNvPr id="729" name="Google Shape;729;p8" descr="A close up of a logo&#10;&#10;Description generated with very high confidence"/>
            <p:cNvPicPr preferRelativeResize="0"/>
            <p:nvPr/>
          </p:nvPicPr>
          <p:blipFill rotWithShape="1">
            <a:blip r:embed="rId3" cstate="screen">
              <a:clrChange>
                <a:clrFrom>
                  <a:srgbClr val="2D2A26"/>
                </a:clrFrom>
                <a:clrTo>
                  <a:srgbClr val="2D2A26">
                    <a:alpha val="0"/>
                  </a:srgbClr>
                </a:clrTo>
              </a:clrChange>
              <a:alphaModFix/>
              <a:extLst>
                <a:ext uri="{28A0092B-C50C-407E-A947-70E740481C1C}">
                  <a14:useLocalDpi xmlns:a14="http://schemas.microsoft.com/office/drawing/2010/main"/>
                </a:ext>
              </a:extLst>
            </a:blip>
            <a:srcRect b="1919"/>
            <a:stretch/>
          </p:blipFill>
          <p:spPr>
            <a:xfrm>
              <a:off x="988367" y="204222"/>
              <a:ext cx="16386503" cy="9872101"/>
            </a:xfrm>
            <a:prstGeom prst="rect">
              <a:avLst/>
            </a:prstGeom>
            <a:grpFill/>
            <a:ln>
              <a:noFill/>
            </a:ln>
          </p:spPr>
        </p:pic>
        <p:pic>
          <p:nvPicPr>
            <p:cNvPr id="730" name="Google Shape;730;p8" descr="A picture containing object&#10;&#10;Description generated with high confidence"/>
            <p:cNvPicPr preferRelativeResize="0"/>
            <p:nvPr/>
          </p:nvPicPr>
          <p:blipFill rotWithShape="1">
            <a:blip r:embed="rId4">
              <a:clrChange>
                <a:clrFrom>
                  <a:srgbClr val="2D2A26"/>
                </a:clrFrom>
                <a:clrTo>
                  <a:srgbClr val="2D2A26">
                    <a:alpha val="0"/>
                  </a:srgbClr>
                </a:clrTo>
              </a:clrChange>
              <a:alphaModFix/>
            </a:blip>
            <a:srcRect/>
            <a:stretch/>
          </p:blipFill>
          <p:spPr>
            <a:xfrm rot="3352326" flipH="1">
              <a:off x="11543487" y="928286"/>
              <a:ext cx="1340686" cy="1276845"/>
            </a:xfrm>
            <a:prstGeom prst="rect">
              <a:avLst/>
            </a:prstGeom>
            <a:grpFill/>
            <a:ln>
              <a:noFill/>
            </a:ln>
          </p:spPr>
        </p:pic>
        <p:pic>
          <p:nvPicPr>
            <p:cNvPr id="731" name="Google Shape;731;p8" descr="A picture containing object&#10;&#10;Description generated with high confidence"/>
            <p:cNvPicPr preferRelativeResize="0"/>
            <p:nvPr/>
          </p:nvPicPr>
          <p:blipFill rotWithShape="1">
            <a:blip r:embed="rId4">
              <a:clrChange>
                <a:clrFrom>
                  <a:srgbClr val="2D2A26"/>
                </a:clrFrom>
                <a:clrTo>
                  <a:srgbClr val="2D2A26">
                    <a:alpha val="0"/>
                  </a:srgbClr>
                </a:clrTo>
              </a:clrChange>
              <a:alphaModFix/>
            </a:blip>
            <a:srcRect/>
            <a:stretch/>
          </p:blipFill>
          <p:spPr>
            <a:xfrm rot="8349463" flipH="1">
              <a:off x="13325495" y="6124006"/>
              <a:ext cx="1340686" cy="1276845"/>
            </a:xfrm>
            <a:prstGeom prst="rect">
              <a:avLst/>
            </a:prstGeom>
            <a:grpFill/>
            <a:ln>
              <a:noFill/>
            </a:ln>
          </p:spPr>
        </p:pic>
        <p:pic>
          <p:nvPicPr>
            <p:cNvPr id="732" name="Google Shape;732;p8" descr="A picture containing object&#10;&#10;Description generated with high confidence"/>
            <p:cNvPicPr preferRelativeResize="0"/>
            <p:nvPr/>
          </p:nvPicPr>
          <p:blipFill rotWithShape="1">
            <a:blip r:embed="rId4">
              <a:clrChange>
                <a:clrFrom>
                  <a:srgbClr val="2D2A26"/>
                </a:clrFrom>
                <a:clrTo>
                  <a:srgbClr val="2D2A26">
                    <a:alpha val="0"/>
                  </a:srgbClr>
                </a:clrTo>
              </a:clrChange>
              <a:alphaModFix/>
            </a:blip>
            <a:srcRect/>
            <a:stretch/>
          </p:blipFill>
          <p:spPr>
            <a:xfrm rot="12258683" flipH="1">
              <a:off x="8471916" y="8670827"/>
              <a:ext cx="1419403" cy="1148066"/>
            </a:xfrm>
            <a:prstGeom prst="rect">
              <a:avLst/>
            </a:prstGeom>
            <a:grpFill/>
            <a:ln>
              <a:noFill/>
            </a:ln>
          </p:spPr>
        </p:pic>
        <p:pic>
          <p:nvPicPr>
            <p:cNvPr id="733" name="Google Shape;733;p8" descr="A picture containing object&#10;&#10;Description generated with high confidence"/>
            <p:cNvPicPr preferRelativeResize="0"/>
            <p:nvPr/>
          </p:nvPicPr>
          <p:blipFill rotWithShape="1">
            <a:blip r:embed="rId4">
              <a:clrChange>
                <a:clrFrom>
                  <a:srgbClr val="2D2A26"/>
                </a:clrFrom>
                <a:clrTo>
                  <a:srgbClr val="2D2A26">
                    <a:alpha val="0"/>
                  </a:srgbClr>
                </a:clrTo>
              </a:clrChange>
              <a:alphaModFix/>
            </a:blip>
            <a:srcRect/>
            <a:stretch/>
          </p:blipFill>
          <p:spPr>
            <a:xfrm rot="15589959" flipH="1">
              <a:off x="3665660" y="6062585"/>
              <a:ext cx="1340686" cy="1276845"/>
            </a:xfrm>
            <a:prstGeom prst="rect">
              <a:avLst/>
            </a:prstGeom>
            <a:grpFill/>
            <a:ln>
              <a:noFill/>
            </a:ln>
          </p:spPr>
        </p:pic>
        <p:pic>
          <p:nvPicPr>
            <p:cNvPr id="734" name="Google Shape;734;p8" descr="A picture containing object&#10;&#10;Description generated with high confidence"/>
            <p:cNvPicPr preferRelativeResize="0"/>
            <p:nvPr/>
          </p:nvPicPr>
          <p:blipFill rotWithShape="1">
            <a:blip r:embed="rId4">
              <a:clrChange>
                <a:clrFrom>
                  <a:srgbClr val="2D2A26"/>
                </a:clrFrom>
                <a:clrTo>
                  <a:srgbClr val="2D2A26">
                    <a:alpha val="0"/>
                  </a:srgbClr>
                </a:clrTo>
              </a:clrChange>
              <a:alphaModFix/>
            </a:blip>
            <a:srcRect/>
            <a:stretch/>
          </p:blipFill>
          <p:spPr>
            <a:xfrm rot="195905" flipH="1">
              <a:off x="5660753" y="896503"/>
              <a:ext cx="1340686" cy="1276845"/>
            </a:xfrm>
            <a:prstGeom prst="rect">
              <a:avLst/>
            </a:prstGeom>
            <a:grpFill/>
            <a:ln>
              <a:noFill/>
            </a:ln>
          </p:spPr>
        </p:pic>
      </p:grpSp>
      <p:sp>
        <p:nvSpPr>
          <p:cNvPr id="11" name="TextBox 10">
            <a:extLst>
              <a:ext uri="{FF2B5EF4-FFF2-40B4-BE49-F238E27FC236}">
                <a16:creationId xmlns:a16="http://schemas.microsoft.com/office/drawing/2014/main" id="{94F68EE6-53C8-A84C-B3C1-717C4199EEA0}"/>
              </a:ext>
            </a:extLst>
          </p:cNvPr>
          <p:cNvSpPr txBox="1"/>
          <p:nvPr/>
        </p:nvSpPr>
        <p:spPr>
          <a:xfrm>
            <a:off x="295212" y="192934"/>
            <a:ext cx="17611787" cy="769441"/>
          </a:xfrm>
          <a:prstGeom prst="rect">
            <a:avLst/>
          </a:prstGeom>
          <a:noFill/>
        </p:spPr>
        <p:txBody>
          <a:bodyPr wrap="square" rtlCol="0">
            <a:spAutoFit/>
          </a:bodyPr>
          <a:lstStyle/>
          <a:p>
            <a:pPr marL="0" marR="0" lvl="0" indent="0" algn="r" defTabSz="914309" rtl="1" eaLnBrk="0" fontAlgn="base" latinLnBrk="0" hangingPunct="0">
              <a:spcBef>
                <a:spcPct val="0"/>
              </a:spcBef>
              <a:spcAft>
                <a:spcPts val="300"/>
              </a:spcAft>
              <a:buClrTx/>
              <a:buSzTx/>
              <a:buFontTx/>
              <a:buNone/>
              <a:tabLst/>
              <a:defRPr/>
            </a:pPr>
            <a:r>
              <a:rPr kumimoji="0" lang="ar-JO" sz="4400" b="1" i="0" u="none" strike="noStrike" kern="1200" cap="none" spc="0" normalizeH="0" baseline="0" noProof="0" dirty="0">
                <a:ln>
                  <a:noFill/>
                </a:ln>
                <a:solidFill>
                  <a:srgbClr val="FFFFFF"/>
                </a:solidFill>
                <a:effectLst/>
                <a:uLnTx/>
                <a:uFillTx/>
                <a:ea typeface="Calibri" panose="020F0502020204030204" pitchFamily="34" charset="0"/>
                <a:cs typeface="Calibri" panose="020F0502020204030204" pitchFamily="34" charset="0"/>
              </a:rPr>
              <a:t>ما هو تبليغ المخاطر والمشاركة المجتمعية؟</a:t>
            </a:r>
            <a:endParaRPr kumimoji="0" lang="en-US" sz="4400" b="1" i="0" u="none" strike="noStrike" kern="1200" cap="none" spc="0" normalizeH="0" baseline="0" noProof="0" dirty="0">
              <a:ln>
                <a:noFill/>
              </a:ln>
              <a:solidFill>
                <a:srgbClr val="FFFFFF"/>
              </a:solidFill>
              <a:effectLst/>
              <a:uLnTx/>
              <a:uFillTx/>
              <a:ea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7F1CE536-FD99-502A-0879-EEE4080AB629}"/>
              </a:ext>
            </a:extLst>
          </p:cNvPr>
          <p:cNvSpPr txBox="1"/>
          <p:nvPr/>
        </p:nvSpPr>
        <p:spPr>
          <a:xfrm>
            <a:off x="7710601" y="2464931"/>
            <a:ext cx="3028950" cy="1077218"/>
          </a:xfrm>
          <a:prstGeom prst="rect">
            <a:avLst/>
          </a:prstGeom>
          <a:solidFill>
            <a:srgbClr val="E1333F"/>
          </a:solidFill>
        </p:spPr>
        <p:txBody>
          <a:bodyPr wrap="square" rtlCol="0">
            <a:spAutoFit/>
          </a:bodyPr>
          <a:lstStyle/>
          <a:p>
            <a:pPr algn="ctr"/>
            <a:r>
              <a:rPr lang="ar-JO" sz="2400" b="1" dirty="0">
                <a:solidFill>
                  <a:schemeClr val="bg2"/>
                </a:solidFill>
                <a:ea typeface="Calibri" panose="020F0502020204030204" pitchFamily="34" charset="0"/>
                <a:cs typeface="Calibri" panose="020F0502020204030204" pitchFamily="34" charset="0"/>
              </a:rPr>
              <a:t>فهم</a:t>
            </a:r>
            <a:r>
              <a:rPr lang="ar-JO" sz="2000" b="1" dirty="0">
                <a:solidFill>
                  <a:schemeClr val="bg2"/>
                </a:solidFill>
                <a:ea typeface="Calibri" panose="020F0502020204030204" pitchFamily="34" charset="0"/>
                <a:cs typeface="Calibri" panose="020F0502020204030204" pitchFamily="34" charset="0"/>
              </a:rPr>
              <a:t> </a:t>
            </a:r>
          </a:p>
          <a:p>
            <a:pPr algn="ctr"/>
            <a:r>
              <a:rPr lang="ar-JO" sz="2000" dirty="0">
                <a:solidFill>
                  <a:schemeClr val="bg2"/>
                </a:solidFill>
                <a:ea typeface="Calibri" panose="020F0502020204030204" pitchFamily="34" charset="0"/>
                <a:cs typeface="Calibri" panose="020F0502020204030204" pitchFamily="34" charset="0"/>
              </a:rPr>
              <a:t>السياق والمعلومات اللازمة</a:t>
            </a:r>
          </a:p>
          <a:p>
            <a:pPr algn="ctr"/>
            <a:endParaRPr lang="en-US" sz="2000" b="1" dirty="0">
              <a:solidFill>
                <a:schemeClr val="bg2"/>
              </a:solidFill>
              <a:ea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580C3661-07C0-AA24-308C-4C14BECE0534}"/>
              </a:ext>
            </a:extLst>
          </p:cNvPr>
          <p:cNvSpPr txBox="1"/>
          <p:nvPr/>
        </p:nvSpPr>
        <p:spPr>
          <a:xfrm>
            <a:off x="12363450" y="3378315"/>
            <a:ext cx="2332346" cy="2246769"/>
          </a:xfrm>
          <a:prstGeom prst="rect">
            <a:avLst/>
          </a:prstGeom>
          <a:solidFill>
            <a:srgbClr val="E1333F"/>
          </a:solidFill>
        </p:spPr>
        <p:txBody>
          <a:bodyPr wrap="square" rtlCol="0">
            <a:spAutoFit/>
          </a:bodyPr>
          <a:lstStyle/>
          <a:p>
            <a:pPr algn="ctr"/>
            <a:r>
              <a:rPr lang="ar-JO" sz="2400" dirty="0">
                <a:solidFill>
                  <a:schemeClr val="bg2"/>
                </a:solidFill>
                <a:ea typeface="Calibri" panose="020F0502020204030204" pitchFamily="34" charset="0"/>
                <a:cs typeface="Calibri" panose="020F0502020204030204" pitchFamily="34" charset="0"/>
              </a:rPr>
              <a:t>إعمل على توفير معلومات مفيدة وقابلة للمساءلة إضافةً إلى </a:t>
            </a:r>
            <a:r>
              <a:rPr lang="ar-JO" sz="2400" b="1" dirty="0">
                <a:solidFill>
                  <a:schemeClr val="bg2"/>
                </a:solidFill>
                <a:ea typeface="Calibri" panose="020F0502020204030204" pitchFamily="34" charset="0"/>
                <a:cs typeface="Calibri" panose="020F0502020204030204" pitchFamily="34" charset="0"/>
              </a:rPr>
              <a:t>إشراك </a:t>
            </a:r>
            <a:r>
              <a:rPr lang="ar-JO" sz="2400" dirty="0">
                <a:solidFill>
                  <a:schemeClr val="bg2"/>
                </a:solidFill>
                <a:ea typeface="Calibri" panose="020F0502020204030204" pitchFamily="34" charset="0"/>
                <a:cs typeface="Calibri" panose="020F0502020204030204" pitchFamily="34" charset="0"/>
              </a:rPr>
              <a:t>المجتمعات</a:t>
            </a:r>
          </a:p>
          <a:p>
            <a:pPr algn="ctr"/>
            <a:endParaRPr lang="en-US" sz="2000" dirty="0">
              <a:solidFill>
                <a:schemeClr val="bg2"/>
              </a:solidFill>
              <a:ea typeface="Calibri" panose="020F050202020403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4862529F-9C19-90AB-33BB-D6BD4C05F61B}"/>
              </a:ext>
            </a:extLst>
          </p:cNvPr>
          <p:cNvSpPr txBox="1"/>
          <p:nvPr/>
        </p:nvSpPr>
        <p:spPr>
          <a:xfrm>
            <a:off x="10089995" y="7505067"/>
            <a:ext cx="3028949" cy="1508105"/>
          </a:xfrm>
          <a:prstGeom prst="rect">
            <a:avLst/>
          </a:prstGeom>
          <a:solidFill>
            <a:srgbClr val="E1333F"/>
          </a:solidFill>
        </p:spPr>
        <p:txBody>
          <a:bodyPr wrap="square" rtlCol="0">
            <a:spAutoFit/>
          </a:bodyPr>
          <a:lstStyle/>
          <a:p>
            <a:pPr algn="ctr"/>
            <a:r>
              <a:rPr lang="ar-JO" sz="2400" dirty="0">
                <a:solidFill>
                  <a:schemeClr val="bg2"/>
                </a:solidFill>
                <a:ea typeface="Calibri" panose="020F0502020204030204" pitchFamily="34" charset="0"/>
                <a:cs typeface="Calibri" panose="020F0502020204030204" pitchFamily="34" charset="0"/>
              </a:rPr>
              <a:t>الحصول على </a:t>
            </a:r>
            <a:r>
              <a:rPr lang="ar-JO" sz="2400" b="1" dirty="0">
                <a:solidFill>
                  <a:schemeClr val="bg2"/>
                </a:solidFill>
                <a:ea typeface="Calibri" panose="020F0502020204030204" pitchFamily="34" charset="0"/>
                <a:cs typeface="Calibri" panose="020F0502020204030204" pitchFamily="34" charset="0"/>
              </a:rPr>
              <a:t>ملاحظات</a:t>
            </a:r>
            <a:r>
              <a:rPr lang="ar-JO" sz="2400" dirty="0">
                <a:solidFill>
                  <a:schemeClr val="bg2"/>
                </a:solidFill>
                <a:ea typeface="Calibri" panose="020F0502020204030204" pitchFamily="34" charset="0"/>
                <a:cs typeface="Calibri" panose="020F0502020204030204" pitchFamily="34" charset="0"/>
              </a:rPr>
              <a:t> الأشخاص </a:t>
            </a:r>
            <a:r>
              <a:rPr lang="ar-JO" sz="2400" b="1" dirty="0">
                <a:solidFill>
                  <a:schemeClr val="bg2"/>
                </a:solidFill>
                <a:ea typeface="Calibri" panose="020F0502020204030204" pitchFamily="34" charset="0"/>
                <a:cs typeface="Calibri" panose="020F0502020204030204" pitchFamily="34" charset="0"/>
              </a:rPr>
              <a:t>وانطباعاتهم</a:t>
            </a:r>
            <a:r>
              <a:rPr lang="ar-JO" sz="2400" dirty="0">
                <a:solidFill>
                  <a:schemeClr val="bg2"/>
                </a:solidFill>
                <a:ea typeface="Calibri" panose="020F0502020204030204" pitchFamily="34" charset="0"/>
                <a:cs typeface="Calibri" panose="020F0502020204030204" pitchFamily="34" charset="0"/>
              </a:rPr>
              <a:t> والتحليلات اللازمة</a:t>
            </a:r>
          </a:p>
          <a:p>
            <a:pPr algn="ctr"/>
            <a:endParaRPr lang="en-US" sz="2000" dirty="0">
              <a:solidFill>
                <a:schemeClr val="bg2"/>
              </a:solidFill>
              <a:ea typeface="Calibri" panose="020F0502020204030204" pitchFamily="34" charset="0"/>
              <a:cs typeface="Calibri" panose="020F0502020204030204" pitchFamily="34" charset="0"/>
            </a:endParaRPr>
          </a:p>
        </p:txBody>
      </p:sp>
      <p:sp>
        <p:nvSpPr>
          <p:cNvPr id="6" name="TextBox 5">
            <a:extLst>
              <a:ext uri="{FF2B5EF4-FFF2-40B4-BE49-F238E27FC236}">
                <a16:creationId xmlns:a16="http://schemas.microsoft.com/office/drawing/2014/main" id="{B43E895F-EE8C-B303-DF14-5CAB527C8CDC}"/>
              </a:ext>
            </a:extLst>
          </p:cNvPr>
          <p:cNvSpPr txBox="1"/>
          <p:nvPr/>
        </p:nvSpPr>
        <p:spPr>
          <a:xfrm>
            <a:off x="5286627" y="7689732"/>
            <a:ext cx="3028949" cy="1138773"/>
          </a:xfrm>
          <a:prstGeom prst="rect">
            <a:avLst/>
          </a:prstGeom>
          <a:solidFill>
            <a:srgbClr val="E1333F"/>
          </a:solidFill>
        </p:spPr>
        <p:txBody>
          <a:bodyPr wrap="square" rtlCol="0">
            <a:spAutoFit/>
          </a:bodyPr>
          <a:lstStyle/>
          <a:p>
            <a:pPr algn="ctr"/>
            <a:r>
              <a:rPr lang="ar-JO" sz="2400" b="1" dirty="0">
                <a:solidFill>
                  <a:schemeClr val="bg2"/>
                </a:solidFill>
                <a:ea typeface="Calibri" panose="020F0502020204030204" pitchFamily="34" charset="0"/>
                <a:cs typeface="Calibri" panose="020F0502020204030204" pitchFamily="34" charset="0"/>
              </a:rPr>
              <a:t>العمل </a:t>
            </a:r>
            <a:r>
              <a:rPr lang="ar-JO" sz="2400" dirty="0">
                <a:solidFill>
                  <a:schemeClr val="bg2"/>
                </a:solidFill>
                <a:ea typeface="Calibri" panose="020F0502020204030204" pitchFamily="34" charset="0"/>
                <a:cs typeface="Calibri" panose="020F0502020204030204" pitchFamily="34" charset="0"/>
              </a:rPr>
              <a:t> وفقًا لملاحظات الأشخاص وانطباعاتهم</a:t>
            </a:r>
            <a:endParaRPr lang="ar-JO" sz="2400" b="1" dirty="0">
              <a:solidFill>
                <a:schemeClr val="bg2"/>
              </a:solidFill>
              <a:ea typeface="Calibri" panose="020F0502020204030204" pitchFamily="34" charset="0"/>
              <a:cs typeface="Calibri" panose="020F0502020204030204" pitchFamily="34" charset="0"/>
            </a:endParaRPr>
          </a:p>
          <a:p>
            <a:pPr algn="ctr"/>
            <a:endParaRPr lang="en-US" sz="2000" dirty="0">
              <a:solidFill>
                <a:schemeClr val="bg2"/>
              </a:solidFill>
              <a:ea typeface="Calibri" panose="020F0502020204030204" pitchFamily="34" charset="0"/>
              <a:cs typeface="Calibri" panose="020F0502020204030204" pitchFamily="34" charset="0"/>
            </a:endParaRPr>
          </a:p>
        </p:txBody>
      </p:sp>
      <p:sp>
        <p:nvSpPr>
          <p:cNvPr id="7" name="TextBox 6">
            <a:extLst>
              <a:ext uri="{FF2B5EF4-FFF2-40B4-BE49-F238E27FC236}">
                <a16:creationId xmlns:a16="http://schemas.microsoft.com/office/drawing/2014/main" id="{14228CEB-4A01-49CD-BE69-BBFEFF720F9F}"/>
              </a:ext>
            </a:extLst>
          </p:cNvPr>
          <p:cNvSpPr txBox="1"/>
          <p:nvPr/>
        </p:nvSpPr>
        <p:spPr>
          <a:xfrm>
            <a:off x="3510805" y="3901534"/>
            <a:ext cx="2787452" cy="1200329"/>
          </a:xfrm>
          <a:prstGeom prst="rect">
            <a:avLst/>
          </a:prstGeom>
          <a:solidFill>
            <a:srgbClr val="E1333F"/>
          </a:solidFill>
        </p:spPr>
        <p:txBody>
          <a:bodyPr wrap="square" rtlCol="0">
            <a:spAutoFit/>
          </a:bodyPr>
          <a:lstStyle/>
          <a:p>
            <a:pPr algn="ctr"/>
            <a:r>
              <a:rPr lang="ar-JO" sz="2400" b="1" i="0" dirty="0">
                <a:solidFill>
                  <a:schemeClr val="bg2"/>
                </a:solidFill>
                <a:effectLst/>
                <a:ea typeface="Calibri" panose="020F0502020204030204" pitchFamily="34" charset="0"/>
                <a:cs typeface="Calibri" panose="020F0502020204030204" pitchFamily="34" charset="0"/>
              </a:rPr>
              <a:t>مرافقتهم</a:t>
            </a:r>
            <a:r>
              <a:rPr lang="ar-JO" sz="2400" b="0" i="0" dirty="0">
                <a:solidFill>
                  <a:schemeClr val="bg2"/>
                </a:solidFill>
                <a:effectLst/>
                <a:ea typeface="Calibri" panose="020F0502020204030204" pitchFamily="34" charset="0"/>
                <a:cs typeface="Calibri" panose="020F0502020204030204" pitchFamily="34" charset="0"/>
              </a:rPr>
              <a:t> وجعلهم جزءًا من حل </a:t>
            </a:r>
            <a:r>
              <a:rPr lang="ar-JO" sz="2400" dirty="0">
                <a:solidFill>
                  <a:schemeClr val="bg2"/>
                </a:solidFill>
                <a:ea typeface="Calibri" panose="020F0502020204030204" pitchFamily="34" charset="0"/>
                <a:cs typeface="Calibri" panose="020F0502020204030204" pitchFamily="34" charset="0"/>
              </a:rPr>
              <a:t>ا</a:t>
            </a:r>
            <a:r>
              <a:rPr lang="ar-JO" sz="2400" b="0" i="0" dirty="0">
                <a:solidFill>
                  <a:schemeClr val="bg2"/>
                </a:solidFill>
                <a:effectLst/>
                <a:ea typeface="Calibri" panose="020F0502020204030204" pitchFamily="34" charset="0"/>
                <a:cs typeface="Calibri" panose="020F0502020204030204" pitchFamily="34" charset="0"/>
              </a:rPr>
              <a:t>لمشكلة</a:t>
            </a:r>
          </a:p>
          <a:p>
            <a:pPr algn="ctr"/>
            <a:endParaRPr lang="en-US" sz="2400" dirty="0">
              <a:solidFill>
                <a:schemeClr val="bg2"/>
              </a:solidFill>
              <a:ea typeface="Calibri" panose="020F0502020204030204" pitchFamily="34" charset="0"/>
              <a:cs typeface="Calibri" panose="020F0502020204030204" pitchFamily="34" charset="0"/>
            </a:endParaRPr>
          </a:p>
        </p:txBody>
      </p:sp>
      <p:sp>
        <p:nvSpPr>
          <p:cNvPr id="8" name="TextBox 7">
            <a:extLst>
              <a:ext uri="{FF2B5EF4-FFF2-40B4-BE49-F238E27FC236}">
                <a16:creationId xmlns:a16="http://schemas.microsoft.com/office/drawing/2014/main" id="{60B00F63-B9DB-CFBC-1445-B79B62877F69}"/>
              </a:ext>
            </a:extLst>
          </p:cNvPr>
          <p:cNvSpPr txBox="1"/>
          <p:nvPr/>
        </p:nvSpPr>
        <p:spPr>
          <a:xfrm>
            <a:off x="7015302" y="5261910"/>
            <a:ext cx="4375514" cy="1015663"/>
          </a:xfrm>
          <a:prstGeom prst="rect">
            <a:avLst/>
          </a:prstGeom>
          <a:solidFill>
            <a:schemeClr val="bg1">
              <a:lumMod val="50000"/>
            </a:schemeClr>
          </a:solidFill>
        </p:spPr>
        <p:txBody>
          <a:bodyPr wrap="square" rtlCol="0">
            <a:spAutoFit/>
          </a:bodyPr>
          <a:lstStyle/>
          <a:p>
            <a:pPr algn="ctr"/>
            <a:r>
              <a:rPr lang="ar-JO" sz="3600" b="1" i="0" dirty="0">
                <a:solidFill>
                  <a:schemeClr val="bg2"/>
                </a:solidFill>
                <a:effectLst/>
                <a:ea typeface="Calibri" panose="020F0502020204030204" pitchFamily="34" charset="0"/>
                <a:cs typeface="Calibri" panose="020F0502020204030204" pitchFamily="34" charset="0"/>
              </a:rPr>
              <a:t>الثقة</a:t>
            </a:r>
            <a:endParaRPr lang="ar-JO" sz="2400" b="1" i="0" dirty="0">
              <a:solidFill>
                <a:schemeClr val="bg2"/>
              </a:solidFill>
              <a:effectLst/>
              <a:ea typeface="Calibri" panose="020F0502020204030204" pitchFamily="34" charset="0"/>
              <a:cs typeface="Calibri" panose="020F0502020204030204" pitchFamily="34" charset="0"/>
            </a:endParaRPr>
          </a:p>
          <a:p>
            <a:pPr algn="ctr"/>
            <a:endParaRPr lang="en-US" sz="2400" dirty="0">
              <a:solidFill>
                <a:schemeClr val="bg2"/>
              </a:solidFill>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88896579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73F3DB4-9A48-44A1-ADA8-070A1B1E3539}"/>
              </a:ext>
            </a:extLst>
          </p:cNvPr>
          <p:cNvSpPr txBox="1"/>
          <p:nvPr/>
        </p:nvSpPr>
        <p:spPr>
          <a:xfrm>
            <a:off x="486100" y="4563674"/>
            <a:ext cx="7316495" cy="1986360"/>
          </a:xfrm>
          <a:prstGeom prst="rect">
            <a:avLst/>
          </a:prstGeom>
        </p:spPr>
        <p:txBody>
          <a:bodyPr vert="horz" lIns="111101" tIns="55550" rIns="111101" bIns="55550" rtlCol="0" anchor="ctr">
            <a:normAutofit/>
          </a:bodyPr>
          <a:lstStyle/>
          <a:p>
            <a:pPr marL="0" marR="0" lvl="0" indent="0" algn="just" defTabSz="1111068" rtl="1" eaLnBrk="1" fontAlgn="base" latinLnBrk="0" hangingPunct="1">
              <a:lnSpc>
                <a:spcPct val="90000"/>
              </a:lnSpc>
              <a:spcBef>
                <a:spcPct val="0"/>
              </a:spcBef>
              <a:spcAft>
                <a:spcPts val="537"/>
              </a:spcAft>
              <a:buClrTx/>
              <a:buSzTx/>
              <a:buFontTx/>
              <a:buNone/>
              <a:tabLst/>
              <a:defRPr/>
            </a:pPr>
            <a:r>
              <a:rPr kumimoji="0" lang="ar-JO" sz="5346" b="1" i="0" u="none" strike="noStrike" kern="1200" cap="none" spc="0" normalizeH="0" baseline="0" noProof="0" dirty="0">
                <a:ln>
                  <a:noFill/>
                </a:ln>
                <a:solidFill>
                  <a:srgbClr val="FFFFFF"/>
                </a:solidFill>
                <a:effectLst/>
                <a:uLnTx/>
                <a:uFillTx/>
                <a:ea typeface="Calibri" panose="020F0502020204030204" pitchFamily="34" charset="0"/>
                <a:cs typeface="Calibri" panose="020F0502020204030204" pitchFamily="34" charset="0"/>
                <a:sym typeface="Calibri"/>
              </a:rPr>
              <a:t>العواقب المترتبة على إنعدام الثقة...</a:t>
            </a:r>
            <a:endParaRPr kumimoji="0" lang="en-US" sz="5346" b="0" i="0" u="none" strike="noStrike" kern="1200" cap="none" spc="0" normalizeH="0" baseline="0" noProof="0" dirty="0">
              <a:ln>
                <a:noFill/>
              </a:ln>
              <a:solidFill>
                <a:srgbClr val="FFFFFF"/>
              </a:solidFill>
              <a:effectLst/>
              <a:uLnTx/>
              <a:uFillTx/>
              <a:ea typeface="Calibri" panose="020F0502020204030204" pitchFamily="34" charset="0"/>
              <a:cs typeface="Calibri" panose="020F0502020204030204" pitchFamily="34" charset="0"/>
              <a:sym typeface="Calibri"/>
            </a:endParaRPr>
          </a:p>
        </p:txBody>
      </p:sp>
      <p:sp>
        <p:nvSpPr>
          <p:cNvPr id="16" name="TextBox 15">
            <a:extLst>
              <a:ext uri="{FF2B5EF4-FFF2-40B4-BE49-F238E27FC236}">
                <a16:creationId xmlns:a16="http://schemas.microsoft.com/office/drawing/2014/main" id="{5D3E04EB-8151-419D-8EBB-4E7696730BC3}"/>
              </a:ext>
            </a:extLst>
          </p:cNvPr>
          <p:cNvSpPr txBox="1"/>
          <p:nvPr/>
        </p:nvSpPr>
        <p:spPr>
          <a:xfrm>
            <a:off x="404263" y="478987"/>
            <a:ext cx="6367160" cy="2583641"/>
          </a:xfrm>
          <a:prstGeom prst="rect">
            <a:avLst/>
          </a:prstGeom>
        </p:spPr>
        <p:txBody>
          <a:bodyPr vert="horz" lIns="111101" tIns="55550" rIns="111101" bIns="55550" rtlCol="0" anchor="t">
            <a:normAutofit/>
          </a:bodyPr>
          <a:lstStyle/>
          <a:p>
            <a:pPr marL="0" marR="0" lvl="0" indent="0" algn="just" defTabSz="1111068" rtl="1" eaLnBrk="1" fontAlgn="base" latinLnBrk="0" hangingPunct="1">
              <a:lnSpc>
                <a:spcPct val="90000"/>
              </a:lnSpc>
              <a:spcBef>
                <a:spcPts val="537"/>
              </a:spcBef>
              <a:spcAft>
                <a:spcPts val="537"/>
              </a:spcAft>
              <a:buClrTx/>
              <a:buSzTx/>
              <a:buFontTx/>
              <a:buNone/>
              <a:tabLst/>
              <a:defRPr/>
            </a:pPr>
            <a:r>
              <a:rPr kumimoji="0" lang="ar-JO" sz="3159" b="1" i="0" u="none" strike="noStrike" kern="1200" cap="none" spc="0" normalizeH="0" baseline="0" noProof="0" dirty="0">
                <a:ln>
                  <a:noFill/>
                </a:ln>
                <a:solidFill>
                  <a:schemeClr val="tx2"/>
                </a:solidFill>
                <a:effectLst/>
                <a:uLnTx/>
                <a:uFillTx/>
                <a:ea typeface="Calibri" panose="020F0502020204030204" pitchFamily="34" charset="0"/>
                <a:cs typeface="Calibri" panose="020F0502020204030204" pitchFamily="34" charset="0"/>
                <a:sym typeface="Calibri"/>
              </a:rPr>
              <a:t>نيسان 2020 – ساحل العاج</a:t>
            </a:r>
            <a:endParaRPr kumimoji="0" lang="en-US" sz="3159" b="1" i="0" u="none" strike="noStrike" kern="1200" cap="none" spc="0" normalizeH="0" baseline="0" noProof="0" dirty="0">
              <a:ln>
                <a:noFill/>
              </a:ln>
              <a:solidFill>
                <a:schemeClr val="tx2"/>
              </a:solidFill>
              <a:effectLst/>
              <a:uLnTx/>
              <a:uFillTx/>
              <a:ea typeface="Calibri" panose="020F0502020204030204" pitchFamily="34" charset="0"/>
              <a:cs typeface="Calibri" panose="020F0502020204030204" pitchFamily="34" charset="0"/>
              <a:sym typeface="Calibri"/>
            </a:endParaRPr>
          </a:p>
          <a:p>
            <a:pPr marL="0" marR="0" lvl="0" indent="0" algn="just" defTabSz="1111068" rtl="1" eaLnBrk="1" fontAlgn="base" latinLnBrk="0" hangingPunct="1">
              <a:lnSpc>
                <a:spcPct val="90000"/>
              </a:lnSpc>
              <a:spcBef>
                <a:spcPts val="537"/>
              </a:spcBef>
              <a:spcAft>
                <a:spcPts val="537"/>
              </a:spcAft>
              <a:buClrTx/>
              <a:buSzTx/>
              <a:buFontTx/>
              <a:buNone/>
              <a:tabLst/>
              <a:defRPr/>
            </a:pPr>
            <a:r>
              <a:rPr kumimoji="0" lang="ar-JO" sz="3159" b="0" i="0" u="none" strike="noStrike" kern="1200" cap="none" spc="0" normalizeH="0" baseline="0" noProof="0" dirty="0">
                <a:ln>
                  <a:noFill/>
                </a:ln>
                <a:solidFill>
                  <a:schemeClr val="tx2"/>
                </a:solidFill>
                <a:effectLst/>
                <a:uLnTx/>
                <a:uFillTx/>
                <a:ea typeface="Calibri" panose="020F0502020204030204" pitchFamily="34" charset="0"/>
                <a:cs typeface="Calibri" panose="020F0502020204030204" pitchFamily="34" charset="0"/>
                <a:sym typeface="Calibri"/>
              </a:rPr>
              <a:t>تدمير المحتجين في أبيدجان لمركزٍ مسؤولٍ عن فيروس كورونا لأنه كان قريبًا جدًا من منازلهم.</a:t>
            </a:r>
            <a:endParaRPr kumimoji="0" lang="en-US" sz="3159" b="0" i="0" u="none" strike="noStrike" kern="1200" cap="none" spc="0" normalizeH="0" baseline="0" noProof="0" dirty="0">
              <a:ln>
                <a:noFill/>
              </a:ln>
              <a:solidFill>
                <a:schemeClr val="tx2"/>
              </a:solidFill>
              <a:effectLst/>
              <a:uLnTx/>
              <a:uFillTx/>
              <a:ea typeface="Calibri" panose="020F0502020204030204" pitchFamily="34" charset="0"/>
              <a:cs typeface="Calibri" panose="020F0502020204030204" pitchFamily="34" charset="0"/>
              <a:sym typeface="Calibri"/>
            </a:endParaRPr>
          </a:p>
        </p:txBody>
      </p:sp>
      <p:sp>
        <p:nvSpPr>
          <p:cNvPr id="2055" name="Freeform: Shape 70">
            <a:extLst>
              <a:ext uri="{FF2B5EF4-FFF2-40B4-BE49-F238E27FC236}">
                <a16:creationId xmlns:a16="http://schemas.microsoft.com/office/drawing/2014/main" id="{A86541C6-61B1-4DAA-B57A-EAF3F24F04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400234" y="5929"/>
            <a:ext cx="9731183" cy="4550522"/>
          </a:xfrm>
          <a:custGeom>
            <a:avLst/>
            <a:gdLst>
              <a:gd name="connsiteX0" fmla="*/ 0 w 6488456"/>
              <a:gd name="connsiteY0" fmla="*/ 0 h 3036711"/>
              <a:gd name="connsiteX1" fmla="*/ 6488456 w 6488456"/>
              <a:gd name="connsiteY1" fmla="*/ 0 h 3036711"/>
              <a:gd name="connsiteX2" fmla="*/ 6482686 w 6488456"/>
              <a:gd name="connsiteY2" fmla="*/ 114279 h 3036711"/>
              <a:gd name="connsiteX3" fmla="*/ 3244228 w 6488456"/>
              <a:gd name="connsiteY3" fmla="*/ 3036711 h 3036711"/>
              <a:gd name="connsiteX4" fmla="*/ 5771 w 6488456"/>
              <a:gd name="connsiteY4" fmla="*/ 114279 h 30367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88456" h="3036711">
                <a:moveTo>
                  <a:pt x="0" y="0"/>
                </a:moveTo>
                <a:lnTo>
                  <a:pt x="6488456" y="0"/>
                </a:lnTo>
                <a:lnTo>
                  <a:pt x="6482686" y="114279"/>
                </a:lnTo>
                <a:cubicBezTo>
                  <a:pt x="6315984" y="1755766"/>
                  <a:pt x="4929697" y="3036711"/>
                  <a:pt x="3244228" y="3036711"/>
                </a:cubicBezTo>
                <a:cubicBezTo>
                  <a:pt x="1558760" y="3036711"/>
                  <a:pt x="172473" y="1755766"/>
                  <a:pt x="5771" y="114279"/>
                </a:cubicBez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1111068" rtl="0" eaLnBrk="1" fontAlgn="auto" latinLnBrk="0" hangingPunct="0">
              <a:lnSpc>
                <a:spcPct val="100000"/>
              </a:lnSpc>
              <a:spcBef>
                <a:spcPts val="0"/>
              </a:spcBef>
              <a:spcAft>
                <a:spcPts val="0"/>
              </a:spcAft>
              <a:buClrTx/>
              <a:buSzTx/>
              <a:buFontTx/>
              <a:buNone/>
              <a:tabLst/>
              <a:defRPr/>
            </a:pPr>
            <a:endParaRPr kumimoji="0" lang="en-US" sz="2187" b="0" i="0" u="none" strike="noStrike" kern="0" cap="none" spc="0" normalizeH="0" baseline="0" noProof="0">
              <a:ln>
                <a:noFill/>
              </a:ln>
              <a:solidFill>
                <a:srgbClr val="3F3F3F"/>
              </a:solidFill>
              <a:effectLst/>
              <a:uLnTx/>
              <a:uFillTx/>
              <a:latin typeface="Calibri" panose="020F0502020204030204"/>
              <a:ea typeface="+mn-ea"/>
              <a:cs typeface="+mn-cs"/>
              <a:sym typeface="Calibri"/>
            </a:endParaRPr>
          </a:p>
        </p:txBody>
      </p:sp>
      <p:pic>
        <p:nvPicPr>
          <p:cNvPr id="6" name="Picture Placeholder 5" descr="A picture containing person, building, man, ramp&#10;&#10;Description automatically generated">
            <a:extLst>
              <a:ext uri="{FF2B5EF4-FFF2-40B4-BE49-F238E27FC236}">
                <a16:creationId xmlns:a16="http://schemas.microsoft.com/office/drawing/2014/main" id="{53BEB746-F618-4108-869A-CC48D65B59E0}"/>
              </a:ext>
            </a:extLst>
          </p:cNvPr>
          <p:cNvPicPr>
            <a:picLocks noGrp="1" noChangeAspect="1"/>
          </p:cNvPicPr>
          <p:nvPr>
            <p:ph type="pic" sz="quarter" idx="10"/>
          </p:nvPr>
        </p:nvPicPr>
        <p:blipFill rotWithShape="1">
          <a:blip r:embed="rId3" cstate="screen">
            <a:extLst>
              <a:ext uri="{28A0092B-C50C-407E-A947-70E740481C1C}">
                <a14:useLocalDpi xmlns:a14="http://schemas.microsoft.com/office/drawing/2010/main"/>
              </a:ext>
            </a:extLst>
          </a:blip>
          <a:srcRect r="-1"/>
          <a:stretch/>
        </p:blipFill>
        <p:spPr>
          <a:xfrm>
            <a:off x="7400233" y="51614"/>
            <a:ext cx="9102372" cy="4255424"/>
          </a:xfrm>
          <a:custGeom>
            <a:avLst/>
            <a:gdLst/>
            <a:ahLst/>
            <a:cxnLst/>
            <a:rect l="l" t="t" r="r" b="b"/>
            <a:pathLst>
              <a:path w="6069184" h="2839783">
                <a:moveTo>
                  <a:pt x="0" y="0"/>
                </a:moveTo>
                <a:lnTo>
                  <a:pt x="6069184" y="0"/>
                </a:lnTo>
                <a:lnTo>
                  <a:pt x="6063823" y="106160"/>
                </a:lnTo>
                <a:cubicBezTo>
                  <a:pt x="5907891" y="1641596"/>
                  <a:pt x="4611168" y="2839783"/>
                  <a:pt x="3034592" y="2839783"/>
                </a:cubicBezTo>
                <a:cubicBezTo>
                  <a:pt x="1458016" y="2839783"/>
                  <a:pt x="161292" y="1641596"/>
                  <a:pt x="5360" y="106160"/>
                </a:cubicBezTo>
                <a:close/>
              </a:path>
            </a:pathLst>
          </a:custGeom>
        </p:spPr>
      </p:pic>
      <p:sp>
        <p:nvSpPr>
          <p:cNvPr id="2056" name="Freeform: Shape 72">
            <a:extLst>
              <a:ext uri="{FF2B5EF4-FFF2-40B4-BE49-F238E27FC236}">
                <a16:creationId xmlns:a16="http://schemas.microsoft.com/office/drawing/2014/main" id="{71750011-2006-46BB-AFDE-C6E46175233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0490777" y="4352722"/>
            <a:ext cx="7795814" cy="5929940"/>
          </a:xfrm>
          <a:custGeom>
            <a:avLst/>
            <a:gdLst>
              <a:gd name="connsiteX0" fmla="*/ 1942747 w 5198011"/>
              <a:gd name="connsiteY0" fmla="*/ 0 h 3957242"/>
              <a:gd name="connsiteX1" fmla="*/ 5198011 w 5198011"/>
              <a:gd name="connsiteY1" fmla="*/ 3255264 h 3957242"/>
              <a:gd name="connsiteX2" fmla="*/ 5131876 w 5198011"/>
              <a:gd name="connsiteY2" fmla="*/ 3911314 h 3957242"/>
              <a:gd name="connsiteX3" fmla="*/ 5120066 w 5198011"/>
              <a:gd name="connsiteY3" fmla="*/ 3957242 h 3957242"/>
              <a:gd name="connsiteX4" fmla="*/ 0 w 5198011"/>
              <a:gd name="connsiteY4" fmla="*/ 3957242 h 3957242"/>
              <a:gd name="connsiteX5" fmla="*/ 0 w 5198011"/>
              <a:gd name="connsiteY5" fmla="*/ 647700 h 3957242"/>
              <a:gd name="connsiteX6" fmla="*/ 122698 w 5198011"/>
              <a:gd name="connsiteY6" fmla="*/ 555948 h 3957242"/>
              <a:gd name="connsiteX7" fmla="*/ 1942747 w 5198011"/>
              <a:gd name="connsiteY7" fmla="*/ 0 h 3957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98011" h="3957242">
                <a:moveTo>
                  <a:pt x="1942747" y="0"/>
                </a:moveTo>
                <a:cubicBezTo>
                  <a:pt x="3740580" y="0"/>
                  <a:pt x="5198011" y="1457431"/>
                  <a:pt x="5198011" y="3255264"/>
                </a:cubicBezTo>
                <a:cubicBezTo>
                  <a:pt x="5198011" y="3479993"/>
                  <a:pt x="5175239" y="3699404"/>
                  <a:pt x="5131876" y="3911314"/>
                </a:cubicBezTo>
                <a:lnTo>
                  <a:pt x="5120066" y="3957242"/>
                </a:lnTo>
                <a:lnTo>
                  <a:pt x="0" y="3957242"/>
                </a:lnTo>
                <a:lnTo>
                  <a:pt x="0" y="647700"/>
                </a:lnTo>
                <a:lnTo>
                  <a:pt x="122698" y="555948"/>
                </a:lnTo>
                <a:cubicBezTo>
                  <a:pt x="642241" y="204951"/>
                  <a:pt x="1268560" y="0"/>
                  <a:pt x="1942747" y="0"/>
                </a:cubicBez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1111068" rtl="0" eaLnBrk="1" fontAlgn="auto" latinLnBrk="0" hangingPunct="0">
              <a:lnSpc>
                <a:spcPct val="100000"/>
              </a:lnSpc>
              <a:spcBef>
                <a:spcPts val="0"/>
              </a:spcBef>
              <a:spcAft>
                <a:spcPts val="0"/>
              </a:spcAft>
              <a:buClrTx/>
              <a:buSzTx/>
              <a:buFontTx/>
              <a:buNone/>
              <a:tabLst/>
              <a:defRPr/>
            </a:pPr>
            <a:endParaRPr kumimoji="0" lang="en-US" sz="2187" b="0" i="0" u="none" strike="noStrike" kern="0" cap="none" spc="0" normalizeH="0" baseline="0" noProof="0">
              <a:ln>
                <a:noFill/>
              </a:ln>
              <a:solidFill>
                <a:srgbClr val="3F3F3F"/>
              </a:solidFill>
              <a:effectLst/>
              <a:uLnTx/>
              <a:uFillTx/>
              <a:latin typeface="Calibri" panose="020F0502020204030204"/>
              <a:ea typeface="+mn-ea"/>
              <a:cs typeface="+mn-cs"/>
              <a:sym typeface="Calibri"/>
            </a:endParaRPr>
          </a:p>
        </p:txBody>
      </p:sp>
      <p:pic>
        <p:nvPicPr>
          <p:cNvPr id="2050" name="Picture 2" descr="Netherlands: Anti-curfew riots shake Dutch society | Europe| News and  current affairs from around the continent | DW | 27.01.2021">
            <a:extLst>
              <a:ext uri="{FF2B5EF4-FFF2-40B4-BE49-F238E27FC236}">
                <a16:creationId xmlns:a16="http://schemas.microsoft.com/office/drawing/2014/main" id="{037B74A6-583F-48C9-941F-4BA4A0D3A388}"/>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10785626" y="4688426"/>
            <a:ext cx="7500966" cy="5594232"/>
          </a:xfrm>
          <a:custGeom>
            <a:avLst/>
            <a:gdLst/>
            <a:ahLst/>
            <a:cxnLst/>
            <a:rect l="l" t="t" r="r" b="b"/>
            <a:pathLst>
              <a:path w="5001415" h="3733214">
                <a:moveTo>
                  <a:pt x="3044952" y="0"/>
                </a:moveTo>
                <a:cubicBezTo>
                  <a:pt x="3780687" y="0"/>
                  <a:pt x="4455477" y="260939"/>
                  <a:pt x="4981824" y="695319"/>
                </a:cubicBezTo>
                <a:lnTo>
                  <a:pt x="5001415" y="713124"/>
                </a:lnTo>
                <a:lnTo>
                  <a:pt x="5001415" y="3733214"/>
                </a:lnTo>
                <a:lnTo>
                  <a:pt x="81043" y="3733214"/>
                </a:lnTo>
                <a:lnTo>
                  <a:pt x="61862" y="3658617"/>
                </a:lnTo>
                <a:cubicBezTo>
                  <a:pt x="21301" y="3460397"/>
                  <a:pt x="0" y="3255162"/>
                  <a:pt x="0" y="3044952"/>
                </a:cubicBezTo>
                <a:cubicBezTo>
                  <a:pt x="0" y="1363271"/>
                  <a:pt x="1363271" y="0"/>
                  <a:pt x="3044952" y="0"/>
                </a:cubicBezTo>
                <a:close/>
              </a:path>
            </a:pathLst>
          </a:cu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FFC4B953-03A9-4E36-B3F5-F086B51FF229}"/>
              </a:ext>
            </a:extLst>
          </p:cNvPr>
          <p:cNvSpPr txBox="1"/>
          <p:nvPr/>
        </p:nvSpPr>
        <p:spPr>
          <a:xfrm>
            <a:off x="3669678" y="8323611"/>
            <a:ext cx="6802253" cy="1159266"/>
          </a:xfrm>
          <a:prstGeom prst="rect">
            <a:avLst/>
          </a:prstGeom>
          <a:noFill/>
        </p:spPr>
        <p:txBody>
          <a:bodyPr wrap="square" lIns="111101" tIns="55550" rIns="111101" bIns="55550" rtlCol="0" anchor="t">
            <a:spAutoFit/>
          </a:bodyPr>
          <a:lstStyle/>
          <a:p>
            <a:pPr marL="0" marR="0" lvl="0" indent="0" algn="just" defTabSz="1111068" rtl="1" eaLnBrk="1" fontAlgn="auto" latinLnBrk="0" hangingPunct="0">
              <a:lnSpc>
                <a:spcPct val="100000"/>
              </a:lnSpc>
              <a:spcBef>
                <a:spcPts val="0"/>
              </a:spcBef>
              <a:spcAft>
                <a:spcPts val="0"/>
              </a:spcAft>
              <a:buClrTx/>
              <a:buSzTx/>
              <a:buFontTx/>
              <a:buNone/>
              <a:tabLst/>
              <a:defRPr/>
            </a:pPr>
            <a:r>
              <a:rPr kumimoji="0" lang="ar-JO" sz="3402" b="1" i="0" u="none" strike="noStrike" kern="0" cap="none" spc="0" normalizeH="0" baseline="0" noProof="0" dirty="0">
                <a:ln>
                  <a:noFill/>
                </a:ln>
                <a:solidFill>
                  <a:srgbClr val="FFFFFF"/>
                </a:solidFill>
                <a:effectLst/>
                <a:uLnTx/>
                <a:uFillTx/>
                <a:ea typeface="Calibri" panose="020F0502020204030204" pitchFamily="34" charset="0"/>
                <a:cs typeface="Calibri" panose="020F0502020204030204" pitchFamily="34" charset="0"/>
                <a:sym typeface="Calibri"/>
              </a:rPr>
              <a:t>كانون الثاني 2021 - هولندا</a:t>
            </a:r>
            <a:endParaRPr kumimoji="0" lang="en-GB" sz="3402" b="1" i="0" u="none" strike="noStrike" kern="0" cap="none" spc="0" normalizeH="0" baseline="0" noProof="0" dirty="0">
              <a:ln>
                <a:noFill/>
              </a:ln>
              <a:solidFill>
                <a:srgbClr val="FFFFFF"/>
              </a:solidFill>
              <a:effectLst/>
              <a:uLnTx/>
              <a:uFillTx/>
              <a:ea typeface="Calibri" panose="020F0502020204030204" pitchFamily="34" charset="0"/>
              <a:cs typeface="Calibri" panose="020F0502020204030204" pitchFamily="34" charset="0"/>
              <a:sym typeface="Calibri"/>
            </a:endParaRPr>
          </a:p>
          <a:p>
            <a:pPr lvl="0" algn="just" defTabSz="1111068" rtl="1" eaLnBrk="1" fontAlgn="auto">
              <a:spcBef>
                <a:spcPts val="0"/>
              </a:spcBef>
              <a:spcAft>
                <a:spcPts val="0"/>
              </a:spcAft>
              <a:defRPr/>
            </a:pPr>
            <a:r>
              <a:rPr lang="ar-JO" sz="3402" kern="0" dirty="0">
                <a:solidFill>
                  <a:srgbClr val="FFFFFF"/>
                </a:solidFill>
                <a:ea typeface="Calibri" panose="020F0502020204030204" pitchFamily="34" charset="0"/>
                <a:cs typeface="Calibri" panose="020F0502020204030204" pitchFamily="34" charset="0"/>
                <a:sym typeface="Calibri"/>
              </a:rPr>
              <a:t>أعمال شغب مناهضة لحظر التجول.</a:t>
            </a:r>
            <a:endParaRPr kumimoji="0" lang="en-GB" sz="3402" b="0" i="0" u="none" strike="noStrike" kern="0" cap="none" spc="0" normalizeH="0" baseline="0" noProof="0" dirty="0">
              <a:ln>
                <a:noFill/>
              </a:ln>
              <a:solidFill>
                <a:srgbClr val="FFFFFF"/>
              </a:solidFill>
              <a:effectLst/>
              <a:uLnTx/>
              <a:uFillTx/>
              <a:ea typeface="Calibri" panose="020F0502020204030204" pitchFamily="34" charset="0"/>
              <a:cs typeface="Calibri" panose="020F0502020204030204" pitchFamily="34" charset="0"/>
              <a:sym typeface="Calibri"/>
            </a:endParaRPr>
          </a:p>
        </p:txBody>
      </p:sp>
    </p:spTree>
    <p:extLst>
      <p:ext uri="{BB962C8B-B14F-4D97-AF65-F5344CB8AC3E}">
        <p14:creationId xmlns:p14="http://schemas.microsoft.com/office/powerpoint/2010/main" val="1990775384"/>
      </p:ext>
    </p:extLst>
  </p:cSld>
  <p:clrMapOvr>
    <a:overrideClrMapping bg1="dk1" tx1="lt1" bg2="dk2" tx2="lt2" accent1="accent1" accent2="accent2" accent3="accent3" accent4="accent4" accent5="accent5" accent6="accent6" hlink="hlink" folHlink="folHlink"/>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87"/>
        <p:cNvGrpSpPr/>
        <p:nvPr/>
      </p:nvGrpSpPr>
      <p:grpSpPr>
        <a:xfrm>
          <a:off x="0" y="0"/>
          <a:ext cx="0" cy="0"/>
          <a:chOff x="0" y="0"/>
          <a:chExt cx="0" cy="0"/>
        </a:xfrm>
      </p:grpSpPr>
      <p:sp>
        <p:nvSpPr>
          <p:cNvPr id="388" name="Google Shape;388;p17"/>
          <p:cNvSpPr txBox="1"/>
          <p:nvPr/>
        </p:nvSpPr>
        <p:spPr>
          <a:xfrm>
            <a:off x="1961498" y="4551150"/>
            <a:ext cx="14365003" cy="1175666"/>
          </a:xfrm>
          <a:prstGeom prst="rect">
            <a:avLst/>
          </a:prstGeom>
          <a:noFill/>
          <a:ln>
            <a:noFill/>
          </a:ln>
        </p:spPr>
        <p:txBody>
          <a:bodyPr spcFirstLastPara="1" wrap="square" lIns="91425" tIns="45700" rIns="91425" bIns="45700" anchor="t" anchorCtr="0">
            <a:spAutoFit/>
          </a:bodyPr>
          <a:lstStyle/>
          <a:p>
            <a:pPr marL="0" marR="0" lvl="0" indent="0" algn="ctr" rtl="0">
              <a:lnSpc>
                <a:spcPct val="80000"/>
              </a:lnSpc>
              <a:spcBef>
                <a:spcPts val="0"/>
              </a:spcBef>
              <a:spcAft>
                <a:spcPts val="0"/>
              </a:spcAft>
              <a:buNone/>
            </a:pPr>
            <a:r>
              <a:rPr lang="ar-JO" sz="8800" b="1" dirty="0">
                <a:solidFill>
                  <a:srgbClr val="F5333F"/>
                </a:solidFill>
                <a:ea typeface="Calibri" panose="020F0502020204030204" pitchFamily="34" charset="0"/>
                <a:cs typeface="Calibri" panose="020F0502020204030204" pitchFamily="34" charset="0"/>
                <a:sym typeface="Montserrat"/>
              </a:rPr>
              <a:t>موارد المشاركة المجتمعية والمساءلة</a:t>
            </a:r>
            <a:endParaRPr sz="8800" dirty="0">
              <a:solidFill>
                <a:srgbClr val="F5333F"/>
              </a:solidFill>
              <a:ea typeface="Calibri" panose="020F0502020204030204" pitchFamily="34" charset="0"/>
              <a:cs typeface="Calibri" panose="020F0502020204030204" pitchFamily="34" charset="0"/>
              <a:sym typeface="Roboto Black"/>
            </a:endParaRPr>
          </a:p>
        </p:txBody>
      </p:sp>
    </p:spTree>
    <p:extLst>
      <p:ext uri="{BB962C8B-B14F-4D97-AF65-F5344CB8AC3E}">
        <p14:creationId xmlns:p14="http://schemas.microsoft.com/office/powerpoint/2010/main" val="426851389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453"/>
        <p:cNvGrpSpPr/>
        <p:nvPr/>
      </p:nvGrpSpPr>
      <p:grpSpPr>
        <a:xfrm>
          <a:off x="0" y="0"/>
          <a:ext cx="0" cy="0"/>
          <a:chOff x="0" y="0"/>
          <a:chExt cx="0" cy="0"/>
        </a:xfrm>
      </p:grpSpPr>
      <p:pic>
        <p:nvPicPr>
          <p:cNvPr id="454" name="Google Shape;454;p23"/>
          <p:cNvPicPr preferRelativeResize="0">
            <a:picLocks noGrp="1"/>
          </p:cNvPicPr>
          <p:nvPr>
            <p:ph type="pic" idx="2"/>
          </p:nvPr>
        </p:nvPicPr>
        <p:blipFill rotWithShape="1">
          <a:blip r:embed="rId3" cstate="screen">
            <a:alphaModFix/>
            <a:extLst>
              <a:ext uri="{28A0092B-C50C-407E-A947-70E740481C1C}">
                <a14:useLocalDpi xmlns:a14="http://schemas.microsoft.com/office/drawing/2010/main"/>
              </a:ext>
            </a:extLst>
          </a:blip>
          <a:srcRect/>
          <a:stretch/>
        </p:blipFill>
        <p:spPr>
          <a:xfrm>
            <a:off x="702733" y="2263695"/>
            <a:ext cx="7327900" cy="4996853"/>
          </a:xfrm>
          <a:prstGeom prst="rect">
            <a:avLst/>
          </a:prstGeom>
          <a:solidFill>
            <a:srgbClr val="353535">
              <a:alpha val="11764"/>
            </a:srgbClr>
          </a:solidFill>
          <a:ln w="9525" cap="flat" cmpd="sng">
            <a:solidFill>
              <a:schemeClr val="lt1"/>
            </a:solidFill>
            <a:prstDash val="solid"/>
            <a:round/>
            <a:headEnd type="none" w="sm" len="sm"/>
            <a:tailEnd type="none" w="sm" len="sm"/>
          </a:ln>
        </p:spPr>
      </p:pic>
      <p:pic>
        <p:nvPicPr>
          <p:cNvPr id="455" name="Google Shape;455;p23" descr="Application&#10;&#10;Description automatically generated with medium confidence"/>
          <p:cNvPicPr preferRelativeResize="0">
            <a:picLocks noGrp="1"/>
          </p:cNvPicPr>
          <p:nvPr>
            <p:ph type="pic" idx="3"/>
          </p:nvPr>
        </p:nvPicPr>
        <p:blipFill rotWithShape="1">
          <a:blip r:embed="rId4" cstate="screen">
            <a:alphaModFix/>
            <a:extLst>
              <a:ext uri="{28A0092B-C50C-407E-A947-70E740481C1C}">
                <a14:useLocalDpi xmlns:a14="http://schemas.microsoft.com/office/drawing/2010/main"/>
              </a:ext>
            </a:extLst>
          </a:blip>
          <a:srcRect/>
          <a:stretch/>
        </p:blipFill>
        <p:spPr>
          <a:xfrm>
            <a:off x="10018699" y="2263694"/>
            <a:ext cx="6583477" cy="4996853"/>
          </a:xfrm>
          <a:prstGeom prst="rect">
            <a:avLst/>
          </a:prstGeom>
          <a:solidFill>
            <a:srgbClr val="353535">
              <a:alpha val="11764"/>
            </a:srgbClr>
          </a:solidFill>
          <a:ln w="9525" cap="flat" cmpd="sng">
            <a:solidFill>
              <a:schemeClr val="lt1"/>
            </a:solidFill>
            <a:prstDash val="solid"/>
            <a:round/>
            <a:headEnd type="none" w="sm" len="sm"/>
            <a:tailEnd type="none" w="sm" len="sm"/>
          </a:ln>
        </p:spPr>
      </p:pic>
      <p:sp>
        <p:nvSpPr>
          <p:cNvPr id="456" name="Google Shape;456;p23"/>
          <p:cNvSpPr txBox="1"/>
          <p:nvPr/>
        </p:nvSpPr>
        <p:spPr>
          <a:xfrm>
            <a:off x="702734" y="933564"/>
            <a:ext cx="15194592" cy="762068"/>
          </a:xfrm>
          <a:prstGeom prst="rect">
            <a:avLst/>
          </a:prstGeom>
          <a:noFill/>
          <a:ln>
            <a:noFill/>
          </a:ln>
        </p:spPr>
        <p:txBody>
          <a:bodyPr spcFirstLastPara="1" wrap="square" lIns="91425" tIns="45700" rIns="91425" bIns="45700" anchor="t" anchorCtr="0">
            <a:spAutoFit/>
          </a:bodyPr>
          <a:lstStyle/>
          <a:p>
            <a:pPr lvl="0" algn="r" rtl="1">
              <a:lnSpc>
                <a:spcPct val="80000"/>
              </a:lnSpc>
              <a:spcBef>
                <a:spcPts val="0"/>
              </a:spcBef>
              <a:spcAft>
                <a:spcPts val="0"/>
              </a:spcAft>
            </a:pPr>
            <a:r>
              <a:rPr lang="ar-JO" sz="5400" b="1" dirty="0">
                <a:solidFill>
                  <a:schemeClr val="dk2"/>
                </a:solidFill>
                <a:ea typeface="Calibri" panose="020F0502020204030204" pitchFamily="34" charset="0"/>
                <a:cs typeface="Calibri" panose="020F0502020204030204" pitchFamily="34" charset="0"/>
                <a:sym typeface="Montserrat"/>
              </a:rPr>
              <a:t>أين يمكن الحصول على المساعدة...</a:t>
            </a:r>
            <a:endParaRPr dirty="0">
              <a:ea typeface="Calibri" panose="020F0502020204030204" pitchFamily="34" charset="0"/>
              <a:cs typeface="Calibri" panose="020F0502020204030204" pitchFamily="34" charset="0"/>
            </a:endParaRPr>
          </a:p>
        </p:txBody>
      </p:sp>
      <p:sp>
        <p:nvSpPr>
          <p:cNvPr id="457" name="Google Shape;457;p23"/>
          <p:cNvSpPr txBox="1"/>
          <p:nvPr/>
        </p:nvSpPr>
        <p:spPr>
          <a:xfrm>
            <a:off x="0" y="7508683"/>
            <a:ext cx="8156496" cy="1908215"/>
          </a:xfrm>
          <a:prstGeom prst="rect">
            <a:avLst/>
          </a:prstGeom>
          <a:noFill/>
          <a:ln>
            <a:noFill/>
          </a:ln>
        </p:spPr>
        <p:txBody>
          <a:bodyPr spcFirstLastPara="1" wrap="square" lIns="91425" tIns="45700" rIns="91425" bIns="45700" anchor="t" anchorCtr="0">
            <a:spAutoFit/>
          </a:bodyPr>
          <a:lstStyle/>
          <a:p>
            <a:pPr marL="457200" marR="0" lvl="0" indent="-457200" algn="just" rtl="1">
              <a:spcBef>
                <a:spcPts val="0"/>
              </a:spcBef>
              <a:spcAft>
                <a:spcPts val="0"/>
              </a:spcAft>
              <a:buClr>
                <a:srgbClr val="FF0000"/>
              </a:buClr>
              <a:buSzPts val="2200"/>
              <a:buFont typeface="Arial"/>
              <a:buChar char="•"/>
            </a:pPr>
            <a:r>
              <a:rPr lang="ar-JO" sz="2200" dirty="0">
                <a:solidFill>
                  <a:schemeClr val="lt1"/>
                </a:solidFill>
                <a:latin typeface="Open Sans"/>
                <a:ea typeface="Open Sans"/>
                <a:sym typeface="Open Sans"/>
              </a:rPr>
              <a:t>منصة إلكترونية يديرها الصليب الأحمر البريطاني.</a:t>
            </a:r>
            <a:endParaRPr dirty="0"/>
          </a:p>
          <a:p>
            <a:pPr marL="457200" marR="0" lvl="0" indent="-457200" algn="just" rtl="1">
              <a:spcBef>
                <a:spcPts val="1200"/>
              </a:spcBef>
              <a:spcAft>
                <a:spcPts val="0"/>
              </a:spcAft>
              <a:buClr>
                <a:srgbClr val="FF0000"/>
              </a:buClr>
              <a:buSzPts val="2200"/>
              <a:buFont typeface="Arial"/>
              <a:buChar char="•"/>
            </a:pPr>
            <a:r>
              <a:rPr lang="ar-JO" sz="2200" dirty="0">
                <a:solidFill>
                  <a:schemeClr val="lt1"/>
                </a:solidFill>
                <a:latin typeface="Open Sans"/>
                <a:ea typeface="Open Sans"/>
                <a:cs typeface="Open Sans"/>
                <a:sym typeface="Open Sans"/>
              </a:rPr>
              <a:t>متجر شامل لموارد المشاركة المجتمعية والمساءلة.</a:t>
            </a:r>
            <a:endParaRPr dirty="0"/>
          </a:p>
          <a:p>
            <a:pPr marL="457200" marR="0" lvl="0" indent="-457200" algn="just" rtl="1">
              <a:spcBef>
                <a:spcPts val="1200"/>
              </a:spcBef>
              <a:spcAft>
                <a:spcPts val="0"/>
              </a:spcAft>
              <a:buClr>
                <a:srgbClr val="FF0000"/>
              </a:buClr>
              <a:buSzPts val="2200"/>
              <a:buFont typeface="Arial"/>
              <a:buChar char="•"/>
            </a:pPr>
            <a:r>
              <a:rPr lang="ar-JO" sz="2200" dirty="0">
                <a:solidFill>
                  <a:schemeClr val="lt1"/>
                </a:solidFill>
                <a:latin typeface="Open Sans"/>
                <a:ea typeface="Open Sans"/>
                <a:cs typeface="Open Sans"/>
                <a:sym typeface="Open Sans"/>
              </a:rPr>
              <a:t>متوفر باللغة الإنجليزية والفرنسية والإسبانية والعربية.</a:t>
            </a:r>
            <a:endParaRPr dirty="0"/>
          </a:p>
          <a:p>
            <a:pPr marL="457200" marR="0" lvl="0" indent="-457200" algn="just" rtl="1">
              <a:spcBef>
                <a:spcPts val="1200"/>
              </a:spcBef>
              <a:spcAft>
                <a:spcPts val="0"/>
              </a:spcAft>
              <a:buClr>
                <a:srgbClr val="FF0000"/>
              </a:buClr>
              <a:buSzPts val="2200"/>
              <a:buFont typeface="Arial"/>
              <a:buChar char="•"/>
            </a:pPr>
            <a:r>
              <a:rPr lang="en-GB" sz="2200" u="sng" dirty="0">
                <a:solidFill>
                  <a:schemeClr val="accent3"/>
                </a:solidFill>
                <a:latin typeface="Open Sans"/>
                <a:ea typeface="Open Sans"/>
                <a:cs typeface="Open Sans"/>
                <a:sym typeface="Open Sans"/>
                <a:hlinkClick r:id="rId5">
                  <a:extLst>
                    <a:ext uri="{A12FA001-AC4F-418D-AE19-62706E023703}">
                      <ahyp:hlinkClr xmlns:ahyp="http://schemas.microsoft.com/office/drawing/2018/hyperlinkcolor" val="tx"/>
                    </a:ext>
                  </a:extLst>
                </a:hlinkClick>
              </a:rPr>
              <a:t>https://communityengagementhub.org/</a:t>
            </a:r>
            <a:r>
              <a:rPr lang="en-GB" sz="2200" dirty="0">
                <a:solidFill>
                  <a:schemeClr val="accent3"/>
                </a:solidFill>
                <a:latin typeface="Open Sans"/>
                <a:ea typeface="Open Sans"/>
                <a:cs typeface="Open Sans"/>
                <a:sym typeface="Open Sans"/>
              </a:rPr>
              <a:t> </a:t>
            </a:r>
            <a:endParaRPr dirty="0"/>
          </a:p>
        </p:txBody>
      </p:sp>
      <p:sp>
        <p:nvSpPr>
          <p:cNvPr id="458" name="Google Shape;458;p23"/>
          <p:cNvSpPr txBox="1"/>
          <p:nvPr/>
        </p:nvSpPr>
        <p:spPr>
          <a:xfrm>
            <a:off x="9428772" y="7673878"/>
            <a:ext cx="7220928" cy="1938952"/>
          </a:xfrm>
          <a:prstGeom prst="rect">
            <a:avLst/>
          </a:prstGeom>
          <a:noFill/>
          <a:ln>
            <a:noFill/>
          </a:ln>
        </p:spPr>
        <p:txBody>
          <a:bodyPr spcFirstLastPara="1" wrap="square" lIns="91425" tIns="45700" rIns="91425" bIns="45700" anchor="t" anchorCtr="0">
            <a:spAutoFit/>
          </a:bodyPr>
          <a:lstStyle/>
          <a:p>
            <a:pPr marL="457200" marR="0" lvl="0" indent="-457200" algn="just" rtl="1">
              <a:spcBef>
                <a:spcPts val="0"/>
              </a:spcBef>
              <a:spcAft>
                <a:spcPts val="0"/>
              </a:spcAft>
              <a:buClr>
                <a:srgbClr val="FF0000"/>
              </a:buClr>
              <a:buSzPts val="2200"/>
              <a:buFont typeface="Arial"/>
              <a:buChar char="•"/>
            </a:pPr>
            <a:r>
              <a:rPr lang="ar-JO" sz="2000" dirty="0">
                <a:solidFill>
                  <a:schemeClr val="lt1"/>
                </a:solidFill>
                <a:ea typeface="Calibri" panose="020F0502020204030204" pitchFamily="34" charset="0"/>
                <a:cs typeface="Calibri" panose="020F0502020204030204" pitchFamily="34" charset="0"/>
                <a:sym typeface="Open Sans"/>
              </a:rPr>
              <a:t>دليل ومجموعة أدوات المشاركة المجتمعية والمساءلة – تمت مراجعته في عام 2021.</a:t>
            </a:r>
            <a:endParaRPr sz="2000" dirty="0">
              <a:ea typeface="Calibri" panose="020F0502020204030204" pitchFamily="34" charset="0"/>
              <a:cs typeface="Calibri" panose="020F0502020204030204" pitchFamily="34" charset="0"/>
            </a:endParaRPr>
          </a:p>
          <a:p>
            <a:pPr marL="457200" marR="0" lvl="0" indent="-457200" algn="just" rtl="1">
              <a:spcBef>
                <a:spcPts val="1200"/>
              </a:spcBef>
              <a:spcAft>
                <a:spcPts val="0"/>
              </a:spcAft>
              <a:buClr>
                <a:srgbClr val="FF0000"/>
              </a:buClr>
              <a:buSzPts val="2200"/>
              <a:buFont typeface="Arial"/>
              <a:buChar char="•"/>
            </a:pPr>
            <a:r>
              <a:rPr lang="ar-JO" sz="2000" dirty="0">
                <a:solidFill>
                  <a:schemeClr val="lt1"/>
                </a:solidFill>
                <a:ea typeface="Calibri" panose="020F0502020204030204" pitchFamily="34" charset="0"/>
                <a:cs typeface="Calibri" panose="020F0502020204030204" pitchFamily="34" charset="0"/>
                <a:sym typeface="Open Sans"/>
              </a:rPr>
              <a:t>إرشادات، خطوة بخطوة، لتعزيز مشاركة المجتمع، بالإستفادة من أدوات ونماذج وقوائم مراجعة لمساعدتك.</a:t>
            </a:r>
          </a:p>
          <a:p>
            <a:pPr marL="457200" marR="0" lvl="0" indent="-457200" algn="just" rtl="1">
              <a:spcBef>
                <a:spcPts val="1200"/>
              </a:spcBef>
              <a:spcAft>
                <a:spcPts val="0"/>
              </a:spcAft>
              <a:buClr>
                <a:srgbClr val="FF0000"/>
              </a:buClr>
              <a:buSzPts val="2200"/>
              <a:buFont typeface="Arial"/>
              <a:buChar char="•"/>
            </a:pPr>
            <a:r>
              <a:rPr lang="ar-JO" sz="2000" dirty="0">
                <a:solidFill>
                  <a:schemeClr val="lt1"/>
                </a:solidFill>
                <a:ea typeface="Calibri" panose="020F0502020204030204" pitchFamily="34" charset="0"/>
                <a:cs typeface="Calibri" panose="020F0502020204030204" pitchFamily="34" charset="0"/>
                <a:sym typeface="Open Sans"/>
              </a:rPr>
              <a:t>تتوفر المنصة على كليهما.</a:t>
            </a:r>
            <a:endParaRPr sz="2000" dirty="0">
              <a:ea typeface="Calibri" panose="020F0502020204030204" pitchFamily="34" charset="0"/>
              <a:cs typeface="Calibri" panose="020F0502020204030204" pitchFamily="34" charset="0"/>
            </a:endParaRPr>
          </a:p>
        </p:txBody>
      </p:sp>
      <p:sp>
        <p:nvSpPr>
          <p:cNvPr id="2" name="TextBox 1">
            <a:extLst>
              <a:ext uri="{FF2B5EF4-FFF2-40B4-BE49-F238E27FC236}">
                <a16:creationId xmlns:a16="http://schemas.microsoft.com/office/drawing/2014/main" id="{DB0D7348-46E0-A5E0-85D6-4D6F8A4C1001}"/>
              </a:ext>
            </a:extLst>
          </p:cNvPr>
          <p:cNvSpPr txBox="1"/>
          <p:nvPr/>
        </p:nvSpPr>
        <p:spPr>
          <a:xfrm>
            <a:off x="2275751" y="2448120"/>
            <a:ext cx="1673949" cy="369332"/>
          </a:xfrm>
          <a:prstGeom prst="rect">
            <a:avLst/>
          </a:prstGeom>
          <a:solidFill>
            <a:schemeClr val="bg2"/>
          </a:solidFill>
        </p:spPr>
        <p:txBody>
          <a:bodyPr wrap="square" rtlCol="0">
            <a:spAutoFit/>
          </a:bodyPr>
          <a:lstStyle/>
          <a:p>
            <a:pPr algn="ctr"/>
            <a:r>
              <a:rPr lang="ar-JO" dirty="0">
                <a:ea typeface="Calibri" panose="020F0502020204030204" pitchFamily="34" charset="0"/>
                <a:cs typeface="Calibri" panose="020F0502020204030204" pitchFamily="34" charset="0"/>
              </a:rPr>
              <a:t>الدليل والأدوات</a:t>
            </a:r>
            <a:endParaRPr lang="en-US" dirty="0">
              <a:ea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53D31736-1A06-C7D3-51FB-969ECC048DEC}"/>
              </a:ext>
            </a:extLst>
          </p:cNvPr>
          <p:cNvSpPr txBox="1"/>
          <p:nvPr/>
        </p:nvSpPr>
        <p:spPr>
          <a:xfrm>
            <a:off x="4163817" y="2458872"/>
            <a:ext cx="1597749" cy="369332"/>
          </a:xfrm>
          <a:prstGeom prst="rect">
            <a:avLst/>
          </a:prstGeom>
          <a:solidFill>
            <a:schemeClr val="bg2"/>
          </a:solidFill>
        </p:spPr>
        <p:txBody>
          <a:bodyPr wrap="square" rtlCol="0">
            <a:spAutoFit/>
          </a:bodyPr>
          <a:lstStyle/>
          <a:p>
            <a:pPr algn="ctr"/>
            <a:r>
              <a:rPr lang="ar-JO" dirty="0">
                <a:ea typeface="Calibri" panose="020F0502020204030204" pitchFamily="34" charset="0"/>
                <a:cs typeface="Calibri" panose="020F0502020204030204" pitchFamily="34" charset="0"/>
              </a:rPr>
              <a:t>طبيعة عملنا</a:t>
            </a:r>
            <a:endParaRPr lang="en-US" dirty="0">
              <a:ea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F02AA109-9C90-0B2C-A08F-2C4FA86FE4DA}"/>
              </a:ext>
            </a:extLst>
          </p:cNvPr>
          <p:cNvSpPr txBox="1"/>
          <p:nvPr/>
        </p:nvSpPr>
        <p:spPr>
          <a:xfrm>
            <a:off x="6097225" y="2458872"/>
            <a:ext cx="1597749" cy="369332"/>
          </a:xfrm>
          <a:prstGeom prst="rect">
            <a:avLst/>
          </a:prstGeom>
          <a:solidFill>
            <a:schemeClr val="bg2"/>
          </a:solidFill>
        </p:spPr>
        <p:txBody>
          <a:bodyPr wrap="square" rtlCol="0">
            <a:spAutoFit/>
          </a:bodyPr>
          <a:lstStyle/>
          <a:p>
            <a:pPr algn="ctr"/>
            <a:r>
              <a:rPr lang="ar-JO" dirty="0">
                <a:ea typeface="Calibri" panose="020F0502020204030204" pitchFamily="34" charset="0"/>
                <a:cs typeface="Calibri" panose="020F0502020204030204" pitchFamily="34" charset="0"/>
              </a:rPr>
              <a:t>أين نعمل</a:t>
            </a:r>
            <a:endParaRPr lang="en-US" dirty="0">
              <a:ea typeface="Calibri" panose="020F050202020403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78D258AC-977A-4BBA-48D6-C4DC7CDB0ADD}"/>
              </a:ext>
            </a:extLst>
          </p:cNvPr>
          <p:cNvSpPr txBox="1"/>
          <p:nvPr/>
        </p:nvSpPr>
        <p:spPr>
          <a:xfrm>
            <a:off x="1059543" y="4500089"/>
            <a:ext cx="4296227" cy="2739211"/>
          </a:xfrm>
          <a:prstGeom prst="rect">
            <a:avLst/>
          </a:prstGeom>
          <a:solidFill>
            <a:srgbClr val="E00000"/>
          </a:solidFill>
        </p:spPr>
        <p:txBody>
          <a:bodyPr wrap="square" rtlCol="0">
            <a:spAutoFit/>
          </a:bodyPr>
          <a:lstStyle/>
          <a:p>
            <a:pPr algn="just" rtl="1"/>
            <a:r>
              <a:rPr lang="ar-JO" sz="3200" b="1" dirty="0">
                <a:solidFill>
                  <a:schemeClr val="bg2"/>
                </a:solidFill>
                <a:ea typeface="Calibri" panose="020F0502020204030204" pitchFamily="34" charset="0"/>
                <a:cs typeface="Calibri" panose="020F0502020204030204" pitchFamily="34" charset="0"/>
              </a:rPr>
              <a:t>منصة خاصة للحركة الدولية للصليب الأحمر والهلال الأحمر</a:t>
            </a:r>
          </a:p>
          <a:p>
            <a:pPr algn="just" rtl="1"/>
            <a:endParaRPr lang="ar-JO" dirty="0">
              <a:ea typeface="Calibri" panose="020F0502020204030204" pitchFamily="34" charset="0"/>
              <a:cs typeface="Calibri" panose="020F0502020204030204" pitchFamily="34" charset="0"/>
            </a:endParaRPr>
          </a:p>
          <a:p>
            <a:pPr algn="just" rtl="1"/>
            <a:endParaRPr lang="ar-JO" dirty="0">
              <a:ea typeface="Calibri" panose="020F0502020204030204" pitchFamily="34" charset="0"/>
              <a:cs typeface="Calibri" panose="020F0502020204030204" pitchFamily="34" charset="0"/>
            </a:endParaRPr>
          </a:p>
          <a:p>
            <a:pPr algn="just" rtl="1"/>
            <a:r>
              <a:rPr lang="ar-JO" sz="2000" dirty="0">
                <a:solidFill>
                  <a:schemeClr val="bg2"/>
                </a:solidFill>
                <a:ea typeface="Calibri" panose="020F0502020204030204" pitchFamily="34" charset="0"/>
                <a:cs typeface="Calibri" panose="020F0502020204030204" pitchFamily="34" charset="0"/>
              </a:rPr>
              <a:t>حيث نجعل من المجتمعات المحلية المحور لكل ما نقوم به.</a:t>
            </a:r>
            <a:endParaRPr lang="en-US" sz="2000" dirty="0">
              <a:solidFill>
                <a:schemeClr val="bg2"/>
              </a:solidFill>
              <a:ea typeface="Calibri" panose="020F0502020204030204" pitchFamily="34" charset="0"/>
              <a:cs typeface="Calibri" panose="020F0502020204030204" pitchFamily="34" charset="0"/>
            </a:endParaRPr>
          </a:p>
        </p:txBody>
      </p:sp>
      <p:sp>
        <p:nvSpPr>
          <p:cNvPr id="6" name="TextBox 5">
            <a:extLst>
              <a:ext uri="{FF2B5EF4-FFF2-40B4-BE49-F238E27FC236}">
                <a16:creationId xmlns:a16="http://schemas.microsoft.com/office/drawing/2014/main" id="{F62A576E-3D65-62B3-8A25-FDEC7B3F0ED4}"/>
              </a:ext>
            </a:extLst>
          </p:cNvPr>
          <p:cNvSpPr txBox="1"/>
          <p:nvPr/>
        </p:nvSpPr>
        <p:spPr>
          <a:xfrm>
            <a:off x="10401683" y="4500089"/>
            <a:ext cx="5817507" cy="1815882"/>
          </a:xfrm>
          <a:prstGeom prst="rect">
            <a:avLst/>
          </a:prstGeom>
          <a:solidFill>
            <a:schemeClr val="bg2"/>
          </a:solidFill>
        </p:spPr>
        <p:txBody>
          <a:bodyPr wrap="square" rtlCol="0">
            <a:spAutoFit/>
          </a:bodyPr>
          <a:lstStyle/>
          <a:p>
            <a:pPr algn="r" rtl="1"/>
            <a:r>
              <a:rPr lang="ar-JO" sz="2800" b="1" dirty="0">
                <a:ea typeface="Calibri" panose="020F0502020204030204" pitchFamily="34" charset="0"/>
                <a:cs typeface="Calibri" panose="020F0502020204030204" pitchFamily="34" charset="0"/>
              </a:rPr>
              <a:t>دليل </a:t>
            </a:r>
            <a:r>
              <a:rPr lang="ar-JO" sz="2800" b="1" dirty="0">
                <a:solidFill>
                  <a:srgbClr val="E00000"/>
                </a:solidFill>
                <a:ea typeface="Calibri" panose="020F0502020204030204" pitchFamily="34" charset="0"/>
                <a:cs typeface="Calibri" panose="020F0502020204030204" pitchFamily="34" charset="0"/>
              </a:rPr>
              <a:t>الصليب الأحمر والهلال الأحمر </a:t>
            </a:r>
            <a:r>
              <a:rPr lang="ar-JO" sz="2800" b="1" dirty="0">
                <a:ea typeface="Calibri" panose="020F0502020204030204" pitchFamily="34" charset="0"/>
                <a:cs typeface="Calibri" panose="020F0502020204030204" pitchFamily="34" charset="0"/>
              </a:rPr>
              <a:t>للمشاركة المجتمعية والمساءلة</a:t>
            </a:r>
          </a:p>
          <a:p>
            <a:pPr algn="r" rtl="1"/>
            <a:endParaRPr lang="ar-JO" sz="2800" b="1" dirty="0">
              <a:ea typeface="Calibri" panose="020F0502020204030204" pitchFamily="34" charset="0"/>
              <a:cs typeface="Calibri" panose="020F0502020204030204" pitchFamily="34" charset="0"/>
            </a:endParaRPr>
          </a:p>
          <a:p>
            <a:pPr algn="r" rtl="1"/>
            <a:endParaRPr lang="en-US" sz="2800" b="1" dirty="0">
              <a:ea typeface="Calibri" panose="020F0502020204030204" pitchFamily="34" charset="0"/>
              <a:cs typeface="Calibri" panose="020F0502020204030204" pitchFamily="34" charset="0"/>
            </a:endParaRPr>
          </a:p>
        </p:txBody>
      </p:sp>
      <p:sp>
        <p:nvSpPr>
          <p:cNvPr id="7" name="TextBox 6">
            <a:extLst>
              <a:ext uri="{FF2B5EF4-FFF2-40B4-BE49-F238E27FC236}">
                <a16:creationId xmlns:a16="http://schemas.microsoft.com/office/drawing/2014/main" id="{D69EA64E-5D80-A46B-6607-DF1886447611}"/>
              </a:ext>
            </a:extLst>
          </p:cNvPr>
          <p:cNvSpPr txBox="1"/>
          <p:nvPr/>
        </p:nvSpPr>
        <p:spPr>
          <a:xfrm>
            <a:off x="0" y="10011589"/>
            <a:ext cx="702733" cy="276999"/>
          </a:xfrm>
          <a:prstGeom prst="rect">
            <a:avLst/>
          </a:prstGeom>
          <a:solidFill>
            <a:schemeClr val="bg2"/>
          </a:solidFill>
        </p:spPr>
        <p:txBody>
          <a:bodyPr wrap="square" rtlCol="0">
            <a:spAutoFit/>
          </a:bodyPr>
          <a:lstStyle/>
          <a:p>
            <a:r>
              <a:rPr lang="ar-JO" sz="1200" dirty="0">
                <a:ea typeface="Calibri" panose="020F0502020204030204" pitchFamily="34" charset="0"/>
                <a:cs typeface="Calibri" panose="020F0502020204030204" pitchFamily="34" charset="0"/>
              </a:rPr>
              <a:t>عام</a:t>
            </a:r>
            <a:endParaRPr lang="en-US" sz="1200" dirty="0">
              <a:ea typeface="Calibri" panose="020F0502020204030204" pitchFamily="34" charset="0"/>
              <a:cs typeface="Calibri" panose="020F0502020204030204" pitchFamily="34" charset="0"/>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B6CEBD8-5847-814A-A033-C231A21270AC}"/>
              </a:ext>
            </a:extLst>
          </p:cNvPr>
          <p:cNvSpPr txBox="1"/>
          <p:nvPr/>
        </p:nvSpPr>
        <p:spPr>
          <a:xfrm>
            <a:off x="10133071" y="356560"/>
            <a:ext cx="7024630" cy="1569660"/>
          </a:xfrm>
          <a:prstGeom prst="rect">
            <a:avLst/>
          </a:prstGeom>
          <a:noFill/>
        </p:spPr>
        <p:txBody>
          <a:bodyPr wrap="square" rtlCol="0">
            <a:spAutoFit/>
          </a:bodyPr>
          <a:lstStyle/>
          <a:p>
            <a:pPr algn="just" rtl="1">
              <a:spcAft>
                <a:spcPts val="300"/>
              </a:spcAft>
            </a:pPr>
            <a:r>
              <a:rPr lang="ar-JO" sz="4800" b="1" dirty="0">
                <a:solidFill>
                  <a:schemeClr val="tx2"/>
                </a:solidFill>
                <a:ea typeface="Calibri" panose="020F0502020204030204" pitchFamily="34" charset="0"/>
                <a:cs typeface="Calibri" panose="020F0502020204030204" pitchFamily="34" charset="0"/>
              </a:rPr>
              <a:t>أدوات المشاركة المجتمعية والمساءلة في حالات الطوارئ</a:t>
            </a:r>
            <a:endParaRPr lang="en-US" sz="4800" b="1" dirty="0">
              <a:solidFill>
                <a:schemeClr val="accent3"/>
              </a:solidFill>
              <a:ea typeface="Calibri" panose="020F0502020204030204" pitchFamily="34" charset="0"/>
              <a:cs typeface="Calibri" panose="020F0502020204030204" pitchFamily="34" charset="0"/>
            </a:endParaRPr>
          </a:p>
        </p:txBody>
      </p:sp>
      <p:pic>
        <p:nvPicPr>
          <p:cNvPr id="4" name="Picture Placeholder 3">
            <a:extLst>
              <a:ext uri="{FF2B5EF4-FFF2-40B4-BE49-F238E27FC236}">
                <a16:creationId xmlns:a16="http://schemas.microsoft.com/office/drawing/2014/main" id="{A59711EE-7BBB-F249-94CE-72C3137DEFF3}"/>
              </a:ext>
            </a:extLst>
          </p:cNvPr>
          <p:cNvPicPr>
            <a:picLocks noGrp="1" noChangeAspect="1"/>
          </p:cNvPicPr>
          <p:nvPr>
            <p:ph type="pic" sz="quarter" idx="4294967295"/>
          </p:nvPr>
        </p:nvPicPr>
        <p:blipFill>
          <a:blip r:embed="rId3" cstate="screen">
            <a:extLst>
              <a:ext uri="{28A0092B-C50C-407E-A947-70E740481C1C}">
                <a14:useLocalDpi xmlns:a14="http://schemas.microsoft.com/office/drawing/2010/main"/>
              </a:ext>
            </a:extLst>
          </a:blip>
          <a:srcRect/>
          <a:stretch/>
        </p:blipFill>
        <p:spPr>
          <a:xfrm>
            <a:off x="0" y="0"/>
            <a:ext cx="9601200" cy="10288588"/>
          </a:xfrm>
          <a:prstGeom prst="rect">
            <a:avLst/>
          </a:prstGeom>
        </p:spPr>
      </p:pic>
      <p:pic>
        <p:nvPicPr>
          <p:cNvPr id="13" name="Picture 12" descr="Logo&#10;&#10;Description automatically generated with medium confidence">
            <a:extLst>
              <a:ext uri="{FF2B5EF4-FFF2-40B4-BE49-F238E27FC236}">
                <a16:creationId xmlns:a16="http://schemas.microsoft.com/office/drawing/2014/main" id="{0B855D71-FB0E-1244-A734-76786517FC00}"/>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0118557" y="2786331"/>
            <a:ext cx="4191000" cy="774700"/>
          </a:xfrm>
          <a:prstGeom prst="rect">
            <a:avLst/>
          </a:prstGeom>
        </p:spPr>
      </p:pic>
      <p:pic>
        <p:nvPicPr>
          <p:cNvPr id="15" name="Picture 14" descr="Logo&#10;&#10;Description automatically generated with medium confidence">
            <a:extLst>
              <a:ext uri="{FF2B5EF4-FFF2-40B4-BE49-F238E27FC236}">
                <a16:creationId xmlns:a16="http://schemas.microsoft.com/office/drawing/2014/main" id="{0EC8E778-43E2-9849-9783-437F741A5466}"/>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10187785" y="5008728"/>
            <a:ext cx="2540000" cy="774700"/>
          </a:xfrm>
          <a:prstGeom prst="rect">
            <a:avLst/>
          </a:prstGeom>
        </p:spPr>
      </p:pic>
      <p:pic>
        <p:nvPicPr>
          <p:cNvPr id="17" name="Picture 16" descr="Logo&#10;&#10;Description automatically generated with low confidence">
            <a:extLst>
              <a:ext uri="{FF2B5EF4-FFF2-40B4-BE49-F238E27FC236}">
                <a16:creationId xmlns:a16="http://schemas.microsoft.com/office/drawing/2014/main" id="{D78B80CA-753C-7C48-896A-A552BA287842}"/>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10118557" y="8852954"/>
            <a:ext cx="5524500" cy="800100"/>
          </a:xfrm>
          <a:prstGeom prst="rect">
            <a:avLst/>
          </a:prstGeom>
        </p:spPr>
      </p:pic>
      <p:pic>
        <p:nvPicPr>
          <p:cNvPr id="19" name="Picture 18">
            <a:extLst>
              <a:ext uri="{FF2B5EF4-FFF2-40B4-BE49-F238E27FC236}">
                <a16:creationId xmlns:a16="http://schemas.microsoft.com/office/drawing/2014/main" id="{9697F5AA-B84D-BF43-9CF7-C104E80C4146}"/>
              </a:ext>
            </a:extLst>
          </p:cNvPr>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10147585" y="5764490"/>
            <a:ext cx="7010116" cy="759133"/>
          </a:xfrm>
          <a:prstGeom prst="rect">
            <a:avLst/>
          </a:prstGeom>
        </p:spPr>
      </p:pic>
      <p:pic>
        <p:nvPicPr>
          <p:cNvPr id="21" name="Picture 20" descr="Text&#10;&#10;Description automatically generated with medium confidence">
            <a:extLst>
              <a:ext uri="{FF2B5EF4-FFF2-40B4-BE49-F238E27FC236}">
                <a16:creationId xmlns:a16="http://schemas.microsoft.com/office/drawing/2014/main" id="{D23497F7-523A-1B4A-B777-0EE179D35AB3}"/>
              </a:ext>
            </a:extLst>
          </p:cNvPr>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10169357" y="7618770"/>
            <a:ext cx="5257800" cy="660400"/>
          </a:xfrm>
          <a:prstGeom prst="rect">
            <a:avLst/>
          </a:prstGeom>
        </p:spPr>
      </p:pic>
      <p:pic>
        <p:nvPicPr>
          <p:cNvPr id="23" name="Picture 22" descr="Logo&#10;&#10;Description automatically generated with medium confidence">
            <a:extLst>
              <a:ext uri="{FF2B5EF4-FFF2-40B4-BE49-F238E27FC236}">
                <a16:creationId xmlns:a16="http://schemas.microsoft.com/office/drawing/2014/main" id="{9464077A-B815-164D-9B99-55849B3F6FF9}"/>
              </a:ext>
            </a:extLst>
          </p:cNvPr>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10118557" y="2036479"/>
            <a:ext cx="2641600" cy="749300"/>
          </a:xfrm>
          <a:prstGeom prst="rect">
            <a:avLst/>
          </a:prstGeom>
        </p:spPr>
      </p:pic>
      <p:pic>
        <p:nvPicPr>
          <p:cNvPr id="25" name="Picture 24" descr="A picture containing logo&#10;&#10;Description automatically generated">
            <a:extLst>
              <a:ext uri="{FF2B5EF4-FFF2-40B4-BE49-F238E27FC236}">
                <a16:creationId xmlns:a16="http://schemas.microsoft.com/office/drawing/2014/main" id="{068A6CCA-6E81-8F4F-868E-90684E227148}"/>
              </a:ext>
            </a:extLst>
          </p:cNvPr>
          <p:cNvPicPr>
            <a:picLocks noChangeAspect="1"/>
          </p:cNvPicPr>
          <p:nvPr/>
        </p:nvPicPr>
        <p:blipFill>
          <a:blip r:embed="rId10">
            <a:extLst>
              <a:ext uri="{28A0092B-C50C-407E-A947-70E740481C1C}">
                <a14:useLocalDpi xmlns:a14="http://schemas.microsoft.com/office/drawing/2010/main"/>
              </a:ext>
            </a:extLst>
          </a:blip>
          <a:stretch>
            <a:fillRect/>
          </a:stretch>
        </p:blipFill>
        <p:spPr>
          <a:xfrm>
            <a:off x="10182057" y="3599710"/>
            <a:ext cx="3822700" cy="635000"/>
          </a:xfrm>
          <a:prstGeom prst="rect">
            <a:avLst/>
          </a:prstGeom>
        </p:spPr>
      </p:pic>
      <p:pic>
        <p:nvPicPr>
          <p:cNvPr id="27" name="Picture 26" descr="A picture containing text&#10;&#10;Description automatically generated">
            <a:extLst>
              <a:ext uri="{FF2B5EF4-FFF2-40B4-BE49-F238E27FC236}">
                <a16:creationId xmlns:a16="http://schemas.microsoft.com/office/drawing/2014/main" id="{0953D7A7-37FE-3340-B4A8-393832F32EBB}"/>
              </a:ext>
            </a:extLst>
          </p:cNvPr>
          <p:cNvPicPr>
            <a:picLocks noChangeAspect="1"/>
          </p:cNvPicPr>
          <p:nvPr/>
        </p:nvPicPr>
        <p:blipFill>
          <a:blip r:embed="rId11">
            <a:extLst>
              <a:ext uri="{28A0092B-C50C-407E-A947-70E740481C1C}">
                <a14:useLocalDpi xmlns:a14="http://schemas.microsoft.com/office/drawing/2010/main"/>
              </a:ext>
            </a:extLst>
          </a:blip>
          <a:stretch>
            <a:fillRect/>
          </a:stretch>
        </p:blipFill>
        <p:spPr>
          <a:xfrm>
            <a:off x="10182057" y="6373076"/>
            <a:ext cx="3708400" cy="762000"/>
          </a:xfrm>
          <a:prstGeom prst="rect">
            <a:avLst/>
          </a:prstGeom>
        </p:spPr>
      </p:pic>
      <p:pic>
        <p:nvPicPr>
          <p:cNvPr id="29" name="Picture 28" descr="A picture containing logo&#10;&#10;Description automatically generated">
            <a:extLst>
              <a:ext uri="{FF2B5EF4-FFF2-40B4-BE49-F238E27FC236}">
                <a16:creationId xmlns:a16="http://schemas.microsoft.com/office/drawing/2014/main" id="{66D9B286-5A19-D04B-89E2-DA5D67CD1128}"/>
              </a:ext>
            </a:extLst>
          </p:cNvPr>
          <p:cNvPicPr>
            <a:picLocks noChangeAspect="1"/>
          </p:cNvPicPr>
          <p:nvPr/>
        </p:nvPicPr>
        <p:blipFill>
          <a:blip r:embed="rId12">
            <a:extLst>
              <a:ext uri="{28A0092B-C50C-407E-A947-70E740481C1C}">
                <a14:useLocalDpi xmlns:a14="http://schemas.microsoft.com/office/drawing/2010/main"/>
              </a:ext>
            </a:extLst>
          </a:blip>
          <a:stretch>
            <a:fillRect/>
          </a:stretch>
        </p:blipFill>
        <p:spPr>
          <a:xfrm>
            <a:off x="10172985" y="4297561"/>
            <a:ext cx="4140200" cy="774700"/>
          </a:xfrm>
          <a:prstGeom prst="rect">
            <a:avLst/>
          </a:prstGeom>
        </p:spPr>
      </p:pic>
      <p:pic>
        <p:nvPicPr>
          <p:cNvPr id="31" name="Picture 30">
            <a:extLst>
              <a:ext uri="{FF2B5EF4-FFF2-40B4-BE49-F238E27FC236}">
                <a16:creationId xmlns:a16="http://schemas.microsoft.com/office/drawing/2014/main" id="{163714F4-F5F6-D141-B330-67A152D2AB4C}"/>
              </a:ext>
            </a:extLst>
          </p:cNvPr>
          <p:cNvPicPr>
            <a:picLocks noChangeAspect="1"/>
          </p:cNvPicPr>
          <p:nvPr/>
        </p:nvPicPr>
        <p:blipFill>
          <a:blip r:embed="rId13">
            <a:extLst>
              <a:ext uri="{28A0092B-C50C-407E-A947-70E740481C1C}">
                <a14:useLocalDpi xmlns:a14="http://schemas.microsoft.com/office/drawing/2010/main"/>
              </a:ext>
            </a:extLst>
          </a:blip>
          <a:stretch>
            <a:fillRect/>
          </a:stretch>
        </p:blipFill>
        <p:spPr>
          <a:xfrm>
            <a:off x="10182057" y="9543178"/>
            <a:ext cx="4381500" cy="571500"/>
          </a:xfrm>
          <a:prstGeom prst="rect">
            <a:avLst/>
          </a:prstGeom>
        </p:spPr>
      </p:pic>
      <p:pic>
        <p:nvPicPr>
          <p:cNvPr id="33" name="Picture 32">
            <a:extLst>
              <a:ext uri="{FF2B5EF4-FFF2-40B4-BE49-F238E27FC236}">
                <a16:creationId xmlns:a16="http://schemas.microsoft.com/office/drawing/2014/main" id="{40119D1E-D812-1740-9BF3-F74172F0C0CE}"/>
              </a:ext>
            </a:extLst>
          </p:cNvPr>
          <p:cNvPicPr>
            <a:picLocks noChangeAspect="1"/>
          </p:cNvPicPr>
          <p:nvPr/>
        </p:nvPicPr>
        <p:blipFill>
          <a:blip r:embed="rId14">
            <a:extLst>
              <a:ext uri="{28A0092B-C50C-407E-A947-70E740481C1C}">
                <a14:useLocalDpi xmlns:a14="http://schemas.microsoft.com/office/drawing/2010/main"/>
              </a:ext>
            </a:extLst>
          </a:blip>
          <a:stretch>
            <a:fillRect/>
          </a:stretch>
        </p:blipFill>
        <p:spPr>
          <a:xfrm>
            <a:off x="10182057" y="8233145"/>
            <a:ext cx="6413500" cy="723900"/>
          </a:xfrm>
          <a:prstGeom prst="rect">
            <a:avLst/>
          </a:prstGeom>
        </p:spPr>
      </p:pic>
      <p:grpSp>
        <p:nvGrpSpPr>
          <p:cNvPr id="2" name="Group 1">
            <a:extLst>
              <a:ext uri="{FF2B5EF4-FFF2-40B4-BE49-F238E27FC236}">
                <a16:creationId xmlns:a16="http://schemas.microsoft.com/office/drawing/2014/main" id="{B6EBC826-8489-E542-A921-EDF49C8B5600}"/>
              </a:ext>
            </a:extLst>
          </p:cNvPr>
          <p:cNvGrpSpPr/>
          <p:nvPr/>
        </p:nvGrpSpPr>
        <p:grpSpPr>
          <a:xfrm>
            <a:off x="10238338" y="7086758"/>
            <a:ext cx="5864538" cy="430887"/>
            <a:chOff x="10238338" y="7086758"/>
            <a:chExt cx="5864538" cy="430887"/>
          </a:xfrm>
        </p:grpSpPr>
        <p:sp>
          <p:nvSpPr>
            <p:cNvPr id="3" name="Oval 2">
              <a:extLst>
                <a:ext uri="{FF2B5EF4-FFF2-40B4-BE49-F238E27FC236}">
                  <a16:creationId xmlns:a16="http://schemas.microsoft.com/office/drawing/2014/main" id="{2D62A64E-6681-464E-976F-20C38F3611DE}"/>
                </a:ext>
              </a:extLst>
            </p:cNvPr>
            <p:cNvSpPr/>
            <p:nvPr/>
          </p:nvSpPr>
          <p:spPr>
            <a:xfrm>
              <a:off x="10238338" y="7125068"/>
              <a:ext cx="387458" cy="374676"/>
            </a:xfrm>
            <a:prstGeom prst="ellipse">
              <a:avLst/>
            </a:prstGeom>
            <a:solidFill>
              <a:schemeClr val="accent3"/>
            </a:solidFill>
            <a:ln>
              <a:solidFill>
                <a:schemeClr val="accent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E3CC68A6-95CD-5D4D-B490-EBC0EE25DCC2}"/>
                </a:ext>
              </a:extLst>
            </p:cNvPr>
            <p:cNvSpPr txBox="1"/>
            <p:nvPr/>
          </p:nvSpPr>
          <p:spPr>
            <a:xfrm>
              <a:off x="10238338" y="7108811"/>
              <a:ext cx="635430" cy="400110"/>
            </a:xfrm>
            <a:prstGeom prst="rect">
              <a:avLst/>
            </a:prstGeom>
            <a:noFill/>
          </p:spPr>
          <p:txBody>
            <a:bodyPr wrap="square" rtlCol="0">
              <a:spAutoFit/>
            </a:bodyPr>
            <a:lstStyle/>
            <a:p>
              <a:r>
                <a:rPr lang="en-GB" sz="2000" dirty="0">
                  <a:solidFill>
                    <a:schemeClr val="bg2"/>
                  </a:solidFill>
                  <a:latin typeface="Open Sans" panose="020B0606030504020204" pitchFamily="34" charset="0"/>
                  <a:ea typeface="Open Sans" panose="020B0606030504020204" pitchFamily="34" charset="0"/>
                  <a:cs typeface="Open Sans" panose="020B0606030504020204" pitchFamily="34" charset="0"/>
                </a:rPr>
                <a:t>21</a:t>
              </a:r>
            </a:p>
          </p:txBody>
        </p:sp>
        <p:sp>
          <p:nvSpPr>
            <p:cNvPr id="7" name="TextBox 6">
              <a:extLst>
                <a:ext uri="{FF2B5EF4-FFF2-40B4-BE49-F238E27FC236}">
                  <a16:creationId xmlns:a16="http://schemas.microsoft.com/office/drawing/2014/main" id="{0057A7C2-47ED-E043-A8B6-E9D058E98558}"/>
                </a:ext>
              </a:extLst>
            </p:cNvPr>
            <p:cNvSpPr txBox="1"/>
            <p:nvPr/>
          </p:nvSpPr>
          <p:spPr>
            <a:xfrm>
              <a:off x="10711074" y="7086758"/>
              <a:ext cx="5391802" cy="430887"/>
            </a:xfrm>
            <a:prstGeom prst="rect">
              <a:avLst/>
            </a:prstGeom>
            <a:noFill/>
          </p:spPr>
          <p:txBody>
            <a:bodyPr wrap="square" rtlCol="0">
              <a:spAutoFit/>
            </a:bodyPr>
            <a:lstStyle/>
            <a:p>
              <a:r>
                <a:rPr lang="en-GB" sz="2200" dirty="0">
                  <a:solidFill>
                    <a:schemeClr val="tx2"/>
                  </a:solidFill>
                  <a:latin typeface="Open Sans" panose="020B0606030504020204" pitchFamily="34" charset="0"/>
                  <a:ea typeface="Open Sans" panose="020B0606030504020204" pitchFamily="34" charset="0"/>
                  <a:cs typeface="Open Sans" panose="020B0606030504020204" pitchFamily="34" charset="0"/>
                </a:rPr>
                <a:t>Behaviour change and RCCE Resources</a:t>
              </a:r>
            </a:p>
          </p:txBody>
        </p:sp>
      </p:grpSp>
      <p:sp>
        <p:nvSpPr>
          <p:cNvPr id="8" name="TextBox 7">
            <a:extLst>
              <a:ext uri="{FF2B5EF4-FFF2-40B4-BE49-F238E27FC236}">
                <a16:creationId xmlns:a16="http://schemas.microsoft.com/office/drawing/2014/main" id="{F2AA3ACD-9488-3CE3-C405-C799F804EC39}"/>
              </a:ext>
            </a:extLst>
          </p:cNvPr>
          <p:cNvSpPr txBox="1"/>
          <p:nvPr/>
        </p:nvSpPr>
        <p:spPr>
          <a:xfrm>
            <a:off x="10757986" y="2207809"/>
            <a:ext cx="6391168" cy="369332"/>
          </a:xfrm>
          <a:prstGeom prst="rect">
            <a:avLst/>
          </a:prstGeom>
          <a:solidFill>
            <a:schemeClr val="bg2"/>
          </a:solidFill>
        </p:spPr>
        <p:txBody>
          <a:bodyPr wrap="square" rtlCol="0">
            <a:spAutoFit/>
          </a:bodyPr>
          <a:lstStyle/>
          <a:p>
            <a:pPr algn="r" rtl="1"/>
            <a:r>
              <a:rPr lang="ar-JO" sz="1800" dirty="0">
                <a:effectLst/>
                <a:ea typeface="Calibri" panose="020F0502020204030204" pitchFamily="34" charset="0"/>
                <a:cs typeface="Calibri" panose="020F0502020204030204" pitchFamily="34" charset="0"/>
              </a:rPr>
              <a:t>رصد وتقدير المشاركة المجتمعية والمساءلة</a:t>
            </a:r>
            <a:endParaRPr lang="en-US" sz="2000" dirty="0">
              <a:ea typeface="Calibri" panose="020F0502020204030204" pitchFamily="34" charset="0"/>
              <a:cs typeface="Calibri" panose="020F0502020204030204" pitchFamily="34" charset="0"/>
            </a:endParaRPr>
          </a:p>
        </p:txBody>
      </p:sp>
      <p:sp>
        <p:nvSpPr>
          <p:cNvPr id="9" name="TextBox 8">
            <a:extLst>
              <a:ext uri="{FF2B5EF4-FFF2-40B4-BE49-F238E27FC236}">
                <a16:creationId xmlns:a16="http://schemas.microsoft.com/office/drawing/2014/main" id="{E81B98D6-7A31-71A7-EF42-83CFC7C952A8}"/>
              </a:ext>
            </a:extLst>
          </p:cNvPr>
          <p:cNvSpPr txBox="1"/>
          <p:nvPr/>
        </p:nvSpPr>
        <p:spPr>
          <a:xfrm>
            <a:off x="10711074" y="3008618"/>
            <a:ext cx="6438080" cy="369332"/>
          </a:xfrm>
          <a:prstGeom prst="rect">
            <a:avLst/>
          </a:prstGeom>
          <a:solidFill>
            <a:schemeClr val="bg2"/>
          </a:solidFill>
        </p:spPr>
        <p:txBody>
          <a:bodyPr wrap="square" rtlCol="0">
            <a:spAutoFit/>
          </a:bodyPr>
          <a:lstStyle/>
          <a:p>
            <a:pPr algn="r" rtl="1"/>
            <a:r>
              <a:rPr lang="ar-JO" sz="1800" dirty="0">
                <a:effectLst/>
                <a:ea typeface="Calibri" panose="020F0502020204030204" pitchFamily="34" charset="0"/>
                <a:cs typeface="Calibri" panose="020F0502020204030204" pitchFamily="34" charset="0"/>
              </a:rPr>
              <a:t>إحاطة بشأن مدونة قواعد السلوك </a:t>
            </a:r>
            <a:endParaRPr lang="en-US" sz="2000" dirty="0">
              <a:ea typeface="Calibri" panose="020F0502020204030204" pitchFamily="34" charset="0"/>
              <a:cs typeface="Calibri" panose="020F0502020204030204" pitchFamily="34" charset="0"/>
            </a:endParaRPr>
          </a:p>
        </p:txBody>
      </p:sp>
      <p:sp>
        <p:nvSpPr>
          <p:cNvPr id="10" name="TextBox 9">
            <a:extLst>
              <a:ext uri="{FF2B5EF4-FFF2-40B4-BE49-F238E27FC236}">
                <a16:creationId xmlns:a16="http://schemas.microsoft.com/office/drawing/2014/main" id="{1A4646AE-10E2-C8F5-5C14-B675A6BD4086}"/>
              </a:ext>
            </a:extLst>
          </p:cNvPr>
          <p:cNvSpPr txBox="1"/>
          <p:nvPr/>
        </p:nvSpPr>
        <p:spPr>
          <a:xfrm>
            <a:off x="10719620" y="3655129"/>
            <a:ext cx="6438080" cy="369332"/>
          </a:xfrm>
          <a:prstGeom prst="rect">
            <a:avLst/>
          </a:prstGeom>
          <a:solidFill>
            <a:schemeClr val="bg2"/>
          </a:solidFill>
        </p:spPr>
        <p:txBody>
          <a:bodyPr wrap="square" rtlCol="0">
            <a:spAutoFit/>
          </a:bodyPr>
          <a:lstStyle/>
          <a:p>
            <a:pPr algn="r" rtl="1"/>
            <a:r>
              <a:rPr lang="ar-JO" sz="1800" dirty="0">
                <a:effectLst/>
                <a:ea typeface="Calibri" panose="020F0502020204030204" pitchFamily="34" charset="0"/>
                <a:cs typeface="Calibri" panose="020F0502020204030204" pitchFamily="34" charset="0"/>
              </a:rPr>
              <a:t>المشاركة المجتمعية والمساءلة في التقييمات</a:t>
            </a:r>
            <a:endParaRPr lang="en-US" sz="2000" dirty="0">
              <a:ea typeface="Calibri" panose="020F0502020204030204" pitchFamily="34" charset="0"/>
              <a:cs typeface="Calibri" panose="020F0502020204030204" pitchFamily="34" charset="0"/>
            </a:endParaRPr>
          </a:p>
        </p:txBody>
      </p:sp>
      <p:sp>
        <p:nvSpPr>
          <p:cNvPr id="11" name="TextBox 10">
            <a:extLst>
              <a:ext uri="{FF2B5EF4-FFF2-40B4-BE49-F238E27FC236}">
                <a16:creationId xmlns:a16="http://schemas.microsoft.com/office/drawing/2014/main" id="{6FCD2341-5529-CC8F-3824-B81A4709CCB6}"/>
              </a:ext>
            </a:extLst>
          </p:cNvPr>
          <p:cNvSpPr txBox="1"/>
          <p:nvPr/>
        </p:nvSpPr>
        <p:spPr>
          <a:xfrm>
            <a:off x="10719620" y="4454409"/>
            <a:ext cx="6438080" cy="369332"/>
          </a:xfrm>
          <a:prstGeom prst="rect">
            <a:avLst/>
          </a:prstGeom>
          <a:solidFill>
            <a:schemeClr val="bg2"/>
          </a:solidFill>
        </p:spPr>
        <p:txBody>
          <a:bodyPr wrap="square" rtlCol="0">
            <a:spAutoFit/>
          </a:bodyPr>
          <a:lstStyle/>
          <a:p>
            <a:pPr algn="r" rtl="1"/>
            <a:r>
              <a:rPr lang="ar-JO" sz="1800" dirty="0">
                <a:effectLst/>
                <a:ea typeface="Calibri" panose="020F0502020204030204" pitchFamily="34" charset="0"/>
                <a:cs typeface="Calibri" panose="020F0502020204030204" pitchFamily="34" charset="0"/>
              </a:rPr>
              <a:t>ورقة أسئلة وأجوبة للمتطوعين </a:t>
            </a:r>
            <a:endParaRPr lang="en-US" sz="2000" dirty="0">
              <a:ea typeface="Calibri" panose="020F0502020204030204" pitchFamily="34" charset="0"/>
              <a:cs typeface="Calibri" panose="020F0502020204030204" pitchFamily="34" charset="0"/>
            </a:endParaRPr>
          </a:p>
        </p:txBody>
      </p:sp>
      <p:sp>
        <p:nvSpPr>
          <p:cNvPr id="12" name="TextBox 11">
            <a:extLst>
              <a:ext uri="{FF2B5EF4-FFF2-40B4-BE49-F238E27FC236}">
                <a16:creationId xmlns:a16="http://schemas.microsoft.com/office/drawing/2014/main" id="{EB3D521C-496D-D646-C4AE-AD858FE36BF0}"/>
              </a:ext>
            </a:extLst>
          </p:cNvPr>
          <p:cNvSpPr txBox="1"/>
          <p:nvPr/>
        </p:nvSpPr>
        <p:spPr>
          <a:xfrm>
            <a:off x="10719619" y="5198126"/>
            <a:ext cx="6438081" cy="400110"/>
          </a:xfrm>
          <a:prstGeom prst="rect">
            <a:avLst/>
          </a:prstGeom>
          <a:solidFill>
            <a:schemeClr val="bg2"/>
          </a:solidFill>
        </p:spPr>
        <p:txBody>
          <a:bodyPr wrap="square" rtlCol="0">
            <a:spAutoFit/>
          </a:bodyPr>
          <a:lstStyle/>
          <a:p>
            <a:pPr algn="r" rtl="1"/>
            <a:r>
              <a:rPr lang="ar-JO" sz="2000" dirty="0">
                <a:ea typeface="Calibri" panose="020F0502020204030204" pitchFamily="34" charset="0"/>
                <a:cs typeface="Calibri" panose="020F0502020204030204" pitchFamily="34" charset="0"/>
              </a:rPr>
              <a:t>مجموعة التغذية الراجعة</a:t>
            </a:r>
            <a:endParaRPr lang="en-US" sz="2000" dirty="0">
              <a:ea typeface="Calibri" panose="020F0502020204030204" pitchFamily="34" charset="0"/>
              <a:cs typeface="Calibri" panose="020F0502020204030204" pitchFamily="34" charset="0"/>
            </a:endParaRPr>
          </a:p>
        </p:txBody>
      </p:sp>
      <p:sp>
        <p:nvSpPr>
          <p:cNvPr id="16" name="TextBox 15">
            <a:extLst>
              <a:ext uri="{FF2B5EF4-FFF2-40B4-BE49-F238E27FC236}">
                <a16:creationId xmlns:a16="http://schemas.microsoft.com/office/drawing/2014/main" id="{71DE2BD2-A24A-7552-E481-A5054C3B0D5A}"/>
              </a:ext>
            </a:extLst>
          </p:cNvPr>
          <p:cNvSpPr txBox="1"/>
          <p:nvPr/>
        </p:nvSpPr>
        <p:spPr>
          <a:xfrm>
            <a:off x="10719621" y="5960894"/>
            <a:ext cx="6438080" cy="405159"/>
          </a:xfrm>
          <a:prstGeom prst="rect">
            <a:avLst/>
          </a:prstGeom>
          <a:solidFill>
            <a:schemeClr val="bg2"/>
          </a:solidFill>
        </p:spPr>
        <p:txBody>
          <a:bodyPr wrap="square" rtlCol="0">
            <a:spAutoFit/>
          </a:bodyPr>
          <a:lstStyle/>
          <a:p>
            <a:pPr algn="r" rtl="1"/>
            <a:r>
              <a:rPr lang="ar-JO" sz="2000" dirty="0">
                <a:ea typeface="Calibri" panose="020F0502020204030204" pitchFamily="34" charset="0"/>
                <a:cs typeface="Calibri" panose="020F0502020204030204" pitchFamily="34" charset="0"/>
              </a:rPr>
              <a:t>الإسأليب التشاركية لمعايير الإختيار</a:t>
            </a:r>
            <a:endParaRPr lang="en-US" sz="2000" dirty="0">
              <a:ea typeface="Calibri" panose="020F0502020204030204" pitchFamily="34" charset="0"/>
              <a:cs typeface="Calibri" panose="020F0502020204030204" pitchFamily="34" charset="0"/>
            </a:endParaRPr>
          </a:p>
        </p:txBody>
      </p:sp>
      <p:sp>
        <p:nvSpPr>
          <p:cNvPr id="18" name="TextBox 17">
            <a:extLst>
              <a:ext uri="{FF2B5EF4-FFF2-40B4-BE49-F238E27FC236}">
                <a16:creationId xmlns:a16="http://schemas.microsoft.com/office/drawing/2014/main" id="{0BD9C261-798F-1C5B-CEA5-1312B2BA4CF4}"/>
              </a:ext>
            </a:extLst>
          </p:cNvPr>
          <p:cNvSpPr txBox="1"/>
          <p:nvPr/>
        </p:nvSpPr>
        <p:spPr>
          <a:xfrm>
            <a:off x="10711074" y="6582233"/>
            <a:ext cx="6446626" cy="400110"/>
          </a:xfrm>
          <a:prstGeom prst="rect">
            <a:avLst/>
          </a:prstGeom>
          <a:solidFill>
            <a:schemeClr val="bg2"/>
          </a:solidFill>
        </p:spPr>
        <p:txBody>
          <a:bodyPr wrap="square" rtlCol="0">
            <a:spAutoFit/>
          </a:bodyPr>
          <a:lstStyle/>
          <a:p>
            <a:pPr algn="r" rtl="1"/>
            <a:r>
              <a:rPr lang="ar-JO" sz="2000" dirty="0">
                <a:ea typeface="Calibri" panose="020F0502020204030204" pitchFamily="34" charset="0"/>
                <a:cs typeface="Calibri" panose="020F0502020204030204" pitchFamily="34" charset="0"/>
              </a:rPr>
              <a:t>إرشادات استراتيجية الخروج.</a:t>
            </a:r>
            <a:endParaRPr lang="en-US" sz="2000" dirty="0">
              <a:ea typeface="Calibri" panose="020F0502020204030204" pitchFamily="34" charset="0"/>
              <a:cs typeface="Calibri" panose="020F0502020204030204" pitchFamily="34" charset="0"/>
            </a:endParaRPr>
          </a:p>
        </p:txBody>
      </p:sp>
      <p:sp>
        <p:nvSpPr>
          <p:cNvPr id="20" name="TextBox 19">
            <a:extLst>
              <a:ext uri="{FF2B5EF4-FFF2-40B4-BE49-F238E27FC236}">
                <a16:creationId xmlns:a16="http://schemas.microsoft.com/office/drawing/2014/main" id="{C2D431BF-76E6-4E24-44EA-BF83CB629573}"/>
              </a:ext>
            </a:extLst>
          </p:cNvPr>
          <p:cNvSpPr txBox="1"/>
          <p:nvPr/>
        </p:nvSpPr>
        <p:spPr>
          <a:xfrm>
            <a:off x="10757986" y="7102145"/>
            <a:ext cx="6454764" cy="400110"/>
          </a:xfrm>
          <a:prstGeom prst="rect">
            <a:avLst/>
          </a:prstGeom>
          <a:solidFill>
            <a:schemeClr val="bg2"/>
          </a:solidFill>
        </p:spPr>
        <p:txBody>
          <a:bodyPr wrap="square" rtlCol="0">
            <a:spAutoFit/>
          </a:bodyPr>
          <a:lstStyle/>
          <a:p>
            <a:pPr algn="r" rtl="1"/>
            <a:r>
              <a:rPr lang="ar-JO" sz="2000" dirty="0">
                <a:ea typeface="Calibri" panose="020F0502020204030204" pitchFamily="34" charset="0"/>
                <a:cs typeface="Calibri" panose="020F0502020204030204" pitchFamily="34" charset="0"/>
              </a:rPr>
              <a:t>تغيير السلوك ومصادر التواصل بشأن المخاطر والمشاركة المجتمعية</a:t>
            </a:r>
            <a:endParaRPr lang="en-US" sz="2000" dirty="0">
              <a:ea typeface="Calibri" panose="020F0502020204030204" pitchFamily="34" charset="0"/>
              <a:cs typeface="Calibri" panose="020F0502020204030204" pitchFamily="34" charset="0"/>
            </a:endParaRPr>
          </a:p>
        </p:txBody>
      </p:sp>
      <p:sp>
        <p:nvSpPr>
          <p:cNvPr id="22" name="TextBox 21">
            <a:extLst>
              <a:ext uri="{FF2B5EF4-FFF2-40B4-BE49-F238E27FC236}">
                <a16:creationId xmlns:a16="http://schemas.microsoft.com/office/drawing/2014/main" id="{9DABC9DB-7164-9CEB-51E8-599B9719C0A0}"/>
              </a:ext>
            </a:extLst>
          </p:cNvPr>
          <p:cNvSpPr txBox="1"/>
          <p:nvPr/>
        </p:nvSpPr>
        <p:spPr>
          <a:xfrm>
            <a:off x="10757986" y="7778111"/>
            <a:ext cx="6399714" cy="414418"/>
          </a:xfrm>
          <a:prstGeom prst="rect">
            <a:avLst/>
          </a:prstGeom>
          <a:solidFill>
            <a:schemeClr val="bg2"/>
          </a:solidFill>
        </p:spPr>
        <p:txBody>
          <a:bodyPr wrap="square" rtlCol="0">
            <a:spAutoFit/>
          </a:bodyPr>
          <a:lstStyle/>
          <a:p>
            <a:pPr algn="r" rtl="1"/>
            <a:r>
              <a:rPr lang="ar-JO" sz="2000" dirty="0">
                <a:ea typeface="Calibri" panose="020F0502020204030204" pitchFamily="34" charset="0"/>
                <a:cs typeface="Calibri" panose="020F0502020204030204" pitchFamily="34" charset="0"/>
              </a:rPr>
              <a:t>وضع خطة طوارئ للمشاركة المجتمعية والمساءلة</a:t>
            </a:r>
            <a:endParaRPr lang="en-US" sz="2000" dirty="0">
              <a:ea typeface="Calibri" panose="020F0502020204030204" pitchFamily="34" charset="0"/>
              <a:cs typeface="Calibri" panose="020F0502020204030204" pitchFamily="34" charset="0"/>
            </a:endParaRPr>
          </a:p>
        </p:txBody>
      </p:sp>
      <p:sp>
        <p:nvSpPr>
          <p:cNvPr id="24" name="TextBox 23">
            <a:extLst>
              <a:ext uri="{FF2B5EF4-FFF2-40B4-BE49-F238E27FC236}">
                <a16:creationId xmlns:a16="http://schemas.microsoft.com/office/drawing/2014/main" id="{38C4CF34-8B67-12DA-8FE5-02311BCCD20E}"/>
              </a:ext>
            </a:extLst>
          </p:cNvPr>
          <p:cNvSpPr txBox="1"/>
          <p:nvPr/>
        </p:nvSpPr>
        <p:spPr>
          <a:xfrm>
            <a:off x="10719620" y="8214805"/>
            <a:ext cx="6493130" cy="707886"/>
          </a:xfrm>
          <a:prstGeom prst="rect">
            <a:avLst/>
          </a:prstGeom>
          <a:solidFill>
            <a:schemeClr val="bg2"/>
          </a:solidFill>
        </p:spPr>
        <p:txBody>
          <a:bodyPr wrap="square" rtlCol="0">
            <a:spAutoFit/>
          </a:bodyPr>
          <a:lstStyle/>
          <a:p>
            <a:pPr algn="r" rtl="1"/>
            <a:r>
              <a:rPr lang="ar-JO" sz="2000" dirty="0">
                <a:ea typeface="Calibri" panose="020F0502020204030204" pitchFamily="34" charset="0"/>
                <a:cs typeface="Calibri" panose="020F0502020204030204" pitchFamily="34" charset="0"/>
              </a:rPr>
              <a:t>إجراءات التشغيل الموحدة للمشاركة المجتمعية والمساءلة في عمليات طوارئ الإتحاد الدولي لجمعيات الصليب الأحمر والهلال الأحمر</a:t>
            </a:r>
            <a:endParaRPr lang="en-US" sz="2000" dirty="0">
              <a:ea typeface="Calibri" panose="020F0502020204030204" pitchFamily="34" charset="0"/>
              <a:cs typeface="Calibri" panose="020F0502020204030204" pitchFamily="34" charset="0"/>
            </a:endParaRPr>
          </a:p>
        </p:txBody>
      </p:sp>
      <p:sp>
        <p:nvSpPr>
          <p:cNvPr id="30" name="TextBox 29">
            <a:extLst>
              <a:ext uri="{FF2B5EF4-FFF2-40B4-BE49-F238E27FC236}">
                <a16:creationId xmlns:a16="http://schemas.microsoft.com/office/drawing/2014/main" id="{79013ABC-60FF-F3BF-8E00-CFA62425FE7D}"/>
              </a:ext>
            </a:extLst>
          </p:cNvPr>
          <p:cNvSpPr txBox="1"/>
          <p:nvPr/>
        </p:nvSpPr>
        <p:spPr>
          <a:xfrm>
            <a:off x="10757986" y="9031233"/>
            <a:ext cx="6454764" cy="400110"/>
          </a:xfrm>
          <a:prstGeom prst="rect">
            <a:avLst/>
          </a:prstGeom>
          <a:solidFill>
            <a:schemeClr val="bg2"/>
          </a:solidFill>
        </p:spPr>
        <p:txBody>
          <a:bodyPr wrap="square" rtlCol="0">
            <a:spAutoFit/>
          </a:bodyPr>
          <a:lstStyle/>
          <a:p>
            <a:pPr algn="r" rtl="1"/>
            <a:r>
              <a:rPr lang="ar-JO" sz="2000" dirty="0">
                <a:ea typeface="Calibri" panose="020F0502020204030204" pitchFamily="34" charset="0"/>
                <a:cs typeface="Calibri" panose="020F0502020204030204" pitchFamily="34" charset="0"/>
              </a:rPr>
              <a:t>القائمة المرجعية للمشاركة المجتمعية والمساءلة في القطاعات والأدوار</a:t>
            </a:r>
            <a:endParaRPr lang="en-US" sz="2000" dirty="0">
              <a:ea typeface="Calibri" panose="020F0502020204030204" pitchFamily="34" charset="0"/>
              <a:cs typeface="Calibri" panose="020F0502020204030204" pitchFamily="34" charset="0"/>
            </a:endParaRPr>
          </a:p>
        </p:txBody>
      </p:sp>
      <p:sp>
        <p:nvSpPr>
          <p:cNvPr id="32" name="TextBox 31">
            <a:extLst>
              <a:ext uri="{FF2B5EF4-FFF2-40B4-BE49-F238E27FC236}">
                <a16:creationId xmlns:a16="http://schemas.microsoft.com/office/drawing/2014/main" id="{C0522A08-E6B9-D8B5-A8BE-A4476445D909}"/>
              </a:ext>
            </a:extLst>
          </p:cNvPr>
          <p:cNvSpPr txBox="1"/>
          <p:nvPr/>
        </p:nvSpPr>
        <p:spPr>
          <a:xfrm>
            <a:off x="10757987" y="9680602"/>
            <a:ext cx="6399713" cy="400110"/>
          </a:xfrm>
          <a:prstGeom prst="rect">
            <a:avLst/>
          </a:prstGeom>
          <a:solidFill>
            <a:schemeClr val="bg2"/>
          </a:solidFill>
        </p:spPr>
        <p:txBody>
          <a:bodyPr wrap="square" rtlCol="0">
            <a:spAutoFit/>
          </a:bodyPr>
          <a:lstStyle/>
          <a:p>
            <a:pPr algn="r" rtl="1"/>
            <a:r>
              <a:rPr lang="ar-JO" sz="2000" dirty="0">
                <a:ea typeface="Calibri" panose="020F0502020204030204" pitchFamily="34" charset="0"/>
                <a:cs typeface="Calibri" panose="020F0502020204030204" pitchFamily="34" charset="0"/>
              </a:rPr>
              <a:t>إحاطة بشأن المشاركة المجتمعية والمساءلة في حالات الطوارئ</a:t>
            </a:r>
            <a:endParaRPr lang="en-US" sz="2000" dirty="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57136108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AE7418E3-48DB-6B4F-B9C0-6595B5C59320}"/>
              </a:ext>
            </a:extLst>
          </p:cNvPr>
          <p:cNvSpPr>
            <a:spLocks noGrp="1"/>
          </p:cNvSpPr>
          <p:nvPr>
            <p:ph type="pic" sz="quarter" idx="10"/>
          </p:nvPr>
        </p:nvSpPr>
        <p:spPr/>
        <p:txBody>
          <a:bodyPr/>
          <a:lstStyle/>
          <a:p>
            <a:endParaRPr lang="en-US" dirty="0"/>
          </a:p>
        </p:txBody>
      </p:sp>
      <p:sp>
        <p:nvSpPr>
          <p:cNvPr id="4" name="Title 3">
            <a:extLst>
              <a:ext uri="{FF2B5EF4-FFF2-40B4-BE49-F238E27FC236}">
                <a16:creationId xmlns:a16="http://schemas.microsoft.com/office/drawing/2014/main" id="{2DC7AA3B-5DDC-7E4E-B8B8-CA2270DB619B}"/>
              </a:ext>
            </a:extLst>
          </p:cNvPr>
          <p:cNvSpPr>
            <a:spLocks noGrp="1"/>
          </p:cNvSpPr>
          <p:nvPr>
            <p:ph type="title"/>
          </p:nvPr>
        </p:nvSpPr>
        <p:spPr>
          <a:xfrm>
            <a:off x="9639946" y="6301443"/>
            <a:ext cx="8199691" cy="2490076"/>
          </a:xfrm>
        </p:spPr>
        <p:txBody>
          <a:bodyPr/>
          <a:lstStyle/>
          <a:p>
            <a:r>
              <a:rPr lang="ar-JO" sz="4400" dirty="0">
                <a:solidFill>
                  <a:srgbClr val="E00000"/>
                </a:solidFill>
                <a:latin typeface="Calibri" panose="020F0502020204030204" pitchFamily="34" charset="0"/>
                <a:ea typeface="Calibri" panose="020F0502020204030204" pitchFamily="34" charset="0"/>
                <a:cs typeface="Calibri" panose="020F0502020204030204" pitchFamily="34" charset="0"/>
              </a:rPr>
              <a:t>10 إجراءات أساسية للمشاركة المجتمعية والمساءلة في حالات الطوارئ.</a:t>
            </a:r>
            <a:br>
              <a:rPr lang="ar-JO" sz="4400" dirty="0">
                <a:solidFill>
                  <a:schemeClr val="tx1"/>
                </a:solidFill>
                <a:latin typeface="Calibri" panose="020F0502020204030204" pitchFamily="34" charset="0"/>
                <a:ea typeface="Calibri" panose="020F0502020204030204" pitchFamily="34" charset="0"/>
                <a:cs typeface="Calibri" panose="020F0502020204030204" pitchFamily="34" charset="0"/>
              </a:rPr>
            </a:br>
            <a:br>
              <a:rPr lang="ar-JO" sz="4400" dirty="0">
                <a:solidFill>
                  <a:schemeClr val="tx1"/>
                </a:solidFill>
                <a:latin typeface="Calibri" panose="020F0502020204030204" pitchFamily="34" charset="0"/>
                <a:ea typeface="Calibri" panose="020F0502020204030204" pitchFamily="34" charset="0"/>
                <a:cs typeface="Calibri" panose="020F0502020204030204" pitchFamily="34" charset="0"/>
              </a:rPr>
            </a:br>
            <a:r>
              <a:rPr lang="ar-JO" sz="4400" dirty="0">
                <a:solidFill>
                  <a:schemeClr val="tx1"/>
                </a:solidFill>
                <a:latin typeface="Calibri" panose="020F0502020204030204" pitchFamily="34" charset="0"/>
                <a:ea typeface="Calibri" panose="020F0502020204030204" pitchFamily="34" charset="0"/>
                <a:cs typeface="Calibri" panose="020F0502020204030204" pitchFamily="34" charset="0"/>
              </a:rPr>
              <a:t>الجلسة الثانية</a:t>
            </a:r>
            <a:endParaRPr lang="en-GB" sz="4400"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58632395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843D697-24E8-D849-B386-8207BDA3763E}"/>
              </a:ext>
            </a:extLst>
          </p:cNvPr>
          <p:cNvSpPr txBox="1"/>
          <p:nvPr/>
        </p:nvSpPr>
        <p:spPr>
          <a:xfrm>
            <a:off x="3483517" y="5450612"/>
            <a:ext cx="13498312" cy="1600438"/>
          </a:xfrm>
          <a:prstGeom prst="rect">
            <a:avLst/>
          </a:prstGeom>
          <a:noFill/>
        </p:spPr>
        <p:txBody>
          <a:bodyPr wrap="square" rtlCol="0">
            <a:spAutoFit/>
          </a:bodyPr>
          <a:lstStyle/>
          <a:p>
            <a:pPr algn="r" rtl="1">
              <a:spcAft>
                <a:spcPts val="1200"/>
              </a:spcAft>
            </a:pPr>
            <a:r>
              <a:rPr lang="ar-JO" sz="4400" b="1" dirty="0">
                <a:solidFill>
                  <a:schemeClr val="tx2"/>
                </a:solidFill>
                <a:ea typeface="Calibri" panose="020F0502020204030204" pitchFamily="34" charset="0"/>
                <a:cs typeface="Calibri" panose="020F0502020204030204" pitchFamily="34" charset="0"/>
              </a:rPr>
              <a:t>تمرين جماعي (10 دقائق)</a:t>
            </a:r>
            <a:endParaRPr lang="en-US" sz="4400" b="1" dirty="0">
              <a:solidFill>
                <a:schemeClr val="tx2"/>
              </a:solidFill>
              <a:ea typeface="Calibri" panose="020F0502020204030204" pitchFamily="34" charset="0"/>
              <a:cs typeface="Calibri" panose="020F0502020204030204" pitchFamily="34" charset="0"/>
            </a:endParaRPr>
          </a:p>
          <a:p>
            <a:pPr algn="r" rtl="1"/>
            <a:r>
              <a:rPr lang="ar-JO" sz="4400" b="1" dirty="0">
                <a:solidFill>
                  <a:schemeClr val="accent3"/>
                </a:solidFill>
                <a:ea typeface="Calibri" panose="020F0502020204030204" pitchFamily="34" charset="0"/>
                <a:cs typeface="Calibri" panose="020F0502020204030204" pitchFamily="34" charset="0"/>
              </a:rPr>
              <a:t>الإجراءات الأساسية للمشاركة المجتمعية والمساءلة في حالات الطوارئ</a:t>
            </a:r>
            <a:endParaRPr lang="en-US" sz="4400" b="1" dirty="0">
              <a:solidFill>
                <a:schemeClr val="accent3"/>
              </a:solidFill>
              <a:ea typeface="Calibri" panose="020F050202020403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D2EF909D-DF3A-C14D-8A02-43B775E72E45}"/>
              </a:ext>
            </a:extLst>
          </p:cNvPr>
          <p:cNvSpPr txBox="1"/>
          <p:nvPr/>
        </p:nvSpPr>
        <p:spPr>
          <a:xfrm>
            <a:off x="3136799" y="7652301"/>
            <a:ext cx="13700651" cy="1786195"/>
          </a:xfrm>
          <a:prstGeom prst="rect">
            <a:avLst/>
          </a:prstGeom>
          <a:noFill/>
        </p:spPr>
        <p:txBody>
          <a:bodyPr wrap="square" rtlCol="0">
            <a:spAutoFit/>
          </a:bodyPr>
          <a:lstStyle/>
          <a:p>
            <a:pPr marL="514350" indent="-514350" algn="just" rtl="1">
              <a:lnSpc>
                <a:spcPts val="3660"/>
              </a:lnSpc>
              <a:spcAft>
                <a:spcPts val="2400"/>
              </a:spcAft>
              <a:buClr>
                <a:srgbClr val="FF0000"/>
              </a:buClr>
              <a:buFont typeface="+mj-lt"/>
              <a:buAutoNum type="arabicPeriod"/>
            </a:pPr>
            <a:r>
              <a:rPr lang="ar-JO" sz="2400" b="1" dirty="0">
                <a:solidFill>
                  <a:schemeClr val="bg1"/>
                </a:solidFill>
                <a:ea typeface="Calibri" panose="020F0502020204030204" pitchFamily="34" charset="0"/>
                <a:cs typeface="Calibri" panose="020F0502020204030204" pitchFamily="34" charset="0"/>
              </a:rPr>
              <a:t>تحصل كل مجموعة على الإجراءات الـ 10 الأساسية للمشاركة المجتمعية والمساءلة في حالات الطوارئ على لوحة جامبورد الخاصة بها.</a:t>
            </a:r>
            <a:endParaRPr lang="en-GB" sz="2400" b="1" dirty="0">
              <a:solidFill>
                <a:schemeClr val="bg1"/>
              </a:solidFill>
              <a:ea typeface="Calibri" panose="020F0502020204030204" pitchFamily="34" charset="0"/>
              <a:cs typeface="Calibri" panose="020F0502020204030204" pitchFamily="34" charset="0"/>
            </a:endParaRPr>
          </a:p>
          <a:p>
            <a:pPr marL="514350" indent="-514350" algn="just" rtl="1">
              <a:lnSpc>
                <a:spcPts val="3660"/>
              </a:lnSpc>
              <a:spcAft>
                <a:spcPts val="2400"/>
              </a:spcAft>
              <a:buClr>
                <a:srgbClr val="FF0000"/>
              </a:buClr>
              <a:buFont typeface="+mj-lt"/>
              <a:buAutoNum type="arabicPeriod"/>
            </a:pPr>
            <a:r>
              <a:rPr lang="ar-JO" sz="2400" b="1" dirty="0">
                <a:solidFill>
                  <a:schemeClr val="bg1"/>
                </a:solidFill>
                <a:ea typeface="Calibri" panose="020F0502020204030204" pitchFamily="34" charset="0"/>
                <a:cs typeface="Calibri" panose="020F0502020204030204" pitchFamily="34" charset="0"/>
              </a:rPr>
              <a:t>تحديد مرحلة الإستجابة التي يجب أن يحدث فيها كل إجراء – تقييم الحالة الطارئة أو تخطيط الإستجابة أو تنفيذها أو تقديرها.</a:t>
            </a:r>
            <a:endParaRPr lang="en-GB" sz="2400" b="1" dirty="0">
              <a:solidFill>
                <a:schemeClr val="bg1"/>
              </a:solidFill>
              <a:ea typeface="Calibri" panose="020F0502020204030204" pitchFamily="34" charset="0"/>
              <a:cs typeface="Calibri" panose="020F0502020204030204" pitchFamily="34" charset="0"/>
            </a:endParaRPr>
          </a:p>
        </p:txBody>
      </p:sp>
      <p:grpSp>
        <p:nvGrpSpPr>
          <p:cNvPr id="8" name="Group 7">
            <a:extLst>
              <a:ext uri="{FF2B5EF4-FFF2-40B4-BE49-F238E27FC236}">
                <a16:creationId xmlns:a16="http://schemas.microsoft.com/office/drawing/2014/main" id="{5678EC11-4382-C54F-9485-6FB22C59C4CF}"/>
              </a:ext>
            </a:extLst>
          </p:cNvPr>
          <p:cNvGrpSpPr>
            <a:grpSpLocks noChangeAspect="1"/>
          </p:cNvGrpSpPr>
          <p:nvPr/>
        </p:nvGrpSpPr>
        <p:grpSpPr>
          <a:xfrm>
            <a:off x="692178" y="5144294"/>
            <a:ext cx="2444621" cy="2336184"/>
            <a:chOff x="9817404" y="685187"/>
            <a:chExt cx="3283485" cy="3481483"/>
          </a:xfrm>
        </p:grpSpPr>
        <p:sp>
          <p:nvSpPr>
            <p:cNvPr id="9" name="Oval 8">
              <a:extLst>
                <a:ext uri="{FF2B5EF4-FFF2-40B4-BE49-F238E27FC236}">
                  <a16:creationId xmlns:a16="http://schemas.microsoft.com/office/drawing/2014/main" id="{261D9580-638C-1A41-848E-B4DAC057C270}"/>
                </a:ext>
              </a:extLst>
            </p:cNvPr>
            <p:cNvSpPr/>
            <p:nvPr/>
          </p:nvSpPr>
          <p:spPr>
            <a:xfrm>
              <a:off x="10012964" y="944155"/>
              <a:ext cx="3001108" cy="3001108"/>
            </a:xfrm>
            <a:prstGeom prst="ellipse">
              <a:avLst/>
            </a:prstGeom>
            <a:solidFill>
              <a:srgbClr val="EBECE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D82CE9CF-7A6C-F141-8617-DF428FD1A8F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9817404" y="685187"/>
              <a:ext cx="3283485" cy="3481483"/>
            </a:xfrm>
            <a:prstGeom prst="rect">
              <a:avLst/>
            </a:prstGeom>
          </p:spPr>
        </p:pic>
      </p:grpSp>
      <p:pic>
        <p:nvPicPr>
          <p:cNvPr id="7" name="Picture Placeholder 6" descr="A picture containing person, group&#10;&#10;Description automatically generated">
            <a:extLst>
              <a:ext uri="{FF2B5EF4-FFF2-40B4-BE49-F238E27FC236}">
                <a16:creationId xmlns:a16="http://schemas.microsoft.com/office/drawing/2014/main" id="{A238A9DF-8173-134B-9B9C-60A3E00169C5}"/>
              </a:ext>
            </a:extLst>
          </p:cNvPr>
          <p:cNvPicPr>
            <a:picLocks noGrp="1" noChangeAspect="1"/>
          </p:cNvPicPr>
          <p:nvPr>
            <p:ph type="pic" sz="quarter" idx="10"/>
          </p:nvPr>
        </p:nvPicPr>
        <p:blipFill>
          <a:blip r:embed="rId4" cstate="screen">
            <a:extLst>
              <a:ext uri="{28A0092B-C50C-407E-A947-70E740481C1C}">
                <a14:useLocalDpi xmlns:a14="http://schemas.microsoft.com/office/drawing/2010/main"/>
              </a:ext>
            </a:extLst>
          </a:blip>
          <a:srcRect/>
          <a:stretch>
            <a:fillRect/>
          </a:stretch>
        </p:blipFill>
        <p:spPr/>
      </p:pic>
      <p:sp>
        <p:nvSpPr>
          <p:cNvPr id="2" name="TextBox 1">
            <a:extLst>
              <a:ext uri="{FF2B5EF4-FFF2-40B4-BE49-F238E27FC236}">
                <a16:creationId xmlns:a16="http://schemas.microsoft.com/office/drawing/2014/main" id="{BB67F9E5-CB8A-A557-24E0-56F32B07ECF5}"/>
              </a:ext>
            </a:extLst>
          </p:cNvPr>
          <p:cNvSpPr txBox="1"/>
          <p:nvPr/>
        </p:nvSpPr>
        <p:spPr>
          <a:xfrm>
            <a:off x="0" y="9918700"/>
            <a:ext cx="837776" cy="369888"/>
          </a:xfrm>
          <a:prstGeom prst="rect">
            <a:avLst/>
          </a:prstGeom>
          <a:solidFill>
            <a:schemeClr val="bg2"/>
          </a:solidFill>
        </p:spPr>
        <p:txBody>
          <a:bodyPr wrap="square" rtlCol="0">
            <a:spAutoFit/>
          </a:bodyPr>
          <a:lstStyle/>
          <a:p>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953382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850A265-00B6-0D41-A8C5-8EE3FF3A7D47}"/>
              </a:ext>
            </a:extLst>
          </p:cNvPr>
          <p:cNvSpPr txBox="1"/>
          <p:nvPr/>
        </p:nvSpPr>
        <p:spPr>
          <a:xfrm>
            <a:off x="322228" y="507996"/>
            <a:ext cx="6196559" cy="2311082"/>
          </a:xfrm>
          <a:prstGeom prst="rect">
            <a:avLst/>
          </a:prstGeom>
          <a:noFill/>
        </p:spPr>
        <p:txBody>
          <a:bodyPr wrap="square" rtlCol="0">
            <a:spAutoFit/>
          </a:bodyPr>
          <a:lstStyle/>
          <a:p>
            <a:pPr algn="just" rtl="1">
              <a:lnSpc>
                <a:spcPct val="80000"/>
              </a:lnSpc>
              <a:spcAft>
                <a:spcPts val="300"/>
              </a:spcAft>
            </a:pPr>
            <a:r>
              <a:rPr lang="ar-JO" sz="4400" b="1" dirty="0">
                <a:solidFill>
                  <a:schemeClr val="tx2"/>
                </a:solidFill>
                <a:ea typeface="Calibri" panose="020F0502020204030204" pitchFamily="34" charset="0"/>
                <a:cs typeface="Calibri" panose="020F0502020204030204" pitchFamily="34" charset="0"/>
              </a:rPr>
              <a:t>الإجراءات الـ 10 الاساسية</a:t>
            </a:r>
            <a:r>
              <a:rPr lang="en-US" sz="4400" b="1" dirty="0">
                <a:solidFill>
                  <a:schemeClr val="tx2"/>
                </a:solidFill>
                <a:ea typeface="Calibri" panose="020F0502020204030204" pitchFamily="34" charset="0"/>
                <a:cs typeface="Calibri" panose="020F0502020204030204" pitchFamily="34" charset="0"/>
              </a:rPr>
              <a:t> </a:t>
            </a:r>
            <a:r>
              <a:rPr lang="ar-JO" sz="4400" b="1" dirty="0">
                <a:solidFill>
                  <a:schemeClr val="tx2"/>
                </a:solidFill>
                <a:ea typeface="Calibri" panose="020F0502020204030204" pitchFamily="34" charset="0"/>
                <a:cs typeface="Calibri" panose="020F0502020204030204" pitchFamily="34" charset="0"/>
              </a:rPr>
              <a:t>للمشاركة المجتمعية والمساءلة في حالات الطوارئ</a:t>
            </a:r>
            <a:endParaRPr lang="en-US" sz="4400" b="1" dirty="0">
              <a:solidFill>
                <a:schemeClr val="tx2"/>
              </a:solidFill>
              <a:ea typeface="Calibri" panose="020F0502020204030204" pitchFamily="34" charset="0"/>
              <a:cs typeface="Calibri" panose="020F0502020204030204" pitchFamily="34" charset="0"/>
            </a:endParaRPr>
          </a:p>
          <a:p>
            <a:pPr algn="just" rtl="1">
              <a:lnSpc>
                <a:spcPct val="80000"/>
              </a:lnSpc>
              <a:spcAft>
                <a:spcPts val="300"/>
              </a:spcAft>
            </a:pPr>
            <a:r>
              <a:rPr lang="ar-JO" sz="4000" dirty="0">
                <a:solidFill>
                  <a:schemeClr val="accent3"/>
                </a:solidFill>
                <a:ea typeface="Calibri" panose="020F0502020204030204" pitchFamily="34" charset="0"/>
                <a:cs typeface="Calibri" panose="020F0502020204030204" pitchFamily="34" charset="0"/>
              </a:rPr>
              <a:t>هل تتفق مع ذلك؟</a:t>
            </a:r>
            <a:endParaRPr lang="en-US" sz="4000" dirty="0">
              <a:solidFill>
                <a:schemeClr val="accent3"/>
              </a:solidFill>
              <a:ea typeface="Calibri" panose="020F0502020204030204" pitchFamily="34" charset="0"/>
              <a:cs typeface="Calibri" panose="020F0502020204030204" pitchFamily="34" charset="0"/>
            </a:endParaRPr>
          </a:p>
        </p:txBody>
      </p:sp>
      <p:sp>
        <p:nvSpPr>
          <p:cNvPr id="9" name="TextBox 8">
            <a:extLst>
              <a:ext uri="{FF2B5EF4-FFF2-40B4-BE49-F238E27FC236}">
                <a16:creationId xmlns:a16="http://schemas.microsoft.com/office/drawing/2014/main" id="{434C682F-B818-C943-9BE1-814216A8D5B6}"/>
              </a:ext>
            </a:extLst>
          </p:cNvPr>
          <p:cNvSpPr txBox="1"/>
          <p:nvPr/>
        </p:nvSpPr>
        <p:spPr>
          <a:xfrm>
            <a:off x="322228" y="4706225"/>
            <a:ext cx="3691833" cy="469872"/>
          </a:xfrm>
          <a:prstGeom prst="rect">
            <a:avLst/>
          </a:prstGeom>
          <a:noFill/>
        </p:spPr>
        <p:txBody>
          <a:bodyPr wrap="square" numCol="1" spcCol="720000" rtlCol="0">
            <a:spAutoFit/>
          </a:bodyPr>
          <a:lstStyle>
            <a:defPPr>
              <a:defRPr lang="en-US"/>
            </a:defPPr>
            <a:lvl1pPr marL="342900" indent="-342900">
              <a:spcAft>
                <a:spcPts val="2400"/>
              </a:spcAft>
              <a:buClr>
                <a:srgbClr val="FF0000"/>
              </a:buClr>
              <a:buFont typeface="Arial" panose="020B0604020202020204" pitchFamily="34" charset="0"/>
              <a:buChar char="•"/>
              <a:defRPr sz="24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marL="457200" indent="-457200" algn="r" rtl="1">
              <a:lnSpc>
                <a:spcPct val="120000"/>
              </a:lnSpc>
              <a:spcAft>
                <a:spcPts val="1200"/>
              </a:spcAft>
              <a:buFont typeface="+mj-lt"/>
              <a:buAutoNum type="arabicPeriod" startAt="10"/>
            </a:pPr>
            <a:r>
              <a:rPr lang="ar-JO" sz="2200" dirty="0">
                <a:latin typeface="Calibri" panose="020F0502020204030204" pitchFamily="34" charset="0"/>
                <a:ea typeface="Calibri" panose="020F0502020204030204" pitchFamily="34" charset="0"/>
                <a:cs typeface="Calibri" panose="020F0502020204030204" pitchFamily="34" charset="0"/>
              </a:rPr>
              <a:t>إشراك المجتمع في عملية التقييم</a:t>
            </a:r>
            <a:endParaRPr lang="en-ZW" sz="2200" dirty="0">
              <a:latin typeface="Calibri" panose="020F0502020204030204" pitchFamily="34" charset="0"/>
              <a:ea typeface="Calibri" panose="020F0502020204030204" pitchFamily="34" charset="0"/>
              <a:cs typeface="Calibri" panose="020F0502020204030204" pitchFamily="34" charset="0"/>
            </a:endParaRPr>
          </a:p>
        </p:txBody>
      </p:sp>
      <p:graphicFrame>
        <p:nvGraphicFramePr>
          <p:cNvPr id="2" name="Diagram 1">
            <a:extLst>
              <a:ext uri="{FF2B5EF4-FFF2-40B4-BE49-F238E27FC236}">
                <a16:creationId xmlns:a16="http://schemas.microsoft.com/office/drawing/2014/main" id="{A792E09C-65C1-B34F-837A-C05A027338EA}"/>
              </a:ext>
            </a:extLst>
          </p:cNvPr>
          <p:cNvGraphicFramePr/>
          <p:nvPr>
            <p:extLst>
              <p:ext uri="{D42A27DB-BD31-4B8C-83A1-F6EECF244321}">
                <p14:modId xmlns:p14="http://schemas.microsoft.com/office/powerpoint/2010/main" val="220257924"/>
              </p:ext>
            </p:extLst>
          </p:nvPr>
        </p:nvGraphicFramePr>
        <p:xfrm>
          <a:off x="1999281" y="1766510"/>
          <a:ext cx="13651539" cy="799017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extBox 5">
            <a:extLst>
              <a:ext uri="{FF2B5EF4-FFF2-40B4-BE49-F238E27FC236}">
                <a16:creationId xmlns:a16="http://schemas.microsoft.com/office/drawing/2014/main" id="{CEEC0662-3B62-6449-BACC-BE7C3D4CD65E}"/>
              </a:ext>
            </a:extLst>
          </p:cNvPr>
          <p:cNvSpPr txBox="1"/>
          <p:nvPr/>
        </p:nvSpPr>
        <p:spPr>
          <a:xfrm>
            <a:off x="10197125" y="1829938"/>
            <a:ext cx="5223687" cy="876137"/>
          </a:xfrm>
          <a:prstGeom prst="rect">
            <a:avLst/>
          </a:prstGeom>
          <a:noFill/>
        </p:spPr>
        <p:txBody>
          <a:bodyPr wrap="square" numCol="1" spcCol="720000" rtlCol="0">
            <a:spAutoFit/>
          </a:bodyPr>
          <a:lstStyle>
            <a:defPPr>
              <a:defRPr lang="en-US"/>
            </a:defPPr>
            <a:lvl1pPr marL="342900" indent="-342900">
              <a:spcAft>
                <a:spcPts val="2400"/>
              </a:spcAft>
              <a:buClr>
                <a:srgbClr val="FF0000"/>
              </a:buClr>
              <a:buFont typeface="Arial" panose="020B0604020202020204" pitchFamily="34" charset="0"/>
              <a:buChar char="•"/>
              <a:defRPr sz="24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marL="457200" indent="-457200" algn="r" rtl="1">
              <a:lnSpc>
                <a:spcPct val="120000"/>
              </a:lnSpc>
              <a:buFont typeface="+mj-lt"/>
              <a:buAutoNum type="arabicPeriod"/>
            </a:pPr>
            <a:r>
              <a:rPr lang="ar-JO" sz="2200" dirty="0">
                <a:solidFill>
                  <a:schemeClr val="tx1"/>
                </a:solidFill>
                <a:latin typeface="Calibri" panose="020F0502020204030204" pitchFamily="34" charset="0"/>
                <a:ea typeface="Calibri" panose="020F0502020204030204" pitchFamily="34" charset="0"/>
                <a:cs typeface="Calibri" panose="020F0502020204030204" pitchFamily="34" charset="0"/>
              </a:rPr>
              <a:t>يتم دمج المشاركة المجتمعية في جميع نواحي الإستجابة. </a:t>
            </a:r>
            <a:endParaRPr lang="en-ZW" sz="2200"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sp>
        <p:nvSpPr>
          <p:cNvPr id="7" name="TextBox 6">
            <a:extLst>
              <a:ext uri="{FF2B5EF4-FFF2-40B4-BE49-F238E27FC236}">
                <a16:creationId xmlns:a16="http://schemas.microsoft.com/office/drawing/2014/main" id="{76B8B504-C5DE-9E4B-8FEA-F5C909559867}"/>
              </a:ext>
            </a:extLst>
          </p:cNvPr>
          <p:cNvSpPr txBox="1"/>
          <p:nvPr/>
        </p:nvSpPr>
        <p:spPr>
          <a:xfrm>
            <a:off x="13322158" y="4343151"/>
            <a:ext cx="4657323" cy="1030026"/>
          </a:xfrm>
          <a:prstGeom prst="rect">
            <a:avLst/>
          </a:prstGeom>
          <a:noFill/>
        </p:spPr>
        <p:txBody>
          <a:bodyPr wrap="square" numCol="1" spcCol="720000" rtlCol="0">
            <a:spAutoFit/>
          </a:bodyPr>
          <a:lstStyle>
            <a:defPPr>
              <a:defRPr lang="en-US"/>
            </a:defPPr>
            <a:lvl1pPr marL="342900" indent="-342900">
              <a:spcAft>
                <a:spcPts val="2400"/>
              </a:spcAft>
              <a:buClr>
                <a:srgbClr val="FF0000"/>
              </a:buClr>
              <a:buFont typeface="Arial" panose="020B0604020202020204" pitchFamily="34" charset="0"/>
              <a:buChar char="•"/>
              <a:defRPr sz="24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marL="457200" indent="-457200" algn="just" rtl="1">
              <a:lnSpc>
                <a:spcPct val="120000"/>
              </a:lnSpc>
              <a:spcAft>
                <a:spcPts val="1200"/>
              </a:spcAft>
              <a:buFont typeface="+mj-lt"/>
              <a:buAutoNum type="arabicPeriod" startAt="2"/>
            </a:pPr>
            <a:r>
              <a:rPr lang="ar-JO" sz="2200" dirty="0">
                <a:latin typeface="Calibri" panose="020F0502020204030204" pitchFamily="34" charset="0"/>
                <a:ea typeface="Calibri" panose="020F0502020204030204" pitchFamily="34" charset="0"/>
                <a:cs typeface="Calibri" panose="020F0502020204030204" pitchFamily="34" charset="0"/>
              </a:rPr>
              <a:t>فهم إحتياجات المجتمع وقدراته وسياقه.</a:t>
            </a:r>
            <a:endParaRPr lang="en-ZW" sz="2200" dirty="0">
              <a:latin typeface="Calibri" panose="020F0502020204030204" pitchFamily="34" charset="0"/>
              <a:ea typeface="Calibri" panose="020F0502020204030204" pitchFamily="34" charset="0"/>
              <a:cs typeface="Calibri" panose="020F0502020204030204" pitchFamily="34" charset="0"/>
            </a:endParaRPr>
          </a:p>
          <a:p>
            <a:pPr marL="457200" indent="-457200" algn="just" rtl="1">
              <a:lnSpc>
                <a:spcPct val="120000"/>
              </a:lnSpc>
              <a:spcAft>
                <a:spcPts val="1200"/>
              </a:spcAft>
              <a:buFont typeface="+mj-lt"/>
              <a:buAutoNum type="arabicPeriod" startAt="2"/>
            </a:pPr>
            <a:r>
              <a:rPr lang="ar-JO" sz="2200" dirty="0">
                <a:latin typeface="Calibri" panose="020F0502020204030204" pitchFamily="34" charset="0"/>
                <a:ea typeface="Calibri" panose="020F0502020204030204" pitchFamily="34" charset="0"/>
                <a:cs typeface="Calibri" panose="020F0502020204030204" pitchFamily="34" charset="0"/>
              </a:rPr>
              <a:t>إجراء التقييم بشفافية واحترام المجتمع.</a:t>
            </a:r>
            <a:endParaRPr lang="en-ZW" sz="2200" dirty="0">
              <a:latin typeface="Calibri" panose="020F0502020204030204" pitchFamily="34" charset="0"/>
              <a:ea typeface="Calibri" panose="020F0502020204030204" pitchFamily="34" charset="0"/>
              <a:cs typeface="Calibri" panose="020F0502020204030204" pitchFamily="34" charset="0"/>
            </a:endParaRPr>
          </a:p>
        </p:txBody>
      </p:sp>
      <p:sp>
        <p:nvSpPr>
          <p:cNvPr id="8" name="TextBox 7">
            <a:extLst>
              <a:ext uri="{FF2B5EF4-FFF2-40B4-BE49-F238E27FC236}">
                <a16:creationId xmlns:a16="http://schemas.microsoft.com/office/drawing/2014/main" id="{926373D1-637A-9243-B5F6-E86DFE21BE8B}"/>
              </a:ext>
            </a:extLst>
          </p:cNvPr>
          <p:cNvSpPr txBox="1"/>
          <p:nvPr/>
        </p:nvSpPr>
        <p:spPr>
          <a:xfrm>
            <a:off x="12262769" y="7010253"/>
            <a:ext cx="5703003" cy="2808974"/>
          </a:xfrm>
          <a:prstGeom prst="rect">
            <a:avLst/>
          </a:prstGeom>
          <a:solidFill>
            <a:schemeClr val="bg2"/>
          </a:solidFill>
        </p:spPr>
        <p:txBody>
          <a:bodyPr wrap="square" numCol="1" spcCol="720000" rtlCol="0">
            <a:spAutoFit/>
          </a:bodyPr>
          <a:lstStyle>
            <a:defPPr>
              <a:defRPr lang="en-US"/>
            </a:defPPr>
            <a:lvl1pPr marL="342900" indent="-342900">
              <a:spcAft>
                <a:spcPts val="2400"/>
              </a:spcAft>
              <a:buClr>
                <a:srgbClr val="FF0000"/>
              </a:buClr>
              <a:buFont typeface="Arial" panose="020B0604020202020204" pitchFamily="34" charset="0"/>
              <a:buChar char="•"/>
              <a:defRPr sz="24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marL="457200" indent="-457200" algn="just" rtl="1">
              <a:lnSpc>
                <a:spcPct val="120000"/>
              </a:lnSpc>
              <a:spcAft>
                <a:spcPts val="1200"/>
              </a:spcAft>
              <a:buFont typeface="+mj-lt"/>
              <a:buAutoNum type="arabicPeriod" startAt="4"/>
            </a:pPr>
            <a:r>
              <a:rPr lang="ar-JO" sz="2200" dirty="0">
                <a:latin typeface="Calibri" panose="020F0502020204030204" pitchFamily="34" charset="0"/>
                <a:ea typeface="Calibri" panose="020F0502020204030204" pitchFamily="34" charset="0"/>
                <a:cs typeface="Calibri" panose="020F0502020204030204" pitchFamily="34" charset="0"/>
              </a:rPr>
              <a:t>مناقشة خطط الإستجابة مع المجتمعات وأصحاب المصلحة الرئيسيين</a:t>
            </a:r>
            <a:endParaRPr lang="en-ZW" sz="2200" dirty="0">
              <a:latin typeface="Calibri" panose="020F0502020204030204" pitchFamily="34" charset="0"/>
              <a:ea typeface="Calibri" panose="020F0502020204030204" pitchFamily="34" charset="0"/>
              <a:cs typeface="Calibri" panose="020F0502020204030204" pitchFamily="34" charset="0"/>
            </a:endParaRPr>
          </a:p>
          <a:p>
            <a:pPr marL="457200" indent="-457200" algn="just" rtl="1">
              <a:lnSpc>
                <a:spcPct val="120000"/>
              </a:lnSpc>
              <a:spcAft>
                <a:spcPts val="1200"/>
              </a:spcAft>
              <a:buFont typeface="+mj-lt"/>
              <a:buAutoNum type="arabicPeriod" startAt="4"/>
            </a:pPr>
            <a:r>
              <a:rPr lang="ar-JO" sz="2200" dirty="0">
                <a:latin typeface="Calibri" panose="020F0502020204030204" pitchFamily="34" charset="0"/>
                <a:ea typeface="Calibri" panose="020F0502020204030204" pitchFamily="34" charset="0"/>
                <a:cs typeface="Calibri" panose="020F0502020204030204" pitchFamily="34" charset="0"/>
              </a:rPr>
              <a:t>مناقشة معايير الإختيار وعمليات التوزيع والإتفاق عليها مع المجتمعات</a:t>
            </a:r>
          </a:p>
          <a:p>
            <a:pPr marL="457200" indent="-457200" algn="just" rtl="1">
              <a:lnSpc>
                <a:spcPct val="120000"/>
              </a:lnSpc>
              <a:spcAft>
                <a:spcPts val="1200"/>
              </a:spcAft>
              <a:buFont typeface="+mj-lt"/>
              <a:buAutoNum type="arabicPeriod" startAt="4"/>
            </a:pPr>
            <a:r>
              <a:rPr lang="ar-JO" sz="2200" dirty="0">
                <a:latin typeface="Calibri" panose="020F0502020204030204" pitchFamily="34" charset="0"/>
                <a:ea typeface="Calibri" panose="020F0502020204030204" pitchFamily="34" charset="0"/>
                <a:cs typeface="Calibri" panose="020F0502020204030204" pitchFamily="34" charset="0"/>
              </a:rPr>
              <a:t>تضمين أنشطة ومؤشرات المشاركة المجتمعية والمساءلة في خطط الإستجابة والميزانية. </a:t>
            </a:r>
            <a:endParaRPr lang="en-ZW" sz="2200" dirty="0">
              <a:latin typeface="Calibri" panose="020F0502020204030204" pitchFamily="34" charset="0"/>
              <a:ea typeface="Calibri" panose="020F0502020204030204" pitchFamily="34" charset="0"/>
              <a:cs typeface="Calibri" panose="020F0502020204030204" pitchFamily="34" charset="0"/>
            </a:endParaRPr>
          </a:p>
        </p:txBody>
      </p:sp>
      <p:sp>
        <p:nvSpPr>
          <p:cNvPr id="10" name="TextBox 9">
            <a:extLst>
              <a:ext uri="{FF2B5EF4-FFF2-40B4-BE49-F238E27FC236}">
                <a16:creationId xmlns:a16="http://schemas.microsoft.com/office/drawing/2014/main" id="{CE607B54-B045-304D-B445-2155D1CBE20C}"/>
              </a:ext>
            </a:extLst>
          </p:cNvPr>
          <p:cNvSpPr txBox="1"/>
          <p:nvPr/>
        </p:nvSpPr>
        <p:spPr>
          <a:xfrm>
            <a:off x="322228" y="6956465"/>
            <a:ext cx="4990001" cy="2808974"/>
          </a:xfrm>
          <a:prstGeom prst="rect">
            <a:avLst/>
          </a:prstGeom>
          <a:noFill/>
        </p:spPr>
        <p:txBody>
          <a:bodyPr wrap="square" numCol="1" spcCol="720000" rtlCol="0">
            <a:spAutoFit/>
          </a:bodyPr>
          <a:lstStyle>
            <a:defPPr>
              <a:defRPr lang="en-US"/>
            </a:defPPr>
            <a:lvl1pPr marL="342900" indent="-342900">
              <a:spcAft>
                <a:spcPts val="2400"/>
              </a:spcAft>
              <a:buClr>
                <a:srgbClr val="FF0000"/>
              </a:buClr>
              <a:buFont typeface="Arial" panose="020B0604020202020204" pitchFamily="34" charset="0"/>
              <a:buChar char="•"/>
              <a:defRPr sz="24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marL="457200" indent="-457200" algn="just" rtl="1">
              <a:lnSpc>
                <a:spcPct val="120000"/>
              </a:lnSpc>
              <a:spcAft>
                <a:spcPts val="1200"/>
              </a:spcAft>
              <a:buFont typeface="+mj-lt"/>
              <a:buAutoNum type="arabicPeriod" startAt="7"/>
            </a:pPr>
            <a:r>
              <a:rPr lang="ar-JO" sz="2200" dirty="0">
                <a:latin typeface="Calibri" panose="020F0502020204030204" pitchFamily="34" charset="0"/>
                <a:ea typeface="Calibri" panose="020F0502020204030204" pitchFamily="34" charset="0"/>
                <a:cs typeface="Calibri" panose="020F0502020204030204" pitchFamily="34" charset="0"/>
              </a:rPr>
              <a:t>مشاركة المعلومات المتعلقة بالإستجابة بانتظام مع المجتمع. </a:t>
            </a:r>
            <a:endParaRPr lang="en-ZW" sz="2200" dirty="0">
              <a:latin typeface="Calibri" panose="020F0502020204030204" pitchFamily="34" charset="0"/>
              <a:ea typeface="Calibri" panose="020F0502020204030204" pitchFamily="34" charset="0"/>
              <a:cs typeface="Calibri" panose="020F0502020204030204" pitchFamily="34" charset="0"/>
            </a:endParaRPr>
          </a:p>
          <a:p>
            <a:pPr marL="457200" indent="-457200" algn="just" rtl="1">
              <a:lnSpc>
                <a:spcPct val="120000"/>
              </a:lnSpc>
              <a:spcAft>
                <a:spcPts val="1200"/>
              </a:spcAft>
              <a:buFont typeface="+mj-lt"/>
              <a:buAutoNum type="arabicPeriod" startAt="7"/>
            </a:pPr>
            <a:r>
              <a:rPr lang="ar-JO" sz="2200" dirty="0">
                <a:latin typeface="Calibri" panose="020F0502020204030204" pitchFamily="34" charset="0"/>
                <a:ea typeface="Calibri" panose="020F0502020204030204" pitchFamily="34" charset="0"/>
                <a:cs typeface="Calibri" panose="020F0502020204030204" pitchFamily="34" charset="0"/>
              </a:rPr>
              <a:t>دعم المشاركة المجتمعية في عملية إتخاذ القرارات المتعلقة بالإستجابة.</a:t>
            </a:r>
            <a:endParaRPr lang="en-ZW" sz="2200" dirty="0">
              <a:latin typeface="Calibri" panose="020F0502020204030204" pitchFamily="34" charset="0"/>
              <a:ea typeface="Calibri" panose="020F0502020204030204" pitchFamily="34" charset="0"/>
              <a:cs typeface="Calibri" panose="020F0502020204030204" pitchFamily="34" charset="0"/>
            </a:endParaRPr>
          </a:p>
          <a:p>
            <a:pPr marL="457200" indent="-457200" algn="just" rtl="1">
              <a:lnSpc>
                <a:spcPct val="120000"/>
              </a:lnSpc>
              <a:spcAft>
                <a:spcPts val="1200"/>
              </a:spcAft>
              <a:buFont typeface="+mj-lt"/>
              <a:buAutoNum type="arabicPeriod" startAt="7"/>
            </a:pPr>
            <a:r>
              <a:rPr lang="ar-JO" sz="2200" dirty="0">
                <a:latin typeface="Calibri" panose="020F0502020204030204" pitchFamily="34" charset="0"/>
                <a:ea typeface="Calibri" panose="020F0502020204030204" pitchFamily="34" charset="0"/>
                <a:cs typeface="Calibri" panose="020F0502020204030204" pitchFamily="34" charset="0"/>
              </a:rPr>
              <a:t>إستمع لملاحظات المجتمع وانطباعته واستخدمها لتوجيه عملية الإستجابة.</a:t>
            </a:r>
            <a:endParaRPr lang="en-ZW" sz="2200" dirty="0">
              <a:latin typeface="Calibri" panose="020F0502020204030204" pitchFamily="34" charset="0"/>
              <a:ea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08C49E64-A127-A38B-E550-8508E33975AC}"/>
              </a:ext>
            </a:extLst>
          </p:cNvPr>
          <p:cNvSpPr txBox="1"/>
          <p:nvPr/>
        </p:nvSpPr>
        <p:spPr>
          <a:xfrm>
            <a:off x="0" y="9918700"/>
            <a:ext cx="837776" cy="369888"/>
          </a:xfrm>
          <a:prstGeom prst="rect">
            <a:avLst/>
          </a:prstGeom>
          <a:solidFill>
            <a:schemeClr val="bg2"/>
          </a:solidFill>
        </p:spPr>
        <p:txBody>
          <a:bodyPr wrap="square" rtlCol="0">
            <a:spAutoFit/>
          </a:bodyPr>
          <a:lstStyle/>
          <a:p>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0746397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53"/>
        <p:cNvGrpSpPr/>
        <p:nvPr/>
      </p:nvGrpSpPr>
      <p:grpSpPr>
        <a:xfrm>
          <a:off x="0" y="0"/>
          <a:ext cx="0" cy="0"/>
          <a:chOff x="0" y="0"/>
          <a:chExt cx="0" cy="0"/>
        </a:xfrm>
      </p:grpSpPr>
      <p:sp>
        <p:nvSpPr>
          <p:cNvPr id="254" name="Google Shape;254;p3"/>
          <p:cNvSpPr/>
          <p:nvPr/>
        </p:nvSpPr>
        <p:spPr>
          <a:xfrm flipH="1">
            <a:off x="7861914" y="3123500"/>
            <a:ext cx="45720" cy="1658963"/>
          </a:xfrm>
          <a:prstGeom prst="rect">
            <a:avLst/>
          </a:prstGeom>
          <a:solidFill>
            <a:srgbClr val="F5333F"/>
          </a:solidFill>
          <a:ln w="12700" cap="flat" cmpd="sng">
            <a:solidFill>
              <a:srgbClr val="F5333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600" b="1">
              <a:solidFill>
                <a:schemeClr val="dk2"/>
              </a:solidFill>
              <a:ea typeface="Calibri" panose="020F0502020204030204" pitchFamily="34" charset="0"/>
              <a:cs typeface="Calibri" panose="020F0502020204030204" pitchFamily="34" charset="0"/>
              <a:sym typeface="Open Sans"/>
            </a:endParaRPr>
          </a:p>
        </p:txBody>
      </p:sp>
      <p:sp>
        <p:nvSpPr>
          <p:cNvPr id="255" name="Google Shape;255;p3"/>
          <p:cNvSpPr/>
          <p:nvPr/>
        </p:nvSpPr>
        <p:spPr>
          <a:xfrm rot="10800000">
            <a:off x="7769899" y="2858535"/>
            <a:ext cx="229750" cy="230140"/>
          </a:xfrm>
          <a:custGeom>
            <a:avLst/>
            <a:gdLst/>
            <a:ahLst/>
            <a:cxnLst/>
            <a:rect l="l" t="t" r="r" b="b"/>
            <a:pathLst>
              <a:path w="195927" h="195927" extrusionOk="0">
                <a:moveTo>
                  <a:pt x="97964" y="28559"/>
                </a:moveTo>
                <a:cubicBezTo>
                  <a:pt x="85058" y="28707"/>
                  <a:pt x="73390" y="31870"/>
                  <a:pt x="62959" y="38047"/>
                </a:cubicBezTo>
                <a:cubicBezTo>
                  <a:pt x="52529" y="44225"/>
                  <a:pt x="44225" y="52528"/>
                  <a:pt x="38048" y="62958"/>
                </a:cubicBezTo>
                <a:cubicBezTo>
                  <a:pt x="31870" y="73388"/>
                  <a:pt x="28707" y="85057"/>
                  <a:pt x="28559" y="97963"/>
                </a:cubicBezTo>
                <a:cubicBezTo>
                  <a:pt x="28707" y="110869"/>
                  <a:pt x="31870" y="122537"/>
                  <a:pt x="38048" y="132968"/>
                </a:cubicBezTo>
                <a:cubicBezTo>
                  <a:pt x="44225" y="143398"/>
                  <a:pt x="52529" y="151702"/>
                  <a:pt x="62959" y="157879"/>
                </a:cubicBezTo>
                <a:cubicBezTo>
                  <a:pt x="73390" y="164057"/>
                  <a:pt x="85058" y="167220"/>
                  <a:pt x="97964" y="167368"/>
                </a:cubicBezTo>
                <a:cubicBezTo>
                  <a:pt x="110870" y="167220"/>
                  <a:pt x="122539" y="164057"/>
                  <a:pt x="132969" y="157879"/>
                </a:cubicBezTo>
                <a:cubicBezTo>
                  <a:pt x="143399" y="151702"/>
                  <a:pt x="151703" y="143398"/>
                  <a:pt x="157880" y="132968"/>
                </a:cubicBezTo>
                <a:cubicBezTo>
                  <a:pt x="164057" y="122537"/>
                  <a:pt x="167220" y="110869"/>
                  <a:pt x="167368" y="97963"/>
                </a:cubicBezTo>
                <a:cubicBezTo>
                  <a:pt x="167220" y="85057"/>
                  <a:pt x="164057" y="73388"/>
                  <a:pt x="157880" y="62958"/>
                </a:cubicBezTo>
                <a:cubicBezTo>
                  <a:pt x="151703" y="52528"/>
                  <a:pt x="143399" y="44225"/>
                  <a:pt x="132969" y="38047"/>
                </a:cubicBezTo>
                <a:cubicBezTo>
                  <a:pt x="122539" y="31870"/>
                  <a:pt x="110870" y="28707"/>
                  <a:pt x="97964" y="28559"/>
                </a:cubicBezTo>
                <a:close/>
                <a:moveTo>
                  <a:pt x="97964" y="0"/>
                </a:moveTo>
                <a:cubicBezTo>
                  <a:pt x="116204" y="207"/>
                  <a:pt x="132683" y="4666"/>
                  <a:pt x="147404" y="13377"/>
                </a:cubicBezTo>
                <a:cubicBezTo>
                  <a:pt x="162125" y="22087"/>
                  <a:pt x="173840" y="33802"/>
                  <a:pt x="182550" y="48523"/>
                </a:cubicBezTo>
                <a:cubicBezTo>
                  <a:pt x="191261" y="63243"/>
                  <a:pt x="195719" y="79723"/>
                  <a:pt x="195927" y="97963"/>
                </a:cubicBezTo>
                <a:cubicBezTo>
                  <a:pt x="195719" y="116202"/>
                  <a:pt x="191261" y="132682"/>
                  <a:pt x="182550" y="147403"/>
                </a:cubicBezTo>
                <a:cubicBezTo>
                  <a:pt x="173840" y="162124"/>
                  <a:pt x="162125" y="173839"/>
                  <a:pt x="147404" y="182550"/>
                </a:cubicBezTo>
                <a:cubicBezTo>
                  <a:pt x="132683" y="191260"/>
                  <a:pt x="116204" y="195719"/>
                  <a:pt x="97964" y="195927"/>
                </a:cubicBezTo>
                <a:cubicBezTo>
                  <a:pt x="79725" y="195719"/>
                  <a:pt x="63245" y="191260"/>
                  <a:pt x="48524" y="182550"/>
                </a:cubicBezTo>
                <a:cubicBezTo>
                  <a:pt x="33803" y="173839"/>
                  <a:pt x="22087" y="162124"/>
                  <a:pt x="13377" y="147403"/>
                </a:cubicBezTo>
                <a:cubicBezTo>
                  <a:pt x="4667" y="132682"/>
                  <a:pt x="208" y="116202"/>
                  <a:pt x="0" y="97963"/>
                </a:cubicBezTo>
                <a:cubicBezTo>
                  <a:pt x="208" y="79723"/>
                  <a:pt x="4667" y="63243"/>
                  <a:pt x="13377" y="48523"/>
                </a:cubicBezTo>
                <a:cubicBezTo>
                  <a:pt x="22087" y="33802"/>
                  <a:pt x="33803" y="22087"/>
                  <a:pt x="48524" y="13377"/>
                </a:cubicBezTo>
                <a:cubicBezTo>
                  <a:pt x="63245" y="4666"/>
                  <a:pt x="79725" y="207"/>
                  <a:pt x="97964" y="0"/>
                </a:cubicBezTo>
                <a:close/>
              </a:path>
            </a:pathLst>
          </a:custGeom>
          <a:solidFill>
            <a:srgbClr val="F5333F"/>
          </a:solidFill>
          <a:ln w="12700" cap="flat" cmpd="sng">
            <a:solidFill>
              <a:srgbClr val="F5333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600" b="1">
              <a:solidFill>
                <a:schemeClr val="dk2"/>
              </a:solidFill>
              <a:ea typeface="Calibri" panose="020F0502020204030204" pitchFamily="34" charset="0"/>
              <a:cs typeface="Calibri" panose="020F0502020204030204" pitchFamily="34" charset="0"/>
              <a:sym typeface="Open Sans"/>
            </a:endParaRPr>
          </a:p>
        </p:txBody>
      </p:sp>
      <p:sp>
        <p:nvSpPr>
          <p:cNvPr id="256" name="Google Shape;256;p3"/>
          <p:cNvSpPr txBox="1"/>
          <p:nvPr/>
        </p:nvSpPr>
        <p:spPr>
          <a:xfrm>
            <a:off x="1021763" y="2708022"/>
            <a:ext cx="6595709" cy="830956"/>
          </a:xfrm>
          <a:prstGeom prst="rect">
            <a:avLst/>
          </a:prstGeom>
          <a:noFill/>
          <a:ln>
            <a:noFill/>
          </a:ln>
        </p:spPr>
        <p:txBody>
          <a:bodyPr spcFirstLastPara="1" wrap="square" lIns="91425" tIns="45700" rIns="91425" bIns="45700" anchor="t" anchorCtr="0">
            <a:spAutoFit/>
          </a:bodyPr>
          <a:lstStyle/>
          <a:p>
            <a:pPr marL="0" marR="0" lvl="0" indent="0" algn="r" rtl="1">
              <a:spcBef>
                <a:spcPts val="0"/>
              </a:spcBef>
              <a:spcAft>
                <a:spcPts val="0"/>
              </a:spcAft>
              <a:buNone/>
            </a:pPr>
            <a:r>
              <a:rPr lang="ar-JO" sz="2400" b="1" dirty="0">
                <a:solidFill>
                  <a:schemeClr val="dk2"/>
                </a:solidFill>
                <a:ea typeface="Calibri" panose="020F0502020204030204" pitchFamily="34" charset="0"/>
                <a:cs typeface="Calibri" panose="020F0502020204030204" pitchFamily="34" charset="0"/>
                <a:sym typeface="Open Sans"/>
              </a:rPr>
              <a:t>التعريف بالمشاركة المجتمعية والمساءلة وأهميتها في الإستجابة لحالات الطوارئ</a:t>
            </a:r>
            <a:endParaRPr sz="2400" b="1" dirty="0">
              <a:solidFill>
                <a:schemeClr val="dk2"/>
              </a:solidFill>
              <a:ea typeface="Calibri" panose="020F0502020204030204" pitchFamily="34" charset="0"/>
              <a:cs typeface="Calibri" panose="020F0502020204030204" pitchFamily="34" charset="0"/>
              <a:sym typeface="Open Sans"/>
            </a:endParaRPr>
          </a:p>
        </p:txBody>
      </p:sp>
      <p:sp>
        <p:nvSpPr>
          <p:cNvPr id="257" name="Google Shape;257;p3"/>
          <p:cNvSpPr/>
          <p:nvPr/>
        </p:nvSpPr>
        <p:spPr>
          <a:xfrm rot="10800000">
            <a:off x="7806700" y="4841887"/>
            <a:ext cx="229750" cy="230140"/>
          </a:xfrm>
          <a:custGeom>
            <a:avLst/>
            <a:gdLst/>
            <a:ahLst/>
            <a:cxnLst/>
            <a:rect l="l" t="t" r="r" b="b"/>
            <a:pathLst>
              <a:path w="195927" h="195927" extrusionOk="0">
                <a:moveTo>
                  <a:pt x="97964" y="28559"/>
                </a:moveTo>
                <a:cubicBezTo>
                  <a:pt x="85058" y="28707"/>
                  <a:pt x="73390" y="31870"/>
                  <a:pt x="62959" y="38047"/>
                </a:cubicBezTo>
                <a:cubicBezTo>
                  <a:pt x="52529" y="44225"/>
                  <a:pt x="44225" y="52528"/>
                  <a:pt x="38048" y="62958"/>
                </a:cubicBezTo>
                <a:cubicBezTo>
                  <a:pt x="31870" y="73388"/>
                  <a:pt x="28707" y="85057"/>
                  <a:pt x="28559" y="97963"/>
                </a:cubicBezTo>
                <a:cubicBezTo>
                  <a:pt x="28707" y="110869"/>
                  <a:pt x="31870" y="122537"/>
                  <a:pt x="38048" y="132968"/>
                </a:cubicBezTo>
                <a:cubicBezTo>
                  <a:pt x="44225" y="143398"/>
                  <a:pt x="52529" y="151702"/>
                  <a:pt x="62959" y="157879"/>
                </a:cubicBezTo>
                <a:cubicBezTo>
                  <a:pt x="73390" y="164057"/>
                  <a:pt x="85058" y="167220"/>
                  <a:pt x="97964" y="167368"/>
                </a:cubicBezTo>
                <a:cubicBezTo>
                  <a:pt x="110870" y="167220"/>
                  <a:pt x="122539" y="164057"/>
                  <a:pt x="132969" y="157879"/>
                </a:cubicBezTo>
                <a:cubicBezTo>
                  <a:pt x="143399" y="151702"/>
                  <a:pt x="151703" y="143398"/>
                  <a:pt x="157880" y="132968"/>
                </a:cubicBezTo>
                <a:cubicBezTo>
                  <a:pt x="164057" y="122537"/>
                  <a:pt x="167220" y="110869"/>
                  <a:pt x="167368" y="97963"/>
                </a:cubicBezTo>
                <a:cubicBezTo>
                  <a:pt x="167220" y="85057"/>
                  <a:pt x="164057" y="73388"/>
                  <a:pt x="157880" y="62958"/>
                </a:cubicBezTo>
                <a:cubicBezTo>
                  <a:pt x="151703" y="52528"/>
                  <a:pt x="143399" y="44225"/>
                  <a:pt x="132969" y="38047"/>
                </a:cubicBezTo>
                <a:cubicBezTo>
                  <a:pt x="122539" y="31870"/>
                  <a:pt x="110870" y="28707"/>
                  <a:pt x="97964" y="28559"/>
                </a:cubicBezTo>
                <a:close/>
                <a:moveTo>
                  <a:pt x="97964" y="0"/>
                </a:moveTo>
                <a:cubicBezTo>
                  <a:pt x="116204" y="207"/>
                  <a:pt x="132683" y="4666"/>
                  <a:pt x="147404" y="13377"/>
                </a:cubicBezTo>
                <a:cubicBezTo>
                  <a:pt x="162125" y="22087"/>
                  <a:pt x="173840" y="33802"/>
                  <a:pt x="182550" y="48523"/>
                </a:cubicBezTo>
                <a:cubicBezTo>
                  <a:pt x="191261" y="63243"/>
                  <a:pt x="195719" y="79723"/>
                  <a:pt x="195927" y="97963"/>
                </a:cubicBezTo>
                <a:cubicBezTo>
                  <a:pt x="195719" y="116202"/>
                  <a:pt x="191261" y="132682"/>
                  <a:pt x="182550" y="147403"/>
                </a:cubicBezTo>
                <a:cubicBezTo>
                  <a:pt x="173840" y="162124"/>
                  <a:pt x="162125" y="173839"/>
                  <a:pt x="147404" y="182550"/>
                </a:cubicBezTo>
                <a:cubicBezTo>
                  <a:pt x="132683" y="191260"/>
                  <a:pt x="116204" y="195719"/>
                  <a:pt x="97964" y="195927"/>
                </a:cubicBezTo>
                <a:cubicBezTo>
                  <a:pt x="79725" y="195719"/>
                  <a:pt x="63245" y="191260"/>
                  <a:pt x="48524" y="182550"/>
                </a:cubicBezTo>
                <a:cubicBezTo>
                  <a:pt x="33803" y="173839"/>
                  <a:pt x="22087" y="162124"/>
                  <a:pt x="13377" y="147403"/>
                </a:cubicBezTo>
                <a:cubicBezTo>
                  <a:pt x="4667" y="132682"/>
                  <a:pt x="208" y="116202"/>
                  <a:pt x="0" y="97963"/>
                </a:cubicBezTo>
                <a:cubicBezTo>
                  <a:pt x="208" y="79723"/>
                  <a:pt x="4667" y="63243"/>
                  <a:pt x="13377" y="48523"/>
                </a:cubicBezTo>
                <a:cubicBezTo>
                  <a:pt x="22087" y="33802"/>
                  <a:pt x="33803" y="22087"/>
                  <a:pt x="48524" y="13377"/>
                </a:cubicBezTo>
                <a:cubicBezTo>
                  <a:pt x="63245" y="4666"/>
                  <a:pt x="79725" y="207"/>
                  <a:pt x="97964" y="0"/>
                </a:cubicBezTo>
                <a:close/>
              </a:path>
            </a:pathLst>
          </a:custGeom>
          <a:solidFill>
            <a:srgbClr val="F5333F"/>
          </a:solidFill>
          <a:ln w="12700" cap="flat" cmpd="sng">
            <a:solidFill>
              <a:srgbClr val="F5333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600" b="1">
              <a:solidFill>
                <a:schemeClr val="dk2"/>
              </a:solidFill>
              <a:ea typeface="Calibri" panose="020F0502020204030204" pitchFamily="34" charset="0"/>
              <a:cs typeface="Calibri" panose="020F0502020204030204" pitchFamily="34" charset="0"/>
              <a:sym typeface="Open Sans"/>
            </a:endParaRPr>
          </a:p>
        </p:txBody>
      </p:sp>
      <p:sp>
        <p:nvSpPr>
          <p:cNvPr id="259" name="Google Shape;259;p3"/>
          <p:cNvSpPr/>
          <p:nvPr/>
        </p:nvSpPr>
        <p:spPr>
          <a:xfrm rot="10800000">
            <a:off x="7747039" y="6710170"/>
            <a:ext cx="229750" cy="230140"/>
          </a:xfrm>
          <a:custGeom>
            <a:avLst/>
            <a:gdLst/>
            <a:ahLst/>
            <a:cxnLst/>
            <a:rect l="l" t="t" r="r" b="b"/>
            <a:pathLst>
              <a:path w="195927" h="195927" extrusionOk="0">
                <a:moveTo>
                  <a:pt x="97964" y="28559"/>
                </a:moveTo>
                <a:cubicBezTo>
                  <a:pt x="85058" y="28707"/>
                  <a:pt x="73390" y="31870"/>
                  <a:pt x="62959" y="38047"/>
                </a:cubicBezTo>
                <a:cubicBezTo>
                  <a:pt x="52529" y="44225"/>
                  <a:pt x="44225" y="52528"/>
                  <a:pt x="38048" y="62958"/>
                </a:cubicBezTo>
                <a:cubicBezTo>
                  <a:pt x="31870" y="73388"/>
                  <a:pt x="28707" y="85057"/>
                  <a:pt x="28559" y="97963"/>
                </a:cubicBezTo>
                <a:cubicBezTo>
                  <a:pt x="28707" y="110869"/>
                  <a:pt x="31870" y="122537"/>
                  <a:pt x="38048" y="132968"/>
                </a:cubicBezTo>
                <a:cubicBezTo>
                  <a:pt x="44225" y="143398"/>
                  <a:pt x="52529" y="151702"/>
                  <a:pt x="62959" y="157879"/>
                </a:cubicBezTo>
                <a:cubicBezTo>
                  <a:pt x="73390" y="164057"/>
                  <a:pt x="85058" y="167220"/>
                  <a:pt x="97964" y="167368"/>
                </a:cubicBezTo>
                <a:cubicBezTo>
                  <a:pt x="110870" y="167220"/>
                  <a:pt x="122539" y="164057"/>
                  <a:pt x="132969" y="157879"/>
                </a:cubicBezTo>
                <a:cubicBezTo>
                  <a:pt x="143399" y="151702"/>
                  <a:pt x="151703" y="143398"/>
                  <a:pt x="157880" y="132968"/>
                </a:cubicBezTo>
                <a:cubicBezTo>
                  <a:pt x="164057" y="122537"/>
                  <a:pt x="167220" y="110869"/>
                  <a:pt x="167368" y="97963"/>
                </a:cubicBezTo>
                <a:cubicBezTo>
                  <a:pt x="167220" y="85057"/>
                  <a:pt x="164057" y="73388"/>
                  <a:pt x="157880" y="62958"/>
                </a:cubicBezTo>
                <a:cubicBezTo>
                  <a:pt x="151703" y="52528"/>
                  <a:pt x="143399" y="44225"/>
                  <a:pt x="132969" y="38047"/>
                </a:cubicBezTo>
                <a:cubicBezTo>
                  <a:pt x="122539" y="31870"/>
                  <a:pt x="110870" y="28707"/>
                  <a:pt x="97964" y="28559"/>
                </a:cubicBezTo>
                <a:close/>
                <a:moveTo>
                  <a:pt x="97964" y="0"/>
                </a:moveTo>
                <a:cubicBezTo>
                  <a:pt x="116204" y="207"/>
                  <a:pt x="132683" y="4666"/>
                  <a:pt x="147404" y="13377"/>
                </a:cubicBezTo>
                <a:cubicBezTo>
                  <a:pt x="162125" y="22087"/>
                  <a:pt x="173840" y="33802"/>
                  <a:pt x="182550" y="48523"/>
                </a:cubicBezTo>
                <a:cubicBezTo>
                  <a:pt x="191261" y="63243"/>
                  <a:pt x="195719" y="79723"/>
                  <a:pt x="195927" y="97963"/>
                </a:cubicBezTo>
                <a:cubicBezTo>
                  <a:pt x="195719" y="116202"/>
                  <a:pt x="191261" y="132682"/>
                  <a:pt x="182550" y="147403"/>
                </a:cubicBezTo>
                <a:cubicBezTo>
                  <a:pt x="173840" y="162124"/>
                  <a:pt x="162125" y="173839"/>
                  <a:pt x="147404" y="182550"/>
                </a:cubicBezTo>
                <a:cubicBezTo>
                  <a:pt x="132683" y="191260"/>
                  <a:pt x="116204" y="195719"/>
                  <a:pt x="97964" y="195927"/>
                </a:cubicBezTo>
                <a:cubicBezTo>
                  <a:pt x="79725" y="195719"/>
                  <a:pt x="63245" y="191260"/>
                  <a:pt x="48524" y="182550"/>
                </a:cubicBezTo>
                <a:cubicBezTo>
                  <a:pt x="33803" y="173839"/>
                  <a:pt x="22087" y="162124"/>
                  <a:pt x="13377" y="147403"/>
                </a:cubicBezTo>
                <a:cubicBezTo>
                  <a:pt x="4667" y="132682"/>
                  <a:pt x="208" y="116202"/>
                  <a:pt x="0" y="97963"/>
                </a:cubicBezTo>
                <a:cubicBezTo>
                  <a:pt x="208" y="79723"/>
                  <a:pt x="4667" y="63243"/>
                  <a:pt x="13377" y="48523"/>
                </a:cubicBezTo>
                <a:cubicBezTo>
                  <a:pt x="22087" y="33802"/>
                  <a:pt x="33803" y="22087"/>
                  <a:pt x="48524" y="13377"/>
                </a:cubicBezTo>
                <a:cubicBezTo>
                  <a:pt x="63245" y="4666"/>
                  <a:pt x="79725" y="207"/>
                  <a:pt x="97964" y="0"/>
                </a:cubicBezTo>
                <a:close/>
              </a:path>
            </a:pathLst>
          </a:custGeom>
          <a:solidFill>
            <a:srgbClr val="F5333F"/>
          </a:solidFill>
          <a:ln w="12700" cap="flat" cmpd="sng">
            <a:solidFill>
              <a:srgbClr val="F5333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600" b="1">
              <a:solidFill>
                <a:schemeClr val="dk2"/>
              </a:solidFill>
              <a:ea typeface="Calibri" panose="020F0502020204030204" pitchFamily="34" charset="0"/>
              <a:cs typeface="Calibri" panose="020F0502020204030204" pitchFamily="34" charset="0"/>
              <a:sym typeface="Open Sans"/>
            </a:endParaRPr>
          </a:p>
        </p:txBody>
      </p:sp>
      <p:sp>
        <p:nvSpPr>
          <p:cNvPr id="262" name="Google Shape;262;p3"/>
          <p:cNvSpPr txBox="1"/>
          <p:nvPr/>
        </p:nvSpPr>
        <p:spPr>
          <a:xfrm>
            <a:off x="1024617" y="4658892"/>
            <a:ext cx="6860157" cy="830956"/>
          </a:xfrm>
          <a:prstGeom prst="rect">
            <a:avLst/>
          </a:prstGeom>
          <a:noFill/>
          <a:ln>
            <a:noFill/>
          </a:ln>
        </p:spPr>
        <p:txBody>
          <a:bodyPr spcFirstLastPara="1" wrap="square" lIns="91425" tIns="45700" rIns="91425" bIns="45700" anchor="t" anchorCtr="0">
            <a:spAutoFit/>
          </a:bodyPr>
          <a:lstStyle/>
          <a:p>
            <a:pPr marL="0" marR="0" lvl="0" indent="0" algn="r" rtl="1">
              <a:spcBef>
                <a:spcPts val="0"/>
              </a:spcBef>
              <a:spcAft>
                <a:spcPts val="0"/>
              </a:spcAft>
              <a:buNone/>
            </a:pPr>
            <a:r>
              <a:rPr lang="ar-JO" sz="2400" b="1" dirty="0">
                <a:solidFill>
                  <a:schemeClr val="dk2"/>
                </a:solidFill>
                <a:ea typeface="Calibri" panose="020F0502020204030204" pitchFamily="34" charset="0"/>
                <a:cs typeface="Calibri" panose="020F0502020204030204" pitchFamily="34" charset="0"/>
                <a:sym typeface="Open Sans"/>
              </a:rPr>
              <a:t>عشرة إجراءات أساسية للمشاركة المجتمعية والمساءلة وكيفية تطبيقها</a:t>
            </a:r>
            <a:endParaRPr sz="2400" b="1" dirty="0">
              <a:solidFill>
                <a:schemeClr val="dk2"/>
              </a:solidFill>
              <a:ea typeface="Calibri" panose="020F0502020204030204" pitchFamily="34" charset="0"/>
              <a:cs typeface="Calibri" panose="020F0502020204030204" pitchFamily="34" charset="0"/>
              <a:sym typeface="Open Sans"/>
            </a:endParaRPr>
          </a:p>
        </p:txBody>
      </p:sp>
      <p:sp>
        <p:nvSpPr>
          <p:cNvPr id="263" name="Google Shape;263;p3"/>
          <p:cNvSpPr txBox="1"/>
          <p:nvPr/>
        </p:nvSpPr>
        <p:spPr>
          <a:xfrm>
            <a:off x="1021763" y="8096727"/>
            <a:ext cx="6595709" cy="1380402"/>
          </a:xfrm>
          <a:prstGeom prst="rect">
            <a:avLst/>
          </a:prstGeom>
          <a:noFill/>
          <a:ln>
            <a:noFill/>
          </a:ln>
        </p:spPr>
        <p:txBody>
          <a:bodyPr spcFirstLastPara="1" wrap="square" lIns="91425" tIns="45700" rIns="91425" bIns="45700" anchor="t" anchorCtr="0">
            <a:spAutoFit/>
          </a:bodyPr>
          <a:lstStyle/>
          <a:p>
            <a:pPr marR="0" lvl="0" algn="just" rtl="1">
              <a:lnSpc>
                <a:spcPct val="107000"/>
              </a:lnSpc>
              <a:spcBef>
                <a:spcPts val="0"/>
              </a:spcBef>
              <a:spcAft>
                <a:spcPts val="800"/>
              </a:spcAft>
            </a:pPr>
            <a:r>
              <a:rPr lang="ar-JO" sz="2400" b="1" kern="100" dirty="0">
                <a:solidFill>
                  <a:srgbClr val="000000"/>
                </a:solidFill>
                <a:ea typeface="Calibri" panose="020F0502020204030204" pitchFamily="34" charset="0"/>
                <a:cs typeface="Calibri" panose="020F0502020204030204" pitchFamily="34" charset="0"/>
              </a:rPr>
              <a:t>إ</a:t>
            </a:r>
            <a:r>
              <a:rPr lang="ar-JO" sz="2400" b="1" kern="100" dirty="0">
                <a:solidFill>
                  <a:srgbClr val="000000"/>
                </a:solidFill>
                <a:effectLst/>
                <a:ea typeface="Calibri" panose="020F0502020204030204" pitchFamily="34" charset="0"/>
                <a:cs typeface="Calibri" panose="020F0502020204030204" pitchFamily="34" charset="0"/>
              </a:rPr>
              <a:t>ستكشاف مجموعة الأدوات الخاصة بالمشاركة المجتمعية والمساءلة وكيفية دعمها للعمليات المقدمة لتصبح أكثر مسؤولية تجاه المجتمعات. </a:t>
            </a:r>
            <a:endParaRPr lang="en-US" sz="2400" b="1" kern="100" dirty="0">
              <a:effectLst/>
              <a:ea typeface="Calibri" panose="020F0502020204030204" pitchFamily="34" charset="0"/>
              <a:cs typeface="Calibri" panose="020F0502020204030204" pitchFamily="34" charset="0"/>
            </a:endParaRPr>
          </a:p>
        </p:txBody>
      </p:sp>
      <p:pic>
        <p:nvPicPr>
          <p:cNvPr id="268" name="Google Shape;268;p3"/>
          <p:cNvPicPr preferRelativeResize="0">
            <a:picLocks noGrp="1"/>
          </p:cNvPicPr>
          <p:nvPr>
            <p:ph type="pic" idx="2"/>
          </p:nvPr>
        </p:nvPicPr>
        <p:blipFill rotWithShape="1">
          <a:blip r:embed="rId3" cstate="screen">
            <a:alphaModFix/>
            <a:extLst>
              <a:ext uri="{28A0092B-C50C-407E-A947-70E740481C1C}">
                <a14:useLocalDpi xmlns:a14="http://schemas.microsoft.com/office/drawing/2010/main"/>
              </a:ext>
            </a:extLst>
          </a:blip>
          <a:srcRect/>
          <a:stretch/>
        </p:blipFill>
        <p:spPr>
          <a:xfrm>
            <a:off x="8624942" y="0"/>
            <a:ext cx="9663058" cy="10288588"/>
          </a:xfrm>
          <a:prstGeom prst="rect">
            <a:avLst/>
          </a:prstGeom>
          <a:solidFill>
            <a:srgbClr val="353535">
              <a:alpha val="11764"/>
            </a:srgbClr>
          </a:solidFill>
          <a:ln>
            <a:noFill/>
          </a:ln>
        </p:spPr>
      </p:pic>
      <p:sp>
        <p:nvSpPr>
          <p:cNvPr id="269" name="Google Shape;269;p3"/>
          <p:cNvSpPr txBox="1"/>
          <p:nvPr/>
        </p:nvSpPr>
        <p:spPr>
          <a:xfrm>
            <a:off x="690852" y="732734"/>
            <a:ext cx="6928353" cy="762068"/>
          </a:xfrm>
          <a:prstGeom prst="rect">
            <a:avLst/>
          </a:prstGeom>
          <a:noFill/>
          <a:ln>
            <a:noFill/>
          </a:ln>
        </p:spPr>
        <p:txBody>
          <a:bodyPr spcFirstLastPara="1" wrap="square" lIns="91425" tIns="45700" rIns="91425" bIns="45700" anchor="t" anchorCtr="0">
            <a:spAutoFit/>
          </a:bodyPr>
          <a:lstStyle/>
          <a:p>
            <a:pPr lvl="0" algn="r" rtl="1">
              <a:lnSpc>
                <a:spcPct val="80000"/>
              </a:lnSpc>
              <a:spcBef>
                <a:spcPts val="0"/>
              </a:spcBef>
              <a:spcAft>
                <a:spcPts val="0"/>
              </a:spcAft>
            </a:pPr>
            <a:r>
              <a:rPr lang="ar-JO" sz="5400" b="1" dirty="0">
                <a:solidFill>
                  <a:schemeClr val="dk2"/>
                </a:solidFill>
                <a:ea typeface="Calibri" panose="020F0502020204030204" pitchFamily="34" charset="0"/>
                <a:cs typeface="Calibri" panose="020F0502020204030204" pitchFamily="34" charset="0"/>
                <a:sym typeface="Montserrat"/>
              </a:rPr>
              <a:t>أهداف التدريب</a:t>
            </a:r>
            <a:endParaRPr dirty="0">
              <a:ea typeface="Calibri" panose="020F0502020204030204" pitchFamily="34" charset="0"/>
              <a:cs typeface="Calibri" panose="020F0502020204030204" pitchFamily="34" charset="0"/>
            </a:endParaRPr>
          </a:p>
        </p:txBody>
      </p:sp>
      <p:sp>
        <p:nvSpPr>
          <p:cNvPr id="12" name="Google Shape;259;p3">
            <a:extLst>
              <a:ext uri="{FF2B5EF4-FFF2-40B4-BE49-F238E27FC236}">
                <a16:creationId xmlns:a16="http://schemas.microsoft.com/office/drawing/2014/main" id="{621E677E-3835-AF42-93FD-9DB36C884C52}"/>
              </a:ext>
            </a:extLst>
          </p:cNvPr>
          <p:cNvSpPr/>
          <p:nvPr/>
        </p:nvSpPr>
        <p:spPr>
          <a:xfrm rot="10800000">
            <a:off x="7724178" y="8235830"/>
            <a:ext cx="229750" cy="230140"/>
          </a:xfrm>
          <a:custGeom>
            <a:avLst/>
            <a:gdLst/>
            <a:ahLst/>
            <a:cxnLst/>
            <a:rect l="l" t="t" r="r" b="b"/>
            <a:pathLst>
              <a:path w="195927" h="195927" extrusionOk="0">
                <a:moveTo>
                  <a:pt x="97964" y="28559"/>
                </a:moveTo>
                <a:cubicBezTo>
                  <a:pt x="85058" y="28707"/>
                  <a:pt x="73390" y="31870"/>
                  <a:pt x="62959" y="38047"/>
                </a:cubicBezTo>
                <a:cubicBezTo>
                  <a:pt x="52529" y="44225"/>
                  <a:pt x="44225" y="52528"/>
                  <a:pt x="38048" y="62958"/>
                </a:cubicBezTo>
                <a:cubicBezTo>
                  <a:pt x="31870" y="73388"/>
                  <a:pt x="28707" y="85057"/>
                  <a:pt x="28559" y="97963"/>
                </a:cubicBezTo>
                <a:cubicBezTo>
                  <a:pt x="28707" y="110869"/>
                  <a:pt x="31870" y="122537"/>
                  <a:pt x="38048" y="132968"/>
                </a:cubicBezTo>
                <a:cubicBezTo>
                  <a:pt x="44225" y="143398"/>
                  <a:pt x="52529" y="151702"/>
                  <a:pt x="62959" y="157879"/>
                </a:cubicBezTo>
                <a:cubicBezTo>
                  <a:pt x="73390" y="164057"/>
                  <a:pt x="85058" y="167220"/>
                  <a:pt x="97964" y="167368"/>
                </a:cubicBezTo>
                <a:cubicBezTo>
                  <a:pt x="110870" y="167220"/>
                  <a:pt x="122539" y="164057"/>
                  <a:pt x="132969" y="157879"/>
                </a:cubicBezTo>
                <a:cubicBezTo>
                  <a:pt x="143399" y="151702"/>
                  <a:pt x="151703" y="143398"/>
                  <a:pt x="157880" y="132968"/>
                </a:cubicBezTo>
                <a:cubicBezTo>
                  <a:pt x="164057" y="122537"/>
                  <a:pt x="167220" y="110869"/>
                  <a:pt x="167368" y="97963"/>
                </a:cubicBezTo>
                <a:cubicBezTo>
                  <a:pt x="167220" y="85057"/>
                  <a:pt x="164057" y="73388"/>
                  <a:pt x="157880" y="62958"/>
                </a:cubicBezTo>
                <a:cubicBezTo>
                  <a:pt x="151703" y="52528"/>
                  <a:pt x="143399" y="44225"/>
                  <a:pt x="132969" y="38047"/>
                </a:cubicBezTo>
                <a:cubicBezTo>
                  <a:pt x="122539" y="31870"/>
                  <a:pt x="110870" y="28707"/>
                  <a:pt x="97964" y="28559"/>
                </a:cubicBezTo>
                <a:close/>
                <a:moveTo>
                  <a:pt x="97964" y="0"/>
                </a:moveTo>
                <a:cubicBezTo>
                  <a:pt x="116204" y="207"/>
                  <a:pt x="132683" y="4666"/>
                  <a:pt x="147404" y="13377"/>
                </a:cubicBezTo>
                <a:cubicBezTo>
                  <a:pt x="162125" y="22087"/>
                  <a:pt x="173840" y="33802"/>
                  <a:pt x="182550" y="48523"/>
                </a:cubicBezTo>
                <a:cubicBezTo>
                  <a:pt x="191261" y="63243"/>
                  <a:pt x="195719" y="79723"/>
                  <a:pt x="195927" y="97963"/>
                </a:cubicBezTo>
                <a:cubicBezTo>
                  <a:pt x="195719" y="116202"/>
                  <a:pt x="191261" y="132682"/>
                  <a:pt x="182550" y="147403"/>
                </a:cubicBezTo>
                <a:cubicBezTo>
                  <a:pt x="173840" y="162124"/>
                  <a:pt x="162125" y="173839"/>
                  <a:pt x="147404" y="182550"/>
                </a:cubicBezTo>
                <a:cubicBezTo>
                  <a:pt x="132683" y="191260"/>
                  <a:pt x="116204" y="195719"/>
                  <a:pt x="97964" y="195927"/>
                </a:cubicBezTo>
                <a:cubicBezTo>
                  <a:pt x="79725" y="195719"/>
                  <a:pt x="63245" y="191260"/>
                  <a:pt x="48524" y="182550"/>
                </a:cubicBezTo>
                <a:cubicBezTo>
                  <a:pt x="33803" y="173839"/>
                  <a:pt x="22087" y="162124"/>
                  <a:pt x="13377" y="147403"/>
                </a:cubicBezTo>
                <a:cubicBezTo>
                  <a:pt x="4667" y="132682"/>
                  <a:pt x="208" y="116202"/>
                  <a:pt x="0" y="97963"/>
                </a:cubicBezTo>
                <a:cubicBezTo>
                  <a:pt x="208" y="79723"/>
                  <a:pt x="4667" y="63243"/>
                  <a:pt x="13377" y="48523"/>
                </a:cubicBezTo>
                <a:cubicBezTo>
                  <a:pt x="22087" y="33802"/>
                  <a:pt x="33803" y="22087"/>
                  <a:pt x="48524" y="13377"/>
                </a:cubicBezTo>
                <a:cubicBezTo>
                  <a:pt x="63245" y="4666"/>
                  <a:pt x="79725" y="207"/>
                  <a:pt x="97964" y="0"/>
                </a:cubicBezTo>
                <a:close/>
              </a:path>
            </a:pathLst>
          </a:custGeom>
          <a:solidFill>
            <a:srgbClr val="F5333F"/>
          </a:solidFill>
          <a:ln w="12700" cap="flat" cmpd="sng">
            <a:solidFill>
              <a:srgbClr val="F5333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600" b="1">
              <a:solidFill>
                <a:schemeClr val="dk2"/>
              </a:solidFill>
              <a:ea typeface="Calibri" panose="020F0502020204030204" pitchFamily="34" charset="0"/>
              <a:cs typeface="Calibri" panose="020F0502020204030204" pitchFamily="34" charset="0"/>
              <a:sym typeface="Open Sans"/>
            </a:endParaRPr>
          </a:p>
        </p:txBody>
      </p:sp>
      <p:sp>
        <p:nvSpPr>
          <p:cNvPr id="14" name="Google Shape;254;p3">
            <a:extLst>
              <a:ext uri="{FF2B5EF4-FFF2-40B4-BE49-F238E27FC236}">
                <a16:creationId xmlns:a16="http://schemas.microsoft.com/office/drawing/2014/main" id="{6218FD0B-A536-AD43-ABF9-04DF54ACA857}"/>
              </a:ext>
            </a:extLst>
          </p:cNvPr>
          <p:cNvSpPr/>
          <p:nvPr/>
        </p:nvSpPr>
        <p:spPr>
          <a:xfrm flipH="1">
            <a:off x="7863731" y="5144294"/>
            <a:ext cx="45719" cy="1644755"/>
          </a:xfrm>
          <a:prstGeom prst="rect">
            <a:avLst/>
          </a:prstGeom>
          <a:solidFill>
            <a:srgbClr val="F5333F"/>
          </a:solidFill>
          <a:ln w="12700" cap="flat" cmpd="sng">
            <a:solidFill>
              <a:srgbClr val="F5333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600" b="1">
              <a:solidFill>
                <a:schemeClr val="dk2"/>
              </a:solidFill>
              <a:ea typeface="Calibri" panose="020F0502020204030204" pitchFamily="34" charset="0"/>
              <a:cs typeface="Calibri" panose="020F0502020204030204" pitchFamily="34" charset="0"/>
              <a:sym typeface="Open Sans"/>
            </a:endParaRPr>
          </a:p>
        </p:txBody>
      </p:sp>
      <p:sp>
        <p:nvSpPr>
          <p:cNvPr id="15" name="Google Shape;263;p3">
            <a:extLst>
              <a:ext uri="{FF2B5EF4-FFF2-40B4-BE49-F238E27FC236}">
                <a16:creationId xmlns:a16="http://schemas.microsoft.com/office/drawing/2014/main" id="{F92C5473-2A6F-4F43-8B74-C42F01291E65}"/>
              </a:ext>
            </a:extLst>
          </p:cNvPr>
          <p:cNvSpPr txBox="1"/>
          <p:nvPr/>
        </p:nvSpPr>
        <p:spPr>
          <a:xfrm>
            <a:off x="1021763" y="6437763"/>
            <a:ext cx="6595709" cy="461624"/>
          </a:xfrm>
          <a:prstGeom prst="rect">
            <a:avLst/>
          </a:prstGeom>
          <a:noFill/>
          <a:ln>
            <a:noFill/>
          </a:ln>
        </p:spPr>
        <p:txBody>
          <a:bodyPr spcFirstLastPara="1" wrap="square" lIns="91425" tIns="45700" rIns="91425" bIns="45700" anchor="t" anchorCtr="0">
            <a:spAutoFit/>
          </a:bodyPr>
          <a:lstStyle/>
          <a:p>
            <a:pPr algn="just" rtl="1">
              <a:spcBef>
                <a:spcPts val="0"/>
              </a:spcBef>
              <a:spcAft>
                <a:spcPts val="0"/>
              </a:spcAft>
            </a:pPr>
            <a:r>
              <a:rPr lang="ar-JO" sz="2400" b="1" dirty="0">
                <a:solidFill>
                  <a:schemeClr val="dk2"/>
                </a:solidFill>
                <a:ea typeface="Calibri" panose="020F0502020204030204" pitchFamily="34" charset="0"/>
                <a:cs typeface="Calibri" panose="020F0502020204030204" pitchFamily="34" charset="0"/>
              </a:rPr>
              <a:t>تبليغ المخاطر والمشاركة المجتمعية في الإستجابة للأوبئة</a:t>
            </a:r>
            <a:endParaRPr lang="en-GB" sz="2400" b="1" dirty="0">
              <a:solidFill>
                <a:schemeClr val="dk2"/>
              </a:solidFill>
              <a:ea typeface="Calibri" panose="020F0502020204030204" pitchFamily="34" charset="0"/>
              <a:cs typeface="Calibri" panose="020F0502020204030204" pitchFamily="34" charset="0"/>
            </a:endParaRPr>
          </a:p>
        </p:txBody>
      </p:sp>
      <p:sp>
        <p:nvSpPr>
          <p:cNvPr id="16" name="Google Shape;254;p3">
            <a:extLst>
              <a:ext uri="{FF2B5EF4-FFF2-40B4-BE49-F238E27FC236}">
                <a16:creationId xmlns:a16="http://schemas.microsoft.com/office/drawing/2014/main" id="{4E7032C5-591F-AD46-BE6D-6AA1FF2A38D3}"/>
              </a:ext>
            </a:extLst>
          </p:cNvPr>
          <p:cNvSpPr/>
          <p:nvPr/>
        </p:nvSpPr>
        <p:spPr>
          <a:xfrm flipH="1">
            <a:off x="7839053" y="6932507"/>
            <a:ext cx="45719" cy="1418393"/>
          </a:xfrm>
          <a:prstGeom prst="rect">
            <a:avLst/>
          </a:prstGeom>
          <a:solidFill>
            <a:srgbClr val="F5333F"/>
          </a:solidFill>
          <a:ln w="12700" cap="flat" cmpd="sng">
            <a:solidFill>
              <a:srgbClr val="F5333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600" b="1">
              <a:solidFill>
                <a:schemeClr val="dk2"/>
              </a:solidFill>
              <a:ea typeface="Calibri" panose="020F0502020204030204" pitchFamily="34" charset="0"/>
              <a:cs typeface="Calibri" panose="020F0502020204030204" pitchFamily="34" charset="0"/>
              <a:sym typeface="Open Sans"/>
            </a:endParaRPr>
          </a:p>
        </p:txBody>
      </p:sp>
      <p:sp>
        <p:nvSpPr>
          <p:cNvPr id="2" name="TextBox 1">
            <a:extLst>
              <a:ext uri="{FF2B5EF4-FFF2-40B4-BE49-F238E27FC236}">
                <a16:creationId xmlns:a16="http://schemas.microsoft.com/office/drawing/2014/main" id="{15BC4C7B-ABCB-3E21-E640-1CEF771B9F51}"/>
              </a:ext>
            </a:extLst>
          </p:cNvPr>
          <p:cNvSpPr txBox="1"/>
          <p:nvPr/>
        </p:nvSpPr>
        <p:spPr>
          <a:xfrm>
            <a:off x="0" y="9919256"/>
            <a:ext cx="704850" cy="369332"/>
          </a:xfrm>
          <a:prstGeom prst="rect">
            <a:avLst/>
          </a:prstGeom>
          <a:solidFill>
            <a:schemeClr val="bg2"/>
          </a:solidFill>
        </p:spPr>
        <p:txBody>
          <a:bodyPr wrap="square" rtlCol="0">
            <a:spAutoFit/>
          </a:bodyPr>
          <a:lstStyle/>
          <a:p>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843D697-24E8-D849-B386-8207BDA3763E}"/>
              </a:ext>
            </a:extLst>
          </p:cNvPr>
          <p:cNvSpPr txBox="1"/>
          <p:nvPr/>
        </p:nvSpPr>
        <p:spPr>
          <a:xfrm>
            <a:off x="8545879" y="856484"/>
            <a:ext cx="9391601" cy="1272143"/>
          </a:xfrm>
          <a:prstGeom prst="rect">
            <a:avLst/>
          </a:prstGeom>
          <a:noFill/>
        </p:spPr>
        <p:txBody>
          <a:bodyPr wrap="square" rtlCol="0">
            <a:spAutoFit/>
          </a:bodyPr>
          <a:lstStyle/>
          <a:p>
            <a:pPr algn="r" defTabSz="914309" rtl="1">
              <a:lnSpc>
                <a:spcPts val="4260"/>
              </a:lnSpc>
              <a:spcAft>
                <a:spcPts val="600"/>
              </a:spcAft>
            </a:pPr>
            <a:r>
              <a:rPr lang="ar-JO" sz="3999" b="1" dirty="0">
                <a:solidFill>
                  <a:srgbClr val="33394B"/>
                </a:solidFill>
                <a:ea typeface="Calibri" panose="020F0502020204030204" pitchFamily="34" charset="0"/>
                <a:cs typeface="Calibri" panose="020F0502020204030204" pitchFamily="34" charset="0"/>
              </a:rPr>
              <a:t>الإجراءات الأساسية للمشاركة المجتمعية والمسائلة</a:t>
            </a:r>
            <a:endParaRPr lang="en-US" sz="3999" b="1" dirty="0">
              <a:solidFill>
                <a:srgbClr val="33394B"/>
              </a:solidFill>
              <a:ea typeface="Calibri" panose="020F0502020204030204" pitchFamily="34" charset="0"/>
              <a:cs typeface="Calibri" panose="020F0502020204030204" pitchFamily="34" charset="0"/>
            </a:endParaRPr>
          </a:p>
          <a:p>
            <a:pPr algn="r" defTabSz="914309" rtl="1">
              <a:lnSpc>
                <a:spcPts val="4260"/>
              </a:lnSpc>
              <a:spcAft>
                <a:spcPts val="600"/>
              </a:spcAft>
            </a:pPr>
            <a:r>
              <a:rPr lang="ar-JO" sz="3999" b="1" dirty="0">
                <a:solidFill>
                  <a:srgbClr val="F5333F"/>
                </a:solidFill>
                <a:ea typeface="Calibri" panose="020F0502020204030204" pitchFamily="34" charset="0"/>
                <a:cs typeface="Calibri" panose="020F0502020204030204" pitchFamily="34" charset="0"/>
              </a:rPr>
              <a:t>التدابير الأساسية والمتقدمة</a:t>
            </a:r>
            <a:endParaRPr lang="en-US" sz="3999" b="1" dirty="0">
              <a:solidFill>
                <a:srgbClr val="F5333F"/>
              </a:solidFill>
              <a:ea typeface="Calibri" panose="020F0502020204030204" pitchFamily="34" charset="0"/>
              <a:cs typeface="Calibri" panose="020F0502020204030204" pitchFamily="34" charset="0"/>
            </a:endParaRPr>
          </a:p>
        </p:txBody>
      </p:sp>
      <p:sp>
        <p:nvSpPr>
          <p:cNvPr id="2" name="TextBox 1">
            <a:extLst>
              <a:ext uri="{FF2B5EF4-FFF2-40B4-BE49-F238E27FC236}">
                <a16:creationId xmlns:a16="http://schemas.microsoft.com/office/drawing/2014/main" id="{199A5940-8CC7-3149-8869-B87CF26579A0}"/>
              </a:ext>
            </a:extLst>
          </p:cNvPr>
          <p:cNvSpPr txBox="1"/>
          <p:nvPr/>
        </p:nvSpPr>
        <p:spPr>
          <a:xfrm>
            <a:off x="8545879" y="3106744"/>
            <a:ext cx="7599860" cy="3403432"/>
          </a:xfrm>
          <a:prstGeom prst="rect">
            <a:avLst/>
          </a:prstGeom>
          <a:noFill/>
        </p:spPr>
        <p:txBody>
          <a:bodyPr wrap="square" rtlCol="0">
            <a:spAutoFit/>
          </a:bodyPr>
          <a:lstStyle/>
          <a:p>
            <a:pPr algn="r" defTabSz="914309" rtl="1">
              <a:lnSpc>
                <a:spcPts val="3159"/>
              </a:lnSpc>
              <a:spcAft>
                <a:spcPts val="600"/>
              </a:spcAft>
              <a:buClr>
                <a:srgbClr val="FF0000"/>
              </a:buClr>
            </a:pPr>
            <a:r>
              <a:rPr lang="ar-JO" sz="2400" b="1" dirty="0">
                <a:solidFill>
                  <a:srgbClr val="3F3F3F"/>
                </a:solidFill>
                <a:ea typeface="Calibri" panose="020F0502020204030204" pitchFamily="34" charset="0"/>
                <a:cs typeface="Calibri" panose="020F0502020204030204" pitchFamily="34" charset="0"/>
              </a:rPr>
              <a:t>التدابير الأساسية</a:t>
            </a:r>
            <a:endParaRPr lang="en-GB" sz="2400" b="1" dirty="0">
              <a:solidFill>
                <a:srgbClr val="3F3F3F"/>
              </a:solidFill>
              <a:ea typeface="Calibri" panose="020F0502020204030204" pitchFamily="34" charset="0"/>
              <a:cs typeface="Calibri" panose="020F0502020204030204" pitchFamily="34" charset="0"/>
            </a:endParaRPr>
          </a:p>
          <a:p>
            <a:pPr marL="342866" indent="-342866" algn="r" defTabSz="914309" rtl="1">
              <a:lnSpc>
                <a:spcPts val="3159"/>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المراحل المبكرة لعملية الإستجابة – الأشهر القليلة الأُولى.</a:t>
            </a:r>
            <a:endParaRPr lang="en-GB" sz="2400" dirty="0">
              <a:solidFill>
                <a:srgbClr val="3F3F3F"/>
              </a:solidFill>
              <a:ea typeface="Calibri" panose="020F0502020204030204" pitchFamily="34" charset="0"/>
              <a:cs typeface="Calibri" panose="020F0502020204030204" pitchFamily="34" charset="0"/>
            </a:endParaRPr>
          </a:p>
          <a:p>
            <a:pPr marL="457155" indent="-457155" algn="r" defTabSz="914309" rtl="1">
              <a:lnSpc>
                <a:spcPts val="3159"/>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الحالات الطارئة الصغيرة أو القصيرة.</a:t>
            </a:r>
            <a:endParaRPr lang="en-GB" sz="2400" dirty="0">
              <a:solidFill>
                <a:srgbClr val="3F3F3F"/>
              </a:solidFill>
              <a:ea typeface="Calibri" panose="020F0502020204030204" pitchFamily="34" charset="0"/>
              <a:cs typeface="Calibri" panose="020F0502020204030204" pitchFamily="34" charset="0"/>
            </a:endParaRPr>
          </a:p>
          <a:p>
            <a:pPr marL="457155" indent="-457155" algn="r" defTabSz="914309" rtl="1">
              <a:lnSpc>
                <a:spcPts val="3159"/>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محدودية الخبرة والقدرة المتعلقة بالمشاركة المجتمعية والمساءلة.</a:t>
            </a:r>
            <a:endParaRPr lang="en-GB" sz="2400" dirty="0">
              <a:solidFill>
                <a:srgbClr val="3F3F3F"/>
              </a:solidFill>
              <a:ea typeface="Calibri" panose="020F0502020204030204" pitchFamily="34" charset="0"/>
              <a:cs typeface="Calibri" panose="020F0502020204030204" pitchFamily="34" charset="0"/>
            </a:endParaRPr>
          </a:p>
          <a:p>
            <a:pPr marL="457155" indent="-457155" algn="r" defTabSz="914309" rtl="1">
              <a:lnSpc>
                <a:spcPts val="3159"/>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محدودية التمويل.</a:t>
            </a:r>
            <a:endParaRPr lang="en-GB" sz="2400" dirty="0">
              <a:solidFill>
                <a:srgbClr val="3F3F3F"/>
              </a:solidFill>
              <a:ea typeface="Calibri" panose="020F0502020204030204" pitchFamily="34" charset="0"/>
              <a:cs typeface="Calibri" panose="020F0502020204030204" pitchFamily="34" charset="0"/>
            </a:endParaRPr>
          </a:p>
          <a:p>
            <a:pPr marL="457155" indent="-457155" algn="r" defTabSz="914309" rtl="1">
              <a:lnSpc>
                <a:spcPts val="3159"/>
              </a:lnSpc>
              <a:spcAft>
                <a:spcPts val="600"/>
              </a:spcAft>
              <a:buClr>
                <a:srgbClr val="FF0000"/>
              </a:buClr>
              <a:buFont typeface="Arial" panose="020B0604020202020204" pitchFamily="34" charset="0"/>
              <a:buChar char="•"/>
            </a:pPr>
            <a:r>
              <a:rPr lang="ar-JO" sz="2400" b="1" dirty="0">
                <a:solidFill>
                  <a:srgbClr val="3F3F3F"/>
                </a:solidFill>
                <a:ea typeface="Calibri" panose="020F0502020204030204" pitchFamily="34" charset="0"/>
                <a:cs typeface="Calibri" panose="020F0502020204030204" pitchFamily="34" charset="0"/>
              </a:rPr>
              <a:t>تنطبق على كافة العمليات.</a:t>
            </a:r>
            <a:endParaRPr lang="en-GB" sz="2400" b="1" dirty="0">
              <a:solidFill>
                <a:srgbClr val="3F3F3F"/>
              </a:solidFill>
              <a:ea typeface="Calibri" panose="020F0502020204030204" pitchFamily="34" charset="0"/>
              <a:cs typeface="Calibri" panose="020F0502020204030204" pitchFamily="34" charset="0"/>
            </a:endParaRPr>
          </a:p>
          <a:p>
            <a:pPr marL="457155" indent="-457155" algn="r" defTabSz="914309" rtl="1">
              <a:lnSpc>
                <a:spcPts val="3159"/>
              </a:lnSpc>
              <a:spcAft>
                <a:spcPts val="600"/>
              </a:spcAft>
              <a:buClr>
                <a:srgbClr val="FF0000"/>
              </a:buClr>
              <a:buFont typeface="Arial" panose="020B0604020202020204" pitchFamily="34" charset="0"/>
              <a:buChar char="•"/>
            </a:pPr>
            <a:endParaRPr lang="en-GB" sz="2400" dirty="0">
              <a:solidFill>
                <a:srgbClr val="3F3F3F"/>
              </a:solidFill>
              <a:ea typeface="Calibri" panose="020F0502020204030204" pitchFamily="34" charset="0"/>
              <a:cs typeface="Calibri" panose="020F0502020204030204" pitchFamily="34" charset="0"/>
            </a:endParaRPr>
          </a:p>
        </p:txBody>
      </p:sp>
      <p:sp>
        <p:nvSpPr>
          <p:cNvPr id="12" name="TextBox 11">
            <a:extLst>
              <a:ext uri="{FF2B5EF4-FFF2-40B4-BE49-F238E27FC236}">
                <a16:creationId xmlns:a16="http://schemas.microsoft.com/office/drawing/2014/main" id="{15A84659-231A-D64E-8162-CFF2594C9D7F}"/>
              </a:ext>
            </a:extLst>
          </p:cNvPr>
          <p:cNvSpPr txBox="1"/>
          <p:nvPr/>
        </p:nvSpPr>
        <p:spPr>
          <a:xfrm>
            <a:off x="8545878" y="6622298"/>
            <a:ext cx="7599859" cy="2430602"/>
          </a:xfrm>
          <a:prstGeom prst="rect">
            <a:avLst/>
          </a:prstGeom>
          <a:noFill/>
        </p:spPr>
        <p:txBody>
          <a:bodyPr wrap="square" rtlCol="0">
            <a:spAutoFit/>
          </a:bodyPr>
          <a:lstStyle/>
          <a:p>
            <a:pPr algn="r" defTabSz="914309" rtl="1">
              <a:lnSpc>
                <a:spcPts val="3159"/>
              </a:lnSpc>
              <a:spcAft>
                <a:spcPts val="600"/>
              </a:spcAft>
              <a:buClr>
                <a:srgbClr val="FF0000"/>
              </a:buClr>
            </a:pPr>
            <a:r>
              <a:rPr lang="ar-JO" sz="2400" b="1" dirty="0">
                <a:solidFill>
                  <a:srgbClr val="3F3F3F"/>
                </a:solidFill>
                <a:ea typeface="Calibri" panose="020F0502020204030204" pitchFamily="34" charset="0"/>
                <a:cs typeface="Calibri" panose="020F0502020204030204" pitchFamily="34" charset="0"/>
              </a:rPr>
              <a:t>التدابير المتقدمة</a:t>
            </a:r>
            <a:endParaRPr lang="en-GB" sz="2400" b="1" dirty="0">
              <a:solidFill>
                <a:srgbClr val="3F3F3F"/>
              </a:solidFill>
              <a:ea typeface="Calibri" panose="020F0502020204030204" pitchFamily="34" charset="0"/>
              <a:cs typeface="Calibri" panose="020F0502020204030204" pitchFamily="34" charset="0"/>
            </a:endParaRPr>
          </a:p>
          <a:p>
            <a:pPr marL="457155" indent="-457155" algn="r" defTabSz="914309" rtl="1">
              <a:lnSpc>
                <a:spcPts val="3159"/>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المراحل المتقدمة من الإستجابة – ما بعد الشهر الثالث.</a:t>
            </a:r>
            <a:endParaRPr lang="en-GB" sz="2400" dirty="0">
              <a:solidFill>
                <a:srgbClr val="3F3F3F"/>
              </a:solidFill>
              <a:ea typeface="Calibri" panose="020F0502020204030204" pitchFamily="34" charset="0"/>
              <a:cs typeface="Calibri" panose="020F0502020204030204" pitchFamily="34" charset="0"/>
            </a:endParaRPr>
          </a:p>
          <a:p>
            <a:pPr marL="457155" indent="-457155" algn="r" defTabSz="914309" rtl="1">
              <a:lnSpc>
                <a:spcPts val="3159"/>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حالات الطوارئ الحرجة والطويلة.</a:t>
            </a:r>
            <a:endParaRPr lang="en-GB" sz="2400" dirty="0">
              <a:solidFill>
                <a:srgbClr val="3F3F3F"/>
              </a:solidFill>
              <a:ea typeface="Calibri" panose="020F0502020204030204" pitchFamily="34" charset="0"/>
              <a:cs typeface="Calibri" panose="020F0502020204030204" pitchFamily="34" charset="0"/>
            </a:endParaRPr>
          </a:p>
          <a:p>
            <a:pPr marL="457155" indent="-457155" algn="r" defTabSz="914309" rtl="1">
              <a:lnSpc>
                <a:spcPts val="3159"/>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مستوىً جيد من الخبرة والقدرة في المشاركة المجتمعية والمساءلة.</a:t>
            </a:r>
            <a:endParaRPr lang="en-GB" sz="2400" dirty="0">
              <a:solidFill>
                <a:srgbClr val="3F3F3F"/>
              </a:solidFill>
              <a:ea typeface="Calibri" panose="020F0502020204030204" pitchFamily="34" charset="0"/>
              <a:cs typeface="Calibri" panose="020F0502020204030204" pitchFamily="34" charset="0"/>
            </a:endParaRPr>
          </a:p>
          <a:p>
            <a:pPr marL="457155" indent="-457155" algn="r" defTabSz="914309" rtl="1">
              <a:lnSpc>
                <a:spcPts val="3159"/>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تمويل جيد للإستجابات.</a:t>
            </a:r>
            <a:endParaRPr lang="en-GB" sz="2400" dirty="0">
              <a:solidFill>
                <a:srgbClr val="3F3F3F"/>
              </a:solidFill>
              <a:ea typeface="Calibri" panose="020F0502020204030204" pitchFamily="34" charset="0"/>
              <a:cs typeface="Calibri" panose="020F0502020204030204" pitchFamily="34" charset="0"/>
            </a:endParaRPr>
          </a:p>
        </p:txBody>
      </p:sp>
      <p:pic>
        <p:nvPicPr>
          <p:cNvPr id="7" name="Picture Placeholder 6" descr="A picture containing person, outdoor, standing&#10;&#10;Description automatically generated">
            <a:extLst>
              <a:ext uri="{FF2B5EF4-FFF2-40B4-BE49-F238E27FC236}">
                <a16:creationId xmlns:a16="http://schemas.microsoft.com/office/drawing/2014/main" id="{4F81CD12-5BB1-7F4D-99A6-0563AC2FDB2F}"/>
              </a:ext>
            </a:extLst>
          </p:cNvPr>
          <p:cNvPicPr>
            <a:picLocks noGrp="1" noChangeAspect="1"/>
          </p:cNvPicPr>
          <p:nvPr>
            <p:ph type="pic" sz="quarter" idx="10"/>
          </p:nvPr>
        </p:nvPicPr>
        <p:blipFill rotWithShape="1">
          <a:blip r:embed="rId3" cstate="screen">
            <a:extLst>
              <a:ext uri="{28A0092B-C50C-407E-A947-70E740481C1C}">
                <a14:useLocalDpi xmlns:a14="http://schemas.microsoft.com/office/drawing/2010/main"/>
              </a:ext>
            </a:extLst>
          </a:blip>
          <a:srcRect/>
          <a:stretch/>
        </p:blipFill>
        <p:spPr>
          <a:xfrm>
            <a:off x="1412" y="794"/>
            <a:ext cx="8033807" cy="10287000"/>
          </a:xfrm>
        </p:spPr>
      </p:pic>
    </p:spTree>
    <p:extLst>
      <p:ext uri="{BB962C8B-B14F-4D97-AF65-F5344CB8AC3E}">
        <p14:creationId xmlns:p14="http://schemas.microsoft.com/office/powerpoint/2010/main" val="41267861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24FAA49-63C8-B245-A8A6-06F839A4B1B5}"/>
              </a:ext>
            </a:extLst>
          </p:cNvPr>
          <p:cNvSpPr txBox="1"/>
          <p:nvPr/>
        </p:nvSpPr>
        <p:spPr>
          <a:xfrm>
            <a:off x="1975388" y="2656945"/>
            <a:ext cx="14337227" cy="3901581"/>
          </a:xfrm>
          <a:prstGeom prst="rect">
            <a:avLst/>
          </a:prstGeom>
          <a:noFill/>
        </p:spPr>
        <p:txBody>
          <a:bodyPr wrap="square" rtlCol="0">
            <a:spAutoFit/>
          </a:bodyPr>
          <a:lstStyle/>
          <a:p>
            <a:pPr algn="ctr" defTabSz="914309">
              <a:lnSpc>
                <a:spcPct val="80000"/>
              </a:lnSpc>
            </a:pPr>
            <a:r>
              <a:rPr lang="ar-JO" sz="8799" b="1" dirty="0">
                <a:solidFill>
                  <a:srgbClr val="F5333F"/>
                </a:solidFill>
                <a:ea typeface="Calibri" panose="020F0502020204030204" pitchFamily="34" charset="0"/>
                <a:cs typeface="Calibri" panose="020F0502020204030204" pitchFamily="34" charset="0"/>
              </a:rPr>
              <a:t>الإجراء الاساسي رقم 1:</a:t>
            </a:r>
            <a:endParaRPr lang="en-US" sz="8799" b="1" dirty="0">
              <a:solidFill>
                <a:srgbClr val="F5333F"/>
              </a:solidFill>
              <a:ea typeface="Calibri" panose="020F0502020204030204" pitchFamily="34" charset="0"/>
              <a:cs typeface="Calibri" panose="020F0502020204030204" pitchFamily="34" charset="0"/>
            </a:endParaRPr>
          </a:p>
          <a:p>
            <a:pPr algn="ctr" defTabSz="914309">
              <a:lnSpc>
                <a:spcPct val="80000"/>
              </a:lnSpc>
            </a:pPr>
            <a:endParaRPr lang="ru-RU" sz="4400" dirty="0">
              <a:solidFill>
                <a:srgbClr val="F5333F"/>
              </a:solidFill>
              <a:ea typeface="Calibri" panose="020F0502020204030204" pitchFamily="34" charset="0"/>
              <a:cs typeface="Calibri" panose="020F0502020204030204" pitchFamily="34" charset="0"/>
            </a:endParaRPr>
          </a:p>
          <a:p>
            <a:pPr algn="ctr" defTabSz="914309">
              <a:lnSpc>
                <a:spcPct val="80000"/>
              </a:lnSpc>
            </a:pPr>
            <a:r>
              <a:rPr lang="ar-JO" sz="8799" dirty="0">
                <a:solidFill>
                  <a:srgbClr val="FFFFFF"/>
                </a:solidFill>
                <a:ea typeface="Calibri" panose="020F0502020204030204" pitchFamily="34" charset="0"/>
                <a:cs typeface="Calibri" panose="020F0502020204030204" pitchFamily="34" charset="0"/>
              </a:rPr>
              <a:t>دمج المشاركة المجتمعية في كافة جوانب الإستجابة</a:t>
            </a:r>
            <a:endParaRPr lang="en-US" sz="8799" dirty="0">
              <a:solidFill>
                <a:srgbClr val="FFFFFF"/>
              </a:solidFill>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58323982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6082956-FBC3-7F4D-BC16-095BBEE1F631}"/>
              </a:ext>
            </a:extLst>
          </p:cNvPr>
          <p:cNvSpPr txBox="1"/>
          <p:nvPr/>
        </p:nvSpPr>
        <p:spPr>
          <a:xfrm>
            <a:off x="713014" y="277368"/>
            <a:ext cx="10525257" cy="1831271"/>
          </a:xfrm>
          <a:prstGeom prst="rect">
            <a:avLst/>
          </a:prstGeom>
          <a:noFill/>
        </p:spPr>
        <p:txBody>
          <a:bodyPr wrap="square" rtlCol="0">
            <a:spAutoFit/>
          </a:bodyPr>
          <a:lstStyle/>
          <a:p>
            <a:pPr algn="just" rtl="1">
              <a:spcAft>
                <a:spcPts val="300"/>
              </a:spcAft>
            </a:pPr>
            <a:r>
              <a:rPr lang="ar-JO" sz="3600" b="1" dirty="0">
                <a:ea typeface="Calibri" panose="020F0502020204030204" pitchFamily="34" charset="0"/>
                <a:cs typeface="Calibri" panose="020F0502020204030204" pitchFamily="34" charset="0"/>
              </a:rPr>
              <a:t>الإجراء رقم 1:</a:t>
            </a:r>
            <a:endParaRPr lang="en-US" sz="3600" b="1" dirty="0">
              <a:ea typeface="Calibri" panose="020F0502020204030204" pitchFamily="34" charset="0"/>
              <a:cs typeface="Calibri" panose="020F0502020204030204" pitchFamily="34" charset="0"/>
            </a:endParaRPr>
          </a:p>
          <a:p>
            <a:pPr algn="just" rtl="1">
              <a:spcAft>
                <a:spcPts val="300"/>
              </a:spcAft>
            </a:pPr>
            <a:r>
              <a:rPr lang="ar-JO" sz="3600" b="1" dirty="0">
                <a:solidFill>
                  <a:srgbClr val="FF0000"/>
                </a:solidFill>
                <a:ea typeface="Calibri" panose="020F0502020204030204" pitchFamily="34" charset="0"/>
                <a:cs typeface="Calibri" panose="020F0502020204030204" pitchFamily="34" charset="0"/>
              </a:rPr>
              <a:t>دمج المشاركة المجتمعية في جميع جوانب الإستجابة</a:t>
            </a:r>
          </a:p>
          <a:p>
            <a:pPr algn="just" rtl="1">
              <a:spcAft>
                <a:spcPts val="300"/>
              </a:spcAft>
            </a:pPr>
            <a:r>
              <a:rPr lang="ar-JO" sz="3600" dirty="0">
                <a:solidFill>
                  <a:schemeClr val="accent1"/>
                </a:solidFill>
                <a:ea typeface="Calibri" panose="020F0502020204030204" pitchFamily="34" charset="0"/>
                <a:cs typeface="Calibri" panose="020F0502020204030204" pitchFamily="34" charset="0"/>
              </a:rPr>
              <a:t>إستفتاء عبر منصة زوم</a:t>
            </a:r>
            <a:endParaRPr lang="ru-RU" sz="3600" dirty="0">
              <a:solidFill>
                <a:schemeClr val="accent1"/>
              </a:solidFill>
              <a:ea typeface="Calibri" panose="020F0502020204030204" pitchFamily="34" charset="0"/>
              <a:cs typeface="Calibri" panose="020F0502020204030204" pitchFamily="34" charset="0"/>
            </a:endParaRPr>
          </a:p>
        </p:txBody>
      </p:sp>
      <p:sp>
        <p:nvSpPr>
          <p:cNvPr id="12" name="TextBox 11">
            <a:extLst>
              <a:ext uri="{FF2B5EF4-FFF2-40B4-BE49-F238E27FC236}">
                <a16:creationId xmlns:a16="http://schemas.microsoft.com/office/drawing/2014/main" id="{E3983036-BA17-2342-A76C-31EA746AD25E}"/>
              </a:ext>
            </a:extLst>
          </p:cNvPr>
          <p:cNvSpPr txBox="1"/>
          <p:nvPr/>
        </p:nvSpPr>
        <p:spPr>
          <a:xfrm>
            <a:off x="713014" y="1977746"/>
            <a:ext cx="8857706" cy="7055458"/>
          </a:xfrm>
          <a:prstGeom prst="rect">
            <a:avLst/>
          </a:prstGeom>
          <a:noFill/>
        </p:spPr>
        <p:txBody>
          <a:bodyPr wrap="square" rtlCol="0">
            <a:spAutoFit/>
          </a:bodyPr>
          <a:lstStyle>
            <a:defPPr>
              <a:defRPr lang="en-US"/>
            </a:defPPr>
            <a:lvl1pPr marL="342900" indent="-342900">
              <a:spcAft>
                <a:spcPts val="2400"/>
              </a:spcAft>
              <a:buClr>
                <a:srgbClr val="FF0000"/>
              </a:buClr>
              <a:buFont typeface="Arial" panose="020B0604020202020204" pitchFamily="34" charset="0"/>
              <a:buChar char="•"/>
              <a:defRPr sz="24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marL="0" indent="0" algn="r" rtl="1">
              <a:lnSpc>
                <a:spcPct val="120000"/>
              </a:lnSpc>
              <a:spcAft>
                <a:spcPts val="1200"/>
              </a:spcAft>
              <a:buNone/>
            </a:pPr>
            <a:r>
              <a:rPr lang="ar-JO" b="1" dirty="0">
                <a:solidFill>
                  <a:schemeClr val="accent3"/>
                </a:solidFill>
                <a:latin typeface="Calibri" panose="020F0502020204030204" pitchFamily="34" charset="0"/>
                <a:ea typeface="Calibri" panose="020F0502020204030204" pitchFamily="34" charset="0"/>
                <a:cs typeface="Calibri" panose="020F0502020204030204" pitchFamily="34" charset="0"/>
              </a:rPr>
              <a:t>الأساس:</a:t>
            </a:r>
            <a:endParaRPr lang="en-ZW" dirty="0">
              <a:solidFill>
                <a:schemeClr val="accent3"/>
              </a:solidFill>
              <a:latin typeface="Calibri" panose="020F0502020204030204" pitchFamily="34" charset="0"/>
              <a:ea typeface="Calibri" panose="020F0502020204030204" pitchFamily="34" charset="0"/>
              <a:cs typeface="Calibri" panose="020F0502020204030204" pitchFamily="34" charset="0"/>
            </a:endParaRPr>
          </a:p>
          <a:p>
            <a:pPr algn="r" rtl="1">
              <a:lnSpc>
                <a:spcPct val="120000"/>
              </a:lnSpc>
              <a:spcAft>
                <a:spcPts val="1800"/>
              </a:spcAft>
            </a:pPr>
            <a:r>
              <a:rPr lang="ar-JO" b="1" dirty="0">
                <a:latin typeface="Calibri" panose="020F0502020204030204" pitchFamily="34" charset="0"/>
                <a:ea typeface="Calibri" panose="020F0502020204030204" pitchFamily="34" charset="0"/>
                <a:cs typeface="Calibri" panose="020F0502020204030204" pitchFamily="34" charset="0"/>
              </a:rPr>
              <a:t>إحاطة كل من ينضم إلى الإستجابة على المشاركة المجتمعية والمساءلة - </a:t>
            </a:r>
            <a:r>
              <a:rPr lang="ar-JO" dirty="0">
                <a:latin typeface="Calibri" panose="020F0502020204030204" pitchFamily="34" charset="0"/>
                <a:ea typeface="Calibri" panose="020F0502020204030204" pitchFamily="34" charset="0"/>
                <a:cs typeface="Calibri" panose="020F0502020204030204" pitchFamily="34" charset="0"/>
              </a:rPr>
              <a:t>بما في ذلك مسؤولياتهم ونُهج المشاركة المجتمعية والمساءلة المستخدمة ومدونة قواعد السلوك و وسياسة الحماية من الإستغلال والإعتداء الجنسي ومكافحة الفساد.</a:t>
            </a:r>
          </a:p>
          <a:p>
            <a:pPr algn="r" rtl="1">
              <a:lnSpc>
                <a:spcPct val="120000"/>
              </a:lnSpc>
              <a:spcAft>
                <a:spcPts val="1800"/>
              </a:spcAft>
            </a:pPr>
            <a:r>
              <a:rPr lang="ar-JO" b="1" dirty="0">
                <a:latin typeface="Calibri" panose="020F0502020204030204" pitchFamily="34" charset="0"/>
                <a:ea typeface="Calibri" panose="020F0502020204030204" pitchFamily="34" charset="0"/>
                <a:cs typeface="Calibri" panose="020F0502020204030204" pitchFamily="34" charset="0"/>
              </a:rPr>
              <a:t>تكون المشاركة المجتمعية والمساءلة أحد المحاور في أجندة الإجتماعات التشغيلية </a:t>
            </a:r>
            <a:r>
              <a:rPr lang="ar-JO" dirty="0">
                <a:latin typeface="Calibri" panose="020F0502020204030204" pitchFamily="34" charset="0"/>
                <a:ea typeface="Calibri" panose="020F0502020204030204" pitchFamily="34" charset="0"/>
                <a:cs typeface="Calibri" panose="020F0502020204030204" pitchFamily="34" charset="0"/>
              </a:rPr>
              <a:t>- مناقشة المشاركة المجتمعية والمساءلة والثغرات والقرارات التي يجب على المجتمعات المشاركة فيها وكيفية التصرف وفقًا لملاحظاتهم وانطباعاتهم.</a:t>
            </a:r>
          </a:p>
          <a:p>
            <a:pPr algn="r" rtl="1">
              <a:lnSpc>
                <a:spcPct val="120000"/>
              </a:lnSpc>
              <a:spcAft>
                <a:spcPts val="1800"/>
              </a:spcAft>
            </a:pPr>
            <a:r>
              <a:rPr lang="ar-JO" b="1" dirty="0">
                <a:latin typeface="Calibri" panose="020F0502020204030204" pitchFamily="34" charset="0"/>
                <a:ea typeface="Calibri" panose="020F0502020204030204" pitchFamily="34" charset="0"/>
                <a:cs typeface="Calibri" panose="020F0502020204030204" pitchFamily="34" charset="0"/>
              </a:rPr>
              <a:t>تحديد جهات التنسيق الخاصة</a:t>
            </a:r>
            <a:r>
              <a:rPr lang="ar-JO" dirty="0">
                <a:latin typeface="Calibri" panose="020F0502020204030204" pitchFamily="34" charset="0"/>
                <a:ea typeface="Calibri" panose="020F0502020204030204" pitchFamily="34" charset="0"/>
                <a:cs typeface="Calibri" panose="020F0502020204030204" pitchFamily="34" charset="0"/>
              </a:rPr>
              <a:t> بالمشاركة المجتمعية والمساءلة، والتي تتمتع بالخبرة المهمة والوقت الكافي، وتكون قادرة على دعم القطاعات والتأثير عليها.</a:t>
            </a:r>
          </a:p>
          <a:p>
            <a:pPr marL="0" indent="0" algn="r" rtl="1">
              <a:lnSpc>
                <a:spcPct val="120000"/>
              </a:lnSpc>
              <a:spcBef>
                <a:spcPts val="1800"/>
              </a:spcBef>
              <a:spcAft>
                <a:spcPts val="1200"/>
              </a:spcAft>
              <a:buNone/>
            </a:pPr>
            <a:r>
              <a:rPr lang="ar-JO" b="1" dirty="0">
                <a:solidFill>
                  <a:schemeClr val="accent3"/>
                </a:solidFill>
                <a:latin typeface="Calibri" panose="020F0502020204030204" pitchFamily="34" charset="0"/>
                <a:ea typeface="Calibri" panose="020F0502020204030204" pitchFamily="34" charset="0"/>
                <a:cs typeface="Calibri" panose="020F0502020204030204" pitchFamily="34" charset="0"/>
                <a:sym typeface="Wingdings" pitchFamily="2" charset="2"/>
              </a:rPr>
              <a:t>المتقدم:</a:t>
            </a:r>
            <a:endParaRPr lang="en-ZW" b="1" dirty="0">
              <a:solidFill>
                <a:schemeClr val="accent3"/>
              </a:solidFill>
              <a:latin typeface="Calibri" panose="020F0502020204030204" pitchFamily="34" charset="0"/>
              <a:ea typeface="Calibri" panose="020F0502020204030204" pitchFamily="34" charset="0"/>
              <a:cs typeface="Calibri" panose="020F0502020204030204" pitchFamily="34" charset="0"/>
            </a:endParaRPr>
          </a:p>
          <a:p>
            <a:pPr algn="r" rtl="1">
              <a:lnSpc>
                <a:spcPct val="120000"/>
              </a:lnSpc>
              <a:spcAft>
                <a:spcPts val="1800"/>
              </a:spcAft>
            </a:pPr>
            <a:r>
              <a:rPr lang="ar-JO" b="1" dirty="0">
                <a:latin typeface="Calibri" panose="020F0502020204030204" pitchFamily="34" charset="0"/>
                <a:ea typeface="Calibri" panose="020F0502020204030204" pitchFamily="34" charset="0"/>
                <a:cs typeface="Calibri" panose="020F0502020204030204" pitchFamily="34" charset="0"/>
              </a:rPr>
              <a:t>توفير تدريب على المشاركة المجتمعية والمساءلة – </a:t>
            </a:r>
            <a:r>
              <a:rPr lang="ar-JO" dirty="0">
                <a:latin typeface="Calibri" panose="020F0502020204030204" pitchFamily="34" charset="0"/>
                <a:ea typeface="Calibri" panose="020F0502020204030204" pitchFamily="34" charset="0"/>
                <a:cs typeface="Calibri" panose="020F0502020204030204" pitchFamily="34" charset="0"/>
              </a:rPr>
              <a:t>يمكن إستخدام التدريب على المشاركة المجتمعية والمساءلة - والذي تكون مدته يوم واحد - أو إستخدام هذا النموذج.</a:t>
            </a:r>
            <a:endParaRPr lang="en-ZW" dirty="0">
              <a:latin typeface="Calibri" panose="020F0502020204030204" pitchFamily="34" charset="0"/>
              <a:ea typeface="Calibri" panose="020F0502020204030204" pitchFamily="34" charset="0"/>
              <a:cs typeface="Calibri" panose="020F0502020204030204" pitchFamily="34" charset="0"/>
            </a:endParaRPr>
          </a:p>
        </p:txBody>
      </p:sp>
      <p:pic>
        <p:nvPicPr>
          <p:cNvPr id="17" name="Picture Placeholder 16">
            <a:extLst>
              <a:ext uri="{FF2B5EF4-FFF2-40B4-BE49-F238E27FC236}">
                <a16:creationId xmlns:a16="http://schemas.microsoft.com/office/drawing/2014/main" id="{BB21B9B4-9049-6342-B440-741B879218C3}"/>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p:blipFill>
        <p:spPr>
          <a:xfrm>
            <a:off x="9570720" y="1700378"/>
            <a:ext cx="8717279" cy="8588210"/>
          </a:xfrm>
        </p:spPr>
      </p:pic>
      <p:sp>
        <p:nvSpPr>
          <p:cNvPr id="3" name="TextBox 2">
            <a:extLst>
              <a:ext uri="{FF2B5EF4-FFF2-40B4-BE49-F238E27FC236}">
                <a16:creationId xmlns:a16="http://schemas.microsoft.com/office/drawing/2014/main" id="{3A46648B-DB40-2D9E-C917-E67C39A93F4E}"/>
              </a:ext>
            </a:extLst>
          </p:cNvPr>
          <p:cNvSpPr txBox="1"/>
          <p:nvPr/>
        </p:nvSpPr>
        <p:spPr>
          <a:xfrm>
            <a:off x="0" y="9918700"/>
            <a:ext cx="837776" cy="369888"/>
          </a:xfrm>
          <a:prstGeom prst="rect">
            <a:avLst/>
          </a:prstGeom>
          <a:solidFill>
            <a:schemeClr val="bg2"/>
          </a:solidFill>
        </p:spPr>
        <p:txBody>
          <a:bodyPr wrap="square" rtlCol="0">
            <a:spAutoFit/>
          </a:bodyPr>
          <a:lstStyle/>
          <a:p>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577711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2">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B6CEBD8-5847-814A-A033-C231A21270AC}"/>
              </a:ext>
            </a:extLst>
          </p:cNvPr>
          <p:cNvSpPr txBox="1"/>
          <p:nvPr/>
        </p:nvSpPr>
        <p:spPr>
          <a:xfrm>
            <a:off x="600861" y="286970"/>
            <a:ext cx="12886539" cy="2162130"/>
          </a:xfrm>
          <a:prstGeom prst="rect">
            <a:avLst/>
          </a:prstGeom>
          <a:noFill/>
        </p:spPr>
        <p:txBody>
          <a:bodyPr wrap="square" rtlCol="0">
            <a:spAutoFit/>
          </a:bodyPr>
          <a:lstStyle/>
          <a:p>
            <a:pPr algn="just" rtl="1">
              <a:spcAft>
                <a:spcPts val="300"/>
              </a:spcAft>
            </a:pPr>
            <a:r>
              <a:rPr lang="ar-JO" sz="4400" b="1" dirty="0">
                <a:solidFill>
                  <a:schemeClr val="tx2"/>
                </a:solidFill>
                <a:ea typeface="Calibri" panose="020F0502020204030204" pitchFamily="34" charset="0"/>
                <a:cs typeface="Calibri" panose="020F0502020204030204" pitchFamily="34" charset="0"/>
              </a:rPr>
              <a:t>الإجراء الاول:</a:t>
            </a:r>
            <a:endParaRPr lang="en-US" sz="4400" b="1" dirty="0">
              <a:solidFill>
                <a:schemeClr val="tx2"/>
              </a:solidFill>
              <a:ea typeface="Calibri" panose="020F0502020204030204" pitchFamily="34" charset="0"/>
              <a:cs typeface="Calibri" panose="020F0502020204030204" pitchFamily="34" charset="0"/>
            </a:endParaRPr>
          </a:p>
          <a:p>
            <a:pPr algn="just" rtl="1">
              <a:spcAft>
                <a:spcPts val="300"/>
              </a:spcAft>
            </a:pPr>
            <a:r>
              <a:rPr lang="ar-JO" sz="4400" b="1" dirty="0">
                <a:solidFill>
                  <a:srgbClr val="FF0000"/>
                </a:solidFill>
                <a:ea typeface="Calibri" panose="020F0502020204030204" pitchFamily="34" charset="0"/>
                <a:cs typeface="Calibri" panose="020F0502020204030204" pitchFamily="34" charset="0"/>
              </a:rPr>
              <a:t>الأدوات التي تساعد في إدماج المشاركة المجتمعية والمساءلة في عملية الإستجابة</a:t>
            </a:r>
            <a:endParaRPr lang="ru-RU" sz="4400" b="1" dirty="0">
              <a:solidFill>
                <a:srgbClr val="FF0000"/>
              </a:solidFill>
              <a:ea typeface="Calibri" panose="020F0502020204030204" pitchFamily="34" charset="0"/>
              <a:cs typeface="Calibri" panose="020F0502020204030204" pitchFamily="34" charset="0"/>
            </a:endParaRPr>
          </a:p>
        </p:txBody>
      </p:sp>
      <p:pic>
        <p:nvPicPr>
          <p:cNvPr id="18" name="Picture 17">
            <a:extLst>
              <a:ext uri="{FF2B5EF4-FFF2-40B4-BE49-F238E27FC236}">
                <a16:creationId xmlns:a16="http://schemas.microsoft.com/office/drawing/2014/main" id="{90F13101-50C4-5F43-AF39-AE4BBD74A215}"/>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9521182" y="2567730"/>
            <a:ext cx="7289800" cy="850900"/>
          </a:xfrm>
          <a:prstGeom prst="rect">
            <a:avLst/>
          </a:prstGeom>
        </p:spPr>
      </p:pic>
      <p:pic>
        <p:nvPicPr>
          <p:cNvPr id="20" name="Picture 19">
            <a:extLst>
              <a:ext uri="{FF2B5EF4-FFF2-40B4-BE49-F238E27FC236}">
                <a16:creationId xmlns:a16="http://schemas.microsoft.com/office/drawing/2014/main" id="{3A13C0CE-83C4-9E48-959C-613038E2A392}"/>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9481142" y="5279539"/>
            <a:ext cx="6197600" cy="762000"/>
          </a:xfrm>
          <a:prstGeom prst="rect">
            <a:avLst/>
          </a:prstGeom>
        </p:spPr>
      </p:pic>
      <p:pic>
        <p:nvPicPr>
          <p:cNvPr id="22" name="Picture 21" descr="Logo, company name&#10;&#10;Description automatically generated">
            <a:extLst>
              <a:ext uri="{FF2B5EF4-FFF2-40B4-BE49-F238E27FC236}">
                <a16:creationId xmlns:a16="http://schemas.microsoft.com/office/drawing/2014/main" id="{ADEBE3E3-E1B4-864F-9069-40E0122F5E2B}"/>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646187" y="5344657"/>
            <a:ext cx="5537200" cy="800100"/>
          </a:xfrm>
          <a:prstGeom prst="rect">
            <a:avLst/>
          </a:prstGeom>
        </p:spPr>
      </p:pic>
      <p:pic>
        <p:nvPicPr>
          <p:cNvPr id="26" name="Picture 25">
            <a:extLst>
              <a:ext uri="{FF2B5EF4-FFF2-40B4-BE49-F238E27FC236}">
                <a16:creationId xmlns:a16="http://schemas.microsoft.com/office/drawing/2014/main" id="{C285DF81-DE31-6443-8FCB-24B092F72783}"/>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600861" y="7803193"/>
            <a:ext cx="8661400" cy="774700"/>
          </a:xfrm>
          <a:prstGeom prst="rect">
            <a:avLst/>
          </a:prstGeom>
        </p:spPr>
      </p:pic>
      <p:pic>
        <p:nvPicPr>
          <p:cNvPr id="28" name="Picture 27" descr="Logo&#10;&#10;Description automatically generated">
            <a:extLst>
              <a:ext uri="{FF2B5EF4-FFF2-40B4-BE49-F238E27FC236}">
                <a16:creationId xmlns:a16="http://schemas.microsoft.com/office/drawing/2014/main" id="{780FC050-9B76-1A4D-89B6-A244F7F92FAF}"/>
              </a:ext>
            </a:extLst>
          </p:cNvPr>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600861" y="2576279"/>
            <a:ext cx="4648200" cy="800100"/>
          </a:xfrm>
          <a:prstGeom prst="rect">
            <a:avLst/>
          </a:prstGeom>
        </p:spPr>
      </p:pic>
      <p:sp>
        <p:nvSpPr>
          <p:cNvPr id="30" name="TextBox 29">
            <a:extLst>
              <a:ext uri="{FF2B5EF4-FFF2-40B4-BE49-F238E27FC236}">
                <a16:creationId xmlns:a16="http://schemas.microsoft.com/office/drawing/2014/main" id="{61618578-72BA-DE41-879E-3631C4EE34B9}"/>
              </a:ext>
            </a:extLst>
          </p:cNvPr>
          <p:cNvSpPr txBox="1"/>
          <p:nvPr/>
        </p:nvSpPr>
        <p:spPr>
          <a:xfrm>
            <a:off x="931960" y="3278318"/>
            <a:ext cx="7381965" cy="1910716"/>
          </a:xfrm>
          <a:prstGeom prst="rect">
            <a:avLst/>
          </a:prstGeom>
          <a:noFill/>
        </p:spPr>
        <p:txBody>
          <a:bodyPr wrap="square">
            <a:spAutoFit/>
          </a:bodyPr>
          <a:lstStyle/>
          <a:p>
            <a:pPr marL="342900" indent="-342900" algn="just" rtl="1">
              <a:lnSpc>
                <a:spcPct val="120000"/>
              </a:lnSpc>
              <a:spcAft>
                <a:spcPts val="600"/>
              </a:spcAft>
              <a:buClr>
                <a:srgbClr val="FF0000"/>
              </a:buClr>
              <a:buFont typeface="Arial" panose="020B0604020202020204" pitchFamily="34" charset="0"/>
              <a:buChar char="•"/>
            </a:pPr>
            <a:r>
              <a:rPr lang="ar-JO" sz="2400" dirty="0">
                <a:solidFill>
                  <a:schemeClr val="bg1"/>
                </a:solidFill>
                <a:latin typeface="Open Sans" panose="020B0606030504020204" pitchFamily="34" charset="0"/>
                <a:ea typeface="Open Sans" panose="020B0606030504020204" pitchFamily="34" charset="0"/>
                <a:cs typeface="Open Sans" panose="020B0606030504020204" pitchFamily="34" charset="0"/>
              </a:rPr>
              <a:t>مسؤوليات المشاركة المجتمعية والمسساءلة التي يمكن إضافتها إلى الوصف الوظيفي</a:t>
            </a:r>
            <a:endParaRPr lang="en-GB" sz="24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marL="342900" indent="-342900" algn="just" rtl="1">
              <a:lnSpc>
                <a:spcPct val="120000"/>
              </a:lnSpc>
              <a:spcAft>
                <a:spcPts val="600"/>
              </a:spcAft>
              <a:buClr>
                <a:srgbClr val="FF0000"/>
              </a:buClr>
              <a:buFont typeface="Arial" panose="020B0604020202020204" pitchFamily="34" charset="0"/>
              <a:buChar char="•"/>
            </a:pPr>
            <a:r>
              <a:rPr lang="ar-JO" sz="2400" dirty="0">
                <a:solidFill>
                  <a:schemeClr val="bg1"/>
                </a:solidFill>
                <a:latin typeface="Open Sans" panose="020B0606030504020204" pitchFamily="34" charset="0"/>
                <a:ea typeface="Open Sans" panose="020B0606030504020204" pitchFamily="34" charset="0"/>
                <a:cs typeface="Open Sans" panose="020B0606030504020204" pitchFamily="34" charset="0"/>
              </a:rPr>
              <a:t>مثال على الوصف الوظيفي المتعلق بالمشاركة المجتمعية والمساءلة – يتضمن العمليات الطارئة.</a:t>
            </a:r>
            <a:endParaRPr lang="en-GB" sz="24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3" name="TextBox 32">
            <a:extLst>
              <a:ext uri="{FF2B5EF4-FFF2-40B4-BE49-F238E27FC236}">
                <a16:creationId xmlns:a16="http://schemas.microsoft.com/office/drawing/2014/main" id="{AA2ACE72-54DC-7241-98DD-B2DEC60D09B6}"/>
              </a:ext>
            </a:extLst>
          </p:cNvPr>
          <p:cNvSpPr txBox="1"/>
          <p:nvPr/>
        </p:nvSpPr>
        <p:spPr>
          <a:xfrm>
            <a:off x="837776" y="6018251"/>
            <a:ext cx="7381965" cy="947375"/>
          </a:xfrm>
          <a:prstGeom prst="rect">
            <a:avLst/>
          </a:prstGeom>
          <a:noFill/>
        </p:spPr>
        <p:txBody>
          <a:bodyPr wrap="square">
            <a:spAutoFit/>
          </a:bodyPr>
          <a:lstStyle/>
          <a:p>
            <a:pPr marL="342900" indent="-342900" algn="r" rtl="1">
              <a:lnSpc>
                <a:spcPct val="120000"/>
              </a:lnSpc>
              <a:spcAft>
                <a:spcPts val="600"/>
              </a:spcAft>
              <a:buClr>
                <a:srgbClr val="FF0000"/>
              </a:buClr>
              <a:buFont typeface="Arial" panose="020B0604020202020204" pitchFamily="34" charset="0"/>
              <a:buChar char="•"/>
            </a:pPr>
            <a:r>
              <a:rPr lang="ar-JO" sz="2400" dirty="0">
                <a:solidFill>
                  <a:schemeClr val="bg1"/>
                </a:solidFill>
                <a:latin typeface="Open Sans" panose="020B0606030504020204" pitchFamily="34" charset="0"/>
                <a:ea typeface="Open Sans" panose="020B0606030504020204" pitchFamily="34" charset="0"/>
                <a:cs typeface="Open Sans" panose="020B0606030504020204" pitchFamily="34" charset="0"/>
              </a:rPr>
              <a:t>عرض بوربوينت يلخص مدونة قواعد السلوك وما تعنيه لسلوكنا في المجتمعات</a:t>
            </a:r>
            <a:endParaRPr lang="en-GB" sz="24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4" name="TextBox 33">
            <a:extLst>
              <a:ext uri="{FF2B5EF4-FFF2-40B4-BE49-F238E27FC236}">
                <a16:creationId xmlns:a16="http://schemas.microsoft.com/office/drawing/2014/main" id="{DFB46776-0946-CC4C-966A-9EB805AA581E}"/>
              </a:ext>
            </a:extLst>
          </p:cNvPr>
          <p:cNvSpPr txBox="1"/>
          <p:nvPr/>
        </p:nvSpPr>
        <p:spPr>
          <a:xfrm>
            <a:off x="959569" y="8623585"/>
            <a:ext cx="7381965" cy="947375"/>
          </a:xfrm>
          <a:prstGeom prst="rect">
            <a:avLst/>
          </a:prstGeom>
          <a:noFill/>
        </p:spPr>
        <p:txBody>
          <a:bodyPr wrap="square">
            <a:spAutoFit/>
          </a:bodyPr>
          <a:lstStyle/>
          <a:p>
            <a:pPr marL="342900" indent="-342900" algn="r" rtl="1">
              <a:lnSpc>
                <a:spcPct val="120000"/>
              </a:lnSpc>
              <a:spcAft>
                <a:spcPts val="600"/>
              </a:spcAft>
              <a:buClr>
                <a:srgbClr val="FF0000"/>
              </a:buClr>
              <a:buFont typeface="Arial" panose="020B0604020202020204" pitchFamily="34" charset="0"/>
              <a:buChar char="•"/>
            </a:pPr>
            <a:r>
              <a:rPr lang="ar-JO" sz="2400" dirty="0">
                <a:solidFill>
                  <a:schemeClr val="bg1"/>
                </a:solidFill>
                <a:latin typeface="Open Sans" panose="020B0606030504020204" pitchFamily="34" charset="0"/>
                <a:ea typeface="Open Sans" panose="020B0606030504020204" pitchFamily="34" charset="0"/>
                <a:cs typeface="Open Sans" panose="020B0606030504020204" pitchFamily="34" charset="0"/>
              </a:rPr>
              <a:t>المهام والمسؤوليات الرئيسية لموظفي المشاركة المجتمعية والمساءلة والمندوبين العاملين في العمليات الطارئة.</a:t>
            </a:r>
            <a:endParaRPr lang="en-GB" sz="24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7" name="TextBox 36">
            <a:extLst>
              <a:ext uri="{FF2B5EF4-FFF2-40B4-BE49-F238E27FC236}">
                <a16:creationId xmlns:a16="http://schemas.microsoft.com/office/drawing/2014/main" id="{04C97FFF-5A28-674C-BCBC-DF39FFF3C49D}"/>
              </a:ext>
            </a:extLst>
          </p:cNvPr>
          <p:cNvSpPr txBox="1"/>
          <p:nvPr/>
        </p:nvSpPr>
        <p:spPr>
          <a:xfrm>
            <a:off x="10267217" y="3278318"/>
            <a:ext cx="7381965" cy="947375"/>
          </a:xfrm>
          <a:prstGeom prst="rect">
            <a:avLst/>
          </a:prstGeom>
          <a:noFill/>
        </p:spPr>
        <p:txBody>
          <a:bodyPr wrap="square">
            <a:spAutoFit/>
          </a:bodyPr>
          <a:lstStyle/>
          <a:p>
            <a:pPr marL="342900" indent="-342900" algn="just" rtl="1">
              <a:lnSpc>
                <a:spcPct val="120000"/>
              </a:lnSpc>
              <a:spcAft>
                <a:spcPts val="600"/>
              </a:spcAft>
              <a:buClr>
                <a:srgbClr val="FF0000"/>
              </a:buClr>
              <a:buFont typeface="Arial" panose="020B0604020202020204" pitchFamily="34" charset="0"/>
              <a:buChar char="•"/>
            </a:pPr>
            <a:r>
              <a:rPr lang="ar-JO" sz="2400" dirty="0">
                <a:solidFill>
                  <a:schemeClr val="bg1"/>
                </a:solidFill>
                <a:latin typeface="Open Sans" panose="020B0606030504020204" pitchFamily="34" charset="0"/>
                <a:ea typeface="Open Sans" panose="020B0606030504020204" pitchFamily="34" charset="0"/>
                <a:cs typeface="Open Sans" panose="020B0606030504020204" pitchFamily="34" charset="0"/>
              </a:rPr>
              <a:t>إرشادات خاصة بالقطاعات حول كيفية إدماج الإجراءات الأساسية بالمشاركم المجتمعية والمساءلة في حالات الطوارئ.</a:t>
            </a:r>
            <a:endParaRPr lang="en-GB" sz="24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8" name="TextBox 37">
            <a:extLst>
              <a:ext uri="{FF2B5EF4-FFF2-40B4-BE49-F238E27FC236}">
                <a16:creationId xmlns:a16="http://schemas.microsoft.com/office/drawing/2014/main" id="{E73081A5-3285-5C41-9BF2-14C6F3B26DF9}"/>
              </a:ext>
            </a:extLst>
          </p:cNvPr>
          <p:cNvSpPr txBox="1"/>
          <p:nvPr/>
        </p:nvSpPr>
        <p:spPr>
          <a:xfrm>
            <a:off x="10239970" y="6042332"/>
            <a:ext cx="7533680" cy="1390573"/>
          </a:xfrm>
          <a:prstGeom prst="rect">
            <a:avLst/>
          </a:prstGeom>
          <a:noFill/>
        </p:spPr>
        <p:txBody>
          <a:bodyPr wrap="square">
            <a:spAutoFit/>
          </a:bodyPr>
          <a:lstStyle/>
          <a:p>
            <a:pPr marL="342900" indent="-342900" algn="just" rtl="1">
              <a:lnSpc>
                <a:spcPct val="120000"/>
              </a:lnSpc>
              <a:spcAft>
                <a:spcPts val="600"/>
              </a:spcAft>
              <a:buClr>
                <a:srgbClr val="FF0000"/>
              </a:buClr>
              <a:buFont typeface="Arial" panose="020B0604020202020204" pitchFamily="34" charset="0"/>
              <a:buChar char="•"/>
            </a:pPr>
            <a:r>
              <a:rPr lang="ar-JO" sz="2400" dirty="0">
                <a:solidFill>
                  <a:schemeClr val="bg1"/>
                </a:solidFill>
                <a:ea typeface="Calibri" panose="020F0502020204030204" pitchFamily="34" charset="0"/>
                <a:cs typeface="Calibri" panose="020F0502020204030204" pitchFamily="34" charset="0"/>
              </a:rPr>
              <a:t>نموذج ملخص يتم تقديمه للموظفين المنضمين إلى عملية طارئة، حيث يغطي الغرض من المشاركة المجتمعية والمساءلة، والإجراءات الأساسية وأماكن الحصول على المساعدة. </a:t>
            </a:r>
            <a:endParaRPr lang="en-GB" sz="2400" dirty="0">
              <a:solidFill>
                <a:schemeClr val="bg1"/>
              </a:solidFill>
              <a:ea typeface="Calibri" panose="020F0502020204030204" pitchFamily="34" charset="0"/>
              <a:cs typeface="Calibri" panose="020F0502020204030204" pitchFamily="34" charset="0"/>
            </a:endParaRPr>
          </a:p>
        </p:txBody>
      </p:sp>
      <p:sp>
        <p:nvSpPr>
          <p:cNvPr id="2" name="TextBox 1">
            <a:extLst>
              <a:ext uri="{FF2B5EF4-FFF2-40B4-BE49-F238E27FC236}">
                <a16:creationId xmlns:a16="http://schemas.microsoft.com/office/drawing/2014/main" id="{13DCDE81-F0D9-CBF0-0298-4F8DD06A6E0D}"/>
              </a:ext>
            </a:extLst>
          </p:cNvPr>
          <p:cNvSpPr txBox="1"/>
          <p:nvPr/>
        </p:nvSpPr>
        <p:spPr>
          <a:xfrm>
            <a:off x="0" y="9918700"/>
            <a:ext cx="837776" cy="369888"/>
          </a:xfrm>
          <a:prstGeom prst="rect">
            <a:avLst/>
          </a:prstGeom>
          <a:solidFill>
            <a:schemeClr val="bg2"/>
          </a:solidFill>
        </p:spPr>
        <p:txBody>
          <a:bodyPr wrap="square" rtlCol="0">
            <a:spAutoFit/>
          </a:bodyPr>
          <a:lstStyle/>
          <a:p>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A2CAFC20-0CFA-DDC5-C248-5E74238AB17C}"/>
              </a:ext>
            </a:extLst>
          </p:cNvPr>
          <p:cNvSpPr txBox="1"/>
          <p:nvPr/>
        </p:nvSpPr>
        <p:spPr>
          <a:xfrm>
            <a:off x="1370039" y="2832511"/>
            <a:ext cx="6505808" cy="461665"/>
          </a:xfrm>
          <a:prstGeom prst="rect">
            <a:avLst/>
          </a:prstGeom>
          <a:solidFill>
            <a:schemeClr val="bg2"/>
          </a:solidFill>
        </p:spPr>
        <p:txBody>
          <a:bodyPr wrap="square" rtlCol="0">
            <a:spAutoFit/>
          </a:bodyPr>
          <a:lstStyle/>
          <a:p>
            <a:pPr algn="r" rtl="1"/>
            <a:r>
              <a:rPr lang="ar-JO" sz="2400" dirty="0">
                <a:solidFill>
                  <a:schemeClr val="accent1">
                    <a:lumMod val="90000"/>
                    <a:lumOff val="10000"/>
                  </a:schemeClr>
                </a:solidFill>
                <a:ea typeface="Calibri" panose="020F0502020204030204" pitchFamily="34" charset="0"/>
                <a:cs typeface="Calibri" panose="020F0502020204030204" pitchFamily="34" charset="0"/>
              </a:rPr>
              <a:t>التوصيفات الوظيفية في المشاركة المجتمعية والمساءلة</a:t>
            </a:r>
            <a:endParaRPr lang="en-US" sz="2400" dirty="0">
              <a:solidFill>
                <a:schemeClr val="accent1">
                  <a:lumMod val="90000"/>
                  <a:lumOff val="10000"/>
                </a:schemeClr>
              </a:solidFill>
              <a:ea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C44D5C0B-284A-412F-3697-21B4D9482E11}"/>
              </a:ext>
            </a:extLst>
          </p:cNvPr>
          <p:cNvSpPr txBox="1"/>
          <p:nvPr/>
        </p:nvSpPr>
        <p:spPr>
          <a:xfrm>
            <a:off x="1397648" y="5556586"/>
            <a:ext cx="6505808" cy="461665"/>
          </a:xfrm>
          <a:prstGeom prst="rect">
            <a:avLst/>
          </a:prstGeom>
          <a:solidFill>
            <a:schemeClr val="bg2"/>
          </a:solidFill>
        </p:spPr>
        <p:txBody>
          <a:bodyPr wrap="square" rtlCol="0">
            <a:spAutoFit/>
          </a:bodyPr>
          <a:lstStyle/>
          <a:p>
            <a:pPr algn="r" rtl="1"/>
            <a:r>
              <a:rPr lang="ar-JO" sz="2400" dirty="0">
                <a:solidFill>
                  <a:schemeClr val="accent1">
                    <a:lumMod val="90000"/>
                    <a:lumOff val="10000"/>
                  </a:schemeClr>
                </a:solidFill>
                <a:ea typeface="Calibri" panose="020F0502020204030204" pitchFamily="34" charset="0"/>
                <a:cs typeface="Calibri" panose="020F0502020204030204" pitchFamily="34" charset="0"/>
              </a:rPr>
              <a:t>إحاطة بشأن مدونة قواعد السلوك </a:t>
            </a:r>
            <a:endParaRPr lang="en-US" sz="2400" dirty="0">
              <a:solidFill>
                <a:schemeClr val="accent1">
                  <a:lumMod val="90000"/>
                  <a:lumOff val="10000"/>
                </a:schemeClr>
              </a:solidFill>
              <a:ea typeface="Calibri" panose="020F0502020204030204" pitchFamily="34" charset="0"/>
              <a:cs typeface="Calibri" panose="020F0502020204030204" pitchFamily="34" charset="0"/>
            </a:endParaRPr>
          </a:p>
        </p:txBody>
      </p:sp>
      <p:sp>
        <p:nvSpPr>
          <p:cNvPr id="6" name="TextBox 5">
            <a:extLst>
              <a:ext uri="{FF2B5EF4-FFF2-40B4-BE49-F238E27FC236}">
                <a16:creationId xmlns:a16="http://schemas.microsoft.com/office/drawing/2014/main" id="{DD53B64E-344B-529A-2A53-67C2AC6DB4A9}"/>
              </a:ext>
            </a:extLst>
          </p:cNvPr>
          <p:cNvSpPr txBox="1"/>
          <p:nvPr/>
        </p:nvSpPr>
        <p:spPr>
          <a:xfrm>
            <a:off x="1370039" y="7867378"/>
            <a:ext cx="7746353" cy="707886"/>
          </a:xfrm>
          <a:prstGeom prst="rect">
            <a:avLst/>
          </a:prstGeom>
          <a:solidFill>
            <a:schemeClr val="bg2"/>
          </a:solidFill>
        </p:spPr>
        <p:txBody>
          <a:bodyPr wrap="square" rtlCol="0">
            <a:spAutoFit/>
          </a:bodyPr>
          <a:lstStyle/>
          <a:p>
            <a:pPr algn="r" rtl="1"/>
            <a:r>
              <a:rPr lang="ar-JO" sz="2000" dirty="0">
                <a:solidFill>
                  <a:schemeClr val="accent1">
                    <a:lumMod val="90000"/>
                    <a:lumOff val="10000"/>
                  </a:schemeClr>
                </a:solidFill>
                <a:ea typeface="Calibri" panose="020F0502020204030204" pitchFamily="34" charset="0"/>
                <a:cs typeface="Calibri" panose="020F0502020204030204" pitchFamily="34" charset="0"/>
              </a:rPr>
              <a:t>إجراءات التشغيل الموحدة للمشاركة المجتمعية والمساءلة في عمليات طوارئ الاتحاد الدولي لجمعيات الصليب الأحمر والهلال الأحمر</a:t>
            </a:r>
            <a:endParaRPr lang="en-US" sz="2000" dirty="0">
              <a:solidFill>
                <a:schemeClr val="accent1">
                  <a:lumMod val="90000"/>
                  <a:lumOff val="10000"/>
                </a:schemeClr>
              </a:solidFill>
              <a:ea typeface="Calibri" panose="020F0502020204030204" pitchFamily="34" charset="0"/>
              <a:cs typeface="Calibri" panose="020F0502020204030204" pitchFamily="34" charset="0"/>
            </a:endParaRPr>
          </a:p>
        </p:txBody>
      </p:sp>
      <p:sp>
        <p:nvSpPr>
          <p:cNvPr id="8" name="TextBox 7">
            <a:extLst>
              <a:ext uri="{FF2B5EF4-FFF2-40B4-BE49-F238E27FC236}">
                <a16:creationId xmlns:a16="http://schemas.microsoft.com/office/drawing/2014/main" id="{F838AD6A-7E9D-0CBC-C815-AE263374A555}"/>
              </a:ext>
            </a:extLst>
          </p:cNvPr>
          <p:cNvSpPr txBox="1"/>
          <p:nvPr/>
        </p:nvSpPr>
        <p:spPr>
          <a:xfrm>
            <a:off x="10239970" y="2803882"/>
            <a:ext cx="7050866" cy="461665"/>
          </a:xfrm>
          <a:prstGeom prst="rect">
            <a:avLst/>
          </a:prstGeom>
          <a:solidFill>
            <a:schemeClr val="bg2"/>
          </a:solidFill>
        </p:spPr>
        <p:txBody>
          <a:bodyPr wrap="square" rtlCol="0">
            <a:spAutoFit/>
          </a:bodyPr>
          <a:lstStyle/>
          <a:p>
            <a:pPr algn="r" rtl="1"/>
            <a:r>
              <a:rPr lang="ar-JO" sz="2400" dirty="0">
                <a:solidFill>
                  <a:schemeClr val="accent1">
                    <a:lumMod val="90000"/>
                    <a:lumOff val="10000"/>
                  </a:schemeClr>
                </a:solidFill>
                <a:ea typeface="Calibri" panose="020F0502020204030204" pitchFamily="34" charset="0"/>
                <a:cs typeface="Calibri" panose="020F0502020204030204" pitchFamily="34" charset="0"/>
              </a:rPr>
              <a:t>القائمة المرجعية للمشاركة المجتمعية والمساءلة في القطاعات والأدوار</a:t>
            </a:r>
            <a:endParaRPr lang="en-US" sz="2400" dirty="0">
              <a:solidFill>
                <a:schemeClr val="accent1">
                  <a:lumMod val="90000"/>
                  <a:lumOff val="10000"/>
                </a:schemeClr>
              </a:solidFill>
              <a:ea typeface="Calibri" panose="020F0502020204030204" pitchFamily="34" charset="0"/>
              <a:cs typeface="Calibri" panose="020F0502020204030204" pitchFamily="34" charset="0"/>
            </a:endParaRPr>
          </a:p>
        </p:txBody>
      </p:sp>
      <p:sp>
        <p:nvSpPr>
          <p:cNvPr id="7" name="TextBox 6">
            <a:extLst>
              <a:ext uri="{FF2B5EF4-FFF2-40B4-BE49-F238E27FC236}">
                <a16:creationId xmlns:a16="http://schemas.microsoft.com/office/drawing/2014/main" id="{A813EFDD-A542-F4E3-E8E2-81C6D4DF37F8}"/>
              </a:ext>
            </a:extLst>
          </p:cNvPr>
          <p:cNvSpPr txBox="1"/>
          <p:nvPr/>
        </p:nvSpPr>
        <p:spPr>
          <a:xfrm>
            <a:off x="10305173" y="5579874"/>
            <a:ext cx="7050867" cy="461665"/>
          </a:xfrm>
          <a:prstGeom prst="rect">
            <a:avLst/>
          </a:prstGeom>
          <a:solidFill>
            <a:schemeClr val="bg2"/>
          </a:solidFill>
        </p:spPr>
        <p:txBody>
          <a:bodyPr wrap="square" rtlCol="0">
            <a:spAutoFit/>
          </a:bodyPr>
          <a:lstStyle/>
          <a:p>
            <a:pPr algn="r" rtl="1"/>
            <a:r>
              <a:rPr lang="ar-JO" sz="2400" dirty="0">
                <a:solidFill>
                  <a:schemeClr val="accent1">
                    <a:lumMod val="90000"/>
                    <a:lumOff val="10000"/>
                  </a:schemeClr>
                </a:solidFill>
                <a:ea typeface="Calibri" panose="020F0502020204030204" pitchFamily="34" charset="0"/>
                <a:cs typeface="Calibri" panose="020F0502020204030204" pitchFamily="34" charset="0"/>
              </a:rPr>
              <a:t>إحاطة بشأن المشاركة المجتمعية والمساءلة في حالات الطوارئ</a:t>
            </a:r>
            <a:endParaRPr lang="en-US" sz="2400" dirty="0">
              <a:solidFill>
                <a:schemeClr val="accent1">
                  <a:lumMod val="90000"/>
                  <a:lumOff val="10000"/>
                </a:schemeClr>
              </a:solidFill>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5649645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0"/>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3" grpId="0"/>
      <p:bldP spid="34" grpId="0"/>
      <p:bldP spid="37" grpId="0"/>
      <p:bldP spid="38"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C81E003-C6CA-F547-9EF2-36316CCA861E}"/>
              </a:ext>
            </a:extLst>
          </p:cNvPr>
          <p:cNvSpPr txBox="1"/>
          <p:nvPr/>
        </p:nvSpPr>
        <p:spPr>
          <a:xfrm>
            <a:off x="939319" y="807274"/>
            <a:ext cx="15461279" cy="1446550"/>
          </a:xfrm>
          <a:prstGeom prst="rect">
            <a:avLst/>
          </a:prstGeom>
          <a:noFill/>
        </p:spPr>
        <p:txBody>
          <a:bodyPr wrap="square" rtlCol="0">
            <a:spAutoFit/>
          </a:bodyPr>
          <a:lstStyle/>
          <a:p>
            <a:pPr algn="r" rtl="1">
              <a:spcAft>
                <a:spcPts val="300"/>
              </a:spcAft>
            </a:pPr>
            <a:r>
              <a:rPr lang="ar-JO" sz="4400" b="1" dirty="0">
                <a:solidFill>
                  <a:schemeClr val="tx2"/>
                </a:solidFill>
                <a:ea typeface="Calibri" panose="020F0502020204030204" pitchFamily="34" charset="0"/>
                <a:cs typeface="Calibri" panose="020F0502020204030204" pitchFamily="34" charset="0"/>
              </a:rPr>
              <a:t>مثال</a:t>
            </a:r>
            <a:r>
              <a:rPr lang="ar-JO" sz="4400" b="1" dirty="0">
                <a:solidFill>
                  <a:srgbClr val="FF0000"/>
                </a:solidFill>
                <a:ea typeface="Calibri" panose="020F0502020204030204" pitchFamily="34" charset="0"/>
                <a:cs typeface="Calibri" panose="020F0502020204030204" pitchFamily="34" charset="0"/>
              </a:rPr>
              <a:t>: ساعد تدريب المتطوعين على المشاركة المجتمعية والمساءلة في مدغشقر على بناء القبول المجتمعي.</a:t>
            </a:r>
            <a:endParaRPr lang="ru-RU" sz="4400" b="1" dirty="0">
              <a:solidFill>
                <a:srgbClr val="FF0000"/>
              </a:solidFill>
              <a:ea typeface="Calibri" panose="020F0502020204030204" pitchFamily="34" charset="0"/>
              <a:cs typeface="Calibri" panose="020F0502020204030204" pitchFamily="34" charset="0"/>
            </a:endParaRPr>
          </a:p>
        </p:txBody>
      </p:sp>
      <p:pic>
        <p:nvPicPr>
          <p:cNvPr id="5" name="Picture 4">
            <a:extLst>
              <a:ext uri="{FF2B5EF4-FFF2-40B4-BE49-F238E27FC236}">
                <a16:creationId xmlns:a16="http://schemas.microsoft.com/office/drawing/2014/main" id="{F9A5722D-5E8A-D44E-BB13-BAD1580CD23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39319" y="2623314"/>
            <a:ext cx="9144000" cy="6858000"/>
          </a:xfrm>
          <a:prstGeom prst="rect">
            <a:avLst/>
          </a:prstGeom>
        </p:spPr>
      </p:pic>
      <p:pic>
        <p:nvPicPr>
          <p:cNvPr id="6" name="Picture 5">
            <a:extLst>
              <a:ext uri="{FF2B5EF4-FFF2-40B4-BE49-F238E27FC236}">
                <a16:creationId xmlns:a16="http://schemas.microsoft.com/office/drawing/2014/main" id="{E6CB6917-3182-104C-B03F-FB749459D9B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257098" y="2623314"/>
            <a:ext cx="5143500" cy="6858000"/>
          </a:xfrm>
          <a:prstGeom prst="rect">
            <a:avLst/>
          </a:prstGeom>
        </p:spPr>
      </p:pic>
      <p:sp>
        <p:nvSpPr>
          <p:cNvPr id="2" name="TextBox 1">
            <a:extLst>
              <a:ext uri="{FF2B5EF4-FFF2-40B4-BE49-F238E27FC236}">
                <a16:creationId xmlns:a16="http://schemas.microsoft.com/office/drawing/2014/main" id="{125E6B7C-5BCC-FCDC-D788-959CE7D53653}"/>
              </a:ext>
            </a:extLst>
          </p:cNvPr>
          <p:cNvSpPr txBox="1"/>
          <p:nvPr/>
        </p:nvSpPr>
        <p:spPr>
          <a:xfrm>
            <a:off x="0" y="9918700"/>
            <a:ext cx="837776" cy="369888"/>
          </a:xfrm>
          <a:prstGeom prst="rect">
            <a:avLst/>
          </a:prstGeom>
          <a:solidFill>
            <a:schemeClr val="bg2"/>
          </a:solidFill>
        </p:spPr>
        <p:txBody>
          <a:bodyPr wrap="square" rtlCol="0">
            <a:spAutoFit/>
          </a:bodyPr>
          <a:lstStyle/>
          <a:p>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66439084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24FAA49-63C8-B245-A8A6-06F839A4B1B5}"/>
              </a:ext>
            </a:extLst>
          </p:cNvPr>
          <p:cNvSpPr txBox="1"/>
          <p:nvPr/>
        </p:nvSpPr>
        <p:spPr>
          <a:xfrm>
            <a:off x="2507471" y="4003276"/>
            <a:ext cx="13273058" cy="1198661"/>
          </a:xfrm>
          <a:prstGeom prst="rect">
            <a:avLst/>
          </a:prstGeom>
          <a:noFill/>
        </p:spPr>
        <p:txBody>
          <a:bodyPr wrap="square" rtlCol="0">
            <a:spAutoFit/>
          </a:bodyPr>
          <a:lstStyle/>
          <a:p>
            <a:pPr algn="ctr">
              <a:lnSpc>
                <a:spcPct val="80000"/>
              </a:lnSpc>
            </a:pPr>
            <a:r>
              <a:rPr lang="ar-JO" sz="8800" b="1" dirty="0">
                <a:solidFill>
                  <a:srgbClr val="F5333F"/>
                </a:solidFill>
                <a:ea typeface="Calibri" panose="020F0502020204030204" pitchFamily="34" charset="0"/>
                <a:cs typeface="Calibri" panose="020F0502020204030204" pitchFamily="34" charset="0"/>
              </a:rPr>
              <a:t>هل هناك أية أسئلة؟</a:t>
            </a:r>
            <a:endParaRPr lang="ru-RU" sz="8800" dirty="0">
              <a:solidFill>
                <a:srgbClr val="F5333F"/>
              </a:solidFill>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19588188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AE7418E3-48DB-6B4F-B9C0-6595B5C59320}"/>
              </a:ext>
            </a:extLst>
          </p:cNvPr>
          <p:cNvSpPr>
            <a:spLocks noGrp="1"/>
          </p:cNvSpPr>
          <p:nvPr>
            <p:ph type="pic" sz="quarter" idx="10"/>
          </p:nvPr>
        </p:nvSpPr>
        <p:spPr/>
        <p:txBody>
          <a:bodyPr/>
          <a:lstStyle/>
          <a:p>
            <a:endParaRPr lang="en-US" dirty="0"/>
          </a:p>
        </p:txBody>
      </p:sp>
      <p:sp>
        <p:nvSpPr>
          <p:cNvPr id="4" name="Title 3">
            <a:extLst>
              <a:ext uri="{FF2B5EF4-FFF2-40B4-BE49-F238E27FC236}">
                <a16:creationId xmlns:a16="http://schemas.microsoft.com/office/drawing/2014/main" id="{2DC7AA3B-5DDC-7E4E-B8B8-CA2270DB619B}"/>
              </a:ext>
            </a:extLst>
          </p:cNvPr>
          <p:cNvSpPr>
            <a:spLocks noGrp="1"/>
          </p:cNvSpPr>
          <p:nvPr>
            <p:ph type="title"/>
          </p:nvPr>
        </p:nvSpPr>
        <p:spPr>
          <a:xfrm>
            <a:off x="9851923" y="5805497"/>
            <a:ext cx="7290290" cy="2490076"/>
          </a:xfrm>
        </p:spPr>
        <p:txBody>
          <a:bodyPr/>
          <a:lstStyle/>
          <a:p>
            <a:pPr algn="just" rtl="1"/>
            <a:r>
              <a:rPr lang="ar-JO" dirty="0">
                <a:latin typeface="Calibri" panose="020F0502020204030204" pitchFamily="34" charset="0"/>
                <a:ea typeface="Calibri" panose="020F0502020204030204" pitchFamily="34" charset="0"/>
                <a:cs typeface="Calibri" panose="020F0502020204030204" pitchFamily="34" charset="0"/>
              </a:rPr>
              <a:t>المشاركة المجتمعية والمساءلة في حالات الطوارئ – التقييمات </a:t>
            </a:r>
            <a:br>
              <a:rPr lang="ar-JO" dirty="0">
                <a:latin typeface="Calibri" panose="020F0502020204030204" pitchFamily="34" charset="0"/>
                <a:ea typeface="Calibri" panose="020F0502020204030204" pitchFamily="34" charset="0"/>
                <a:cs typeface="Calibri" panose="020F0502020204030204" pitchFamily="34" charset="0"/>
              </a:rPr>
            </a:br>
            <a:r>
              <a:rPr lang="ar-JO" dirty="0">
                <a:solidFill>
                  <a:schemeClr val="tx1"/>
                </a:solidFill>
                <a:latin typeface="Calibri" panose="020F0502020204030204" pitchFamily="34" charset="0"/>
                <a:ea typeface="Calibri" panose="020F0502020204030204" pitchFamily="34" charset="0"/>
                <a:cs typeface="Calibri" panose="020F0502020204030204" pitchFamily="34" charset="0"/>
              </a:rPr>
              <a:t>الجلسة الثالثة</a:t>
            </a:r>
            <a:endParaRPr lang="en-GB" sz="4400"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99893599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24FAA49-63C8-B245-A8A6-06F839A4B1B5}"/>
              </a:ext>
            </a:extLst>
          </p:cNvPr>
          <p:cNvSpPr txBox="1"/>
          <p:nvPr/>
        </p:nvSpPr>
        <p:spPr>
          <a:xfrm>
            <a:off x="1962608" y="3461849"/>
            <a:ext cx="14152619" cy="3910879"/>
          </a:xfrm>
          <a:prstGeom prst="rect">
            <a:avLst/>
          </a:prstGeom>
          <a:noFill/>
        </p:spPr>
        <p:txBody>
          <a:bodyPr wrap="square" rtlCol="0">
            <a:spAutoFit/>
          </a:bodyPr>
          <a:lstStyle/>
          <a:p>
            <a:pPr algn="ctr" defTabSz="914309">
              <a:lnSpc>
                <a:spcPct val="80000"/>
              </a:lnSpc>
            </a:pPr>
            <a:r>
              <a:rPr lang="ar-JO" sz="8799" b="1" dirty="0">
                <a:solidFill>
                  <a:srgbClr val="F5333F"/>
                </a:solidFill>
                <a:ea typeface="Calibri" panose="020F0502020204030204" pitchFamily="34" charset="0"/>
                <a:cs typeface="Calibri" panose="020F0502020204030204" pitchFamily="34" charset="0"/>
              </a:rPr>
              <a:t>الإجراء الأساسي رقم 2:</a:t>
            </a:r>
            <a:endParaRPr lang="en-US" sz="8799" b="1" dirty="0">
              <a:solidFill>
                <a:srgbClr val="F5333F"/>
              </a:solidFill>
              <a:ea typeface="Calibri" panose="020F0502020204030204" pitchFamily="34" charset="0"/>
              <a:cs typeface="Calibri" panose="020F0502020204030204" pitchFamily="34" charset="0"/>
            </a:endParaRPr>
          </a:p>
          <a:p>
            <a:pPr algn="ctr" defTabSz="914309">
              <a:lnSpc>
                <a:spcPct val="80000"/>
              </a:lnSpc>
            </a:pPr>
            <a:endParaRPr lang="ru-RU" sz="4400" dirty="0">
              <a:solidFill>
                <a:srgbClr val="F5333F"/>
              </a:solidFill>
              <a:ea typeface="Calibri" panose="020F0502020204030204" pitchFamily="34" charset="0"/>
              <a:cs typeface="Calibri" panose="020F0502020204030204" pitchFamily="34" charset="0"/>
            </a:endParaRPr>
          </a:p>
          <a:p>
            <a:pPr algn="ctr" defTabSz="914309">
              <a:lnSpc>
                <a:spcPct val="80000"/>
              </a:lnSpc>
            </a:pPr>
            <a:r>
              <a:rPr lang="ar-JO" sz="8799" dirty="0">
                <a:solidFill>
                  <a:srgbClr val="FFFFFF"/>
                </a:solidFill>
                <a:ea typeface="Calibri" panose="020F0502020204030204" pitchFamily="34" charset="0"/>
                <a:cs typeface="Calibri" panose="020F0502020204030204" pitchFamily="34" charset="0"/>
              </a:rPr>
              <a:t>فهم احتياجات المجتمع وقدراته وسياقه</a:t>
            </a:r>
            <a:endParaRPr lang="en-US" sz="8799" dirty="0">
              <a:solidFill>
                <a:srgbClr val="FFFFFF"/>
              </a:solidFill>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8685831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B6CEBD8-5847-814A-A033-C231A21270AC}"/>
              </a:ext>
            </a:extLst>
          </p:cNvPr>
          <p:cNvSpPr txBox="1"/>
          <p:nvPr/>
        </p:nvSpPr>
        <p:spPr>
          <a:xfrm>
            <a:off x="8056096" y="781517"/>
            <a:ext cx="10231904" cy="1446550"/>
          </a:xfrm>
          <a:prstGeom prst="rect">
            <a:avLst/>
          </a:prstGeom>
          <a:noFill/>
        </p:spPr>
        <p:txBody>
          <a:bodyPr wrap="square" rtlCol="0">
            <a:spAutoFit/>
          </a:bodyPr>
          <a:lstStyle/>
          <a:p>
            <a:pPr algn="r" rtl="1">
              <a:spcAft>
                <a:spcPts val="300"/>
              </a:spcAft>
            </a:pPr>
            <a:r>
              <a:rPr lang="ar-JO" sz="4400" b="1" dirty="0">
                <a:solidFill>
                  <a:schemeClr val="tx2"/>
                </a:solidFill>
                <a:ea typeface="Calibri" panose="020F0502020204030204" pitchFamily="34" charset="0"/>
                <a:cs typeface="Calibri" panose="020F0502020204030204" pitchFamily="34" charset="0"/>
              </a:rPr>
              <a:t>الإجراء الاساسي رقم 2</a:t>
            </a:r>
            <a:r>
              <a:rPr lang="ar-JO" sz="4400" b="1" dirty="0">
                <a:solidFill>
                  <a:srgbClr val="FF0000"/>
                </a:solidFill>
                <a:ea typeface="Calibri" panose="020F0502020204030204" pitchFamily="34" charset="0"/>
                <a:cs typeface="Calibri" panose="020F0502020204030204" pitchFamily="34" charset="0"/>
              </a:rPr>
              <a:t>: فهم احتياجات المجتمع وقدراته وسياقه</a:t>
            </a:r>
            <a:endParaRPr lang="en-US" sz="4400" b="1" dirty="0">
              <a:solidFill>
                <a:srgbClr val="FF0000"/>
              </a:solidFill>
              <a:ea typeface="Calibri" panose="020F0502020204030204" pitchFamily="34" charset="0"/>
              <a:cs typeface="Calibri" panose="020F0502020204030204" pitchFamily="34" charset="0"/>
            </a:endParaRPr>
          </a:p>
        </p:txBody>
      </p:sp>
      <p:sp>
        <p:nvSpPr>
          <p:cNvPr id="13" name="TextBox 12">
            <a:extLst>
              <a:ext uri="{FF2B5EF4-FFF2-40B4-BE49-F238E27FC236}">
                <a16:creationId xmlns:a16="http://schemas.microsoft.com/office/drawing/2014/main" id="{DF51AF2C-B212-8445-8137-87C4BA72CE8B}"/>
              </a:ext>
            </a:extLst>
          </p:cNvPr>
          <p:cNvSpPr txBox="1"/>
          <p:nvPr/>
        </p:nvSpPr>
        <p:spPr>
          <a:xfrm>
            <a:off x="8307107" y="2731783"/>
            <a:ext cx="9102352" cy="5355890"/>
          </a:xfrm>
          <a:prstGeom prst="rect">
            <a:avLst/>
          </a:prstGeom>
          <a:noFill/>
        </p:spPr>
        <p:txBody>
          <a:bodyPr wrap="square" rtlCol="0">
            <a:spAutoFit/>
          </a:bodyPr>
          <a:lstStyle>
            <a:defPPr>
              <a:defRPr lang="en-US"/>
            </a:defPPr>
            <a:lvl1pPr marL="342900" indent="-342900">
              <a:spcAft>
                <a:spcPts val="2400"/>
              </a:spcAft>
              <a:buClr>
                <a:srgbClr val="FF0000"/>
              </a:buClr>
              <a:buFont typeface="Arial" panose="020B0604020202020204" pitchFamily="34" charset="0"/>
              <a:buChar char="•"/>
              <a:defRPr sz="24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marL="0" indent="0" algn="r" rtl="1">
              <a:lnSpc>
                <a:spcPts val="3080"/>
              </a:lnSpc>
              <a:spcBef>
                <a:spcPts val="0"/>
              </a:spcBef>
              <a:spcAft>
                <a:spcPts val="1200"/>
              </a:spcAft>
              <a:buNone/>
            </a:pPr>
            <a:r>
              <a:rPr lang="ar-JO" b="1" dirty="0">
                <a:solidFill>
                  <a:srgbClr val="FF0000"/>
                </a:solidFill>
                <a:latin typeface="Calibri" panose="020F0502020204030204" pitchFamily="34" charset="0"/>
                <a:ea typeface="Calibri" panose="020F0502020204030204" pitchFamily="34" charset="0"/>
                <a:cs typeface="Calibri" panose="020F0502020204030204" pitchFamily="34" charset="0"/>
              </a:rPr>
              <a:t>الأساس:</a:t>
            </a:r>
            <a:endParaRPr lang="en-GB" b="1" dirty="0">
              <a:solidFill>
                <a:srgbClr val="FF0000"/>
              </a:solidFill>
              <a:latin typeface="Calibri" panose="020F0502020204030204" pitchFamily="34" charset="0"/>
              <a:ea typeface="Calibri" panose="020F0502020204030204" pitchFamily="34" charset="0"/>
              <a:cs typeface="Calibri" panose="020F0502020204030204" pitchFamily="34" charset="0"/>
            </a:endParaRPr>
          </a:p>
          <a:p>
            <a:pPr algn="r" rtl="1">
              <a:lnSpc>
                <a:spcPts val="3080"/>
              </a:lnSpc>
              <a:spcBef>
                <a:spcPts val="0"/>
              </a:spcBef>
              <a:spcAft>
                <a:spcPts val="1800"/>
              </a:spcAft>
            </a:pPr>
            <a:r>
              <a:rPr lang="ar-JO" b="1" dirty="0">
                <a:latin typeface="Calibri" panose="020F0502020204030204" pitchFamily="34" charset="0"/>
                <a:ea typeface="Calibri" panose="020F0502020204030204" pitchFamily="34" charset="0"/>
                <a:cs typeface="Calibri" panose="020F0502020204030204" pitchFamily="34" charset="0"/>
              </a:rPr>
              <a:t>البحث عن بيانات ثانوية داخلية </a:t>
            </a:r>
            <a:r>
              <a:rPr lang="ar-JO" dirty="0">
                <a:latin typeface="Calibri" panose="020F0502020204030204" pitchFamily="34" charset="0"/>
                <a:ea typeface="Calibri" panose="020F0502020204030204" pitchFamily="34" charset="0"/>
                <a:cs typeface="Calibri" panose="020F0502020204030204" pitchFamily="34" charset="0"/>
              </a:rPr>
              <a:t>وخارجية لتوفير الوقت والموارد وتقليل الجهد المبذول في عملية التقييم في المجتمعات المحلية.</a:t>
            </a:r>
          </a:p>
          <a:p>
            <a:pPr algn="r" rtl="1">
              <a:lnSpc>
                <a:spcPts val="3080"/>
              </a:lnSpc>
              <a:spcBef>
                <a:spcPts val="0"/>
              </a:spcBef>
              <a:spcAft>
                <a:spcPts val="1800"/>
              </a:spcAft>
            </a:pPr>
            <a:r>
              <a:rPr lang="ar-JO" b="1" dirty="0">
                <a:latin typeface="Calibri" panose="020F0502020204030204" pitchFamily="34" charset="0"/>
                <a:ea typeface="Calibri" panose="020F0502020204030204" pitchFamily="34" charset="0"/>
                <a:cs typeface="Calibri" panose="020F0502020204030204" pitchFamily="34" charset="0"/>
              </a:rPr>
              <a:t>إجراء تحليل سريع للإحتياجات والسياق </a:t>
            </a:r>
            <a:r>
              <a:rPr lang="ar-JO" dirty="0">
                <a:latin typeface="Calibri" panose="020F0502020204030204" pitchFamily="34" charset="0"/>
                <a:ea typeface="Calibri" panose="020F0502020204030204" pitchFamily="34" charset="0"/>
                <a:cs typeface="Calibri" panose="020F0502020204030204" pitchFamily="34" charset="0"/>
              </a:rPr>
              <a:t>بإستخدام نُهج بسيطة وسريعة  كالمراقبة المباشرة ومقابلة مقدمي المعلومات الرئيسيين والتحدث إلى المتطوعين.</a:t>
            </a:r>
          </a:p>
          <a:p>
            <a:pPr algn="r" rtl="1">
              <a:lnSpc>
                <a:spcPts val="3080"/>
              </a:lnSpc>
              <a:spcBef>
                <a:spcPts val="0"/>
              </a:spcBef>
              <a:spcAft>
                <a:spcPts val="1800"/>
              </a:spcAft>
            </a:pPr>
            <a:r>
              <a:rPr lang="ar-JO" dirty="0">
                <a:latin typeface="Calibri" panose="020F0502020204030204" pitchFamily="34" charset="0"/>
                <a:ea typeface="Calibri" panose="020F0502020204030204" pitchFamily="34" charset="0"/>
                <a:cs typeface="Calibri" panose="020F0502020204030204" pitchFamily="34" charset="0"/>
              </a:rPr>
              <a:t>تحدث إلى </a:t>
            </a:r>
            <a:r>
              <a:rPr lang="ar-JO" b="1" dirty="0">
                <a:latin typeface="Calibri" panose="020F0502020204030204" pitchFamily="34" charset="0"/>
                <a:ea typeface="Calibri" panose="020F0502020204030204" pitchFamily="34" charset="0"/>
                <a:cs typeface="Calibri" panose="020F0502020204030204" pitchFamily="34" charset="0"/>
              </a:rPr>
              <a:t>مجموعة مختلفة من الممثلين والمجموعات.</a:t>
            </a:r>
            <a:endParaRPr lang="en-GB" b="1" dirty="0">
              <a:latin typeface="Calibri" panose="020F0502020204030204" pitchFamily="34" charset="0"/>
              <a:ea typeface="Calibri" panose="020F0502020204030204" pitchFamily="34" charset="0"/>
              <a:cs typeface="Calibri" panose="020F0502020204030204" pitchFamily="34" charset="0"/>
            </a:endParaRPr>
          </a:p>
          <a:p>
            <a:pPr lvl="1" algn="r" rtl="1">
              <a:lnSpc>
                <a:spcPts val="3080"/>
              </a:lnSpc>
              <a:spcBef>
                <a:spcPts val="0"/>
              </a:spcBef>
              <a:spcAft>
                <a:spcPts val="600"/>
              </a:spcAft>
              <a:buClr>
                <a:srgbClr val="FF0000"/>
              </a:buClr>
            </a:pPr>
            <a:endParaRPr lang="en-GB" dirty="0">
              <a:ea typeface="Calibri" panose="020F0502020204030204" pitchFamily="34" charset="0"/>
              <a:cs typeface="Calibri" panose="020F0502020204030204" pitchFamily="34" charset="0"/>
            </a:endParaRPr>
          </a:p>
          <a:p>
            <a:pPr marL="0" indent="0" algn="r" rtl="1">
              <a:lnSpc>
                <a:spcPts val="3080"/>
              </a:lnSpc>
              <a:spcBef>
                <a:spcPts val="0"/>
              </a:spcBef>
              <a:spcAft>
                <a:spcPts val="1200"/>
              </a:spcAft>
              <a:buNone/>
            </a:pPr>
            <a:r>
              <a:rPr lang="ar-JO" b="1" dirty="0">
                <a:solidFill>
                  <a:srgbClr val="FF0000"/>
                </a:solidFill>
                <a:latin typeface="Calibri" panose="020F0502020204030204" pitchFamily="34" charset="0"/>
                <a:ea typeface="Calibri" panose="020F0502020204030204" pitchFamily="34" charset="0"/>
                <a:cs typeface="Calibri" panose="020F0502020204030204" pitchFamily="34" charset="0"/>
              </a:rPr>
              <a:t>المتقدم</a:t>
            </a:r>
            <a:r>
              <a:rPr lang="en-GB" b="1" dirty="0">
                <a:solidFill>
                  <a:srgbClr val="FF0000"/>
                </a:solidFill>
                <a:latin typeface="Calibri" panose="020F0502020204030204" pitchFamily="34" charset="0"/>
                <a:ea typeface="Calibri" panose="020F0502020204030204" pitchFamily="34" charset="0"/>
                <a:cs typeface="Calibri" panose="020F0502020204030204" pitchFamily="34" charset="0"/>
              </a:rPr>
              <a:t>:</a:t>
            </a:r>
          </a:p>
          <a:p>
            <a:pPr algn="r" rtl="1">
              <a:lnSpc>
                <a:spcPts val="3080"/>
              </a:lnSpc>
              <a:spcBef>
                <a:spcPts val="0"/>
              </a:spcBef>
              <a:spcAft>
                <a:spcPts val="1800"/>
              </a:spcAft>
            </a:pPr>
            <a:r>
              <a:rPr lang="ar-JO" dirty="0">
                <a:latin typeface="Calibri" panose="020F0502020204030204" pitchFamily="34" charset="0"/>
                <a:ea typeface="Calibri" panose="020F0502020204030204" pitchFamily="34" charset="0"/>
                <a:cs typeface="Calibri" panose="020F0502020204030204" pitchFamily="34" charset="0"/>
              </a:rPr>
              <a:t>إجراء تحليل أكثر تفصيلًا وتعمقًا للسياق والاحتياجات.</a:t>
            </a:r>
          </a:p>
          <a:p>
            <a:pPr algn="r" rtl="1">
              <a:lnSpc>
                <a:spcPts val="3080"/>
              </a:lnSpc>
              <a:spcBef>
                <a:spcPts val="0"/>
              </a:spcBef>
              <a:spcAft>
                <a:spcPts val="1800"/>
              </a:spcAft>
            </a:pPr>
            <a:r>
              <a:rPr lang="ar-JO" dirty="0">
                <a:latin typeface="Calibri" panose="020F0502020204030204" pitchFamily="34" charset="0"/>
                <a:ea typeface="Calibri" panose="020F0502020204030204" pitchFamily="34" charset="0"/>
                <a:cs typeface="Calibri" panose="020F0502020204030204" pitchFamily="34" charset="0"/>
              </a:rPr>
              <a:t>النظر في إجراء تقييم مشترك بين الوكالات، لا سيما في حالات الطوارئ الكبرى.</a:t>
            </a:r>
            <a:endParaRPr lang="en-GB" dirty="0">
              <a:latin typeface="Calibri" panose="020F0502020204030204" pitchFamily="34" charset="0"/>
              <a:ea typeface="Calibri" panose="020F0502020204030204" pitchFamily="34" charset="0"/>
              <a:cs typeface="Calibri" panose="020F0502020204030204" pitchFamily="34" charset="0"/>
            </a:endParaRPr>
          </a:p>
        </p:txBody>
      </p:sp>
      <p:pic>
        <p:nvPicPr>
          <p:cNvPr id="4" name="Picture Placeholder 3">
            <a:extLst>
              <a:ext uri="{FF2B5EF4-FFF2-40B4-BE49-F238E27FC236}">
                <a16:creationId xmlns:a16="http://schemas.microsoft.com/office/drawing/2014/main" id="{A59711EE-7BBB-F249-94CE-72C3137DEFF3}"/>
              </a:ext>
            </a:extLst>
          </p:cNvPr>
          <p:cNvPicPr>
            <a:picLocks noGrp="1" noChangeAspect="1"/>
          </p:cNvPicPr>
          <p:nvPr>
            <p:ph type="pic" sz="quarter" idx="10"/>
          </p:nvPr>
        </p:nvPicPr>
        <p:blipFill rotWithShape="1">
          <a:blip r:embed="rId3" cstate="screen">
            <a:extLst>
              <a:ext uri="{28A0092B-C50C-407E-A947-70E740481C1C}">
                <a14:useLocalDpi xmlns:a14="http://schemas.microsoft.com/office/drawing/2010/main"/>
              </a:ext>
            </a:extLst>
          </a:blip>
          <a:srcRect/>
          <a:stretch/>
        </p:blipFill>
        <p:spPr>
          <a:xfrm>
            <a:off x="0" y="0"/>
            <a:ext cx="7942823" cy="10288588"/>
          </a:xfrm>
        </p:spPr>
      </p:pic>
      <p:pic>
        <p:nvPicPr>
          <p:cNvPr id="6" name="Picture 5" descr="A picture containing text&#10;&#10;Description automatically generated">
            <a:extLst>
              <a:ext uri="{FF2B5EF4-FFF2-40B4-BE49-F238E27FC236}">
                <a16:creationId xmlns:a16="http://schemas.microsoft.com/office/drawing/2014/main" id="{4B5AA0C3-97F7-D04B-9C64-EDA7FBCFB678}"/>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259119" y="9451305"/>
            <a:ext cx="4172119" cy="581690"/>
          </a:xfrm>
          <a:prstGeom prst="rect">
            <a:avLst/>
          </a:prstGeom>
        </p:spPr>
      </p:pic>
      <p:sp>
        <p:nvSpPr>
          <p:cNvPr id="2" name="TextBox 1">
            <a:extLst>
              <a:ext uri="{FF2B5EF4-FFF2-40B4-BE49-F238E27FC236}">
                <a16:creationId xmlns:a16="http://schemas.microsoft.com/office/drawing/2014/main" id="{939EE2F1-9CA5-9E32-8DA1-02DF89642599}"/>
              </a:ext>
            </a:extLst>
          </p:cNvPr>
          <p:cNvSpPr txBox="1"/>
          <p:nvPr/>
        </p:nvSpPr>
        <p:spPr>
          <a:xfrm>
            <a:off x="8810624" y="9507071"/>
            <a:ext cx="5748491" cy="369332"/>
          </a:xfrm>
          <a:prstGeom prst="rect">
            <a:avLst/>
          </a:prstGeom>
          <a:solidFill>
            <a:schemeClr val="bg2"/>
          </a:solidFill>
        </p:spPr>
        <p:txBody>
          <a:bodyPr wrap="square" rtlCol="0">
            <a:spAutoFit/>
          </a:bodyPr>
          <a:lstStyle/>
          <a:p>
            <a:r>
              <a:rPr lang="ar-JO" dirty="0">
                <a:highlight>
                  <a:srgbClr val="FFFF00"/>
                </a:highlight>
              </a:rPr>
              <a:t>المشاركة المجتمعية والمساءلة في التقييمات</a:t>
            </a:r>
            <a:endParaRPr lang="en-US" dirty="0">
              <a:highlight>
                <a:srgbClr val="FFFF00"/>
              </a:highlight>
            </a:endParaRPr>
          </a:p>
        </p:txBody>
      </p:sp>
    </p:spTree>
    <p:extLst>
      <p:ext uri="{BB962C8B-B14F-4D97-AF65-F5344CB8AC3E}">
        <p14:creationId xmlns:p14="http://schemas.microsoft.com/office/powerpoint/2010/main" val="9175619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B6CEBD8-5847-814A-A033-C231A21270AC}"/>
              </a:ext>
            </a:extLst>
          </p:cNvPr>
          <p:cNvSpPr txBox="1"/>
          <p:nvPr/>
        </p:nvSpPr>
        <p:spPr>
          <a:xfrm>
            <a:off x="650200" y="655531"/>
            <a:ext cx="13886763" cy="830997"/>
          </a:xfrm>
          <a:prstGeom prst="rect">
            <a:avLst/>
          </a:prstGeom>
          <a:noFill/>
        </p:spPr>
        <p:txBody>
          <a:bodyPr wrap="square" rtlCol="0">
            <a:spAutoFit/>
          </a:bodyPr>
          <a:lstStyle/>
          <a:p>
            <a:pPr algn="r" rtl="1">
              <a:spcAft>
                <a:spcPts val="300"/>
              </a:spcAft>
            </a:pPr>
            <a:r>
              <a:rPr lang="ar-JO" sz="4800" b="1" dirty="0">
                <a:solidFill>
                  <a:schemeClr val="accent1"/>
                </a:solidFill>
                <a:latin typeface="Montserrat" pitchFamily="2" charset="77"/>
                <a:ea typeface="Roboto Black" panose="02000000000000000000" pitchFamily="2" charset="0"/>
                <a:cs typeface="Open Sans Light" panose="020B0306030504020204" pitchFamily="34" charset="0"/>
              </a:rPr>
              <a:t>أين يمكنني العثور على البيانات الثانوية؟ </a:t>
            </a:r>
            <a:endParaRPr lang="ru-RU" sz="4800" b="1" dirty="0">
              <a:solidFill>
                <a:schemeClr val="accent1"/>
              </a:solidFill>
              <a:latin typeface="Roboto Black" panose="02000000000000000000" pitchFamily="2" charset="0"/>
              <a:ea typeface="Roboto Black" panose="02000000000000000000" pitchFamily="2" charset="0"/>
              <a:cs typeface="Open Sans Light" panose="020B0306030504020204" pitchFamily="34" charset="0"/>
            </a:endParaRPr>
          </a:p>
        </p:txBody>
      </p:sp>
      <p:sp>
        <p:nvSpPr>
          <p:cNvPr id="6" name="TextBox 5">
            <a:extLst>
              <a:ext uri="{FF2B5EF4-FFF2-40B4-BE49-F238E27FC236}">
                <a16:creationId xmlns:a16="http://schemas.microsoft.com/office/drawing/2014/main" id="{A5E38576-3287-DF4C-B9E1-26E3F8452CB5}"/>
              </a:ext>
            </a:extLst>
          </p:cNvPr>
          <p:cNvSpPr txBox="1"/>
          <p:nvPr/>
        </p:nvSpPr>
        <p:spPr>
          <a:xfrm>
            <a:off x="261470" y="1315706"/>
            <a:ext cx="9636800" cy="8510022"/>
          </a:xfrm>
          <a:prstGeom prst="rect">
            <a:avLst/>
          </a:prstGeom>
          <a:noFill/>
        </p:spPr>
        <p:txBody>
          <a:bodyPr wrap="square" rtlCol="0">
            <a:spAutoFit/>
          </a:bodyPr>
          <a:lstStyle>
            <a:defPPr>
              <a:defRPr lang="en-US"/>
            </a:defPPr>
            <a:lvl1pPr marL="342900" indent="-342900">
              <a:spcAft>
                <a:spcPts val="2400"/>
              </a:spcAft>
              <a:buClr>
                <a:srgbClr val="FF0000"/>
              </a:buClr>
              <a:buFont typeface="Arial" panose="020B0604020202020204" pitchFamily="34" charset="0"/>
              <a:buChar char="•"/>
              <a:defRPr sz="24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marL="0" indent="0" algn="just" rtl="1">
              <a:spcBef>
                <a:spcPts val="0"/>
              </a:spcBef>
              <a:spcAft>
                <a:spcPts val="1200"/>
              </a:spcAft>
              <a:buNone/>
            </a:pPr>
            <a:r>
              <a:rPr lang="ar-JO" b="1" dirty="0">
                <a:latin typeface="Calibri" panose="020F0502020204030204" pitchFamily="34" charset="0"/>
                <a:ea typeface="Calibri" panose="020F0502020204030204" pitchFamily="34" charset="0"/>
                <a:cs typeface="Calibri" panose="020F0502020204030204" pitchFamily="34" charset="0"/>
              </a:rPr>
              <a:t>اين يمكنك البحث؟</a:t>
            </a:r>
            <a:endParaRPr lang="en-GB" b="1" dirty="0">
              <a:latin typeface="Calibri" panose="020F0502020204030204" pitchFamily="34" charset="0"/>
              <a:ea typeface="Calibri" panose="020F0502020204030204" pitchFamily="34" charset="0"/>
              <a:cs typeface="Calibri" panose="020F0502020204030204" pitchFamily="34" charset="0"/>
            </a:endParaRPr>
          </a:p>
          <a:p>
            <a:pPr marL="0" indent="0" algn="just" rtl="1">
              <a:spcBef>
                <a:spcPts val="0"/>
              </a:spcBef>
              <a:spcAft>
                <a:spcPts val="1200"/>
              </a:spcAft>
              <a:buNone/>
            </a:pPr>
            <a:r>
              <a:rPr lang="ar-JO" b="1" dirty="0">
                <a:latin typeface="Calibri" panose="020F0502020204030204" pitchFamily="34" charset="0"/>
                <a:ea typeface="Calibri" panose="020F0502020204030204" pitchFamily="34" charset="0"/>
                <a:cs typeface="Calibri" panose="020F0502020204030204" pitchFamily="34" charset="0"/>
              </a:rPr>
              <a:t>داخليًا: </a:t>
            </a:r>
            <a:endParaRPr lang="en-GB" b="1" dirty="0">
              <a:latin typeface="Calibri" panose="020F0502020204030204" pitchFamily="34" charset="0"/>
              <a:ea typeface="Calibri" panose="020F0502020204030204" pitchFamily="34" charset="0"/>
              <a:cs typeface="Calibri" panose="020F0502020204030204" pitchFamily="34" charset="0"/>
            </a:endParaRPr>
          </a:p>
          <a:p>
            <a:pPr algn="just" rtl="1">
              <a:spcBef>
                <a:spcPts val="0"/>
              </a:spcBef>
              <a:spcAft>
                <a:spcPts val="1200"/>
              </a:spcAft>
            </a:pPr>
            <a:r>
              <a:rPr lang="ar-JO" dirty="0">
                <a:latin typeface="Calibri" panose="020F0502020204030204" pitchFamily="34" charset="0"/>
                <a:ea typeface="Calibri" panose="020F0502020204030204" pitchFamily="34" charset="0"/>
                <a:cs typeface="Calibri" panose="020F0502020204030204" pitchFamily="34" charset="0"/>
              </a:rPr>
              <a:t>الاتحاد الدولي لجمعيات الصليب الأحمر والهلال الأحمر من خلال الرابط التالي</a:t>
            </a:r>
            <a:r>
              <a:rPr lang="en-GB" dirty="0">
                <a:solidFill>
                  <a:schemeClr val="accent3"/>
                </a:solidFill>
                <a:latin typeface="Calibri" panose="020F0502020204030204" pitchFamily="34" charset="0"/>
                <a:ea typeface="Calibri" panose="020F0502020204030204" pitchFamily="34" charset="0"/>
                <a:cs typeface="Calibri" panose="020F0502020204030204" pitchFamily="34" charset="0"/>
                <a:hlinkClick r:id="rId3">
                  <a:extLst>
                    <a:ext uri="{A12FA001-AC4F-418D-AE19-62706E023703}">
                      <ahyp:hlinkClr xmlns:ahyp="http://schemas.microsoft.com/office/drawing/2018/hyperlinkcolor" val="tx"/>
                    </a:ext>
                  </a:extLst>
                </a:hlinkClick>
              </a:rPr>
              <a:t>https://go.ifrc.org/</a:t>
            </a:r>
            <a:r>
              <a:rPr lang="en-GB" dirty="0">
                <a:solidFill>
                  <a:schemeClr val="accent3"/>
                </a:solidFill>
                <a:latin typeface="Calibri" panose="020F0502020204030204" pitchFamily="34" charset="0"/>
                <a:ea typeface="Calibri" panose="020F0502020204030204" pitchFamily="34" charset="0"/>
                <a:cs typeface="Calibri" panose="020F0502020204030204" pitchFamily="34" charset="0"/>
              </a:rPr>
              <a:t> </a:t>
            </a:r>
            <a:r>
              <a:rPr lang="ar-JO" dirty="0">
                <a:solidFill>
                  <a:schemeClr val="accent3"/>
                </a:solidFill>
                <a:latin typeface="Calibri" panose="020F0502020204030204" pitchFamily="34" charset="0"/>
                <a:ea typeface="Calibri" panose="020F0502020204030204" pitchFamily="34" charset="0"/>
                <a:cs typeface="Calibri" panose="020F0502020204030204" pitchFamily="34" charset="0"/>
              </a:rPr>
              <a:t> </a:t>
            </a:r>
            <a:r>
              <a:rPr lang="ar-JO" dirty="0">
                <a:solidFill>
                  <a:schemeClr val="tx2"/>
                </a:solidFill>
                <a:latin typeface="Calibri" panose="020F0502020204030204" pitchFamily="34" charset="0"/>
                <a:ea typeface="Calibri" panose="020F0502020204030204" pitchFamily="34" charset="0"/>
                <a:cs typeface="Calibri" panose="020F0502020204030204" pitchFamily="34" charset="0"/>
              </a:rPr>
              <a:t>و</a:t>
            </a:r>
            <a:r>
              <a:rPr lang="en-GB" dirty="0">
                <a:solidFill>
                  <a:schemeClr val="tx2"/>
                </a:solidFill>
                <a:latin typeface="Calibri" panose="020F0502020204030204" pitchFamily="34" charset="0"/>
                <a:ea typeface="Calibri" panose="020F0502020204030204" pitchFamily="34" charset="0"/>
                <a:cs typeface="Calibri" panose="020F0502020204030204" pitchFamily="34" charset="0"/>
              </a:rPr>
              <a:t> </a:t>
            </a:r>
            <a:r>
              <a:rPr lang="en-GB" dirty="0">
                <a:solidFill>
                  <a:schemeClr val="accent3"/>
                </a:solidFill>
                <a:latin typeface="Calibri" panose="020F0502020204030204" pitchFamily="34" charset="0"/>
                <a:ea typeface="Calibri" panose="020F0502020204030204" pitchFamily="34" charset="0"/>
                <a:cs typeface="Calibri" panose="020F0502020204030204" pitchFamily="34" charset="0"/>
                <a:hlinkClick r:id="rId4">
                  <a:extLst>
                    <a:ext uri="{A12FA001-AC4F-418D-AE19-62706E023703}">
                      <ahyp:hlinkClr xmlns:ahyp="http://schemas.microsoft.com/office/drawing/2018/hyperlinkcolor" val="tx"/>
                    </a:ext>
                  </a:extLst>
                </a:hlinkClick>
              </a:rPr>
              <a:t>https://go.ifrc.org/preparedness#operational-learning</a:t>
            </a:r>
            <a:endParaRPr lang="en-GB" dirty="0">
              <a:solidFill>
                <a:schemeClr val="accent3"/>
              </a:solidFill>
              <a:latin typeface="Calibri" panose="020F0502020204030204" pitchFamily="34" charset="0"/>
              <a:ea typeface="Calibri" panose="020F0502020204030204" pitchFamily="34" charset="0"/>
              <a:cs typeface="Calibri" panose="020F0502020204030204" pitchFamily="34" charset="0"/>
            </a:endParaRPr>
          </a:p>
          <a:p>
            <a:pPr algn="just" rtl="1">
              <a:spcBef>
                <a:spcPts val="0"/>
              </a:spcBef>
              <a:spcAft>
                <a:spcPts val="1800"/>
              </a:spcAft>
            </a:pPr>
            <a:r>
              <a:rPr lang="ar-JO" dirty="0">
                <a:latin typeface="Calibri" panose="020F0502020204030204" pitchFamily="34" charset="0"/>
                <a:ea typeface="Calibri" panose="020F0502020204030204" pitchFamily="34" charset="0"/>
                <a:cs typeface="Calibri" panose="020F0502020204030204" pitchFamily="34" charset="0"/>
              </a:rPr>
              <a:t>مكتبة وثائق الإتحاد الدولي لجمعيات الصليب الأحمر والهلال الأحمر من خلال الرابط التالي </a:t>
            </a:r>
            <a:r>
              <a:rPr lang="en-GB" dirty="0">
                <a:solidFill>
                  <a:schemeClr val="accent3"/>
                </a:solidFill>
                <a:latin typeface="Calibri" panose="020F0502020204030204" pitchFamily="34" charset="0"/>
                <a:ea typeface="Calibri" panose="020F0502020204030204" pitchFamily="34" charset="0"/>
                <a:cs typeface="Calibri" panose="020F0502020204030204" pitchFamily="34" charset="0"/>
                <a:hlinkClick r:id="rId5">
                  <a:extLst>
                    <a:ext uri="{A12FA001-AC4F-418D-AE19-62706E023703}">
                      <ahyp:hlinkClr xmlns:ahyp="http://schemas.microsoft.com/office/drawing/2018/hyperlinkcolor" val="tx"/>
                    </a:ext>
                  </a:extLst>
                </a:hlinkClick>
              </a:rPr>
              <a:t>https://www.ifrc.org/documents/all</a:t>
            </a:r>
            <a:endParaRPr lang="en-GB" dirty="0">
              <a:solidFill>
                <a:schemeClr val="accent3"/>
              </a:solidFill>
              <a:latin typeface="Calibri" panose="020F0502020204030204" pitchFamily="34" charset="0"/>
              <a:ea typeface="Calibri" panose="020F0502020204030204" pitchFamily="34" charset="0"/>
              <a:cs typeface="Calibri" panose="020F0502020204030204" pitchFamily="34" charset="0"/>
            </a:endParaRPr>
          </a:p>
          <a:p>
            <a:pPr algn="just" rtl="1">
              <a:spcBef>
                <a:spcPts val="0"/>
              </a:spcBef>
              <a:spcAft>
                <a:spcPts val="1800"/>
              </a:spcAft>
            </a:pPr>
            <a:r>
              <a:rPr lang="ar-JO" dirty="0">
                <a:latin typeface="Calibri" panose="020F0502020204030204" pitchFamily="34" charset="0"/>
                <a:ea typeface="Calibri" panose="020F0502020204030204" pitchFamily="34" charset="0"/>
                <a:cs typeface="Calibri" panose="020F0502020204030204" pitchFamily="34" charset="0"/>
              </a:rPr>
              <a:t>مركز خدمات المشاركة المجتمعية من خلال الرابط التالي </a:t>
            </a:r>
            <a:r>
              <a:rPr lang="en-GB" dirty="0">
                <a:solidFill>
                  <a:schemeClr val="accent3"/>
                </a:solidFill>
                <a:latin typeface="Calibri" panose="020F0502020204030204" pitchFamily="34" charset="0"/>
                <a:ea typeface="Calibri" panose="020F0502020204030204" pitchFamily="34" charset="0"/>
                <a:cs typeface="Calibri" panose="020F0502020204030204" pitchFamily="34" charset="0"/>
                <a:hlinkClick r:id="rId6">
                  <a:extLst>
                    <a:ext uri="{A12FA001-AC4F-418D-AE19-62706E023703}">
                      <ahyp:hlinkClr xmlns:ahyp="http://schemas.microsoft.com/office/drawing/2018/hyperlinkcolor" val="tx"/>
                    </a:ext>
                  </a:extLst>
                </a:hlinkClick>
              </a:rPr>
              <a:t>https://www.communityengagementhub.org/</a:t>
            </a:r>
            <a:r>
              <a:rPr lang="en-GB" dirty="0">
                <a:solidFill>
                  <a:schemeClr val="accent3"/>
                </a:solidFill>
                <a:latin typeface="Calibri" panose="020F0502020204030204" pitchFamily="34" charset="0"/>
                <a:ea typeface="Calibri" panose="020F0502020204030204" pitchFamily="34" charset="0"/>
                <a:cs typeface="Calibri" panose="020F0502020204030204" pitchFamily="34" charset="0"/>
              </a:rPr>
              <a:t> </a:t>
            </a:r>
            <a:endParaRPr lang="en-GB" b="1" dirty="0">
              <a:latin typeface="Calibri" panose="020F0502020204030204" pitchFamily="34" charset="0"/>
              <a:ea typeface="Calibri" panose="020F0502020204030204" pitchFamily="34" charset="0"/>
              <a:cs typeface="Calibri" panose="020F0502020204030204" pitchFamily="34" charset="0"/>
            </a:endParaRPr>
          </a:p>
          <a:p>
            <a:pPr marL="0" indent="0" algn="just" rtl="1">
              <a:spcBef>
                <a:spcPts val="0"/>
              </a:spcBef>
              <a:spcAft>
                <a:spcPts val="1200"/>
              </a:spcAft>
              <a:buNone/>
            </a:pPr>
            <a:r>
              <a:rPr lang="ar-JO" b="1" dirty="0">
                <a:latin typeface="Calibri" panose="020F0502020204030204" pitchFamily="34" charset="0"/>
                <a:ea typeface="Calibri" panose="020F0502020204030204" pitchFamily="34" charset="0"/>
                <a:cs typeface="Calibri" panose="020F0502020204030204" pitchFamily="34" charset="0"/>
              </a:rPr>
              <a:t>خارجيًا:</a:t>
            </a:r>
            <a:endParaRPr lang="en-GB" b="1" dirty="0">
              <a:latin typeface="Calibri" panose="020F0502020204030204" pitchFamily="34" charset="0"/>
              <a:ea typeface="Calibri" panose="020F0502020204030204" pitchFamily="34" charset="0"/>
              <a:cs typeface="Calibri" panose="020F0502020204030204" pitchFamily="34" charset="0"/>
            </a:endParaRPr>
          </a:p>
          <a:p>
            <a:pPr algn="just" rtl="1">
              <a:spcBef>
                <a:spcPts val="0"/>
              </a:spcBef>
              <a:spcAft>
                <a:spcPts val="1800"/>
              </a:spcAft>
            </a:pPr>
            <a:r>
              <a:rPr lang="ar-JO" dirty="0">
                <a:latin typeface="Calibri" panose="020F0502020204030204" pitchFamily="34" charset="0"/>
                <a:ea typeface="Calibri" panose="020F0502020204030204" pitchFamily="34" charset="0"/>
                <a:cs typeface="Calibri" panose="020F0502020204030204" pitchFamily="34" charset="0"/>
              </a:rPr>
              <a:t>أدلة وسائط الإعلام الخاصة بالتواصل مع المجتمعات المتضررة من الكوارث من خلال الرابط التالي  </a:t>
            </a:r>
            <a:r>
              <a:rPr lang="en-GB" dirty="0">
                <a:solidFill>
                  <a:schemeClr val="accent3"/>
                </a:solidFill>
                <a:latin typeface="Calibri" panose="020F0502020204030204" pitchFamily="34" charset="0"/>
                <a:ea typeface="Calibri" panose="020F0502020204030204" pitchFamily="34" charset="0"/>
                <a:cs typeface="Calibri" panose="020F0502020204030204" pitchFamily="34" charset="0"/>
                <a:hlinkClick r:id="rId7">
                  <a:extLst>
                    <a:ext uri="{A12FA001-AC4F-418D-AE19-62706E023703}">
                      <ahyp:hlinkClr xmlns:ahyp="http://schemas.microsoft.com/office/drawing/2018/hyperlinkcolor" val="tx"/>
                    </a:ext>
                  </a:extLst>
                </a:hlinkClick>
              </a:rPr>
              <a:t>https://www.cdacnetwork.org/media-landscape-guides</a:t>
            </a:r>
            <a:endParaRPr lang="en-GB" dirty="0">
              <a:solidFill>
                <a:schemeClr val="accent3"/>
              </a:solidFill>
              <a:latin typeface="Calibri" panose="020F0502020204030204" pitchFamily="34" charset="0"/>
              <a:ea typeface="Calibri" panose="020F0502020204030204" pitchFamily="34" charset="0"/>
              <a:cs typeface="Calibri" panose="020F0502020204030204" pitchFamily="34" charset="0"/>
            </a:endParaRPr>
          </a:p>
          <a:p>
            <a:pPr algn="just" rtl="1">
              <a:spcBef>
                <a:spcPts val="0"/>
              </a:spcBef>
              <a:spcAft>
                <a:spcPts val="1200"/>
              </a:spcAft>
            </a:pPr>
            <a:r>
              <a:rPr lang="ar-JO" dirty="0">
                <a:latin typeface="Calibri" panose="020F0502020204030204" pitchFamily="34" charset="0"/>
                <a:ea typeface="Calibri" panose="020F0502020204030204" pitchFamily="34" charset="0"/>
                <a:cs typeface="Calibri" panose="020F0502020204030204" pitchFamily="34" charset="0"/>
              </a:rPr>
              <a:t>بوابة اللجنة الدائمة المشتركة بين الوكالاتمن خلال الرابط التالي </a:t>
            </a:r>
            <a:r>
              <a:rPr lang="en-GB" dirty="0">
                <a:solidFill>
                  <a:schemeClr val="accent3"/>
                </a:solidFill>
                <a:latin typeface="Calibri" panose="020F0502020204030204" pitchFamily="34" charset="0"/>
                <a:ea typeface="Calibri" panose="020F0502020204030204" pitchFamily="34" charset="0"/>
                <a:cs typeface="Calibri" panose="020F0502020204030204" pitchFamily="34" charset="0"/>
                <a:hlinkClick r:id="rId8">
                  <a:extLst>
                    <a:ext uri="{A12FA001-AC4F-418D-AE19-62706E023703}">
                      <ahyp:hlinkClr xmlns:ahyp="http://schemas.microsoft.com/office/drawing/2018/hyperlinkcolor" val="tx"/>
                    </a:ext>
                  </a:extLst>
                </a:hlinkClick>
              </a:rPr>
              <a:t>https://aap-inclusion-psea.alnap.org/resources-iasc</a:t>
            </a:r>
            <a:endParaRPr lang="en-GB" dirty="0">
              <a:solidFill>
                <a:schemeClr val="accent3"/>
              </a:solidFill>
              <a:latin typeface="Calibri" panose="020F0502020204030204" pitchFamily="34" charset="0"/>
              <a:ea typeface="Calibri" panose="020F0502020204030204" pitchFamily="34" charset="0"/>
              <a:cs typeface="Calibri" panose="020F0502020204030204" pitchFamily="34" charset="0"/>
            </a:endParaRPr>
          </a:p>
          <a:p>
            <a:pPr algn="just" rtl="1">
              <a:spcBef>
                <a:spcPts val="0"/>
              </a:spcBef>
              <a:spcAft>
                <a:spcPts val="1200"/>
              </a:spcAft>
            </a:pPr>
            <a:r>
              <a:rPr lang="ar-JO" dirty="0">
                <a:latin typeface="Calibri" panose="020F0502020204030204" pitchFamily="34" charset="0"/>
                <a:ea typeface="Calibri" panose="020F0502020204030204" pitchFamily="34" charset="0"/>
                <a:cs typeface="Calibri" panose="020F0502020204030204" pitchFamily="34" charset="0"/>
              </a:rPr>
              <a:t>بيانات تقييم الخاصة بهيئة مراقبة التأمينات والاحتياط الاجتماعي من خلال الرابط التالي </a:t>
            </a:r>
            <a:r>
              <a:rPr lang="en-GB" dirty="0">
                <a:solidFill>
                  <a:schemeClr val="accent3"/>
                </a:solidFill>
                <a:latin typeface="Calibri" panose="020F0502020204030204" pitchFamily="34" charset="0"/>
                <a:ea typeface="Calibri" panose="020F0502020204030204" pitchFamily="34" charset="0"/>
                <a:cs typeface="Calibri" panose="020F0502020204030204" pitchFamily="34" charset="0"/>
                <a:hlinkClick r:id="rId9">
                  <a:extLst>
                    <a:ext uri="{A12FA001-AC4F-418D-AE19-62706E023703}">
                      <ahyp:hlinkClr xmlns:ahyp="http://schemas.microsoft.com/office/drawing/2018/hyperlinkcolor" val="tx"/>
                    </a:ext>
                  </a:extLst>
                </a:hlinkClick>
              </a:rPr>
              <a:t>https://www.acaps.org/</a:t>
            </a:r>
            <a:endParaRPr lang="en-GB" dirty="0">
              <a:solidFill>
                <a:schemeClr val="accent3"/>
              </a:solidFill>
              <a:latin typeface="Calibri" panose="020F0502020204030204" pitchFamily="34" charset="0"/>
              <a:ea typeface="Calibri" panose="020F0502020204030204" pitchFamily="34" charset="0"/>
              <a:cs typeface="Calibri" panose="020F0502020204030204" pitchFamily="34" charset="0"/>
            </a:endParaRPr>
          </a:p>
          <a:p>
            <a:pPr algn="just" rtl="1">
              <a:spcBef>
                <a:spcPts val="0"/>
              </a:spcBef>
              <a:spcAft>
                <a:spcPts val="1200"/>
              </a:spcAft>
            </a:pPr>
            <a:r>
              <a:rPr lang="ar-JO" dirty="0">
                <a:latin typeface="Calibri" panose="020F0502020204030204" pitchFamily="34" charset="0"/>
                <a:ea typeface="Calibri" panose="020F0502020204030204" pitchFamily="34" charset="0"/>
                <a:cs typeface="Calibri" panose="020F0502020204030204" pitchFamily="34" charset="0"/>
              </a:rPr>
              <a:t>ريليف ويب من خلال الرابط التالي</a:t>
            </a:r>
            <a:r>
              <a:rPr lang="en-GB" dirty="0">
                <a:latin typeface="Calibri" panose="020F0502020204030204" pitchFamily="34" charset="0"/>
                <a:ea typeface="Calibri" panose="020F0502020204030204" pitchFamily="34" charset="0"/>
                <a:cs typeface="Calibri" panose="020F0502020204030204" pitchFamily="34" charset="0"/>
              </a:rPr>
              <a:t> </a:t>
            </a:r>
            <a:r>
              <a:rPr lang="en-GB" dirty="0">
                <a:solidFill>
                  <a:schemeClr val="accent3"/>
                </a:solidFill>
                <a:latin typeface="Calibri" panose="020F0502020204030204" pitchFamily="34" charset="0"/>
                <a:ea typeface="Calibri" panose="020F0502020204030204" pitchFamily="34" charset="0"/>
                <a:cs typeface="Calibri" panose="020F0502020204030204" pitchFamily="34" charset="0"/>
                <a:hlinkClick r:id="rId10">
                  <a:extLst>
                    <a:ext uri="{A12FA001-AC4F-418D-AE19-62706E023703}">
                      <ahyp:hlinkClr xmlns:ahyp="http://schemas.microsoft.com/office/drawing/2018/hyperlinkcolor" val="tx"/>
                    </a:ext>
                  </a:extLst>
                </a:hlinkClick>
              </a:rPr>
              <a:t>https://reliefweb.int/</a:t>
            </a:r>
            <a:endParaRPr lang="en-GB" dirty="0">
              <a:solidFill>
                <a:schemeClr val="accent3"/>
              </a:solidFill>
              <a:latin typeface="Calibri" panose="020F0502020204030204" pitchFamily="34" charset="0"/>
              <a:ea typeface="Calibri" panose="020F0502020204030204" pitchFamily="34" charset="0"/>
              <a:cs typeface="Calibri" panose="020F0502020204030204" pitchFamily="34" charset="0"/>
            </a:endParaRPr>
          </a:p>
          <a:p>
            <a:pPr algn="just" rtl="1">
              <a:spcBef>
                <a:spcPts val="0"/>
              </a:spcBef>
              <a:spcAft>
                <a:spcPts val="1200"/>
              </a:spcAft>
            </a:pPr>
            <a:r>
              <a:rPr lang="ar-JO" dirty="0">
                <a:latin typeface="Calibri" panose="020F0502020204030204" pitchFamily="34" charset="0"/>
                <a:ea typeface="Calibri" panose="020F0502020204030204" pitchFamily="34" charset="0"/>
                <a:cs typeface="Calibri" panose="020F0502020204030204" pitchFamily="34" charset="0"/>
              </a:rPr>
              <a:t>البيانات الصحية من خلال الرابط التالي</a:t>
            </a:r>
            <a:r>
              <a:rPr lang="en-GB" dirty="0">
                <a:solidFill>
                  <a:schemeClr val="accent3"/>
                </a:solidFill>
                <a:latin typeface="Calibri" panose="020F0502020204030204" pitchFamily="34" charset="0"/>
                <a:ea typeface="Calibri" panose="020F0502020204030204" pitchFamily="34" charset="0"/>
                <a:cs typeface="Calibri" panose="020F0502020204030204" pitchFamily="34" charset="0"/>
                <a:hlinkClick r:id="rId11">
                  <a:extLst>
                    <a:ext uri="{A12FA001-AC4F-418D-AE19-62706E023703}">
                      <ahyp:hlinkClr xmlns:ahyp="http://schemas.microsoft.com/office/drawing/2018/hyperlinkcolor" val="tx"/>
                    </a:ext>
                  </a:extLst>
                </a:hlinkClick>
              </a:rPr>
              <a:t>https://www.dhsprogram.com/</a:t>
            </a:r>
            <a:r>
              <a:rPr lang="en-GB" dirty="0">
                <a:solidFill>
                  <a:schemeClr val="accent3"/>
                </a:solidFill>
                <a:latin typeface="Calibri" panose="020F0502020204030204" pitchFamily="34" charset="0"/>
                <a:ea typeface="Calibri" panose="020F0502020204030204" pitchFamily="34" charset="0"/>
                <a:cs typeface="Calibri" panose="020F0502020204030204" pitchFamily="34" charset="0"/>
              </a:rPr>
              <a:t> </a:t>
            </a:r>
          </a:p>
        </p:txBody>
      </p:sp>
      <p:pic>
        <p:nvPicPr>
          <p:cNvPr id="12" name="Picture 11" descr="A picture containing graphical user interface&#10;&#10;Description automatically generated">
            <a:extLst>
              <a:ext uri="{FF2B5EF4-FFF2-40B4-BE49-F238E27FC236}">
                <a16:creationId xmlns:a16="http://schemas.microsoft.com/office/drawing/2014/main" id="{28E24DF7-1FA9-7949-9BDC-FD08416F1E50}"/>
              </a:ext>
            </a:extLst>
          </p:cNvPr>
          <p:cNvPicPr>
            <a:picLocks noChangeAspect="1"/>
          </p:cNvPicPr>
          <p:nvPr/>
        </p:nvPicPr>
        <p:blipFill>
          <a:blip r:embed="rId12">
            <a:extLst>
              <a:ext uri="{28A0092B-C50C-407E-A947-70E740481C1C}">
                <a14:useLocalDpi xmlns:a14="http://schemas.microsoft.com/office/drawing/2010/main"/>
              </a:ext>
            </a:extLst>
          </a:blip>
          <a:stretch>
            <a:fillRect/>
          </a:stretch>
        </p:blipFill>
        <p:spPr>
          <a:xfrm>
            <a:off x="10287000" y="2120173"/>
            <a:ext cx="4191000" cy="2006600"/>
          </a:xfrm>
          <a:prstGeom prst="rect">
            <a:avLst/>
          </a:prstGeom>
          <a:ln>
            <a:solidFill>
              <a:schemeClr val="bg2">
                <a:lumMod val="85000"/>
              </a:schemeClr>
            </a:solidFill>
          </a:ln>
        </p:spPr>
      </p:pic>
      <p:pic>
        <p:nvPicPr>
          <p:cNvPr id="15" name="Picture 14" descr="Graphical user interface, text, application&#10;&#10;Description automatically generated">
            <a:extLst>
              <a:ext uri="{FF2B5EF4-FFF2-40B4-BE49-F238E27FC236}">
                <a16:creationId xmlns:a16="http://schemas.microsoft.com/office/drawing/2014/main" id="{7B705A05-4772-FF4A-BCB0-A0077CC32D8C}"/>
              </a:ext>
            </a:extLst>
          </p:cNvPr>
          <p:cNvPicPr>
            <a:picLocks noChangeAspect="1"/>
          </p:cNvPicPr>
          <p:nvPr/>
        </p:nvPicPr>
        <p:blipFill>
          <a:blip r:embed="rId13">
            <a:extLst>
              <a:ext uri="{28A0092B-C50C-407E-A947-70E740481C1C}">
                <a14:useLocalDpi xmlns:a14="http://schemas.microsoft.com/office/drawing/2010/main"/>
              </a:ext>
            </a:extLst>
          </a:blip>
          <a:stretch>
            <a:fillRect/>
          </a:stretch>
        </p:blipFill>
        <p:spPr>
          <a:xfrm>
            <a:off x="14536963" y="2663646"/>
            <a:ext cx="3556000" cy="3441700"/>
          </a:xfrm>
          <a:prstGeom prst="rect">
            <a:avLst/>
          </a:prstGeom>
          <a:ln>
            <a:solidFill>
              <a:schemeClr val="bg2">
                <a:lumMod val="85000"/>
              </a:schemeClr>
            </a:solidFill>
          </a:ln>
        </p:spPr>
      </p:pic>
      <p:pic>
        <p:nvPicPr>
          <p:cNvPr id="17" name="Picture 16" descr="Graphical user interface, text, application&#10;&#10;Description automatically generated">
            <a:extLst>
              <a:ext uri="{FF2B5EF4-FFF2-40B4-BE49-F238E27FC236}">
                <a16:creationId xmlns:a16="http://schemas.microsoft.com/office/drawing/2014/main" id="{D6EBB024-8CDF-054E-97F9-1E1E9C11A501}"/>
              </a:ext>
            </a:extLst>
          </p:cNvPr>
          <p:cNvPicPr>
            <a:picLocks noChangeAspect="1"/>
          </p:cNvPicPr>
          <p:nvPr/>
        </p:nvPicPr>
        <p:blipFill>
          <a:blip r:embed="rId14">
            <a:extLst>
              <a:ext uri="{28A0092B-C50C-407E-A947-70E740481C1C}">
                <a14:useLocalDpi xmlns:a14="http://schemas.microsoft.com/office/drawing/2010/main"/>
              </a:ext>
            </a:extLst>
          </a:blip>
          <a:stretch>
            <a:fillRect/>
          </a:stretch>
        </p:blipFill>
        <p:spPr>
          <a:xfrm>
            <a:off x="10345963" y="4300900"/>
            <a:ext cx="5035550" cy="4248150"/>
          </a:xfrm>
          <a:prstGeom prst="rect">
            <a:avLst/>
          </a:prstGeom>
          <a:ln>
            <a:solidFill>
              <a:schemeClr val="bg2">
                <a:lumMod val="85000"/>
              </a:schemeClr>
            </a:solidFill>
          </a:ln>
        </p:spPr>
      </p:pic>
      <p:pic>
        <p:nvPicPr>
          <p:cNvPr id="19" name="Picture 18" descr="Logo&#10;&#10;Description automatically generated">
            <a:extLst>
              <a:ext uri="{FF2B5EF4-FFF2-40B4-BE49-F238E27FC236}">
                <a16:creationId xmlns:a16="http://schemas.microsoft.com/office/drawing/2014/main" id="{3F1BB9E2-1956-FD4A-B778-1E397B446AD4}"/>
              </a:ext>
            </a:extLst>
          </p:cNvPr>
          <p:cNvPicPr>
            <a:picLocks noChangeAspect="1"/>
          </p:cNvPicPr>
          <p:nvPr/>
        </p:nvPicPr>
        <p:blipFill>
          <a:blip r:embed="rId15">
            <a:extLst>
              <a:ext uri="{28A0092B-C50C-407E-A947-70E740481C1C}">
                <a14:useLocalDpi xmlns:a14="http://schemas.microsoft.com/office/drawing/2010/main"/>
              </a:ext>
            </a:extLst>
          </a:blip>
          <a:stretch>
            <a:fillRect/>
          </a:stretch>
        </p:blipFill>
        <p:spPr>
          <a:xfrm>
            <a:off x="12691149" y="7250209"/>
            <a:ext cx="4390571" cy="2223796"/>
          </a:xfrm>
          <a:prstGeom prst="rect">
            <a:avLst/>
          </a:prstGeom>
          <a:ln>
            <a:solidFill>
              <a:schemeClr val="bg2">
                <a:lumMod val="85000"/>
              </a:schemeClr>
            </a:solidFill>
          </a:ln>
        </p:spPr>
      </p:pic>
      <p:pic>
        <p:nvPicPr>
          <p:cNvPr id="21" name="Picture 20" descr="Graphical user interface, text&#10;&#10;Description automatically generated with medium confidence">
            <a:extLst>
              <a:ext uri="{FF2B5EF4-FFF2-40B4-BE49-F238E27FC236}">
                <a16:creationId xmlns:a16="http://schemas.microsoft.com/office/drawing/2014/main" id="{480CE4C6-9E65-C040-A4F0-E053D4B3D5EB}"/>
              </a:ext>
            </a:extLst>
          </p:cNvPr>
          <p:cNvPicPr>
            <a:picLocks noChangeAspect="1"/>
          </p:cNvPicPr>
          <p:nvPr/>
        </p:nvPicPr>
        <p:blipFill>
          <a:blip r:embed="rId16">
            <a:extLst>
              <a:ext uri="{28A0092B-C50C-407E-A947-70E740481C1C}">
                <a14:useLocalDpi xmlns:a14="http://schemas.microsoft.com/office/drawing/2010/main"/>
              </a:ext>
            </a:extLst>
          </a:blip>
          <a:stretch>
            <a:fillRect/>
          </a:stretch>
        </p:blipFill>
        <p:spPr>
          <a:xfrm>
            <a:off x="10287000" y="4384496"/>
            <a:ext cx="7272060" cy="1924957"/>
          </a:xfrm>
          <a:prstGeom prst="rect">
            <a:avLst/>
          </a:prstGeom>
          <a:ln>
            <a:solidFill>
              <a:schemeClr val="bg2">
                <a:lumMod val="85000"/>
              </a:schemeClr>
            </a:solidFill>
          </a:ln>
        </p:spPr>
      </p:pic>
      <p:pic>
        <p:nvPicPr>
          <p:cNvPr id="23" name="Picture 22" descr="Timeline&#10;&#10;Description automatically generated with medium confidence">
            <a:extLst>
              <a:ext uri="{FF2B5EF4-FFF2-40B4-BE49-F238E27FC236}">
                <a16:creationId xmlns:a16="http://schemas.microsoft.com/office/drawing/2014/main" id="{8BD22C5F-E044-E446-9FBB-A6DF9B245CB1}"/>
              </a:ext>
            </a:extLst>
          </p:cNvPr>
          <p:cNvPicPr>
            <a:picLocks noChangeAspect="1"/>
          </p:cNvPicPr>
          <p:nvPr/>
        </p:nvPicPr>
        <p:blipFill rotWithShape="1">
          <a:blip r:embed="rId17" cstate="screen">
            <a:extLst>
              <a:ext uri="{28A0092B-C50C-407E-A947-70E740481C1C}">
                <a14:useLocalDpi xmlns:a14="http://schemas.microsoft.com/office/drawing/2010/main"/>
              </a:ext>
            </a:extLst>
          </a:blip>
          <a:srcRect/>
          <a:stretch/>
        </p:blipFill>
        <p:spPr>
          <a:xfrm>
            <a:off x="10582217" y="7104044"/>
            <a:ext cx="6976843" cy="1767025"/>
          </a:xfrm>
          <a:prstGeom prst="rect">
            <a:avLst/>
          </a:prstGeom>
          <a:ln>
            <a:solidFill>
              <a:schemeClr val="bg2">
                <a:lumMod val="85000"/>
              </a:schemeClr>
            </a:solidFill>
          </a:ln>
        </p:spPr>
      </p:pic>
      <p:pic>
        <p:nvPicPr>
          <p:cNvPr id="25" name="Picture 24" descr="Rectangle&#10;&#10;Description automatically generated with medium confidence">
            <a:extLst>
              <a:ext uri="{FF2B5EF4-FFF2-40B4-BE49-F238E27FC236}">
                <a16:creationId xmlns:a16="http://schemas.microsoft.com/office/drawing/2014/main" id="{BF37D93A-70F5-E04B-9330-D923835A744A}"/>
              </a:ext>
            </a:extLst>
          </p:cNvPr>
          <p:cNvPicPr>
            <a:picLocks noChangeAspect="1"/>
          </p:cNvPicPr>
          <p:nvPr/>
        </p:nvPicPr>
        <p:blipFill rotWithShape="1">
          <a:blip r:embed="rId18" cstate="screen">
            <a:extLst>
              <a:ext uri="{28A0092B-C50C-407E-A947-70E740481C1C}">
                <a14:useLocalDpi xmlns:a14="http://schemas.microsoft.com/office/drawing/2010/main"/>
              </a:ext>
            </a:extLst>
          </a:blip>
          <a:srcRect/>
          <a:stretch/>
        </p:blipFill>
        <p:spPr>
          <a:xfrm>
            <a:off x="11746482" y="4837703"/>
            <a:ext cx="5021245" cy="1926769"/>
          </a:xfrm>
          <a:prstGeom prst="rect">
            <a:avLst/>
          </a:prstGeom>
        </p:spPr>
      </p:pic>
      <p:pic>
        <p:nvPicPr>
          <p:cNvPr id="27" name="Picture 26" descr="Graphical user interface, logo&#10;&#10;Description automatically generated with medium confidence">
            <a:extLst>
              <a:ext uri="{FF2B5EF4-FFF2-40B4-BE49-F238E27FC236}">
                <a16:creationId xmlns:a16="http://schemas.microsoft.com/office/drawing/2014/main" id="{F1BE35F9-B115-E549-B015-19A1FC37E0A4}"/>
              </a:ext>
            </a:extLst>
          </p:cNvPr>
          <p:cNvPicPr>
            <a:picLocks noChangeAspect="1"/>
          </p:cNvPicPr>
          <p:nvPr/>
        </p:nvPicPr>
        <p:blipFill>
          <a:blip r:embed="rId19">
            <a:extLst>
              <a:ext uri="{28A0092B-C50C-407E-A947-70E740481C1C}">
                <a14:useLocalDpi xmlns:a14="http://schemas.microsoft.com/office/drawing/2010/main"/>
              </a:ext>
            </a:extLst>
          </a:blip>
          <a:stretch>
            <a:fillRect/>
          </a:stretch>
        </p:blipFill>
        <p:spPr>
          <a:xfrm>
            <a:off x="10287000" y="3576604"/>
            <a:ext cx="5298122" cy="1727287"/>
          </a:xfrm>
          <a:prstGeom prst="rect">
            <a:avLst/>
          </a:prstGeom>
          <a:ln>
            <a:solidFill>
              <a:schemeClr val="bg2">
                <a:lumMod val="85000"/>
              </a:schemeClr>
            </a:solidFill>
          </a:ln>
        </p:spPr>
      </p:pic>
      <p:sp>
        <p:nvSpPr>
          <p:cNvPr id="3" name="TextBox 2">
            <a:extLst>
              <a:ext uri="{FF2B5EF4-FFF2-40B4-BE49-F238E27FC236}">
                <a16:creationId xmlns:a16="http://schemas.microsoft.com/office/drawing/2014/main" id="{553D1C90-51C1-F511-DFC7-2C2F40CC2DB6}"/>
              </a:ext>
            </a:extLst>
          </p:cNvPr>
          <p:cNvSpPr txBox="1"/>
          <p:nvPr/>
        </p:nvSpPr>
        <p:spPr>
          <a:xfrm>
            <a:off x="0" y="9918700"/>
            <a:ext cx="837776" cy="369888"/>
          </a:xfrm>
          <a:prstGeom prst="rect">
            <a:avLst/>
          </a:prstGeom>
          <a:solidFill>
            <a:schemeClr val="bg2"/>
          </a:solidFill>
        </p:spPr>
        <p:txBody>
          <a:bodyPr wrap="square" rtlCol="0">
            <a:spAutoFit/>
          </a:bodyPr>
          <a:lstStyle/>
          <a:p>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372129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6">
                                            <p:txEl>
                                              <p:pRg st="5" end="5"/>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6">
                                            <p:txEl>
                                              <p:pRg st="6" end="6"/>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9"/>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6">
                                            <p:txEl>
                                              <p:pRg st="7" end="7"/>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2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6">
                                            <p:txEl>
                                              <p:pRg st="8" end="8"/>
                                            </p:txEl>
                                          </p:spTgt>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23"/>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6">
                                            <p:txEl>
                                              <p:pRg st="9" end="9"/>
                                            </p:txEl>
                                          </p:spTgt>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25"/>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6">
                                            <p:txEl>
                                              <p:pRg st="10" end="10"/>
                                            </p:txEl>
                                          </p:spTgt>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96;p5">
            <a:extLst>
              <a:ext uri="{FF2B5EF4-FFF2-40B4-BE49-F238E27FC236}">
                <a16:creationId xmlns:a16="http://schemas.microsoft.com/office/drawing/2014/main" id="{2D5BC22F-0241-694B-850B-B1CAEC2358C1}"/>
              </a:ext>
            </a:extLst>
          </p:cNvPr>
          <p:cNvSpPr txBox="1"/>
          <p:nvPr/>
        </p:nvSpPr>
        <p:spPr>
          <a:xfrm>
            <a:off x="410656" y="208111"/>
            <a:ext cx="12925344" cy="923289"/>
          </a:xfrm>
          <a:prstGeom prst="rect">
            <a:avLst/>
          </a:prstGeom>
          <a:noFill/>
          <a:ln>
            <a:noFill/>
          </a:ln>
        </p:spPr>
        <p:txBody>
          <a:bodyPr spcFirstLastPara="1" wrap="square" lIns="91425" tIns="45700" rIns="91425" bIns="45700" anchor="t" anchorCtr="0">
            <a:spAutoFit/>
          </a:bodyPr>
          <a:lstStyle/>
          <a:p>
            <a:pPr marL="0" marR="0" lvl="0" indent="0" algn="r" defTabSz="914400" rtl="1" eaLnBrk="1" fontAlgn="auto" latinLnBrk="0" hangingPunct="1">
              <a:lnSpc>
                <a:spcPct val="100000"/>
              </a:lnSpc>
              <a:spcBef>
                <a:spcPts val="0"/>
              </a:spcBef>
              <a:spcAft>
                <a:spcPts val="0"/>
              </a:spcAft>
              <a:buClr>
                <a:srgbClr val="000000"/>
              </a:buClr>
              <a:buSzTx/>
              <a:buFont typeface="Arial"/>
              <a:buNone/>
              <a:tabLst/>
              <a:defRPr/>
            </a:pPr>
            <a:r>
              <a:rPr kumimoji="0" lang="ar-JO" sz="5400" b="1" i="0" u="none" strike="noStrike" kern="0" cap="none" spc="0" normalizeH="0" baseline="0" noProof="0" dirty="0">
                <a:ln>
                  <a:noFill/>
                </a:ln>
                <a:solidFill>
                  <a:srgbClr val="33394B"/>
                </a:solidFill>
                <a:effectLst/>
                <a:uLnTx/>
                <a:uFillTx/>
                <a:ea typeface="Calibri" panose="020F0502020204030204" pitchFamily="34" charset="0"/>
                <a:cs typeface="Calibri" panose="020F0502020204030204" pitchFamily="34" charset="0"/>
                <a:sym typeface="Montserrat"/>
              </a:rPr>
              <a:t>المجموعات</a:t>
            </a:r>
            <a:endParaRPr kumimoji="0" lang="en-GB" sz="5400" b="1" i="0" u="none" strike="noStrike" kern="0" cap="none" spc="0" normalizeH="0" baseline="0" noProof="0" dirty="0">
              <a:ln>
                <a:noFill/>
              </a:ln>
              <a:solidFill>
                <a:srgbClr val="33394B"/>
              </a:solidFill>
              <a:effectLst/>
              <a:uLnTx/>
              <a:uFillTx/>
              <a:ea typeface="Calibri" panose="020F0502020204030204" pitchFamily="34" charset="0"/>
              <a:cs typeface="Calibri" panose="020F0502020204030204" pitchFamily="34" charset="0"/>
              <a:sym typeface="Montserrat"/>
            </a:endParaRPr>
          </a:p>
        </p:txBody>
      </p:sp>
      <p:graphicFrame>
        <p:nvGraphicFramePr>
          <p:cNvPr id="2" name="Diagram 1">
            <a:extLst>
              <a:ext uri="{FF2B5EF4-FFF2-40B4-BE49-F238E27FC236}">
                <a16:creationId xmlns:a16="http://schemas.microsoft.com/office/drawing/2014/main" id="{45A89FE9-39D9-634D-8B23-9055CA5867F4}"/>
              </a:ext>
            </a:extLst>
          </p:cNvPr>
          <p:cNvGraphicFramePr/>
          <p:nvPr>
            <p:extLst>
              <p:ext uri="{D42A27DB-BD31-4B8C-83A1-F6EECF244321}">
                <p14:modId xmlns:p14="http://schemas.microsoft.com/office/powerpoint/2010/main" val="2403718071"/>
              </p:ext>
            </p:extLst>
          </p:nvPr>
        </p:nvGraphicFramePr>
        <p:xfrm>
          <a:off x="410656" y="2163336"/>
          <a:ext cx="16762222" cy="775863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extBox 2">
            <a:extLst>
              <a:ext uri="{FF2B5EF4-FFF2-40B4-BE49-F238E27FC236}">
                <a16:creationId xmlns:a16="http://schemas.microsoft.com/office/drawing/2014/main" id="{90D918BC-DBE7-6905-04CC-A2DFF3AB4903}"/>
              </a:ext>
            </a:extLst>
          </p:cNvPr>
          <p:cNvSpPr txBox="1"/>
          <p:nvPr/>
        </p:nvSpPr>
        <p:spPr>
          <a:xfrm>
            <a:off x="0" y="9919256"/>
            <a:ext cx="704850" cy="369332"/>
          </a:xfrm>
          <a:prstGeom prst="rect">
            <a:avLst/>
          </a:prstGeom>
          <a:solidFill>
            <a:schemeClr val="bg2"/>
          </a:solidFill>
        </p:spPr>
        <p:txBody>
          <a:bodyPr wrap="square" rtlCol="0">
            <a:spAutoFit/>
          </a:bodyPr>
          <a:lstStyle/>
          <a:p>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64757814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B6CEBD8-5847-814A-A033-C231A21270AC}"/>
              </a:ext>
            </a:extLst>
          </p:cNvPr>
          <p:cNvSpPr txBox="1"/>
          <p:nvPr/>
        </p:nvSpPr>
        <p:spPr>
          <a:xfrm>
            <a:off x="558295" y="281462"/>
            <a:ext cx="17171409" cy="1485022"/>
          </a:xfrm>
          <a:prstGeom prst="rect">
            <a:avLst/>
          </a:prstGeom>
          <a:noFill/>
        </p:spPr>
        <p:txBody>
          <a:bodyPr wrap="square" rtlCol="0">
            <a:spAutoFit/>
          </a:bodyPr>
          <a:lstStyle/>
          <a:p>
            <a:pPr algn="r" rtl="1">
              <a:spcAft>
                <a:spcPts val="0"/>
              </a:spcAft>
            </a:pPr>
            <a:r>
              <a:rPr lang="ar-JO" sz="4400" b="1" dirty="0">
                <a:solidFill>
                  <a:schemeClr val="accent1"/>
                </a:solidFill>
                <a:ea typeface="Calibri" panose="020F0502020204030204" pitchFamily="34" charset="0"/>
                <a:cs typeface="Calibri" panose="020F0502020204030204" pitchFamily="34" charset="0"/>
              </a:rPr>
              <a:t>ما الذي يشمله التحليل السريع للاحتياجات والسياق؟</a:t>
            </a:r>
            <a:endParaRPr lang="en-US" sz="4400" b="1" dirty="0">
              <a:solidFill>
                <a:schemeClr val="accent1"/>
              </a:solidFill>
              <a:ea typeface="Calibri" panose="020F0502020204030204" pitchFamily="34" charset="0"/>
              <a:cs typeface="Calibri" panose="020F0502020204030204" pitchFamily="34" charset="0"/>
            </a:endParaRPr>
          </a:p>
          <a:p>
            <a:pPr algn="r" rtl="1">
              <a:spcAft>
                <a:spcPts val="0"/>
              </a:spcAft>
            </a:pPr>
            <a:r>
              <a:rPr lang="ar-JO" sz="4400" dirty="0">
                <a:solidFill>
                  <a:schemeClr val="accent3"/>
                </a:solidFill>
                <a:ea typeface="Calibri" panose="020F0502020204030204" pitchFamily="34" charset="0"/>
                <a:cs typeface="Calibri" panose="020F0502020204030204" pitchFamily="34" charset="0"/>
              </a:rPr>
              <a:t>ناقش...</a:t>
            </a:r>
            <a:endParaRPr lang="ru-RU" sz="4400" dirty="0">
              <a:solidFill>
                <a:schemeClr val="accent3"/>
              </a:solidFill>
              <a:ea typeface="Calibri" panose="020F0502020204030204" pitchFamily="34" charset="0"/>
              <a:cs typeface="Calibri" panose="020F0502020204030204" pitchFamily="34" charset="0"/>
            </a:endParaRPr>
          </a:p>
        </p:txBody>
      </p:sp>
      <p:graphicFrame>
        <p:nvGraphicFramePr>
          <p:cNvPr id="6" name="Diagram 5">
            <a:extLst>
              <a:ext uri="{FF2B5EF4-FFF2-40B4-BE49-F238E27FC236}">
                <a16:creationId xmlns:a16="http://schemas.microsoft.com/office/drawing/2014/main" id="{1620C59B-2CFD-284C-B201-57969EB4C891}"/>
              </a:ext>
            </a:extLst>
          </p:cNvPr>
          <p:cNvGraphicFramePr/>
          <p:nvPr>
            <p:extLst>
              <p:ext uri="{D42A27DB-BD31-4B8C-83A1-F6EECF244321}">
                <p14:modId xmlns:p14="http://schemas.microsoft.com/office/powerpoint/2010/main" val="258657731"/>
              </p:ext>
            </p:extLst>
          </p:nvPr>
        </p:nvGraphicFramePr>
        <p:xfrm>
          <a:off x="-249771" y="1849736"/>
          <a:ext cx="18787542" cy="8128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9711647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graphicEl>
                                              <a:dgm id="{D0D29837-8B96-4840-A0A8-E2274A898735}"/>
                                            </p:graphic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graphicEl>
                                              <a:dgm id="{61D3A7AA-5992-D649-B99D-745AC5C3E426}"/>
                                            </p:graphic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graphicEl>
                                              <a:dgm id="{12F3BD05-1C2C-C542-9DB8-CE8C18A6D6A8}"/>
                                            </p:graphic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graphicEl>
                                              <a:dgm id="{F3B9454D-02EA-7E46-87A7-26E5E9091A1D}"/>
                                            </p:graphic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graphicEl>
                                              <a:dgm id="{A88FDD63-CEDD-8044-89F2-E4926D3EBB4E}"/>
                                            </p:graphic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graphicEl>
                                              <a:dgm id="{247D6BBB-70BA-FF40-A006-A736301F4BB6}"/>
                                            </p:graphic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
                                            <p:graphicEl>
                                              <a:dgm id="{214E34C9-427F-154F-94C6-17698314B899}"/>
                                            </p:graphic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6">
                                            <p:graphicEl>
                                              <a:dgm id="{DAC24D66-8572-BE45-88E6-46D82FF5FC61}"/>
                                            </p:graphic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6">
                                            <p:graphicEl>
                                              <a:dgm id="{FEFCB59A-5D1E-6349-849D-4CD4BCFF35F9}"/>
                                            </p:graphic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6">
                                            <p:graphicEl>
                                              <a:dgm id="{316DB134-425E-0544-A67C-F869121FB560}"/>
                                            </p:graphic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6">
                                            <p:graphicEl>
                                              <a:dgm id="{8B14C9BC-C454-874E-A192-12F6C0C255B9}"/>
                                            </p:graphic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6">
                                            <p:graphicEl>
                                              <a:dgm id="{3D7EC829-6283-6540-ADC8-14AA4EE81CBC}"/>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Sub>
          <a:bldDgm bld="one"/>
        </p:bldSub>
      </p:bldGraphic>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7622009F-E1EC-489A-887B-468C265A3185}"/>
              </a:ext>
            </a:extLst>
          </p:cNvPr>
          <p:cNvSpPr txBox="1"/>
          <p:nvPr/>
        </p:nvSpPr>
        <p:spPr>
          <a:xfrm>
            <a:off x="6698142" y="2706852"/>
            <a:ext cx="10633121" cy="6494085"/>
          </a:xfrm>
          <a:prstGeom prst="rect">
            <a:avLst/>
          </a:prstGeom>
          <a:noFill/>
        </p:spPr>
        <p:txBody>
          <a:bodyPr wrap="square" rtlCol="0">
            <a:spAutoFit/>
          </a:bodyPr>
          <a:lstStyle/>
          <a:p>
            <a:pPr algn="just" rtl="1">
              <a:spcBef>
                <a:spcPts val="2400"/>
              </a:spcBef>
              <a:spcAft>
                <a:spcPts val="600"/>
              </a:spcAft>
              <a:buClr>
                <a:srgbClr val="FF0000"/>
              </a:buClr>
              <a:buSzPts val="2400"/>
            </a:pPr>
            <a:r>
              <a:rPr lang="ar-JO" sz="2400" b="1" dirty="0">
                <a:solidFill>
                  <a:schemeClr val="lt1"/>
                </a:solidFill>
                <a:ea typeface="Calibri" panose="020F0502020204030204" pitchFamily="34" charset="0"/>
                <a:cs typeface="Calibri" panose="020F0502020204030204" pitchFamily="34" charset="0"/>
              </a:rPr>
              <a:t>إضافةً إلى التحليل السريع للاحتياجات والسياق يجب معرفة ما يلي:</a:t>
            </a:r>
            <a:endParaRPr lang="en-GB" sz="2400" b="1" dirty="0">
              <a:solidFill>
                <a:schemeClr val="lt1"/>
              </a:solidFill>
              <a:ea typeface="Calibri" panose="020F0502020204030204" pitchFamily="34" charset="0"/>
              <a:cs typeface="Calibri" panose="020F0502020204030204" pitchFamily="34" charset="0"/>
            </a:endParaRPr>
          </a:p>
          <a:p>
            <a:pPr marL="342900" indent="-342900" algn="just" rtl="1">
              <a:spcBef>
                <a:spcPts val="2400"/>
              </a:spcBef>
              <a:spcAft>
                <a:spcPts val="600"/>
              </a:spcAft>
              <a:buClr>
                <a:srgbClr val="FF0000"/>
              </a:buClr>
              <a:buSzPts val="2400"/>
              <a:buFont typeface="Arial"/>
              <a:buChar char="•"/>
            </a:pPr>
            <a:r>
              <a:rPr lang="ar-JO" sz="2400" dirty="0">
                <a:solidFill>
                  <a:schemeClr val="lt1"/>
                </a:solidFill>
                <a:ea typeface="Calibri" panose="020F0502020204030204" pitchFamily="34" charset="0"/>
                <a:cs typeface="Calibri" panose="020F0502020204030204" pitchFamily="34" charset="0"/>
              </a:rPr>
              <a:t>الثقافة والمعتقدات – خاصة الكيفية التي تؤثر فيها على سلوك الأفراد.</a:t>
            </a:r>
            <a:endParaRPr lang="en-GB" sz="2400" dirty="0">
              <a:solidFill>
                <a:schemeClr val="lt1"/>
              </a:solidFill>
              <a:ea typeface="Calibri" panose="020F0502020204030204" pitchFamily="34" charset="0"/>
              <a:cs typeface="Calibri" panose="020F0502020204030204" pitchFamily="34" charset="0"/>
            </a:endParaRPr>
          </a:p>
          <a:p>
            <a:pPr marL="342900" indent="-342900" algn="just" rtl="1">
              <a:spcBef>
                <a:spcPts val="2400"/>
              </a:spcBef>
              <a:spcAft>
                <a:spcPts val="600"/>
              </a:spcAft>
              <a:buClr>
                <a:srgbClr val="FF0000"/>
              </a:buClr>
              <a:buSzPts val="2400"/>
              <a:buFont typeface="Arial"/>
              <a:buChar char="•"/>
            </a:pPr>
            <a:r>
              <a:rPr lang="ar-JO" sz="2400" dirty="0">
                <a:solidFill>
                  <a:schemeClr val="lt1"/>
                </a:solidFill>
                <a:ea typeface="Calibri" panose="020F0502020204030204" pitchFamily="34" charset="0"/>
                <a:cs typeface="Calibri" panose="020F0502020204030204" pitchFamily="34" charset="0"/>
              </a:rPr>
              <a:t>الثغرات في المعرفة الخاصة بالمخاطر.</a:t>
            </a:r>
            <a:endParaRPr lang="en-GB" sz="2400" dirty="0">
              <a:solidFill>
                <a:schemeClr val="lt1"/>
              </a:solidFill>
              <a:ea typeface="Calibri" panose="020F0502020204030204" pitchFamily="34" charset="0"/>
              <a:cs typeface="Calibri" panose="020F0502020204030204" pitchFamily="34" charset="0"/>
            </a:endParaRPr>
          </a:p>
          <a:p>
            <a:pPr marL="342900" indent="-342900" algn="just" rtl="1">
              <a:spcBef>
                <a:spcPts val="2400"/>
              </a:spcBef>
              <a:spcAft>
                <a:spcPts val="600"/>
              </a:spcAft>
              <a:buClr>
                <a:srgbClr val="FF0000"/>
              </a:buClr>
              <a:buSzPts val="2400"/>
              <a:buFont typeface="Arial"/>
              <a:buChar char="•"/>
            </a:pPr>
            <a:r>
              <a:rPr lang="ar-JO" sz="2400" dirty="0">
                <a:solidFill>
                  <a:schemeClr val="lt1"/>
                </a:solidFill>
                <a:ea typeface="Calibri" panose="020F0502020204030204" pitchFamily="34" charset="0"/>
                <a:cs typeface="Calibri" panose="020F0502020204030204" pitchFamily="34" charset="0"/>
              </a:rPr>
              <a:t>مستوى التهديد الذي يربطه الاشخاص بالمخاطر. </a:t>
            </a:r>
            <a:endParaRPr lang="en-GB" sz="2400" dirty="0">
              <a:solidFill>
                <a:schemeClr val="lt1"/>
              </a:solidFill>
              <a:ea typeface="Calibri" panose="020F0502020204030204" pitchFamily="34" charset="0"/>
              <a:cs typeface="Calibri" panose="020F0502020204030204" pitchFamily="34" charset="0"/>
            </a:endParaRPr>
          </a:p>
          <a:p>
            <a:pPr marL="342900" indent="-342900" algn="just" rtl="1">
              <a:spcBef>
                <a:spcPts val="2400"/>
              </a:spcBef>
              <a:spcAft>
                <a:spcPts val="600"/>
              </a:spcAft>
              <a:buClr>
                <a:srgbClr val="FF0000"/>
              </a:buClr>
              <a:buSzPts val="2400"/>
              <a:buFont typeface="Arial"/>
              <a:buChar char="•"/>
            </a:pPr>
            <a:r>
              <a:rPr lang="ar-JO" sz="2400" dirty="0">
                <a:solidFill>
                  <a:schemeClr val="lt1"/>
                </a:solidFill>
                <a:ea typeface="Calibri" panose="020F0502020204030204" pitchFamily="34" charset="0"/>
                <a:cs typeface="Calibri" panose="020F0502020204030204" pitchFamily="34" charset="0"/>
              </a:rPr>
              <a:t>المعتقدات والشائعات المنتشرة والمتعلقة بالمخاطر.</a:t>
            </a:r>
            <a:endParaRPr lang="en-GB" sz="2400" dirty="0">
              <a:solidFill>
                <a:schemeClr val="lt1"/>
              </a:solidFill>
              <a:ea typeface="Calibri" panose="020F0502020204030204" pitchFamily="34" charset="0"/>
              <a:cs typeface="Calibri" panose="020F0502020204030204" pitchFamily="34" charset="0"/>
            </a:endParaRPr>
          </a:p>
          <a:p>
            <a:pPr marL="342900" indent="-342900" algn="just" rtl="1">
              <a:spcBef>
                <a:spcPts val="2400"/>
              </a:spcBef>
              <a:spcAft>
                <a:spcPts val="600"/>
              </a:spcAft>
              <a:buClr>
                <a:srgbClr val="FF0000"/>
              </a:buClr>
              <a:buSzPts val="2400"/>
              <a:buFont typeface="Arial"/>
              <a:buChar char="•"/>
            </a:pPr>
            <a:r>
              <a:rPr lang="ar-JO" sz="2400" dirty="0">
                <a:solidFill>
                  <a:schemeClr val="lt1"/>
                </a:solidFill>
                <a:ea typeface="Calibri" panose="020F0502020204030204" pitchFamily="34" charset="0"/>
                <a:cs typeface="Calibri" panose="020F0502020204030204" pitchFamily="34" charset="0"/>
              </a:rPr>
              <a:t>أي وصمة عار متعلقة بالخطر أو الأشخاص المتضررين.</a:t>
            </a:r>
            <a:endParaRPr lang="en-GB" sz="2400" dirty="0">
              <a:solidFill>
                <a:schemeClr val="lt1"/>
              </a:solidFill>
              <a:ea typeface="Calibri" panose="020F0502020204030204" pitchFamily="34" charset="0"/>
              <a:cs typeface="Calibri" panose="020F0502020204030204" pitchFamily="34" charset="0"/>
            </a:endParaRPr>
          </a:p>
          <a:p>
            <a:pPr marL="342900" indent="-342900" algn="just" rtl="1">
              <a:spcBef>
                <a:spcPts val="2400"/>
              </a:spcBef>
              <a:spcAft>
                <a:spcPts val="600"/>
              </a:spcAft>
              <a:buClr>
                <a:srgbClr val="FF0000"/>
              </a:buClr>
              <a:buSzPts val="2400"/>
              <a:buFont typeface="Arial"/>
              <a:buChar char="•"/>
            </a:pPr>
            <a:r>
              <a:rPr lang="ar-JO" sz="2400" dirty="0">
                <a:solidFill>
                  <a:schemeClr val="lt1"/>
                </a:solidFill>
                <a:ea typeface="Calibri" panose="020F0502020204030204" pitchFamily="34" charset="0"/>
                <a:cs typeface="Calibri" panose="020F0502020204030204" pitchFamily="34" charset="0"/>
              </a:rPr>
              <a:t>أسباب عدم التزام الأشخاص بالممارسات والممارسات الآمنة.</a:t>
            </a:r>
            <a:endParaRPr lang="en-GB" sz="2400" dirty="0">
              <a:solidFill>
                <a:schemeClr val="lt1"/>
              </a:solidFill>
              <a:ea typeface="Calibri" panose="020F0502020204030204" pitchFamily="34" charset="0"/>
              <a:cs typeface="Calibri" panose="020F0502020204030204" pitchFamily="34" charset="0"/>
            </a:endParaRPr>
          </a:p>
          <a:p>
            <a:pPr marL="342900" indent="-342900" algn="just" rtl="1">
              <a:spcBef>
                <a:spcPts val="2400"/>
              </a:spcBef>
              <a:spcAft>
                <a:spcPts val="600"/>
              </a:spcAft>
              <a:buClr>
                <a:srgbClr val="FF0000"/>
              </a:buClr>
              <a:buSzPts val="2400"/>
              <a:buFont typeface="Arial"/>
              <a:buChar char="•"/>
            </a:pPr>
            <a:r>
              <a:rPr lang="ar-JO" sz="2400" dirty="0">
                <a:solidFill>
                  <a:schemeClr val="lt1"/>
                </a:solidFill>
                <a:ea typeface="Calibri" panose="020F0502020204030204" pitchFamily="34" charset="0"/>
                <a:cs typeface="Calibri" panose="020F0502020204030204" pitchFamily="34" charset="0"/>
              </a:rPr>
              <a:t>مصادر المعلومات الشائعة والموثوقة حول الوباء.</a:t>
            </a:r>
            <a:endParaRPr lang="en-GB" sz="2400" dirty="0">
              <a:solidFill>
                <a:schemeClr val="lt1"/>
              </a:solidFill>
              <a:ea typeface="Calibri" panose="020F0502020204030204" pitchFamily="34" charset="0"/>
              <a:cs typeface="Calibri" panose="020F0502020204030204" pitchFamily="34" charset="0"/>
            </a:endParaRPr>
          </a:p>
          <a:p>
            <a:pPr marL="342900" indent="-342900" algn="just" rtl="1">
              <a:spcBef>
                <a:spcPts val="2400"/>
              </a:spcBef>
              <a:spcAft>
                <a:spcPts val="600"/>
              </a:spcAft>
              <a:buClr>
                <a:srgbClr val="FF0000"/>
              </a:buClr>
              <a:buSzPts val="2400"/>
              <a:buFont typeface="Arial"/>
              <a:buChar char="•"/>
            </a:pPr>
            <a:r>
              <a:rPr lang="ar-JO" sz="2400" dirty="0">
                <a:solidFill>
                  <a:schemeClr val="lt1"/>
                </a:solidFill>
                <a:ea typeface="Calibri" panose="020F0502020204030204" pitchFamily="34" charset="0"/>
                <a:cs typeface="Calibri" panose="020F0502020204030204" pitchFamily="34" charset="0"/>
              </a:rPr>
              <a:t>المصطلحات المحلية المستخدمة لوصف المخاطر.</a:t>
            </a:r>
            <a:endParaRPr lang="en-GB" sz="2400" dirty="0">
              <a:solidFill>
                <a:schemeClr val="lt1"/>
              </a:solidFill>
              <a:ea typeface="Calibri" panose="020F0502020204030204" pitchFamily="34" charset="0"/>
              <a:cs typeface="Calibri" panose="020F0502020204030204" pitchFamily="34" charset="0"/>
            </a:endParaRPr>
          </a:p>
        </p:txBody>
      </p:sp>
      <p:pic>
        <p:nvPicPr>
          <p:cNvPr id="4" name="Picture 3" descr="A picture containing text, person&#10;&#10;Description automatically generated">
            <a:extLst>
              <a:ext uri="{FF2B5EF4-FFF2-40B4-BE49-F238E27FC236}">
                <a16:creationId xmlns:a16="http://schemas.microsoft.com/office/drawing/2014/main" id="{B368F5E3-AA30-BE40-9054-FA639851E06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11833" y="2468118"/>
            <a:ext cx="5661466" cy="7249547"/>
          </a:xfrm>
          <a:prstGeom prst="rect">
            <a:avLst/>
          </a:prstGeom>
        </p:spPr>
      </p:pic>
      <p:grpSp>
        <p:nvGrpSpPr>
          <p:cNvPr id="5" name="Group 4">
            <a:extLst>
              <a:ext uri="{FF2B5EF4-FFF2-40B4-BE49-F238E27FC236}">
                <a16:creationId xmlns:a16="http://schemas.microsoft.com/office/drawing/2014/main" id="{C304AB68-7713-D144-977C-1A85FCE4D0A6}"/>
              </a:ext>
            </a:extLst>
          </p:cNvPr>
          <p:cNvGrpSpPr/>
          <p:nvPr/>
        </p:nvGrpSpPr>
        <p:grpSpPr>
          <a:xfrm>
            <a:off x="6698142" y="9560180"/>
            <a:ext cx="6168772" cy="430887"/>
            <a:chOff x="10238338" y="7106249"/>
            <a:chExt cx="5779260" cy="430887"/>
          </a:xfrm>
        </p:grpSpPr>
        <p:sp>
          <p:nvSpPr>
            <p:cNvPr id="7" name="Oval 6">
              <a:extLst>
                <a:ext uri="{FF2B5EF4-FFF2-40B4-BE49-F238E27FC236}">
                  <a16:creationId xmlns:a16="http://schemas.microsoft.com/office/drawing/2014/main" id="{FF92C3D5-FA8F-914F-9BA9-73D3FD1DADDF}"/>
                </a:ext>
              </a:extLst>
            </p:cNvPr>
            <p:cNvSpPr/>
            <p:nvPr/>
          </p:nvSpPr>
          <p:spPr>
            <a:xfrm>
              <a:off x="10238338" y="7125068"/>
              <a:ext cx="387458" cy="374676"/>
            </a:xfrm>
            <a:prstGeom prst="ellipse">
              <a:avLst/>
            </a:prstGeom>
            <a:solidFill>
              <a:schemeClr val="accent3"/>
            </a:solidFill>
            <a:ln>
              <a:solidFill>
                <a:schemeClr val="accent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04BAD450-6299-E842-9EF7-7B8D73C8FED6}"/>
                </a:ext>
              </a:extLst>
            </p:cNvPr>
            <p:cNvSpPr txBox="1"/>
            <p:nvPr/>
          </p:nvSpPr>
          <p:spPr>
            <a:xfrm>
              <a:off x="10238338" y="7130391"/>
              <a:ext cx="635430" cy="400110"/>
            </a:xfrm>
            <a:prstGeom prst="rect">
              <a:avLst/>
            </a:prstGeom>
            <a:noFill/>
          </p:spPr>
          <p:txBody>
            <a:bodyPr wrap="square" rtlCol="0">
              <a:spAutoFit/>
            </a:bodyPr>
            <a:lstStyle/>
            <a:p>
              <a:r>
                <a:rPr lang="en-GB" sz="2000" dirty="0">
                  <a:solidFill>
                    <a:schemeClr val="bg2"/>
                  </a:solidFill>
                  <a:latin typeface="Open Sans" panose="020B0606030504020204" pitchFamily="34" charset="0"/>
                  <a:ea typeface="Open Sans" panose="020B0606030504020204" pitchFamily="34" charset="0"/>
                  <a:cs typeface="Open Sans" panose="020B0606030504020204" pitchFamily="34" charset="0"/>
                </a:rPr>
                <a:t>21</a:t>
              </a:r>
            </a:p>
          </p:txBody>
        </p:sp>
        <p:sp>
          <p:nvSpPr>
            <p:cNvPr id="9" name="TextBox 8">
              <a:extLst>
                <a:ext uri="{FF2B5EF4-FFF2-40B4-BE49-F238E27FC236}">
                  <a16:creationId xmlns:a16="http://schemas.microsoft.com/office/drawing/2014/main" id="{90546C72-2870-7A4F-BB70-2936C671030A}"/>
                </a:ext>
              </a:extLst>
            </p:cNvPr>
            <p:cNvSpPr txBox="1"/>
            <p:nvPr/>
          </p:nvSpPr>
          <p:spPr>
            <a:xfrm>
              <a:off x="10625796" y="7106249"/>
              <a:ext cx="5391802" cy="430887"/>
            </a:xfrm>
            <a:prstGeom prst="rect">
              <a:avLst/>
            </a:prstGeom>
            <a:noFill/>
          </p:spPr>
          <p:txBody>
            <a:bodyPr wrap="square" rtlCol="0">
              <a:spAutoFit/>
            </a:bodyPr>
            <a:lstStyle/>
            <a:p>
              <a:r>
                <a:rPr lang="en-GB" sz="2200" dirty="0">
                  <a:solidFill>
                    <a:schemeClr val="tx2"/>
                  </a:solidFill>
                  <a:latin typeface="Open Sans" panose="020B0606030504020204" pitchFamily="34" charset="0"/>
                  <a:ea typeface="Open Sans" panose="020B0606030504020204" pitchFamily="34" charset="0"/>
                  <a:cs typeface="Open Sans" panose="020B0606030504020204" pitchFamily="34" charset="0"/>
                </a:rPr>
                <a:t>Behaviour change and RCCE Resources</a:t>
              </a:r>
            </a:p>
          </p:txBody>
        </p:sp>
      </p:grpSp>
      <p:sp>
        <p:nvSpPr>
          <p:cNvPr id="10" name="TextBox 9">
            <a:extLst>
              <a:ext uri="{FF2B5EF4-FFF2-40B4-BE49-F238E27FC236}">
                <a16:creationId xmlns:a16="http://schemas.microsoft.com/office/drawing/2014/main" id="{D2567F7E-BD71-2F47-8C09-7ADDCA293D50}"/>
              </a:ext>
            </a:extLst>
          </p:cNvPr>
          <p:cNvSpPr txBox="1"/>
          <p:nvPr/>
        </p:nvSpPr>
        <p:spPr>
          <a:xfrm>
            <a:off x="4115493" y="334913"/>
            <a:ext cx="13367669" cy="1364733"/>
          </a:xfrm>
          <a:prstGeom prst="rect">
            <a:avLst/>
          </a:prstGeom>
          <a:noFill/>
        </p:spPr>
        <p:txBody>
          <a:bodyPr wrap="square" rtlCol="0">
            <a:spAutoFit/>
          </a:bodyPr>
          <a:lstStyle/>
          <a:p>
            <a:pPr algn="r" rtl="1">
              <a:lnSpc>
                <a:spcPts val="4260"/>
              </a:lnSpc>
              <a:spcBef>
                <a:spcPts val="600"/>
              </a:spcBef>
              <a:spcAft>
                <a:spcPts val="600"/>
              </a:spcAft>
            </a:pPr>
            <a:r>
              <a:rPr lang="ar-JO" sz="4800" b="1" dirty="0">
                <a:solidFill>
                  <a:schemeClr val="tx2"/>
                </a:solidFill>
                <a:ea typeface="Calibri" panose="020F0502020204030204" pitchFamily="34" charset="0"/>
                <a:cs typeface="Calibri" panose="020F0502020204030204" pitchFamily="34" charset="0"/>
              </a:rPr>
              <a:t>فهم السياق السائد في حالات الوباء</a:t>
            </a:r>
            <a:endParaRPr lang="en-US" sz="4800" b="1" dirty="0">
              <a:solidFill>
                <a:schemeClr val="tx2"/>
              </a:solidFill>
              <a:ea typeface="Calibri" panose="020F0502020204030204" pitchFamily="34" charset="0"/>
              <a:cs typeface="Calibri" panose="020F0502020204030204" pitchFamily="34" charset="0"/>
            </a:endParaRPr>
          </a:p>
          <a:p>
            <a:pPr algn="r" rtl="1">
              <a:lnSpc>
                <a:spcPts val="4260"/>
              </a:lnSpc>
              <a:spcBef>
                <a:spcPts val="600"/>
              </a:spcBef>
              <a:spcAft>
                <a:spcPts val="600"/>
              </a:spcAft>
            </a:pPr>
            <a:r>
              <a:rPr lang="ar-JO" sz="4800" dirty="0">
                <a:solidFill>
                  <a:schemeClr val="accent3"/>
                </a:solidFill>
                <a:ea typeface="Calibri" panose="020F0502020204030204" pitchFamily="34" charset="0"/>
                <a:cs typeface="Calibri" panose="020F0502020204030204" pitchFamily="34" charset="0"/>
              </a:rPr>
              <a:t>إستفتاء عبر منصة زوم...</a:t>
            </a:r>
            <a:endParaRPr lang="ru-RU" sz="4800" dirty="0">
              <a:solidFill>
                <a:schemeClr val="accent3"/>
              </a:solidFill>
              <a:ea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64CA0ED2-3B40-3784-A62E-BC16A9390B13}"/>
              </a:ext>
            </a:extLst>
          </p:cNvPr>
          <p:cNvSpPr txBox="1"/>
          <p:nvPr/>
        </p:nvSpPr>
        <p:spPr>
          <a:xfrm>
            <a:off x="7226014" y="9557260"/>
            <a:ext cx="6593615" cy="390363"/>
          </a:xfrm>
          <a:prstGeom prst="rect">
            <a:avLst/>
          </a:prstGeom>
          <a:solidFill>
            <a:schemeClr val="bg2"/>
          </a:solidFill>
        </p:spPr>
        <p:txBody>
          <a:bodyPr wrap="square">
            <a:spAutoFit/>
          </a:bodyPr>
          <a:lstStyle/>
          <a:p>
            <a:pPr marL="0" marR="0" algn="r" rtl="1">
              <a:lnSpc>
                <a:spcPct val="115000"/>
              </a:lnSpc>
              <a:spcBef>
                <a:spcPts val="0"/>
              </a:spcBef>
              <a:spcAft>
                <a:spcPts val="600"/>
              </a:spcAft>
            </a:pPr>
            <a:r>
              <a:rPr lang="ar-SA" sz="1800" dirty="0">
                <a:effectLst/>
                <a:latin typeface="Calibri" panose="020F0502020204030204" pitchFamily="34" charset="0"/>
                <a:ea typeface="Calibri" panose="020F0502020204030204" pitchFamily="34" charset="0"/>
              </a:rPr>
              <a:t>تغيير السلوك ومصادر التواصل بشأن المخاطر والمشاركة المجتمعية</a:t>
            </a:r>
            <a:endParaRPr lang="en-US" sz="1800" dirty="0">
              <a:effectLst/>
              <a:latin typeface="Calibri" panose="020F0502020204030204" pitchFamily="34" charset="0"/>
              <a:ea typeface="Calibri" panose="020F0502020204030204" pitchFamily="34" charset="0"/>
            </a:endParaRPr>
          </a:p>
        </p:txBody>
      </p:sp>
      <p:sp>
        <p:nvSpPr>
          <p:cNvPr id="2" name="TextBox 1">
            <a:extLst>
              <a:ext uri="{FF2B5EF4-FFF2-40B4-BE49-F238E27FC236}">
                <a16:creationId xmlns:a16="http://schemas.microsoft.com/office/drawing/2014/main" id="{4331CA1B-F662-751E-0683-AEAB85130F49}"/>
              </a:ext>
            </a:extLst>
          </p:cNvPr>
          <p:cNvSpPr txBox="1"/>
          <p:nvPr/>
        </p:nvSpPr>
        <p:spPr>
          <a:xfrm>
            <a:off x="611833" y="6754762"/>
            <a:ext cx="5661466" cy="2954655"/>
          </a:xfrm>
          <a:prstGeom prst="rect">
            <a:avLst/>
          </a:prstGeom>
          <a:solidFill>
            <a:srgbClr val="001D39"/>
          </a:solidFill>
        </p:spPr>
        <p:txBody>
          <a:bodyPr wrap="square" rtlCol="0">
            <a:spAutoFit/>
          </a:bodyPr>
          <a:lstStyle/>
          <a:p>
            <a:pPr algn="r" rtl="1"/>
            <a:r>
              <a:rPr lang="ar-JO" sz="2400" b="1" dirty="0">
                <a:solidFill>
                  <a:schemeClr val="bg2"/>
                </a:solidFill>
                <a:ea typeface="Calibri" panose="020F0502020204030204" pitchFamily="34" charset="0"/>
                <a:cs typeface="Calibri" panose="020F0502020204030204" pitchFamily="34" charset="0"/>
              </a:rPr>
              <a:t>المعرفة و المواقف والممارسات</a:t>
            </a:r>
          </a:p>
          <a:p>
            <a:pPr algn="r" rtl="1"/>
            <a:endParaRPr lang="ar-JO" dirty="0">
              <a:solidFill>
                <a:schemeClr val="bg2"/>
              </a:solidFill>
              <a:ea typeface="Calibri" panose="020F0502020204030204" pitchFamily="34" charset="0"/>
              <a:cs typeface="Calibri" panose="020F0502020204030204" pitchFamily="34" charset="0"/>
            </a:endParaRPr>
          </a:p>
          <a:p>
            <a:pPr algn="r" rtl="1"/>
            <a:r>
              <a:rPr lang="ar-JO" dirty="0">
                <a:solidFill>
                  <a:srgbClr val="D05B6E"/>
                </a:solidFill>
                <a:ea typeface="Calibri" panose="020F0502020204030204" pitchFamily="34" charset="0"/>
                <a:cs typeface="Calibri" panose="020F0502020204030204" pitchFamily="34" charset="0"/>
              </a:rPr>
              <a:t>تقييم للكوفيد -19 </a:t>
            </a:r>
            <a:r>
              <a:rPr lang="ar-JO" sz="1050" dirty="0">
                <a:solidFill>
                  <a:srgbClr val="D05B6E"/>
                </a:solidFill>
                <a:ea typeface="Calibri" panose="020F0502020204030204" pitchFamily="34" charset="0"/>
                <a:cs typeface="Calibri" panose="020F0502020204030204" pitchFamily="34" charset="0"/>
              </a:rPr>
              <a:t>(الجولة الثانية)</a:t>
            </a:r>
          </a:p>
          <a:p>
            <a:pPr algn="r" rtl="1"/>
            <a:endParaRPr lang="ar-JO" dirty="0">
              <a:solidFill>
                <a:srgbClr val="D05B6E"/>
              </a:solidFill>
              <a:ea typeface="Calibri" panose="020F0502020204030204" pitchFamily="34" charset="0"/>
              <a:cs typeface="Calibri" panose="020F0502020204030204" pitchFamily="34" charset="0"/>
            </a:endParaRPr>
          </a:p>
          <a:p>
            <a:pPr algn="r" rtl="1"/>
            <a:endParaRPr lang="ar-JO" dirty="0">
              <a:solidFill>
                <a:srgbClr val="D05B6E"/>
              </a:solidFill>
              <a:ea typeface="Calibri" panose="020F0502020204030204" pitchFamily="34" charset="0"/>
              <a:cs typeface="Calibri" panose="020F0502020204030204" pitchFamily="34" charset="0"/>
            </a:endParaRPr>
          </a:p>
          <a:p>
            <a:pPr algn="r" rtl="1"/>
            <a:r>
              <a:rPr lang="ar-JO" dirty="0">
                <a:solidFill>
                  <a:schemeClr val="bg2"/>
                </a:solidFill>
                <a:ea typeface="Calibri" panose="020F0502020204030204" pitchFamily="34" charset="0"/>
                <a:cs typeface="Calibri" panose="020F0502020204030204" pitchFamily="34" charset="0"/>
              </a:rPr>
              <a:t>برنامج الهجرة المجتمعية </a:t>
            </a:r>
          </a:p>
          <a:p>
            <a:pPr algn="r" rtl="1"/>
            <a:endParaRPr lang="ar-JO" dirty="0">
              <a:solidFill>
                <a:schemeClr val="bg2"/>
              </a:solidFill>
              <a:ea typeface="Calibri" panose="020F0502020204030204" pitchFamily="34" charset="0"/>
              <a:cs typeface="Calibri" panose="020F0502020204030204" pitchFamily="34" charset="0"/>
            </a:endParaRPr>
          </a:p>
          <a:p>
            <a:pPr algn="r" rtl="1"/>
            <a:endParaRPr lang="ar-JO" dirty="0">
              <a:solidFill>
                <a:schemeClr val="bg2"/>
              </a:solidFill>
              <a:ea typeface="Calibri" panose="020F0502020204030204" pitchFamily="34" charset="0"/>
              <a:cs typeface="Calibri" panose="020F0502020204030204" pitchFamily="34" charset="0"/>
            </a:endParaRPr>
          </a:p>
          <a:p>
            <a:pPr algn="r" rtl="1"/>
            <a:r>
              <a:rPr lang="ar-JO" dirty="0">
                <a:solidFill>
                  <a:schemeClr val="bg2"/>
                </a:solidFill>
                <a:ea typeface="Calibri" panose="020F0502020204030204" pitchFamily="34" charset="0"/>
                <a:cs typeface="Calibri" panose="020F0502020204030204" pitchFamily="34" charset="0"/>
              </a:rPr>
              <a:t>تركيا ، حزيران، 2021</a:t>
            </a:r>
          </a:p>
          <a:p>
            <a:pPr algn="r" rtl="1"/>
            <a:endParaRPr lang="en-US" dirty="0">
              <a:solidFill>
                <a:schemeClr val="bg2"/>
              </a:solidFill>
              <a:ea typeface="Calibri" panose="020F0502020204030204" pitchFamily="34" charset="0"/>
              <a:cs typeface="Calibri" panose="020F0502020204030204" pitchFamily="34" charset="0"/>
            </a:endParaRPr>
          </a:p>
        </p:txBody>
      </p:sp>
      <p:sp>
        <p:nvSpPr>
          <p:cNvPr id="11" name="Right Triangle 10">
            <a:extLst>
              <a:ext uri="{FF2B5EF4-FFF2-40B4-BE49-F238E27FC236}">
                <a16:creationId xmlns:a16="http://schemas.microsoft.com/office/drawing/2014/main" id="{6558AE6D-C0EA-B0BA-B6E5-DEC18F4A0256}"/>
              </a:ext>
            </a:extLst>
          </p:cNvPr>
          <p:cNvSpPr/>
          <p:nvPr/>
        </p:nvSpPr>
        <p:spPr>
          <a:xfrm>
            <a:off x="611833" y="8172450"/>
            <a:ext cx="2036117" cy="1545215"/>
          </a:xfrm>
          <a:prstGeom prst="rtTriangle">
            <a:avLst/>
          </a:prstGeom>
          <a:solidFill>
            <a:srgbClr val="E2E3E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74211810-2F2B-6C6B-271A-247B2144D217}"/>
              </a:ext>
            </a:extLst>
          </p:cNvPr>
          <p:cNvSpPr txBox="1"/>
          <p:nvPr/>
        </p:nvSpPr>
        <p:spPr>
          <a:xfrm>
            <a:off x="0" y="9918700"/>
            <a:ext cx="837776" cy="369888"/>
          </a:xfrm>
          <a:prstGeom prst="rect">
            <a:avLst/>
          </a:prstGeom>
          <a:solidFill>
            <a:schemeClr val="bg2"/>
          </a:solidFill>
        </p:spPr>
        <p:txBody>
          <a:bodyPr wrap="square" rtlCol="0">
            <a:spAutoFit/>
          </a:bodyPr>
          <a:lstStyle/>
          <a:p>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8963859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6">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68"/>
        <p:cNvGrpSpPr/>
        <p:nvPr/>
      </p:nvGrpSpPr>
      <p:grpSpPr>
        <a:xfrm>
          <a:off x="0" y="0"/>
          <a:ext cx="0" cy="0"/>
          <a:chOff x="0" y="0"/>
          <a:chExt cx="0" cy="0"/>
        </a:xfrm>
      </p:grpSpPr>
      <p:sp>
        <p:nvSpPr>
          <p:cNvPr id="72" name="Google Shape;72;p4"/>
          <p:cNvSpPr txBox="1"/>
          <p:nvPr/>
        </p:nvSpPr>
        <p:spPr>
          <a:xfrm>
            <a:off x="2059625" y="2525434"/>
            <a:ext cx="4665960" cy="999957"/>
          </a:xfrm>
          <a:prstGeom prst="rect">
            <a:avLst/>
          </a:prstGeom>
          <a:noFill/>
          <a:ln>
            <a:noFill/>
          </a:ln>
        </p:spPr>
        <p:txBody>
          <a:bodyPr spcFirstLastPara="1" wrap="square" lIns="137138" tIns="68550" rIns="137138" bIns="68550" anchor="t" anchorCtr="0">
            <a:spAutoFit/>
          </a:bodyPr>
          <a:lstStyle/>
          <a:p>
            <a:pPr algn="just" defTabSz="1371647" rtl="1" eaLnBrk="1" fontAlgn="auto" hangingPunct="1">
              <a:spcBef>
                <a:spcPts val="0"/>
              </a:spcBef>
              <a:spcAft>
                <a:spcPts val="0"/>
              </a:spcAft>
              <a:buClr>
                <a:srgbClr val="000000"/>
              </a:buClr>
            </a:pPr>
            <a:r>
              <a:rPr lang="en-US" sz="2799" b="1" kern="0" dirty="0">
                <a:solidFill>
                  <a:srgbClr val="000000"/>
                </a:solidFill>
                <a:ea typeface="Calibri" panose="020F0502020204030204" pitchFamily="34" charset="0"/>
                <a:cs typeface="Calibri" panose="020F0502020204030204" pitchFamily="34" charset="0"/>
                <a:sym typeface="Arial"/>
              </a:rPr>
              <a:t>Phase 1</a:t>
            </a:r>
            <a:endParaRPr sz="2799" b="1" kern="0" dirty="0">
              <a:solidFill>
                <a:srgbClr val="000000"/>
              </a:solidFill>
              <a:ea typeface="Calibri" panose="020F0502020204030204" pitchFamily="34" charset="0"/>
              <a:cs typeface="Calibri" panose="020F0502020204030204" pitchFamily="34" charset="0"/>
              <a:sym typeface="Arial"/>
            </a:endParaRPr>
          </a:p>
          <a:p>
            <a:pPr algn="just" defTabSz="1371647" rtl="1" eaLnBrk="1" fontAlgn="auto" hangingPunct="1">
              <a:spcBef>
                <a:spcPts val="0"/>
              </a:spcBef>
              <a:spcAft>
                <a:spcPts val="0"/>
              </a:spcAft>
              <a:buClr>
                <a:srgbClr val="000000"/>
              </a:buClr>
            </a:pPr>
            <a:endParaRPr sz="2799" b="1" kern="0" dirty="0">
              <a:solidFill>
                <a:srgbClr val="000000"/>
              </a:solidFill>
              <a:ea typeface="Calibri" panose="020F0502020204030204" pitchFamily="34" charset="0"/>
              <a:cs typeface="Calibri" panose="020F0502020204030204" pitchFamily="34" charset="0"/>
              <a:sym typeface="Arial"/>
            </a:endParaRPr>
          </a:p>
        </p:txBody>
      </p:sp>
      <p:sp>
        <p:nvSpPr>
          <p:cNvPr id="73" name="Google Shape;73;p4"/>
          <p:cNvSpPr txBox="1"/>
          <p:nvPr/>
        </p:nvSpPr>
        <p:spPr>
          <a:xfrm>
            <a:off x="7276056" y="2515987"/>
            <a:ext cx="4647468" cy="999957"/>
          </a:xfrm>
          <a:prstGeom prst="rect">
            <a:avLst/>
          </a:prstGeom>
          <a:noFill/>
          <a:ln>
            <a:noFill/>
          </a:ln>
        </p:spPr>
        <p:txBody>
          <a:bodyPr spcFirstLastPara="1" wrap="square" lIns="137138" tIns="68550" rIns="137138" bIns="68550" anchor="t" anchorCtr="0">
            <a:spAutoFit/>
          </a:bodyPr>
          <a:lstStyle/>
          <a:p>
            <a:pPr algn="just" defTabSz="1371647" rtl="1" eaLnBrk="1" fontAlgn="auto" hangingPunct="1">
              <a:spcBef>
                <a:spcPts val="0"/>
              </a:spcBef>
              <a:spcAft>
                <a:spcPts val="0"/>
              </a:spcAft>
              <a:buClr>
                <a:srgbClr val="000000"/>
              </a:buClr>
            </a:pPr>
            <a:r>
              <a:rPr lang="en-US" sz="2799" b="1" kern="0" dirty="0">
                <a:solidFill>
                  <a:srgbClr val="000000"/>
                </a:solidFill>
                <a:ea typeface="Calibri" panose="020F0502020204030204" pitchFamily="34" charset="0"/>
                <a:cs typeface="Calibri" panose="020F0502020204030204" pitchFamily="34" charset="0"/>
                <a:sym typeface="Arial"/>
              </a:rPr>
              <a:t>Phase 2</a:t>
            </a:r>
            <a:endParaRPr sz="2799" b="1" kern="0" dirty="0">
              <a:solidFill>
                <a:srgbClr val="000000"/>
              </a:solidFill>
              <a:ea typeface="Calibri" panose="020F0502020204030204" pitchFamily="34" charset="0"/>
              <a:cs typeface="Calibri" panose="020F0502020204030204" pitchFamily="34" charset="0"/>
              <a:sym typeface="Arial"/>
            </a:endParaRPr>
          </a:p>
          <a:p>
            <a:pPr algn="just" defTabSz="1371647" rtl="1" eaLnBrk="1" fontAlgn="auto" hangingPunct="1">
              <a:spcBef>
                <a:spcPts val="0"/>
              </a:spcBef>
              <a:spcAft>
                <a:spcPts val="0"/>
              </a:spcAft>
              <a:buClr>
                <a:srgbClr val="000000"/>
              </a:buClr>
            </a:pPr>
            <a:endParaRPr sz="2799" b="1" kern="0" dirty="0">
              <a:solidFill>
                <a:srgbClr val="000000"/>
              </a:solidFill>
              <a:ea typeface="Calibri" panose="020F0502020204030204" pitchFamily="34" charset="0"/>
              <a:cs typeface="Calibri" panose="020F0502020204030204" pitchFamily="34" charset="0"/>
              <a:sym typeface="Arial"/>
            </a:endParaRPr>
          </a:p>
        </p:txBody>
      </p:sp>
      <p:sp>
        <p:nvSpPr>
          <p:cNvPr id="74" name="Google Shape;74;p4"/>
          <p:cNvSpPr txBox="1"/>
          <p:nvPr/>
        </p:nvSpPr>
        <p:spPr>
          <a:xfrm>
            <a:off x="12277930" y="2540591"/>
            <a:ext cx="4650731" cy="999957"/>
          </a:xfrm>
          <a:prstGeom prst="rect">
            <a:avLst/>
          </a:prstGeom>
          <a:noFill/>
          <a:ln>
            <a:noFill/>
          </a:ln>
        </p:spPr>
        <p:txBody>
          <a:bodyPr spcFirstLastPara="1" wrap="square" lIns="137138" tIns="68550" rIns="137138" bIns="68550" anchor="t" anchorCtr="0">
            <a:spAutoFit/>
          </a:bodyPr>
          <a:lstStyle/>
          <a:p>
            <a:pPr algn="just" defTabSz="1371647" rtl="1" eaLnBrk="1" fontAlgn="auto" hangingPunct="1">
              <a:spcBef>
                <a:spcPts val="0"/>
              </a:spcBef>
              <a:spcAft>
                <a:spcPts val="0"/>
              </a:spcAft>
              <a:buClr>
                <a:srgbClr val="000000"/>
              </a:buClr>
            </a:pPr>
            <a:r>
              <a:rPr lang="en-US" sz="2799" b="1" kern="0" dirty="0">
                <a:solidFill>
                  <a:srgbClr val="000000"/>
                </a:solidFill>
                <a:ea typeface="Calibri" panose="020F0502020204030204" pitchFamily="34" charset="0"/>
                <a:cs typeface="Calibri" panose="020F0502020204030204" pitchFamily="34" charset="0"/>
                <a:sym typeface="Arial"/>
              </a:rPr>
              <a:t>Phase 3</a:t>
            </a:r>
            <a:endParaRPr sz="2799" b="1" kern="0" dirty="0">
              <a:solidFill>
                <a:srgbClr val="000000"/>
              </a:solidFill>
              <a:ea typeface="Calibri" panose="020F0502020204030204" pitchFamily="34" charset="0"/>
              <a:cs typeface="Calibri" panose="020F0502020204030204" pitchFamily="34" charset="0"/>
              <a:sym typeface="Arial"/>
            </a:endParaRPr>
          </a:p>
          <a:p>
            <a:pPr algn="just" defTabSz="1371647" rtl="1" eaLnBrk="1" fontAlgn="auto" hangingPunct="1">
              <a:spcBef>
                <a:spcPts val="0"/>
              </a:spcBef>
              <a:spcAft>
                <a:spcPts val="0"/>
              </a:spcAft>
              <a:buClr>
                <a:srgbClr val="000000"/>
              </a:buClr>
            </a:pPr>
            <a:endParaRPr sz="2799" b="1" kern="0" dirty="0">
              <a:solidFill>
                <a:srgbClr val="000000"/>
              </a:solidFill>
              <a:ea typeface="Calibri" panose="020F0502020204030204" pitchFamily="34" charset="0"/>
              <a:cs typeface="Calibri" panose="020F0502020204030204" pitchFamily="34" charset="0"/>
              <a:sym typeface="Arial"/>
            </a:endParaRPr>
          </a:p>
        </p:txBody>
      </p:sp>
      <p:sp>
        <p:nvSpPr>
          <p:cNvPr id="78" name="Google Shape;78;p4"/>
          <p:cNvSpPr/>
          <p:nvPr/>
        </p:nvSpPr>
        <p:spPr>
          <a:xfrm>
            <a:off x="2155766" y="2425372"/>
            <a:ext cx="4665960" cy="711332"/>
          </a:xfrm>
          <a:prstGeom prst="rect">
            <a:avLst/>
          </a:prstGeom>
          <a:noFill/>
          <a:ln w="25400" cap="flat" cmpd="sng">
            <a:solidFill>
              <a:srgbClr val="C00000"/>
            </a:solidFill>
            <a:prstDash val="solid"/>
            <a:round/>
            <a:headEnd type="none" w="sm" len="sm"/>
            <a:tailEnd type="none" w="sm" len="sm"/>
          </a:ln>
        </p:spPr>
        <p:txBody>
          <a:bodyPr spcFirstLastPara="1" wrap="square" lIns="137138" tIns="68550" rIns="137138" bIns="68550" anchor="ctr" anchorCtr="0">
            <a:noAutofit/>
          </a:bodyPr>
          <a:lstStyle/>
          <a:p>
            <a:pPr algn="just" defTabSz="1371647" rtl="1" eaLnBrk="1" fontAlgn="auto" hangingPunct="1">
              <a:spcBef>
                <a:spcPts val="0"/>
              </a:spcBef>
              <a:spcAft>
                <a:spcPts val="0"/>
              </a:spcAft>
              <a:buClr>
                <a:srgbClr val="000000"/>
              </a:buClr>
            </a:pPr>
            <a:endParaRPr sz="2400" kern="0">
              <a:solidFill>
                <a:srgbClr val="FFFFFF"/>
              </a:solidFill>
              <a:ea typeface="Calibri" panose="020F0502020204030204" pitchFamily="34" charset="0"/>
              <a:cs typeface="Calibri" panose="020F0502020204030204" pitchFamily="34" charset="0"/>
              <a:sym typeface="Arial"/>
            </a:endParaRPr>
          </a:p>
        </p:txBody>
      </p:sp>
      <p:sp>
        <p:nvSpPr>
          <p:cNvPr id="79" name="Google Shape;79;p4"/>
          <p:cNvSpPr/>
          <p:nvPr/>
        </p:nvSpPr>
        <p:spPr>
          <a:xfrm>
            <a:off x="7358033" y="2425813"/>
            <a:ext cx="4647468" cy="711332"/>
          </a:xfrm>
          <a:prstGeom prst="rect">
            <a:avLst/>
          </a:prstGeom>
          <a:noFill/>
          <a:ln w="25400" cap="flat" cmpd="sng">
            <a:solidFill>
              <a:srgbClr val="C00000"/>
            </a:solidFill>
            <a:prstDash val="solid"/>
            <a:round/>
            <a:headEnd type="none" w="sm" len="sm"/>
            <a:tailEnd type="none" w="sm" len="sm"/>
          </a:ln>
        </p:spPr>
        <p:txBody>
          <a:bodyPr spcFirstLastPara="1" wrap="square" lIns="137138" tIns="68550" rIns="137138" bIns="68550" anchor="ctr" anchorCtr="0">
            <a:noAutofit/>
          </a:bodyPr>
          <a:lstStyle/>
          <a:p>
            <a:pPr algn="just" defTabSz="1371647" rtl="1" eaLnBrk="1" fontAlgn="auto" hangingPunct="1">
              <a:spcBef>
                <a:spcPts val="0"/>
              </a:spcBef>
              <a:spcAft>
                <a:spcPts val="0"/>
              </a:spcAft>
              <a:buClr>
                <a:srgbClr val="000000"/>
              </a:buClr>
            </a:pPr>
            <a:endParaRPr sz="2400" kern="0">
              <a:solidFill>
                <a:srgbClr val="FFFFFF"/>
              </a:solidFill>
              <a:ea typeface="Calibri" panose="020F0502020204030204" pitchFamily="34" charset="0"/>
              <a:cs typeface="Calibri" panose="020F0502020204030204" pitchFamily="34" charset="0"/>
              <a:sym typeface="Arial"/>
            </a:endParaRPr>
          </a:p>
        </p:txBody>
      </p:sp>
      <p:sp>
        <p:nvSpPr>
          <p:cNvPr id="80" name="Google Shape;80;p4"/>
          <p:cNvSpPr/>
          <p:nvPr/>
        </p:nvSpPr>
        <p:spPr>
          <a:xfrm>
            <a:off x="12469066" y="2425372"/>
            <a:ext cx="4650731" cy="711332"/>
          </a:xfrm>
          <a:prstGeom prst="rect">
            <a:avLst/>
          </a:prstGeom>
          <a:noFill/>
          <a:ln w="25400" cap="flat" cmpd="sng">
            <a:solidFill>
              <a:srgbClr val="C00000"/>
            </a:solidFill>
            <a:prstDash val="solid"/>
            <a:round/>
            <a:headEnd type="none" w="sm" len="sm"/>
            <a:tailEnd type="none" w="sm" len="sm"/>
          </a:ln>
        </p:spPr>
        <p:txBody>
          <a:bodyPr spcFirstLastPara="1" wrap="square" lIns="137138" tIns="68550" rIns="137138" bIns="68550" anchor="ctr" anchorCtr="0">
            <a:noAutofit/>
          </a:bodyPr>
          <a:lstStyle/>
          <a:p>
            <a:pPr algn="just" defTabSz="1371647" rtl="1" eaLnBrk="1" fontAlgn="auto" hangingPunct="1">
              <a:spcBef>
                <a:spcPts val="0"/>
              </a:spcBef>
              <a:spcAft>
                <a:spcPts val="0"/>
              </a:spcAft>
              <a:buClr>
                <a:srgbClr val="000000"/>
              </a:buClr>
            </a:pPr>
            <a:endParaRPr sz="2400" kern="0">
              <a:solidFill>
                <a:srgbClr val="FFFFFF"/>
              </a:solidFill>
              <a:ea typeface="Calibri" panose="020F0502020204030204" pitchFamily="34" charset="0"/>
              <a:cs typeface="Calibri" panose="020F0502020204030204" pitchFamily="34" charset="0"/>
              <a:sym typeface="Arial"/>
            </a:endParaRPr>
          </a:p>
        </p:txBody>
      </p:sp>
      <p:sp>
        <p:nvSpPr>
          <p:cNvPr id="84" name="Google Shape;84;p4"/>
          <p:cNvSpPr/>
          <p:nvPr/>
        </p:nvSpPr>
        <p:spPr>
          <a:xfrm>
            <a:off x="2174946" y="3285408"/>
            <a:ext cx="4665960" cy="711332"/>
          </a:xfrm>
          <a:prstGeom prst="rect">
            <a:avLst/>
          </a:prstGeom>
          <a:solidFill>
            <a:srgbClr val="A5A5A5"/>
          </a:solidFill>
          <a:ln>
            <a:noFill/>
          </a:ln>
        </p:spPr>
        <p:txBody>
          <a:bodyPr spcFirstLastPara="1" wrap="square" lIns="137138" tIns="68550" rIns="137138" bIns="68550" anchor="ctr" anchorCtr="0">
            <a:noAutofit/>
          </a:bodyPr>
          <a:lstStyle/>
          <a:p>
            <a:pPr algn="just" defTabSz="1371647" rtl="1" eaLnBrk="1" fontAlgn="auto" hangingPunct="1">
              <a:spcBef>
                <a:spcPts val="0"/>
              </a:spcBef>
              <a:spcAft>
                <a:spcPts val="0"/>
              </a:spcAft>
              <a:buClr>
                <a:srgbClr val="000000"/>
              </a:buClr>
            </a:pPr>
            <a:endParaRPr sz="2400" kern="0">
              <a:solidFill>
                <a:srgbClr val="FFFFFF"/>
              </a:solidFill>
              <a:ea typeface="Calibri" panose="020F0502020204030204" pitchFamily="34" charset="0"/>
              <a:cs typeface="Calibri" panose="020F0502020204030204" pitchFamily="34" charset="0"/>
              <a:sym typeface="Arial"/>
            </a:endParaRPr>
          </a:p>
        </p:txBody>
      </p:sp>
      <p:sp>
        <p:nvSpPr>
          <p:cNvPr id="85" name="Google Shape;85;p4"/>
          <p:cNvSpPr/>
          <p:nvPr/>
        </p:nvSpPr>
        <p:spPr>
          <a:xfrm>
            <a:off x="7386059" y="3286561"/>
            <a:ext cx="4647468" cy="711332"/>
          </a:xfrm>
          <a:prstGeom prst="rect">
            <a:avLst/>
          </a:prstGeom>
          <a:solidFill>
            <a:srgbClr val="A5A5A5"/>
          </a:solidFill>
          <a:ln>
            <a:noFill/>
          </a:ln>
        </p:spPr>
        <p:txBody>
          <a:bodyPr spcFirstLastPara="1" wrap="square" lIns="137138" tIns="68550" rIns="137138" bIns="68550" anchor="ctr" anchorCtr="0">
            <a:noAutofit/>
          </a:bodyPr>
          <a:lstStyle/>
          <a:p>
            <a:pPr algn="just" defTabSz="1371647" rtl="1" eaLnBrk="1" fontAlgn="auto" hangingPunct="1">
              <a:spcBef>
                <a:spcPts val="0"/>
              </a:spcBef>
              <a:spcAft>
                <a:spcPts val="0"/>
              </a:spcAft>
              <a:buClr>
                <a:srgbClr val="000000"/>
              </a:buClr>
            </a:pPr>
            <a:endParaRPr sz="2400" kern="0" dirty="0">
              <a:solidFill>
                <a:srgbClr val="FFFFFF"/>
              </a:solidFill>
              <a:ea typeface="Calibri" panose="020F0502020204030204" pitchFamily="34" charset="0"/>
              <a:cs typeface="Calibri" panose="020F0502020204030204" pitchFamily="34" charset="0"/>
              <a:sym typeface="Arial"/>
            </a:endParaRPr>
          </a:p>
        </p:txBody>
      </p:sp>
      <p:sp>
        <p:nvSpPr>
          <p:cNvPr id="86" name="Google Shape;86;p4"/>
          <p:cNvSpPr/>
          <p:nvPr/>
        </p:nvSpPr>
        <p:spPr>
          <a:xfrm>
            <a:off x="12493253" y="3258847"/>
            <a:ext cx="4650731" cy="711332"/>
          </a:xfrm>
          <a:prstGeom prst="rect">
            <a:avLst/>
          </a:prstGeom>
          <a:solidFill>
            <a:srgbClr val="A5A5A5"/>
          </a:solidFill>
          <a:ln>
            <a:noFill/>
          </a:ln>
        </p:spPr>
        <p:txBody>
          <a:bodyPr spcFirstLastPara="1" wrap="square" lIns="137138" tIns="68550" rIns="137138" bIns="68550" anchor="ctr" anchorCtr="0">
            <a:noAutofit/>
          </a:bodyPr>
          <a:lstStyle/>
          <a:p>
            <a:pPr algn="just" defTabSz="1371647" rtl="1" eaLnBrk="1" fontAlgn="auto" hangingPunct="1">
              <a:spcBef>
                <a:spcPts val="0"/>
              </a:spcBef>
              <a:spcAft>
                <a:spcPts val="0"/>
              </a:spcAft>
              <a:buClr>
                <a:srgbClr val="000000"/>
              </a:buClr>
            </a:pPr>
            <a:endParaRPr sz="2400" kern="0" dirty="0">
              <a:solidFill>
                <a:srgbClr val="FFFFFF"/>
              </a:solidFill>
              <a:ea typeface="Calibri" panose="020F0502020204030204" pitchFamily="34" charset="0"/>
              <a:cs typeface="Calibri" panose="020F0502020204030204" pitchFamily="34" charset="0"/>
              <a:sym typeface="Arial"/>
            </a:endParaRPr>
          </a:p>
        </p:txBody>
      </p:sp>
      <p:sp>
        <p:nvSpPr>
          <p:cNvPr id="90" name="Google Shape;90;p4"/>
          <p:cNvSpPr txBox="1"/>
          <p:nvPr/>
        </p:nvSpPr>
        <p:spPr>
          <a:xfrm>
            <a:off x="2174946" y="3417398"/>
            <a:ext cx="4665960" cy="507771"/>
          </a:xfrm>
          <a:prstGeom prst="rect">
            <a:avLst/>
          </a:prstGeom>
          <a:noFill/>
          <a:ln>
            <a:noFill/>
          </a:ln>
        </p:spPr>
        <p:txBody>
          <a:bodyPr spcFirstLastPara="1" wrap="square" lIns="137138" tIns="68550" rIns="137138" bIns="68550" anchor="t" anchorCtr="0">
            <a:spAutoFit/>
          </a:bodyPr>
          <a:lstStyle/>
          <a:p>
            <a:pPr algn="ctr" defTabSz="1371647" rtl="1" eaLnBrk="1" fontAlgn="auto" hangingPunct="1">
              <a:spcBef>
                <a:spcPts val="0"/>
              </a:spcBef>
              <a:spcAft>
                <a:spcPts val="0"/>
              </a:spcAft>
              <a:buClr>
                <a:srgbClr val="000000"/>
              </a:buClr>
            </a:pPr>
            <a:r>
              <a:rPr lang="ar-JO" sz="2400" b="1" kern="0" dirty="0">
                <a:solidFill>
                  <a:srgbClr val="000000"/>
                </a:solidFill>
                <a:ea typeface="Calibri" panose="020F0502020204030204" pitchFamily="34" charset="0"/>
                <a:cs typeface="Calibri" panose="020F0502020204030204" pitchFamily="34" charset="0"/>
                <a:sym typeface="Arial"/>
              </a:rPr>
              <a:t>التقييم المتعمق</a:t>
            </a:r>
            <a:endParaRPr sz="2400" b="1" kern="0" dirty="0">
              <a:solidFill>
                <a:srgbClr val="000000"/>
              </a:solidFill>
              <a:ea typeface="Calibri" panose="020F0502020204030204" pitchFamily="34" charset="0"/>
              <a:cs typeface="Calibri" panose="020F0502020204030204" pitchFamily="34" charset="0"/>
              <a:sym typeface="Arial"/>
            </a:endParaRPr>
          </a:p>
        </p:txBody>
      </p:sp>
      <p:sp>
        <p:nvSpPr>
          <p:cNvPr id="91" name="Google Shape;91;p4"/>
          <p:cNvSpPr txBox="1"/>
          <p:nvPr/>
        </p:nvSpPr>
        <p:spPr>
          <a:xfrm>
            <a:off x="7421795" y="3406666"/>
            <a:ext cx="4647468" cy="507771"/>
          </a:xfrm>
          <a:prstGeom prst="rect">
            <a:avLst/>
          </a:prstGeom>
          <a:noFill/>
          <a:ln>
            <a:noFill/>
          </a:ln>
        </p:spPr>
        <p:txBody>
          <a:bodyPr spcFirstLastPara="1" wrap="square" lIns="137138" tIns="68550" rIns="137138" bIns="68550" anchor="t" anchorCtr="0">
            <a:spAutoFit/>
          </a:bodyPr>
          <a:lstStyle/>
          <a:p>
            <a:pPr algn="ctr" defTabSz="1371647" rtl="1" eaLnBrk="1" fontAlgn="auto" hangingPunct="1">
              <a:spcBef>
                <a:spcPts val="0"/>
              </a:spcBef>
              <a:spcAft>
                <a:spcPts val="0"/>
              </a:spcAft>
              <a:buClr>
                <a:srgbClr val="000000"/>
              </a:buClr>
            </a:pPr>
            <a:r>
              <a:rPr lang="ar-JO" sz="2400" b="1" kern="0" dirty="0">
                <a:solidFill>
                  <a:srgbClr val="000000"/>
                </a:solidFill>
                <a:ea typeface="Calibri" panose="020F0502020204030204" pitchFamily="34" charset="0"/>
                <a:cs typeface="Calibri" panose="020F0502020204030204" pitchFamily="34" charset="0"/>
                <a:sym typeface="Arial"/>
              </a:rPr>
              <a:t>التقييم السريع</a:t>
            </a:r>
            <a:endParaRPr sz="2400" b="1" kern="0" dirty="0">
              <a:solidFill>
                <a:srgbClr val="000000"/>
              </a:solidFill>
              <a:ea typeface="Calibri" panose="020F0502020204030204" pitchFamily="34" charset="0"/>
              <a:cs typeface="Calibri" panose="020F0502020204030204" pitchFamily="34" charset="0"/>
              <a:sym typeface="Arial"/>
            </a:endParaRPr>
          </a:p>
        </p:txBody>
      </p:sp>
      <p:sp>
        <p:nvSpPr>
          <p:cNvPr id="92" name="Google Shape;92;p4"/>
          <p:cNvSpPr txBox="1"/>
          <p:nvPr/>
        </p:nvSpPr>
        <p:spPr>
          <a:xfrm>
            <a:off x="12502411" y="3374117"/>
            <a:ext cx="4650731" cy="507771"/>
          </a:xfrm>
          <a:prstGeom prst="rect">
            <a:avLst/>
          </a:prstGeom>
          <a:noFill/>
          <a:ln>
            <a:noFill/>
          </a:ln>
        </p:spPr>
        <p:txBody>
          <a:bodyPr spcFirstLastPara="1" wrap="square" lIns="137138" tIns="68550" rIns="137138" bIns="68550" anchor="t" anchorCtr="0">
            <a:spAutoFit/>
          </a:bodyPr>
          <a:lstStyle/>
          <a:p>
            <a:pPr algn="ctr" defTabSz="1371647" rtl="1" eaLnBrk="1" fontAlgn="auto" hangingPunct="1">
              <a:spcBef>
                <a:spcPts val="0"/>
              </a:spcBef>
              <a:spcAft>
                <a:spcPts val="0"/>
              </a:spcAft>
              <a:buClr>
                <a:srgbClr val="000000"/>
              </a:buClr>
            </a:pPr>
            <a:r>
              <a:rPr lang="ar-JO" sz="2400" b="1" kern="0" dirty="0">
                <a:solidFill>
                  <a:srgbClr val="000000"/>
                </a:solidFill>
                <a:ea typeface="Calibri" panose="020F0502020204030204" pitchFamily="34" charset="0"/>
                <a:cs typeface="Calibri" panose="020F0502020204030204" pitchFamily="34" charset="0"/>
                <a:sym typeface="Arial"/>
              </a:rPr>
              <a:t>التقييم الأولي</a:t>
            </a:r>
            <a:endParaRPr sz="2400" b="1" kern="0" dirty="0">
              <a:solidFill>
                <a:srgbClr val="000000"/>
              </a:solidFill>
              <a:ea typeface="Calibri" panose="020F0502020204030204" pitchFamily="34" charset="0"/>
              <a:cs typeface="Calibri" panose="020F0502020204030204" pitchFamily="34" charset="0"/>
              <a:sym typeface="Arial"/>
            </a:endParaRPr>
          </a:p>
        </p:txBody>
      </p:sp>
      <p:sp>
        <p:nvSpPr>
          <p:cNvPr id="94" name="Google Shape;94;p4"/>
          <p:cNvSpPr/>
          <p:nvPr/>
        </p:nvSpPr>
        <p:spPr>
          <a:xfrm>
            <a:off x="292494" y="5060092"/>
            <a:ext cx="1493430" cy="1404159"/>
          </a:xfrm>
          <a:prstGeom prst="irregularSeal1">
            <a:avLst/>
          </a:prstGeom>
          <a:solidFill>
            <a:srgbClr val="FF0000"/>
          </a:solidFill>
          <a:ln w="25400" cap="flat" cmpd="sng">
            <a:solidFill>
              <a:schemeClr val="dk1"/>
            </a:solidFill>
            <a:prstDash val="solid"/>
            <a:round/>
            <a:headEnd type="none" w="sm" len="sm"/>
            <a:tailEnd type="none" w="sm" len="sm"/>
          </a:ln>
        </p:spPr>
        <p:txBody>
          <a:bodyPr spcFirstLastPara="1" wrap="square" lIns="137138" tIns="68550" rIns="137138" bIns="68550" anchor="ctr" anchorCtr="0">
            <a:noAutofit/>
          </a:bodyPr>
          <a:lstStyle/>
          <a:p>
            <a:pPr algn="just" defTabSz="1371647" rtl="1" eaLnBrk="1" fontAlgn="auto" hangingPunct="1">
              <a:spcBef>
                <a:spcPts val="0"/>
              </a:spcBef>
              <a:spcAft>
                <a:spcPts val="0"/>
              </a:spcAft>
              <a:buClr>
                <a:srgbClr val="000000"/>
              </a:buClr>
            </a:pPr>
            <a:endParaRPr sz="2400" kern="0">
              <a:solidFill>
                <a:srgbClr val="FFFFFF"/>
              </a:solidFill>
              <a:ea typeface="Calibri" panose="020F0502020204030204" pitchFamily="34" charset="0"/>
              <a:cs typeface="Calibri" panose="020F0502020204030204" pitchFamily="34" charset="0"/>
              <a:sym typeface="Arial"/>
            </a:endParaRPr>
          </a:p>
        </p:txBody>
      </p:sp>
      <p:cxnSp>
        <p:nvCxnSpPr>
          <p:cNvPr id="95" name="Google Shape;95;p4"/>
          <p:cNvCxnSpPr>
            <a:cxnSpLocks/>
          </p:cNvCxnSpPr>
          <p:nvPr/>
        </p:nvCxnSpPr>
        <p:spPr>
          <a:xfrm flipH="1" flipV="1">
            <a:off x="724545" y="2277951"/>
            <a:ext cx="18492" cy="2566118"/>
          </a:xfrm>
          <a:prstGeom prst="straightConnector1">
            <a:avLst/>
          </a:prstGeom>
          <a:noFill/>
          <a:ln w="76200" cap="flat" cmpd="sng">
            <a:solidFill>
              <a:schemeClr val="dk1"/>
            </a:solidFill>
            <a:prstDash val="dash"/>
            <a:round/>
            <a:headEnd type="none" w="sm" len="sm"/>
            <a:tailEnd type="none" w="sm" len="sm"/>
          </a:ln>
        </p:spPr>
      </p:cxnSp>
      <p:sp>
        <p:nvSpPr>
          <p:cNvPr id="37" name="TextBox 36">
            <a:extLst>
              <a:ext uri="{FF2B5EF4-FFF2-40B4-BE49-F238E27FC236}">
                <a16:creationId xmlns:a16="http://schemas.microsoft.com/office/drawing/2014/main" id="{FE3A302B-B68F-2847-8990-6A369E7A0F8C}"/>
              </a:ext>
            </a:extLst>
          </p:cNvPr>
          <p:cNvSpPr txBox="1"/>
          <p:nvPr/>
        </p:nvSpPr>
        <p:spPr>
          <a:xfrm>
            <a:off x="461803" y="525719"/>
            <a:ext cx="13173281" cy="1200329"/>
          </a:xfrm>
          <a:prstGeom prst="rect">
            <a:avLst/>
          </a:prstGeom>
          <a:noFill/>
        </p:spPr>
        <p:txBody>
          <a:bodyPr wrap="square" rtlCol="0">
            <a:spAutoFit/>
          </a:bodyPr>
          <a:lstStyle/>
          <a:p>
            <a:pPr algn="just" defTabSz="914309" rtl="1">
              <a:spcAft>
                <a:spcPts val="300"/>
              </a:spcAft>
            </a:pPr>
            <a:r>
              <a:rPr lang="ar-JO" sz="3600" b="1" dirty="0">
                <a:solidFill>
                  <a:srgbClr val="001D41"/>
                </a:solidFill>
                <a:ea typeface="Calibri" panose="020F0502020204030204" pitchFamily="34" charset="0"/>
                <a:cs typeface="Calibri" panose="020F0502020204030204" pitchFamily="34" charset="0"/>
              </a:rPr>
              <a:t>دمج المشاركة المجتمعية والمساءلة في التحليل السريع للسياق والاحتياجات - </a:t>
            </a:r>
            <a:r>
              <a:rPr lang="ar-JO" sz="3600" b="1" dirty="0">
                <a:solidFill>
                  <a:srgbClr val="FF0000"/>
                </a:solidFill>
                <a:ea typeface="Calibri" panose="020F0502020204030204" pitchFamily="34" charset="0"/>
                <a:cs typeface="Calibri" panose="020F0502020204030204" pitchFamily="34" charset="0"/>
              </a:rPr>
              <a:t>نوعية البيانات والوقت والكيفية</a:t>
            </a:r>
            <a:r>
              <a:rPr lang="ar-JO" sz="3600" b="1" dirty="0">
                <a:solidFill>
                  <a:srgbClr val="001D41"/>
                </a:solidFill>
                <a:ea typeface="Calibri" panose="020F0502020204030204" pitchFamily="34" charset="0"/>
                <a:cs typeface="Calibri" panose="020F0502020204030204" pitchFamily="34" charset="0"/>
              </a:rPr>
              <a:t>. </a:t>
            </a:r>
            <a:endParaRPr lang="ru-RU" sz="3600" b="1" dirty="0">
              <a:solidFill>
                <a:srgbClr val="FF0000"/>
              </a:solidFill>
              <a:ea typeface="Calibri" panose="020F0502020204030204" pitchFamily="34" charset="0"/>
              <a:cs typeface="Calibri" panose="020F0502020204030204" pitchFamily="34" charset="0"/>
            </a:endParaRPr>
          </a:p>
        </p:txBody>
      </p:sp>
      <p:sp>
        <p:nvSpPr>
          <p:cNvPr id="43" name="Rectangle 42">
            <a:extLst>
              <a:ext uri="{FF2B5EF4-FFF2-40B4-BE49-F238E27FC236}">
                <a16:creationId xmlns:a16="http://schemas.microsoft.com/office/drawing/2014/main" id="{CD0F67CD-1283-C849-99FD-98035AE86276}"/>
              </a:ext>
            </a:extLst>
          </p:cNvPr>
          <p:cNvSpPr/>
          <p:nvPr/>
        </p:nvSpPr>
        <p:spPr>
          <a:xfrm>
            <a:off x="2155766" y="4117761"/>
            <a:ext cx="4665960" cy="559164"/>
          </a:xfrm>
          <a:prstGeom prst="rect">
            <a:avLst/>
          </a:prstGeom>
          <a:solidFill>
            <a:srgbClr val="232B3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09" rtl="1"/>
            <a:r>
              <a:rPr lang="ar-JO" sz="2400" dirty="0">
                <a:solidFill>
                  <a:srgbClr val="FFFFFF"/>
                </a:solidFill>
                <a:latin typeface="Calibri" panose="020F0502020204030204" pitchFamily="34" charset="0"/>
                <a:ea typeface="Calibri" panose="020F0502020204030204" pitchFamily="34" charset="0"/>
                <a:cs typeface="Calibri" panose="020F0502020204030204" pitchFamily="34" charset="0"/>
              </a:rPr>
              <a:t>خلال 40 يومًا</a:t>
            </a:r>
            <a:endParaRPr lang="en-GB" sz="2400" dirty="0">
              <a:solidFill>
                <a:srgbClr val="FFFFFF"/>
              </a:solidFill>
              <a:latin typeface="Calibri" panose="020F0502020204030204" pitchFamily="34" charset="0"/>
              <a:ea typeface="Calibri" panose="020F0502020204030204" pitchFamily="34" charset="0"/>
              <a:cs typeface="Calibri" panose="020F0502020204030204" pitchFamily="34" charset="0"/>
            </a:endParaRPr>
          </a:p>
        </p:txBody>
      </p:sp>
      <p:sp>
        <p:nvSpPr>
          <p:cNvPr id="44" name="Rectangle 43">
            <a:extLst>
              <a:ext uri="{FF2B5EF4-FFF2-40B4-BE49-F238E27FC236}">
                <a16:creationId xmlns:a16="http://schemas.microsoft.com/office/drawing/2014/main" id="{CE6A95AF-1220-8144-A848-80E9687C99EB}"/>
              </a:ext>
            </a:extLst>
          </p:cNvPr>
          <p:cNvSpPr/>
          <p:nvPr/>
        </p:nvSpPr>
        <p:spPr>
          <a:xfrm>
            <a:off x="7427780" y="4128313"/>
            <a:ext cx="4665960" cy="559164"/>
          </a:xfrm>
          <a:prstGeom prst="rect">
            <a:avLst/>
          </a:prstGeom>
          <a:solidFill>
            <a:srgbClr val="232B3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09" rtl="1"/>
            <a:r>
              <a:rPr lang="ar-JO" sz="2400" dirty="0">
                <a:solidFill>
                  <a:srgbClr val="FFFFFF"/>
                </a:solidFill>
                <a:latin typeface="Calibri" panose="020F0502020204030204" pitchFamily="34" charset="0"/>
                <a:ea typeface="Calibri" panose="020F0502020204030204" pitchFamily="34" charset="0"/>
                <a:cs typeface="Calibri" panose="020F0502020204030204" pitchFamily="34" charset="0"/>
              </a:rPr>
              <a:t>الـ 14 يوم الأولى</a:t>
            </a:r>
            <a:endParaRPr lang="en-GB" sz="2400" dirty="0">
              <a:solidFill>
                <a:srgbClr val="FFFFFF"/>
              </a:solidFill>
              <a:latin typeface="Calibri" panose="020F0502020204030204" pitchFamily="34" charset="0"/>
              <a:ea typeface="Calibri" panose="020F0502020204030204" pitchFamily="34" charset="0"/>
              <a:cs typeface="Calibri" panose="020F0502020204030204" pitchFamily="34" charset="0"/>
            </a:endParaRPr>
          </a:p>
        </p:txBody>
      </p:sp>
      <p:sp>
        <p:nvSpPr>
          <p:cNvPr id="46" name="Rectangle 45">
            <a:extLst>
              <a:ext uri="{FF2B5EF4-FFF2-40B4-BE49-F238E27FC236}">
                <a16:creationId xmlns:a16="http://schemas.microsoft.com/office/drawing/2014/main" id="{925F78DA-20E9-3E40-9F2E-1BD2C308DB13}"/>
              </a:ext>
            </a:extLst>
          </p:cNvPr>
          <p:cNvSpPr/>
          <p:nvPr/>
        </p:nvSpPr>
        <p:spPr>
          <a:xfrm>
            <a:off x="7403303" y="4848147"/>
            <a:ext cx="4665960" cy="3877136"/>
          </a:xfrm>
          <a:prstGeom prst="rect">
            <a:avLst/>
          </a:prstGeom>
          <a:solidFill>
            <a:srgbClr val="01C8C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tIns="251960" rtlCol="0" anchor="t" anchorCtr="0"/>
          <a:lstStyle/>
          <a:p>
            <a:pPr marL="342866" indent="-342866" algn="just" defTabSz="914309" rtl="1">
              <a:spcAft>
                <a:spcPts val="1200"/>
              </a:spcAft>
              <a:buFont typeface="Arial" panose="020B0604020202020204" pitchFamily="34" charset="0"/>
              <a:buChar char="•"/>
            </a:pPr>
            <a:r>
              <a:rPr lang="ar-JO" sz="2000" dirty="0">
                <a:solidFill>
                  <a:srgbClr val="3F3F3F"/>
                </a:solidFill>
                <a:latin typeface="Calibri" panose="020F0502020204030204" pitchFamily="34" charset="0"/>
                <a:ea typeface="Calibri" panose="020F0502020204030204" pitchFamily="34" charset="0"/>
                <a:cs typeface="Calibri" panose="020F0502020204030204" pitchFamily="34" charset="0"/>
              </a:rPr>
              <a:t>الإحتياجات والأولويات</a:t>
            </a:r>
            <a:endParaRPr lang="en-GB" sz="2000"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342866" indent="-342866" algn="just" defTabSz="914309" rtl="1">
              <a:spcAft>
                <a:spcPts val="1200"/>
              </a:spcAft>
              <a:buFont typeface="Arial" panose="020B0604020202020204" pitchFamily="34" charset="0"/>
              <a:buChar char="•"/>
            </a:pPr>
            <a:r>
              <a:rPr lang="ar-JO" sz="2000" dirty="0">
                <a:solidFill>
                  <a:srgbClr val="3F3F3F"/>
                </a:solidFill>
                <a:latin typeface="Calibri" panose="020F0502020204030204" pitchFamily="34" charset="0"/>
                <a:ea typeface="Calibri" panose="020F0502020204030204" pitchFamily="34" charset="0"/>
                <a:cs typeface="Calibri" panose="020F0502020204030204" pitchFamily="34" charset="0"/>
              </a:rPr>
              <a:t>التركيبة والهياكل السكانية</a:t>
            </a:r>
            <a:endParaRPr lang="en-GB" sz="2000"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342866" indent="-342866" algn="just" defTabSz="914309" rtl="1">
              <a:spcAft>
                <a:spcPts val="1200"/>
              </a:spcAft>
              <a:buFont typeface="Arial" panose="020B0604020202020204" pitchFamily="34" charset="0"/>
              <a:buChar char="•"/>
            </a:pPr>
            <a:r>
              <a:rPr lang="ar-JO" sz="2000" dirty="0">
                <a:solidFill>
                  <a:srgbClr val="3F3F3F"/>
                </a:solidFill>
                <a:latin typeface="Calibri" panose="020F0502020204030204" pitchFamily="34" charset="0"/>
                <a:ea typeface="Calibri" panose="020F0502020204030204" pitchFamily="34" charset="0"/>
                <a:cs typeface="Calibri" panose="020F0502020204030204" pitchFamily="34" charset="0"/>
              </a:rPr>
              <a:t>العلاقات المجتمعية والتواصل</a:t>
            </a:r>
            <a:endParaRPr lang="en-GB" sz="2000"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342866" indent="-342866" algn="just" defTabSz="914309" rtl="1">
              <a:spcAft>
                <a:spcPts val="1200"/>
              </a:spcAft>
              <a:buFont typeface="Arial" panose="020B0604020202020204" pitchFamily="34" charset="0"/>
              <a:buChar char="•"/>
            </a:pPr>
            <a:r>
              <a:rPr lang="ar-JO" sz="2000" dirty="0">
                <a:solidFill>
                  <a:srgbClr val="3F3F3F"/>
                </a:solidFill>
                <a:latin typeface="Calibri" panose="020F0502020204030204" pitchFamily="34" charset="0"/>
                <a:ea typeface="Calibri" panose="020F0502020204030204" pitchFamily="34" charset="0"/>
                <a:cs typeface="Calibri" panose="020F0502020204030204" pitchFamily="34" charset="0"/>
              </a:rPr>
              <a:t>القدرات المجتمعية</a:t>
            </a:r>
            <a:endParaRPr lang="en-GB" sz="2000"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342866" indent="-342866" algn="just" defTabSz="914309" rtl="1">
              <a:spcAft>
                <a:spcPts val="1200"/>
              </a:spcAft>
              <a:buFont typeface="Arial" panose="020B0604020202020204" pitchFamily="34" charset="0"/>
              <a:buChar char="•"/>
            </a:pPr>
            <a:r>
              <a:rPr lang="ar-JO" sz="2000" dirty="0">
                <a:solidFill>
                  <a:srgbClr val="3F3F3F"/>
                </a:solidFill>
                <a:latin typeface="Calibri" panose="020F0502020204030204" pitchFamily="34" charset="0"/>
                <a:ea typeface="Calibri" panose="020F0502020204030204" pitchFamily="34" charset="0"/>
                <a:cs typeface="Calibri" panose="020F0502020204030204" pitchFamily="34" charset="0"/>
              </a:rPr>
              <a:t>تبليغ المخاطر والمشاركة المجتمعية</a:t>
            </a:r>
            <a:r>
              <a:rPr lang="en-GB" sz="2000" dirty="0">
                <a:solidFill>
                  <a:srgbClr val="3F3F3F"/>
                </a:solidFill>
                <a:latin typeface="Calibri" panose="020F0502020204030204" pitchFamily="34" charset="0"/>
                <a:ea typeface="Calibri" panose="020F0502020204030204" pitchFamily="34" charset="0"/>
                <a:cs typeface="Calibri" panose="020F0502020204030204" pitchFamily="34" charset="0"/>
              </a:rPr>
              <a:t> </a:t>
            </a:r>
          </a:p>
        </p:txBody>
      </p:sp>
      <p:sp>
        <p:nvSpPr>
          <p:cNvPr id="47" name="Rectangle 46">
            <a:extLst>
              <a:ext uri="{FF2B5EF4-FFF2-40B4-BE49-F238E27FC236}">
                <a16:creationId xmlns:a16="http://schemas.microsoft.com/office/drawing/2014/main" id="{DFD3D75E-28CA-9743-9692-454D10C4CEAA}"/>
              </a:ext>
            </a:extLst>
          </p:cNvPr>
          <p:cNvSpPr/>
          <p:nvPr/>
        </p:nvSpPr>
        <p:spPr>
          <a:xfrm>
            <a:off x="2225100" y="4687477"/>
            <a:ext cx="4665960" cy="4071136"/>
          </a:xfrm>
          <a:prstGeom prst="rect">
            <a:avLst/>
          </a:prstGeom>
          <a:solidFill>
            <a:srgbClr val="01C8C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tIns="251960" rtlCol="0" anchor="t" anchorCtr="0"/>
          <a:lstStyle/>
          <a:p>
            <a:pPr marL="342866" indent="-342866" algn="just" defTabSz="914309" rtl="1">
              <a:spcAft>
                <a:spcPts val="1200"/>
              </a:spcAft>
              <a:buFont typeface="Arial" panose="020B0604020202020204" pitchFamily="34" charset="0"/>
              <a:buChar char="•"/>
            </a:pPr>
            <a:r>
              <a:rPr lang="ar-JO" sz="2000" dirty="0">
                <a:solidFill>
                  <a:srgbClr val="3F3F3F"/>
                </a:solidFill>
                <a:latin typeface="Calibri" panose="020F0502020204030204" pitchFamily="34" charset="0"/>
                <a:ea typeface="Calibri" panose="020F0502020204030204" pitchFamily="34" charset="0"/>
                <a:cs typeface="Calibri" panose="020F0502020204030204" pitchFamily="34" charset="0"/>
              </a:rPr>
              <a:t>الإحتياجات والأولويات</a:t>
            </a:r>
            <a:endParaRPr lang="en-GB" sz="2000"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342866" indent="-342866" algn="just" defTabSz="914309" rtl="1">
              <a:spcAft>
                <a:spcPts val="1200"/>
              </a:spcAft>
              <a:buFont typeface="Arial" panose="020B0604020202020204" pitchFamily="34" charset="0"/>
              <a:buChar char="•"/>
            </a:pPr>
            <a:r>
              <a:rPr lang="ar-JO" sz="2000" dirty="0">
                <a:solidFill>
                  <a:srgbClr val="3F3F3F"/>
                </a:solidFill>
                <a:latin typeface="Calibri" panose="020F0502020204030204" pitchFamily="34" charset="0"/>
                <a:ea typeface="Calibri" panose="020F0502020204030204" pitchFamily="34" charset="0"/>
                <a:cs typeface="Calibri" panose="020F0502020204030204" pitchFamily="34" charset="0"/>
              </a:rPr>
              <a:t>التركيبة والهياكل السكانية</a:t>
            </a:r>
            <a:endParaRPr lang="en-GB" sz="2000"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342866" indent="-342866" algn="just" defTabSz="914309" rtl="1">
              <a:spcAft>
                <a:spcPts val="1200"/>
              </a:spcAft>
              <a:buFont typeface="Arial" panose="020B0604020202020204" pitchFamily="34" charset="0"/>
              <a:buChar char="•"/>
            </a:pPr>
            <a:r>
              <a:rPr lang="ar-JO" sz="2000" dirty="0">
                <a:solidFill>
                  <a:srgbClr val="3F3F3F"/>
                </a:solidFill>
                <a:latin typeface="Calibri" panose="020F0502020204030204" pitchFamily="34" charset="0"/>
                <a:ea typeface="Calibri" panose="020F0502020204030204" pitchFamily="34" charset="0"/>
                <a:cs typeface="Calibri" panose="020F0502020204030204" pitchFamily="34" charset="0"/>
              </a:rPr>
              <a:t>العلاقات المجتمعية والإتصال</a:t>
            </a:r>
            <a:endParaRPr lang="en-GB" sz="2000"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342866" indent="-342866" algn="just" defTabSz="914309" rtl="1">
              <a:spcAft>
                <a:spcPts val="1200"/>
              </a:spcAft>
              <a:buFont typeface="Arial" panose="020B0604020202020204" pitchFamily="34" charset="0"/>
              <a:buChar char="•"/>
            </a:pPr>
            <a:r>
              <a:rPr lang="ar-JO" sz="2000" dirty="0">
                <a:solidFill>
                  <a:srgbClr val="3F3F3F"/>
                </a:solidFill>
                <a:latin typeface="Calibri" panose="020F0502020204030204" pitchFamily="34" charset="0"/>
                <a:ea typeface="Calibri" panose="020F0502020204030204" pitchFamily="34" charset="0"/>
                <a:cs typeface="Calibri" panose="020F0502020204030204" pitchFamily="34" charset="0"/>
              </a:rPr>
              <a:t>الثقافة والمعتقدات</a:t>
            </a:r>
            <a:endParaRPr lang="en-GB" sz="2000"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342866" indent="-342866" algn="just" defTabSz="914309" rtl="1">
              <a:spcAft>
                <a:spcPts val="1200"/>
              </a:spcAft>
              <a:buFont typeface="Arial" panose="020B0604020202020204" pitchFamily="34" charset="0"/>
              <a:buChar char="•"/>
            </a:pPr>
            <a:r>
              <a:rPr lang="ar-JO" sz="2000" dirty="0">
                <a:solidFill>
                  <a:srgbClr val="3F3F3F"/>
                </a:solidFill>
                <a:latin typeface="Calibri" panose="020F0502020204030204" pitchFamily="34" charset="0"/>
                <a:ea typeface="Calibri" panose="020F0502020204030204" pitchFamily="34" charset="0"/>
                <a:cs typeface="Calibri" panose="020F0502020204030204" pitchFamily="34" charset="0"/>
              </a:rPr>
              <a:t>القدرات المجتمعية</a:t>
            </a:r>
            <a:endParaRPr lang="en-GB" sz="2000"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342866" indent="-342866" algn="just" defTabSz="914309" rtl="1">
              <a:spcAft>
                <a:spcPts val="1200"/>
              </a:spcAft>
              <a:buFont typeface="Arial" panose="020B0604020202020204" pitchFamily="34" charset="0"/>
              <a:buChar char="•"/>
            </a:pPr>
            <a:r>
              <a:rPr lang="ar-JO" sz="2000" dirty="0">
                <a:solidFill>
                  <a:srgbClr val="3F3F3F"/>
                </a:solidFill>
                <a:latin typeface="Calibri" panose="020F0502020204030204" pitchFamily="34" charset="0"/>
                <a:ea typeface="Calibri" panose="020F0502020204030204" pitchFamily="34" charset="0"/>
                <a:cs typeface="Calibri" panose="020F0502020204030204" pitchFamily="34" charset="0"/>
              </a:rPr>
              <a:t>التصورات ومدى الثقة في الصليب الأحمر والهلال الأحمر</a:t>
            </a:r>
            <a:endParaRPr lang="en-GB" sz="2000"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342866" indent="-342866" algn="just" defTabSz="914309" rtl="1">
              <a:spcAft>
                <a:spcPts val="1200"/>
              </a:spcAft>
              <a:buFont typeface="Arial" panose="020B0604020202020204" pitchFamily="34" charset="0"/>
              <a:buChar char="•"/>
            </a:pPr>
            <a:r>
              <a:rPr lang="ar-JO" sz="2000" dirty="0">
                <a:solidFill>
                  <a:srgbClr val="3F3F3F"/>
                </a:solidFill>
                <a:latin typeface="Calibri" panose="020F0502020204030204" pitchFamily="34" charset="0"/>
                <a:ea typeface="Calibri" panose="020F0502020204030204" pitchFamily="34" charset="0"/>
                <a:cs typeface="Calibri" panose="020F0502020204030204" pitchFamily="34" charset="0"/>
              </a:rPr>
              <a:t>تبليغ المخاطر والمشاركة المجتمعية</a:t>
            </a:r>
            <a:r>
              <a:rPr lang="en-GB" sz="2000" dirty="0">
                <a:solidFill>
                  <a:srgbClr val="3F3F3F"/>
                </a:solidFill>
                <a:latin typeface="Calibri" panose="020F0502020204030204" pitchFamily="34" charset="0"/>
                <a:ea typeface="Calibri" panose="020F0502020204030204" pitchFamily="34" charset="0"/>
                <a:cs typeface="Calibri" panose="020F0502020204030204" pitchFamily="34" charset="0"/>
              </a:rPr>
              <a:t> </a:t>
            </a:r>
          </a:p>
        </p:txBody>
      </p:sp>
      <p:sp>
        <p:nvSpPr>
          <p:cNvPr id="49" name="Rectangle 48">
            <a:extLst>
              <a:ext uri="{FF2B5EF4-FFF2-40B4-BE49-F238E27FC236}">
                <a16:creationId xmlns:a16="http://schemas.microsoft.com/office/drawing/2014/main" id="{C84057AA-B47D-B449-9225-D15AB3C37F79}"/>
              </a:ext>
            </a:extLst>
          </p:cNvPr>
          <p:cNvSpPr/>
          <p:nvPr/>
        </p:nvSpPr>
        <p:spPr>
          <a:xfrm>
            <a:off x="7403303" y="8837563"/>
            <a:ext cx="4665960" cy="1272387"/>
          </a:xfrm>
          <a:prstGeom prst="rect">
            <a:avLst/>
          </a:prstGeom>
          <a:solidFill>
            <a:schemeClr val="tx2">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defTabSz="914309" rtl="1"/>
            <a:r>
              <a:rPr lang="ar-JO" sz="2100" dirty="0">
                <a:solidFill>
                  <a:srgbClr val="FFFFFF"/>
                </a:solidFill>
                <a:latin typeface="Calibri" panose="020F0502020204030204" pitchFamily="34" charset="0"/>
                <a:ea typeface="Calibri" panose="020F0502020204030204" pitchFamily="34" charset="0"/>
                <a:cs typeface="Calibri" panose="020F0502020204030204" pitchFamily="34" charset="0"/>
              </a:rPr>
              <a:t>البيانات الثانوية، والملاحظة المباشرة ومقابلة مقدمي المعلومات الرئيسيين، وحلقات النقاش المركزة</a:t>
            </a:r>
            <a:endParaRPr lang="en-GB" sz="2100" dirty="0">
              <a:solidFill>
                <a:srgbClr val="FFFFFF"/>
              </a:solidFill>
              <a:latin typeface="Calibri" panose="020F0502020204030204" pitchFamily="34" charset="0"/>
              <a:ea typeface="Calibri" panose="020F0502020204030204" pitchFamily="34" charset="0"/>
              <a:cs typeface="Calibri" panose="020F0502020204030204" pitchFamily="34" charset="0"/>
            </a:endParaRPr>
          </a:p>
        </p:txBody>
      </p:sp>
      <p:sp>
        <p:nvSpPr>
          <p:cNvPr id="50" name="Rectangle 49">
            <a:extLst>
              <a:ext uri="{FF2B5EF4-FFF2-40B4-BE49-F238E27FC236}">
                <a16:creationId xmlns:a16="http://schemas.microsoft.com/office/drawing/2014/main" id="{BD0AC112-4F16-C949-A8D0-2302CC532771}"/>
              </a:ext>
            </a:extLst>
          </p:cNvPr>
          <p:cNvSpPr/>
          <p:nvPr/>
        </p:nvSpPr>
        <p:spPr>
          <a:xfrm>
            <a:off x="2225100" y="8837563"/>
            <a:ext cx="4665960" cy="1272387"/>
          </a:xfrm>
          <a:prstGeom prst="rect">
            <a:avLst/>
          </a:prstGeom>
          <a:solidFill>
            <a:schemeClr val="tx2">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defTabSz="914309" rtl="1"/>
            <a:r>
              <a:rPr lang="ar-JO" sz="2100" dirty="0">
                <a:solidFill>
                  <a:srgbClr val="FFFFFF"/>
                </a:solidFill>
                <a:latin typeface="Calibri" panose="020F0502020204030204" pitchFamily="34" charset="0"/>
                <a:ea typeface="Calibri" panose="020F0502020204030204" pitchFamily="34" charset="0"/>
                <a:cs typeface="Calibri" panose="020F0502020204030204" pitchFamily="34" charset="0"/>
              </a:rPr>
              <a:t>البيانات الثانوية، والملاحظة المباشرة ومقابلة مقدمي المعلومات الرئيسيين، وحلقات النقاش المركزة وإجراء الاستطلاعات</a:t>
            </a:r>
            <a:endParaRPr lang="en-GB" sz="2100" dirty="0">
              <a:solidFill>
                <a:srgbClr val="FFFFFF"/>
              </a:solidFill>
              <a:latin typeface="Calibri" panose="020F0502020204030204" pitchFamily="34" charset="0"/>
              <a:ea typeface="Calibri" panose="020F0502020204030204" pitchFamily="34" charset="0"/>
              <a:cs typeface="Calibri" panose="020F0502020204030204" pitchFamily="34" charset="0"/>
            </a:endParaRPr>
          </a:p>
        </p:txBody>
      </p:sp>
      <p:sp>
        <p:nvSpPr>
          <p:cNvPr id="2" name="TextBox 1">
            <a:extLst>
              <a:ext uri="{FF2B5EF4-FFF2-40B4-BE49-F238E27FC236}">
                <a16:creationId xmlns:a16="http://schemas.microsoft.com/office/drawing/2014/main" id="{BF562CA0-F399-253E-5D22-6DD5CA6F9811}"/>
              </a:ext>
            </a:extLst>
          </p:cNvPr>
          <p:cNvSpPr txBox="1"/>
          <p:nvPr/>
        </p:nvSpPr>
        <p:spPr>
          <a:xfrm>
            <a:off x="12931344" y="2466881"/>
            <a:ext cx="4092885" cy="646331"/>
          </a:xfrm>
          <a:prstGeom prst="rect">
            <a:avLst/>
          </a:prstGeom>
          <a:solidFill>
            <a:schemeClr val="bg2"/>
          </a:solidFill>
        </p:spPr>
        <p:txBody>
          <a:bodyPr wrap="square" rtlCol="0">
            <a:spAutoFit/>
          </a:bodyPr>
          <a:lstStyle/>
          <a:p>
            <a:pPr algn="ctr" rtl="1"/>
            <a:r>
              <a:rPr lang="ar-JO" sz="3600" b="1" dirty="0">
                <a:ea typeface="Calibri" panose="020F0502020204030204" pitchFamily="34" charset="0"/>
                <a:cs typeface="Calibri" panose="020F0502020204030204" pitchFamily="34" charset="0"/>
              </a:rPr>
              <a:t>المرحلة الأولى</a:t>
            </a:r>
            <a:endParaRPr lang="en-US" sz="3600" b="1" dirty="0">
              <a:ea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D1895416-7023-E056-D3F7-ACEEC16D5339}"/>
              </a:ext>
            </a:extLst>
          </p:cNvPr>
          <p:cNvSpPr txBox="1"/>
          <p:nvPr/>
        </p:nvSpPr>
        <p:spPr>
          <a:xfrm>
            <a:off x="7714317" y="2466684"/>
            <a:ext cx="4092885" cy="646331"/>
          </a:xfrm>
          <a:prstGeom prst="rect">
            <a:avLst/>
          </a:prstGeom>
          <a:solidFill>
            <a:schemeClr val="bg2"/>
          </a:solidFill>
        </p:spPr>
        <p:txBody>
          <a:bodyPr wrap="square" rtlCol="0">
            <a:spAutoFit/>
          </a:bodyPr>
          <a:lstStyle/>
          <a:p>
            <a:pPr algn="ctr" rtl="1"/>
            <a:r>
              <a:rPr lang="ar-JO" sz="3600" b="1" dirty="0">
                <a:ea typeface="Calibri" panose="020F0502020204030204" pitchFamily="34" charset="0"/>
                <a:cs typeface="Calibri" panose="020F0502020204030204" pitchFamily="34" charset="0"/>
              </a:rPr>
              <a:t>المرحلة الثانية</a:t>
            </a:r>
            <a:endParaRPr lang="en-US" sz="3600" b="1" dirty="0">
              <a:ea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DF321602-9CDE-69A3-3CC7-C0F282A50847}"/>
              </a:ext>
            </a:extLst>
          </p:cNvPr>
          <p:cNvSpPr txBox="1"/>
          <p:nvPr/>
        </p:nvSpPr>
        <p:spPr>
          <a:xfrm>
            <a:off x="2521452" y="2466684"/>
            <a:ext cx="4092885" cy="646331"/>
          </a:xfrm>
          <a:prstGeom prst="rect">
            <a:avLst/>
          </a:prstGeom>
          <a:solidFill>
            <a:schemeClr val="bg2"/>
          </a:solidFill>
        </p:spPr>
        <p:txBody>
          <a:bodyPr wrap="square" rtlCol="0">
            <a:spAutoFit/>
          </a:bodyPr>
          <a:lstStyle/>
          <a:p>
            <a:pPr algn="ctr" rtl="1"/>
            <a:r>
              <a:rPr lang="ar-JO" sz="3600" b="1" dirty="0">
                <a:ea typeface="Calibri" panose="020F0502020204030204" pitchFamily="34" charset="0"/>
                <a:cs typeface="Calibri" panose="020F0502020204030204" pitchFamily="34" charset="0"/>
              </a:rPr>
              <a:t>المرحلة الثالثة</a:t>
            </a:r>
            <a:endParaRPr lang="en-US" sz="3600" b="1" dirty="0">
              <a:ea typeface="Calibri" panose="020F0502020204030204" pitchFamily="34" charset="0"/>
              <a:cs typeface="Calibri" panose="020F0502020204030204" pitchFamily="34" charset="0"/>
            </a:endParaRPr>
          </a:p>
        </p:txBody>
      </p:sp>
      <p:sp>
        <p:nvSpPr>
          <p:cNvPr id="5" name="Rectangle 4">
            <a:extLst>
              <a:ext uri="{FF2B5EF4-FFF2-40B4-BE49-F238E27FC236}">
                <a16:creationId xmlns:a16="http://schemas.microsoft.com/office/drawing/2014/main" id="{54D4CB2A-FEB7-E246-BB22-E763224C3220}"/>
              </a:ext>
            </a:extLst>
          </p:cNvPr>
          <p:cNvSpPr/>
          <p:nvPr/>
        </p:nvSpPr>
        <p:spPr>
          <a:xfrm>
            <a:off x="12544131" y="4667828"/>
            <a:ext cx="4665960" cy="3877136"/>
          </a:xfrm>
          <a:prstGeom prst="rect">
            <a:avLst/>
          </a:prstGeom>
          <a:solidFill>
            <a:srgbClr val="01C8C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tIns="251960" rtlCol="0" anchor="t" anchorCtr="0"/>
          <a:lstStyle/>
          <a:p>
            <a:pPr marL="342866" indent="-342866" algn="just" defTabSz="914309" rtl="1">
              <a:spcAft>
                <a:spcPts val="1200"/>
              </a:spcAft>
              <a:buFont typeface="Arial" panose="020B0604020202020204" pitchFamily="34" charset="0"/>
              <a:buChar char="•"/>
            </a:pPr>
            <a:r>
              <a:rPr lang="ar-JO" sz="2000" dirty="0">
                <a:solidFill>
                  <a:srgbClr val="3F3F3F"/>
                </a:solidFill>
                <a:latin typeface="Calibri" panose="020F0502020204030204" pitchFamily="34" charset="0"/>
                <a:ea typeface="Calibri" panose="020F0502020204030204" pitchFamily="34" charset="0"/>
                <a:cs typeface="Calibri" panose="020F0502020204030204" pitchFamily="34" charset="0"/>
              </a:rPr>
              <a:t>الاحتياجات والاأولويات</a:t>
            </a:r>
            <a:endParaRPr lang="en-GB" sz="2000"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342866" indent="-342866" algn="just" defTabSz="914309" rtl="1">
              <a:spcAft>
                <a:spcPts val="1200"/>
              </a:spcAft>
              <a:buFont typeface="Arial" panose="020B0604020202020204" pitchFamily="34" charset="0"/>
              <a:buChar char="•"/>
            </a:pPr>
            <a:r>
              <a:rPr lang="ar-JO" sz="2000" dirty="0">
                <a:solidFill>
                  <a:srgbClr val="3F3F3F"/>
                </a:solidFill>
                <a:latin typeface="Calibri" panose="020F0502020204030204" pitchFamily="34" charset="0"/>
                <a:ea typeface="Calibri" panose="020F0502020204030204" pitchFamily="34" charset="0"/>
                <a:cs typeface="Calibri" panose="020F0502020204030204" pitchFamily="34" charset="0"/>
              </a:rPr>
              <a:t>العلاقات المجتمعية والإتصال (الوصول إلى المعلومات)</a:t>
            </a:r>
            <a:endParaRPr lang="en-GB" sz="2000"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342866" indent="-342866" algn="just" defTabSz="914309" rtl="1">
              <a:spcAft>
                <a:spcPts val="1200"/>
              </a:spcAft>
              <a:buFont typeface="Arial" panose="020B0604020202020204" pitchFamily="34" charset="0"/>
              <a:buChar char="•"/>
            </a:pPr>
            <a:r>
              <a:rPr lang="ar-JO" sz="2000" dirty="0">
                <a:solidFill>
                  <a:srgbClr val="3F3F3F"/>
                </a:solidFill>
                <a:latin typeface="Calibri" panose="020F0502020204030204" pitchFamily="34" charset="0"/>
                <a:ea typeface="Calibri" panose="020F0502020204030204" pitchFamily="34" charset="0"/>
                <a:cs typeface="Calibri" panose="020F0502020204030204" pitchFamily="34" charset="0"/>
              </a:rPr>
              <a:t>قدرات المجتمع المحلي (الإجراءات المتخذة لمعالجة القضايا)</a:t>
            </a:r>
            <a:endParaRPr lang="en-GB" sz="2000" dirty="0">
              <a:solidFill>
                <a:srgbClr val="3F3F3F"/>
              </a:solidFill>
              <a:latin typeface="Calibri" panose="020F0502020204030204" pitchFamily="34" charset="0"/>
              <a:ea typeface="Calibri" panose="020F0502020204030204" pitchFamily="34" charset="0"/>
              <a:cs typeface="Calibri" panose="020F0502020204030204" pitchFamily="34" charset="0"/>
            </a:endParaRPr>
          </a:p>
        </p:txBody>
      </p:sp>
      <p:sp>
        <p:nvSpPr>
          <p:cNvPr id="9" name="Rectangle 8">
            <a:extLst>
              <a:ext uri="{FF2B5EF4-FFF2-40B4-BE49-F238E27FC236}">
                <a16:creationId xmlns:a16="http://schemas.microsoft.com/office/drawing/2014/main" id="{F2591760-0B51-3FC1-59B0-DCEA71E924CB}"/>
              </a:ext>
            </a:extLst>
          </p:cNvPr>
          <p:cNvSpPr/>
          <p:nvPr/>
        </p:nvSpPr>
        <p:spPr>
          <a:xfrm>
            <a:off x="12485638" y="3995276"/>
            <a:ext cx="4665960" cy="559164"/>
          </a:xfrm>
          <a:prstGeom prst="rect">
            <a:avLst/>
          </a:prstGeom>
          <a:solidFill>
            <a:srgbClr val="232B3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09" rtl="1"/>
            <a:r>
              <a:rPr lang="ar-JO" sz="2400" dirty="0">
                <a:solidFill>
                  <a:srgbClr val="FFFFFF"/>
                </a:solidFill>
                <a:latin typeface="Calibri" panose="020F0502020204030204" pitchFamily="34" charset="0"/>
                <a:ea typeface="Calibri" panose="020F0502020204030204" pitchFamily="34" charset="0"/>
                <a:cs typeface="Calibri" panose="020F0502020204030204" pitchFamily="34" charset="0"/>
              </a:rPr>
              <a:t>الـ 48 ساعة الأولى</a:t>
            </a:r>
            <a:endParaRPr lang="en-GB" sz="2400" dirty="0">
              <a:solidFill>
                <a:srgbClr val="FFFFFF"/>
              </a:solidFill>
              <a:latin typeface="Calibri" panose="020F0502020204030204" pitchFamily="34" charset="0"/>
              <a:ea typeface="Calibri" panose="020F0502020204030204" pitchFamily="34" charset="0"/>
              <a:cs typeface="Calibri" panose="020F0502020204030204" pitchFamily="34" charset="0"/>
            </a:endParaRPr>
          </a:p>
        </p:txBody>
      </p:sp>
      <p:sp>
        <p:nvSpPr>
          <p:cNvPr id="10" name="Rectangle 9">
            <a:extLst>
              <a:ext uri="{FF2B5EF4-FFF2-40B4-BE49-F238E27FC236}">
                <a16:creationId xmlns:a16="http://schemas.microsoft.com/office/drawing/2014/main" id="{9478A61E-9060-8231-F031-867D04D9BCD4}"/>
              </a:ext>
            </a:extLst>
          </p:cNvPr>
          <p:cNvSpPr/>
          <p:nvPr/>
        </p:nvSpPr>
        <p:spPr>
          <a:xfrm>
            <a:off x="12544131" y="8796597"/>
            <a:ext cx="4665960" cy="1272387"/>
          </a:xfrm>
          <a:prstGeom prst="rect">
            <a:avLst/>
          </a:prstGeom>
          <a:solidFill>
            <a:schemeClr val="tx2">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defTabSz="914309" rtl="1"/>
            <a:r>
              <a:rPr lang="ar-JO" sz="2100" dirty="0">
                <a:solidFill>
                  <a:srgbClr val="FFFFFF"/>
                </a:solidFill>
                <a:latin typeface="Calibri" panose="020F0502020204030204" pitchFamily="34" charset="0"/>
                <a:ea typeface="Calibri" panose="020F0502020204030204" pitchFamily="34" charset="0"/>
                <a:cs typeface="Calibri" panose="020F0502020204030204" pitchFamily="34" charset="0"/>
              </a:rPr>
              <a:t>البيانات الثانوية والملاحظة المباشرة ومقابلة مقدمي المعلومات الرئيسيين</a:t>
            </a:r>
            <a:endParaRPr lang="en-GB" sz="2100" dirty="0">
              <a:solidFill>
                <a:srgbClr val="FFFFFF"/>
              </a:solidFill>
              <a:latin typeface="Calibri" panose="020F0502020204030204" pitchFamily="34" charset="0"/>
              <a:ea typeface="Calibri" panose="020F0502020204030204" pitchFamily="34" charset="0"/>
              <a:cs typeface="Calibri" panose="020F0502020204030204" pitchFamily="34" charset="0"/>
            </a:endParaRPr>
          </a:p>
        </p:txBody>
      </p:sp>
      <p:sp>
        <p:nvSpPr>
          <p:cNvPr id="11" name="TextBox 10">
            <a:extLst>
              <a:ext uri="{FF2B5EF4-FFF2-40B4-BE49-F238E27FC236}">
                <a16:creationId xmlns:a16="http://schemas.microsoft.com/office/drawing/2014/main" id="{A55343F8-79C2-2A38-21C1-B13DAC1F804B}"/>
              </a:ext>
            </a:extLst>
          </p:cNvPr>
          <p:cNvSpPr txBox="1"/>
          <p:nvPr/>
        </p:nvSpPr>
        <p:spPr>
          <a:xfrm>
            <a:off x="0" y="9925284"/>
            <a:ext cx="461803" cy="369332"/>
          </a:xfrm>
          <a:prstGeom prst="rect">
            <a:avLst/>
          </a:prstGeom>
          <a:solidFill>
            <a:schemeClr val="bg2"/>
          </a:solidFill>
        </p:spPr>
        <p:txBody>
          <a:bodyPr wrap="square" rtlCol="0">
            <a:spAutoFit/>
          </a:bodyPr>
          <a:lstStyle/>
          <a:p>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7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85"/>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9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6"/>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49"/>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80"/>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86"/>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92"/>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43"/>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47"/>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50"/>
                                        </p:tgtEl>
                                        <p:attrNameLst>
                                          <p:attrName>style.visibility</p:attrName>
                                        </p:attrNameLst>
                                      </p:cBhvr>
                                      <p:to>
                                        <p:strVal val="visible"/>
                                      </p:to>
                                    </p:set>
                                  </p:childTnLst>
                                </p:cTn>
                              </p:par>
                              <p:par>
                                <p:cTn id="43" presetID="1" presetClass="entr" presetSubtype="0" fill="hold" grpId="1" nodeType="withEffect">
                                  <p:stCondLst>
                                    <p:cond delay="0"/>
                                  </p:stCondLst>
                                  <p:childTnLst>
                                    <p:set>
                                      <p:cBhvr>
                                        <p:cTn id="44" dur="1" fill="hold">
                                          <p:stCondLst>
                                            <p:cond delay="0"/>
                                          </p:stCondLst>
                                        </p:cTn>
                                        <p:tgtEl>
                                          <p:spTgt spid="80"/>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74"/>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5"/>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9"/>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3" grpId="0"/>
      <p:bldP spid="74" grpId="0"/>
      <p:bldP spid="78" grpId="0" animBg="1"/>
      <p:bldP spid="79" grpId="0" animBg="1"/>
      <p:bldP spid="80" grpId="0" animBg="1"/>
      <p:bldP spid="80" grpId="1" animBg="1"/>
      <p:bldP spid="84" grpId="0" animBg="1"/>
      <p:bldP spid="85" grpId="0" animBg="1"/>
      <p:bldP spid="86" grpId="0" animBg="1"/>
      <p:bldP spid="90" grpId="0"/>
      <p:bldP spid="91" grpId="0"/>
      <p:bldP spid="92" grpId="0"/>
      <p:bldP spid="43" grpId="0" animBg="1"/>
      <p:bldP spid="44" grpId="0" animBg="1"/>
      <p:bldP spid="46" grpId="0" animBg="1"/>
      <p:bldP spid="47" grpId="0" animBg="1"/>
      <p:bldP spid="49" grpId="0" animBg="1"/>
      <p:bldP spid="50" grpId="0" animBg="1"/>
      <p:bldP spid="5" grpId="0" animBg="1"/>
      <p:bldP spid="9" grpId="0" animBg="1"/>
      <p:bldP spid="10"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C81E003-C6CA-F547-9EF2-36316CCA861E}"/>
              </a:ext>
            </a:extLst>
          </p:cNvPr>
          <p:cNvSpPr txBox="1"/>
          <p:nvPr/>
        </p:nvSpPr>
        <p:spPr>
          <a:xfrm>
            <a:off x="634251" y="390854"/>
            <a:ext cx="13795571" cy="1569660"/>
          </a:xfrm>
          <a:prstGeom prst="rect">
            <a:avLst/>
          </a:prstGeom>
          <a:noFill/>
        </p:spPr>
        <p:txBody>
          <a:bodyPr wrap="square" rtlCol="0">
            <a:spAutoFit/>
          </a:bodyPr>
          <a:lstStyle/>
          <a:p>
            <a:pPr algn="r" rtl="1">
              <a:spcAft>
                <a:spcPts val="300"/>
              </a:spcAft>
            </a:pPr>
            <a:r>
              <a:rPr lang="ar-JO" sz="4800" b="1" dirty="0">
                <a:solidFill>
                  <a:schemeClr val="tx2"/>
                </a:solidFill>
                <a:ea typeface="Calibri" panose="020F0502020204030204" pitchFamily="34" charset="0"/>
                <a:cs typeface="Calibri" panose="020F0502020204030204" pitchFamily="34" charset="0"/>
              </a:rPr>
              <a:t>مثال: </a:t>
            </a:r>
            <a:r>
              <a:rPr lang="ar-JO" sz="4800" b="1" dirty="0">
                <a:solidFill>
                  <a:srgbClr val="FF0000"/>
                </a:solidFill>
                <a:ea typeface="Calibri" panose="020F0502020204030204" pitchFamily="34" charset="0"/>
                <a:cs typeface="Calibri" panose="020F0502020204030204" pitchFamily="34" charset="0"/>
              </a:rPr>
              <a:t>مناهج مختلفة لجمع المعلومات المجتمعية الهامة في إندونيسيا</a:t>
            </a:r>
            <a:endParaRPr lang="ru-RU" sz="4800" b="1" dirty="0">
              <a:solidFill>
                <a:srgbClr val="FF0000"/>
              </a:solidFill>
              <a:ea typeface="Calibri" panose="020F0502020204030204" pitchFamily="34" charset="0"/>
              <a:cs typeface="Calibri" panose="020F0502020204030204" pitchFamily="34" charset="0"/>
            </a:endParaRPr>
          </a:p>
        </p:txBody>
      </p:sp>
      <p:pic>
        <p:nvPicPr>
          <p:cNvPr id="8" name="Picture 7" descr="A picture containing person, ground, outdoor&#10;&#10;Description automatically generated">
            <a:extLst>
              <a:ext uri="{FF2B5EF4-FFF2-40B4-BE49-F238E27FC236}">
                <a16:creationId xmlns:a16="http://schemas.microsoft.com/office/drawing/2014/main" id="{FBAA3FFC-DBC8-7A4B-954B-90CCED2481E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073643" y="2713566"/>
            <a:ext cx="6712358" cy="4474905"/>
          </a:xfrm>
          <a:prstGeom prst="rect">
            <a:avLst/>
          </a:prstGeom>
        </p:spPr>
      </p:pic>
      <p:pic>
        <p:nvPicPr>
          <p:cNvPr id="10" name="Picture 9">
            <a:extLst>
              <a:ext uri="{FF2B5EF4-FFF2-40B4-BE49-F238E27FC236}">
                <a16:creationId xmlns:a16="http://schemas.microsoft.com/office/drawing/2014/main" id="{7336F2E6-D5E2-8A4C-BFFF-7D60B1B7941A}"/>
              </a:ext>
            </a:extLst>
          </p:cNvPr>
          <p:cNvPicPr>
            <a:picLocks noChangeAspect="1"/>
          </p:cNvPicPr>
          <p:nvPr/>
        </p:nvPicPr>
        <p:blipFill>
          <a:blip r:embed="rId4"/>
          <a:stretch>
            <a:fillRect/>
          </a:stretch>
        </p:blipFill>
        <p:spPr>
          <a:xfrm>
            <a:off x="501999" y="2713566"/>
            <a:ext cx="9975665" cy="5614508"/>
          </a:xfrm>
          <a:prstGeom prst="rect">
            <a:avLst/>
          </a:prstGeom>
        </p:spPr>
      </p:pic>
      <p:pic>
        <p:nvPicPr>
          <p:cNvPr id="9" name="Picture 8">
            <a:extLst>
              <a:ext uri="{FF2B5EF4-FFF2-40B4-BE49-F238E27FC236}">
                <a16:creationId xmlns:a16="http://schemas.microsoft.com/office/drawing/2014/main" id="{00BD4303-C33C-CB42-9E3D-5F5836BAC2D3}"/>
              </a:ext>
            </a:extLst>
          </p:cNvPr>
          <p:cNvPicPr>
            <a:picLocks noChangeAspect="1"/>
          </p:cNvPicPr>
          <p:nvPr/>
        </p:nvPicPr>
        <p:blipFill>
          <a:blip r:embed="rId5"/>
          <a:stretch>
            <a:fillRect/>
          </a:stretch>
        </p:blipFill>
        <p:spPr>
          <a:xfrm>
            <a:off x="8179329" y="6191150"/>
            <a:ext cx="5476770" cy="3818311"/>
          </a:xfrm>
          <a:prstGeom prst="rect">
            <a:avLst/>
          </a:prstGeom>
        </p:spPr>
      </p:pic>
      <p:sp>
        <p:nvSpPr>
          <p:cNvPr id="5" name="TextBox 4">
            <a:extLst>
              <a:ext uri="{FF2B5EF4-FFF2-40B4-BE49-F238E27FC236}">
                <a16:creationId xmlns:a16="http://schemas.microsoft.com/office/drawing/2014/main" id="{4B5A3E55-D424-AC9A-B197-036C90822889}"/>
              </a:ext>
            </a:extLst>
          </p:cNvPr>
          <p:cNvSpPr txBox="1"/>
          <p:nvPr/>
        </p:nvSpPr>
        <p:spPr>
          <a:xfrm>
            <a:off x="0" y="9925284"/>
            <a:ext cx="461803" cy="369332"/>
          </a:xfrm>
          <a:prstGeom prst="rect">
            <a:avLst/>
          </a:prstGeom>
          <a:solidFill>
            <a:schemeClr val="bg2"/>
          </a:solidFill>
        </p:spPr>
        <p:txBody>
          <a:bodyPr wrap="square" rtlCol="0">
            <a:spAutoFit/>
          </a:bodyPr>
          <a:lstStyle/>
          <a:p>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
        <p:nvSpPr>
          <p:cNvPr id="6" name="TextBox 5">
            <a:extLst>
              <a:ext uri="{FF2B5EF4-FFF2-40B4-BE49-F238E27FC236}">
                <a16:creationId xmlns:a16="http://schemas.microsoft.com/office/drawing/2014/main" id="{763DAF9B-94DE-D1E0-BC2C-69BD6B35828F}"/>
              </a:ext>
            </a:extLst>
          </p:cNvPr>
          <p:cNvSpPr txBox="1"/>
          <p:nvPr/>
        </p:nvSpPr>
        <p:spPr>
          <a:xfrm>
            <a:off x="634251" y="2873829"/>
            <a:ext cx="2119086" cy="369332"/>
          </a:xfrm>
          <a:prstGeom prst="rect">
            <a:avLst/>
          </a:prstGeom>
          <a:solidFill>
            <a:srgbClr val="EF3C43"/>
          </a:solidFill>
        </p:spPr>
        <p:txBody>
          <a:bodyPr wrap="square" rtlCol="0">
            <a:spAutoFit/>
          </a:bodyPr>
          <a:lstStyle/>
          <a:p>
            <a:pPr algn="ctr" rtl="1"/>
            <a:r>
              <a:rPr lang="ar-JO" b="1" dirty="0">
                <a:solidFill>
                  <a:schemeClr val="bg2"/>
                </a:solidFill>
                <a:ea typeface="Calibri" panose="020F0502020204030204" pitchFamily="34" charset="0"/>
                <a:cs typeface="Calibri" panose="020F0502020204030204" pitchFamily="34" charset="0"/>
              </a:rPr>
              <a:t>مصادر المعلومات </a:t>
            </a:r>
            <a:endParaRPr lang="en-US" b="1" dirty="0">
              <a:solidFill>
                <a:schemeClr val="bg2"/>
              </a:solidFill>
              <a:ea typeface="Calibri" panose="020F0502020204030204" pitchFamily="34" charset="0"/>
              <a:cs typeface="Calibri" panose="020F0502020204030204" pitchFamily="34" charset="0"/>
            </a:endParaRPr>
          </a:p>
        </p:txBody>
      </p:sp>
      <p:sp>
        <p:nvSpPr>
          <p:cNvPr id="7" name="TextBox 6">
            <a:extLst>
              <a:ext uri="{FF2B5EF4-FFF2-40B4-BE49-F238E27FC236}">
                <a16:creationId xmlns:a16="http://schemas.microsoft.com/office/drawing/2014/main" id="{0B32141D-FDDC-C5D0-89E5-5BE73A0944A9}"/>
              </a:ext>
            </a:extLst>
          </p:cNvPr>
          <p:cNvSpPr txBox="1"/>
          <p:nvPr/>
        </p:nvSpPr>
        <p:spPr>
          <a:xfrm>
            <a:off x="6574971" y="3824036"/>
            <a:ext cx="827315" cy="307777"/>
          </a:xfrm>
          <a:prstGeom prst="rect">
            <a:avLst/>
          </a:prstGeom>
          <a:solidFill>
            <a:srgbClr val="F5F5F5"/>
          </a:solidFill>
        </p:spPr>
        <p:txBody>
          <a:bodyPr wrap="square" rtlCol="0">
            <a:spAutoFit/>
          </a:bodyPr>
          <a:lstStyle/>
          <a:p>
            <a:pPr algn="r" rtl="1"/>
            <a:r>
              <a:rPr lang="ar-JO" sz="1400" dirty="0">
                <a:ea typeface="Calibri" panose="020F0502020204030204" pitchFamily="34" charset="0"/>
                <a:cs typeface="Calibri" panose="020F0502020204030204" pitchFamily="34" charset="0"/>
              </a:rPr>
              <a:t>الانترنت</a:t>
            </a:r>
            <a:endParaRPr lang="en-US" sz="1400" dirty="0">
              <a:ea typeface="Calibri" panose="020F0502020204030204" pitchFamily="34" charset="0"/>
              <a:cs typeface="Calibri" panose="020F0502020204030204" pitchFamily="34" charset="0"/>
            </a:endParaRPr>
          </a:p>
        </p:txBody>
      </p:sp>
      <p:sp>
        <p:nvSpPr>
          <p:cNvPr id="11" name="TextBox 10">
            <a:extLst>
              <a:ext uri="{FF2B5EF4-FFF2-40B4-BE49-F238E27FC236}">
                <a16:creationId xmlns:a16="http://schemas.microsoft.com/office/drawing/2014/main" id="{6E45CDC6-3183-E185-6C1E-A460B1E5332F}"/>
              </a:ext>
            </a:extLst>
          </p:cNvPr>
          <p:cNvSpPr txBox="1"/>
          <p:nvPr/>
        </p:nvSpPr>
        <p:spPr>
          <a:xfrm>
            <a:off x="8743289" y="3768054"/>
            <a:ext cx="1734375" cy="307777"/>
          </a:xfrm>
          <a:prstGeom prst="rect">
            <a:avLst/>
          </a:prstGeom>
          <a:solidFill>
            <a:srgbClr val="F5F5F5"/>
          </a:solidFill>
        </p:spPr>
        <p:txBody>
          <a:bodyPr wrap="square" rtlCol="0">
            <a:spAutoFit/>
          </a:bodyPr>
          <a:lstStyle/>
          <a:p>
            <a:pPr algn="r" rtl="1"/>
            <a:r>
              <a:rPr lang="ar-JO" sz="1400" dirty="0">
                <a:ea typeface="Calibri" panose="020F0502020204030204" pitchFamily="34" charset="0"/>
                <a:cs typeface="Calibri" panose="020F0502020204030204" pitchFamily="34" charset="0"/>
              </a:rPr>
              <a:t>وسائل التواصل الاجتماعي</a:t>
            </a:r>
            <a:endParaRPr lang="en-US" sz="1400" dirty="0">
              <a:ea typeface="Calibri" panose="020F0502020204030204" pitchFamily="34" charset="0"/>
              <a:cs typeface="Calibri" panose="020F0502020204030204" pitchFamily="34" charset="0"/>
            </a:endParaRPr>
          </a:p>
        </p:txBody>
      </p:sp>
      <p:sp>
        <p:nvSpPr>
          <p:cNvPr id="12" name="TextBox 11">
            <a:extLst>
              <a:ext uri="{FF2B5EF4-FFF2-40B4-BE49-F238E27FC236}">
                <a16:creationId xmlns:a16="http://schemas.microsoft.com/office/drawing/2014/main" id="{CDFDEB06-A54C-ADA0-BD01-794E20F797B4}"/>
              </a:ext>
            </a:extLst>
          </p:cNvPr>
          <p:cNvSpPr txBox="1"/>
          <p:nvPr/>
        </p:nvSpPr>
        <p:spPr>
          <a:xfrm>
            <a:off x="6574971" y="4730976"/>
            <a:ext cx="827315" cy="307777"/>
          </a:xfrm>
          <a:prstGeom prst="rect">
            <a:avLst/>
          </a:prstGeom>
          <a:solidFill>
            <a:srgbClr val="F5F5F5"/>
          </a:solidFill>
        </p:spPr>
        <p:txBody>
          <a:bodyPr wrap="square" rtlCol="0">
            <a:spAutoFit/>
          </a:bodyPr>
          <a:lstStyle/>
          <a:p>
            <a:pPr algn="r" rtl="1"/>
            <a:r>
              <a:rPr lang="ar-JO" sz="1400" dirty="0">
                <a:ea typeface="Calibri" panose="020F0502020204030204" pitchFamily="34" charset="0"/>
                <a:cs typeface="Calibri" panose="020F0502020204030204" pitchFamily="34" charset="0"/>
              </a:rPr>
              <a:t>التلفاز</a:t>
            </a:r>
            <a:endParaRPr lang="en-US" sz="1400" dirty="0">
              <a:ea typeface="Calibri" panose="020F0502020204030204" pitchFamily="34" charset="0"/>
              <a:cs typeface="Calibri" panose="020F0502020204030204" pitchFamily="34" charset="0"/>
            </a:endParaRPr>
          </a:p>
        </p:txBody>
      </p:sp>
      <p:sp>
        <p:nvSpPr>
          <p:cNvPr id="13" name="TextBox 12">
            <a:extLst>
              <a:ext uri="{FF2B5EF4-FFF2-40B4-BE49-F238E27FC236}">
                <a16:creationId xmlns:a16="http://schemas.microsoft.com/office/drawing/2014/main" id="{2624C85E-1270-59BE-610B-B120423F8210}"/>
              </a:ext>
            </a:extLst>
          </p:cNvPr>
          <p:cNvSpPr txBox="1"/>
          <p:nvPr/>
        </p:nvSpPr>
        <p:spPr>
          <a:xfrm>
            <a:off x="8882743" y="4762636"/>
            <a:ext cx="1018020" cy="307777"/>
          </a:xfrm>
          <a:prstGeom prst="rect">
            <a:avLst/>
          </a:prstGeom>
          <a:solidFill>
            <a:srgbClr val="F5F5F5"/>
          </a:solidFill>
        </p:spPr>
        <p:txBody>
          <a:bodyPr wrap="square" rtlCol="0">
            <a:spAutoFit/>
          </a:bodyPr>
          <a:lstStyle/>
          <a:p>
            <a:pPr algn="r" rtl="1"/>
            <a:r>
              <a:rPr lang="ar-JO" sz="1400" dirty="0">
                <a:ea typeface="Calibri" panose="020F0502020204030204" pitchFamily="34" charset="0"/>
                <a:cs typeface="Calibri" panose="020F0502020204030204" pitchFamily="34" charset="0"/>
              </a:rPr>
              <a:t>الحكومة</a:t>
            </a:r>
            <a:endParaRPr lang="en-US" sz="1400" dirty="0">
              <a:ea typeface="Calibri" panose="020F0502020204030204" pitchFamily="34" charset="0"/>
              <a:cs typeface="Calibri" panose="020F0502020204030204" pitchFamily="34" charset="0"/>
            </a:endParaRPr>
          </a:p>
        </p:txBody>
      </p:sp>
      <p:sp>
        <p:nvSpPr>
          <p:cNvPr id="14" name="TextBox 13">
            <a:extLst>
              <a:ext uri="{FF2B5EF4-FFF2-40B4-BE49-F238E27FC236}">
                <a16:creationId xmlns:a16="http://schemas.microsoft.com/office/drawing/2014/main" id="{FDF97BD1-476E-E43D-22B1-EE0629C74687}"/>
              </a:ext>
            </a:extLst>
          </p:cNvPr>
          <p:cNvSpPr txBox="1"/>
          <p:nvPr/>
        </p:nvSpPr>
        <p:spPr>
          <a:xfrm>
            <a:off x="6574971" y="5711974"/>
            <a:ext cx="1169783" cy="307777"/>
          </a:xfrm>
          <a:prstGeom prst="rect">
            <a:avLst/>
          </a:prstGeom>
          <a:solidFill>
            <a:srgbClr val="F5F5F5"/>
          </a:solidFill>
        </p:spPr>
        <p:txBody>
          <a:bodyPr wrap="square" rtlCol="0">
            <a:spAutoFit/>
          </a:bodyPr>
          <a:lstStyle/>
          <a:p>
            <a:pPr algn="r" rtl="1"/>
            <a:r>
              <a:rPr lang="ar-JO" sz="1400" dirty="0">
                <a:ea typeface="Calibri" panose="020F0502020204030204" pitchFamily="34" charset="0"/>
                <a:cs typeface="Calibri" panose="020F0502020204030204" pitchFamily="34" charset="0"/>
              </a:rPr>
              <a:t>الأقارب</a:t>
            </a:r>
            <a:endParaRPr lang="en-US" sz="1400" dirty="0">
              <a:ea typeface="Calibri" panose="020F0502020204030204" pitchFamily="34" charset="0"/>
              <a:cs typeface="Calibri" panose="020F0502020204030204" pitchFamily="34" charset="0"/>
            </a:endParaRPr>
          </a:p>
        </p:txBody>
      </p:sp>
      <p:sp>
        <p:nvSpPr>
          <p:cNvPr id="15" name="TextBox 14">
            <a:extLst>
              <a:ext uri="{FF2B5EF4-FFF2-40B4-BE49-F238E27FC236}">
                <a16:creationId xmlns:a16="http://schemas.microsoft.com/office/drawing/2014/main" id="{160D33DF-508B-2D18-AB99-6772D9ED765B}"/>
              </a:ext>
            </a:extLst>
          </p:cNvPr>
          <p:cNvSpPr txBox="1"/>
          <p:nvPr/>
        </p:nvSpPr>
        <p:spPr>
          <a:xfrm>
            <a:off x="8783161" y="5696916"/>
            <a:ext cx="827315" cy="307777"/>
          </a:xfrm>
          <a:prstGeom prst="rect">
            <a:avLst/>
          </a:prstGeom>
          <a:solidFill>
            <a:srgbClr val="F5F5F5"/>
          </a:solidFill>
        </p:spPr>
        <p:txBody>
          <a:bodyPr wrap="square" rtlCol="0">
            <a:spAutoFit/>
          </a:bodyPr>
          <a:lstStyle/>
          <a:p>
            <a:pPr algn="r" rtl="1"/>
            <a:r>
              <a:rPr lang="ar-JO" sz="1400" dirty="0">
                <a:ea typeface="Calibri" panose="020F0502020204030204" pitchFamily="34" charset="0"/>
                <a:cs typeface="Calibri" panose="020F0502020204030204" pitchFamily="34" charset="0"/>
              </a:rPr>
              <a:t>الراديو</a:t>
            </a:r>
            <a:endParaRPr lang="en-US" sz="1400" dirty="0">
              <a:ea typeface="Calibri" panose="020F0502020204030204" pitchFamily="34" charset="0"/>
              <a:cs typeface="Calibri" panose="020F0502020204030204" pitchFamily="34" charset="0"/>
            </a:endParaRPr>
          </a:p>
        </p:txBody>
      </p:sp>
      <p:sp>
        <p:nvSpPr>
          <p:cNvPr id="16" name="TextBox 15">
            <a:extLst>
              <a:ext uri="{FF2B5EF4-FFF2-40B4-BE49-F238E27FC236}">
                <a16:creationId xmlns:a16="http://schemas.microsoft.com/office/drawing/2014/main" id="{B3DA772C-BFAB-DB74-7D8C-83E1E6B74643}"/>
              </a:ext>
            </a:extLst>
          </p:cNvPr>
          <p:cNvSpPr txBox="1"/>
          <p:nvPr/>
        </p:nvSpPr>
        <p:spPr>
          <a:xfrm>
            <a:off x="6468704" y="6635646"/>
            <a:ext cx="1741714" cy="307777"/>
          </a:xfrm>
          <a:prstGeom prst="rect">
            <a:avLst/>
          </a:prstGeom>
          <a:solidFill>
            <a:srgbClr val="F5F5F5"/>
          </a:solidFill>
        </p:spPr>
        <p:txBody>
          <a:bodyPr wrap="square" rtlCol="0">
            <a:spAutoFit/>
          </a:bodyPr>
          <a:lstStyle/>
          <a:p>
            <a:pPr algn="ctr" rtl="1"/>
            <a:r>
              <a:rPr lang="ar-JO" sz="1400" dirty="0">
                <a:ea typeface="Calibri" panose="020F0502020204030204" pitchFamily="34" charset="0"/>
                <a:cs typeface="Calibri" panose="020F0502020204030204" pitchFamily="34" charset="0"/>
              </a:rPr>
              <a:t>وسائل الإعلام المطبوعة</a:t>
            </a:r>
            <a:endParaRPr lang="en-US" sz="1400" dirty="0">
              <a:ea typeface="Calibri" panose="020F0502020204030204" pitchFamily="34" charset="0"/>
              <a:cs typeface="Calibri" panose="020F0502020204030204" pitchFamily="34" charset="0"/>
            </a:endParaRPr>
          </a:p>
        </p:txBody>
      </p:sp>
      <p:sp>
        <p:nvSpPr>
          <p:cNvPr id="17" name="TextBox 16">
            <a:extLst>
              <a:ext uri="{FF2B5EF4-FFF2-40B4-BE49-F238E27FC236}">
                <a16:creationId xmlns:a16="http://schemas.microsoft.com/office/drawing/2014/main" id="{787A544B-6604-85DA-7026-368B8C516719}"/>
              </a:ext>
            </a:extLst>
          </p:cNvPr>
          <p:cNvSpPr txBox="1"/>
          <p:nvPr/>
        </p:nvSpPr>
        <p:spPr>
          <a:xfrm>
            <a:off x="6388875" y="7559318"/>
            <a:ext cx="1741714" cy="307777"/>
          </a:xfrm>
          <a:prstGeom prst="rect">
            <a:avLst/>
          </a:prstGeom>
          <a:solidFill>
            <a:srgbClr val="F5F5F5"/>
          </a:solidFill>
        </p:spPr>
        <p:txBody>
          <a:bodyPr wrap="square" rtlCol="0">
            <a:spAutoFit/>
          </a:bodyPr>
          <a:lstStyle/>
          <a:p>
            <a:pPr algn="ctr" rtl="1"/>
            <a:r>
              <a:rPr lang="ar-JO" sz="1400" dirty="0">
                <a:ea typeface="Calibri" panose="020F0502020204030204" pitchFamily="34" charset="0"/>
                <a:cs typeface="Calibri" panose="020F0502020204030204" pitchFamily="34" charset="0"/>
              </a:rPr>
              <a:t>رجال الدين</a:t>
            </a:r>
            <a:endParaRPr lang="en-US" sz="1400" dirty="0">
              <a:ea typeface="Calibri" panose="020F0502020204030204" pitchFamily="34" charset="0"/>
              <a:cs typeface="Calibri" panose="020F0502020204030204" pitchFamily="34" charset="0"/>
            </a:endParaRPr>
          </a:p>
        </p:txBody>
      </p:sp>
      <p:sp>
        <p:nvSpPr>
          <p:cNvPr id="18" name="TextBox 17">
            <a:extLst>
              <a:ext uri="{FF2B5EF4-FFF2-40B4-BE49-F238E27FC236}">
                <a16:creationId xmlns:a16="http://schemas.microsoft.com/office/drawing/2014/main" id="{59E1D2F1-761C-81FF-FB78-B937E75CF358}"/>
              </a:ext>
            </a:extLst>
          </p:cNvPr>
          <p:cNvSpPr txBox="1"/>
          <p:nvPr/>
        </p:nvSpPr>
        <p:spPr>
          <a:xfrm>
            <a:off x="11018374" y="6635645"/>
            <a:ext cx="2339829" cy="307777"/>
          </a:xfrm>
          <a:prstGeom prst="rect">
            <a:avLst/>
          </a:prstGeom>
          <a:solidFill>
            <a:srgbClr val="EF3C43"/>
          </a:solidFill>
        </p:spPr>
        <p:txBody>
          <a:bodyPr wrap="square" rtlCol="0">
            <a:spAutoFit/>
          </a:bodyPr>
          <a:lstStyle/>
          <a:p>
            <a:pPr algn="r" rtl="1"/>
            <a:r>
              <a:rPr lang="ar-JO" sz="1400" b="1" dirty="0">
                <a:solidFill>
                  <a:schemeClr val="bg2"/>
                </a:solidFill>
                <a:ea typeface="Calibri" panose="020F0502020204030204" pitchFamily="34" charset="0"/>
                <a:cs typeface="Calibri" panose="020F0502020204030204" pitchFamily="34" charset="0"/>
              </a:rPr>
              <a:t>أعمار المستجيبين</a:t>
            </a:r>
            <a:endParaRPr lang="en-US" sz="1400" b="1" dirty="0">
              <a:solidFill>
                <a:schemeClr val="bg2"/>
              </a:solidFill>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40103057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Text&#10;&#10;Description automatically generated">
            <a:extLst>
              <a:ext uri="{FF2B5EF4-FFF2-40B4-BE49-F238E27FC236}">
                <a16:creationId xmlns:a16="http://schemas.microsoft.com/office/drawing/2014/main" id="{FB6164C0-5DEE-0241-81B6-C8113B58F7ED}"/>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58295" y="2312988"/>
            <a:ext cx="7953025" cy="4295615"/>
          </a:xfrm>
          <a:prstGeom prst="rect">
            <a:avLst/>
          </a:prstGeom>
        </p:spPr>
      </p:pic>
      <p:pic>
        <p:nvPicPr>
          <p:cNvPr id="4" name="Picture 3" descr="Graphical user interface, text, application&#10;&#10;Description automatically generated">
            <a:extLst>
              <a:ext uri="{FF2B5EF4-FFF2-40B4-BE49-F238E27FC236}">
                <a16:creationId xmlns:a16="http://schemas.microsoft.com/office/drawing/2014/main" id="{34D76D23-AC8C-B144-8400-DE1660C6E973}"/>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58295" y="2312988"/>
            <a:ext cx="13447643" cy="7093991"/>
          </a:xfrm>
          <a:prstGeom prst="rect">
            <a:avLst/>
          </a:prstGeom>
        </p:spPr>
      </p:pic>
      <p:pic>
        <p:nvPicPr>
          <p:cNvPr id="11" name="Picture 10" descr="Graphical user interface, text, application, email&#10;&#10;Description automatically generated">
            <a:extLst>
              <a:ext uri="{FF2B5EF4-FFF2-40B4-BE49-F238E27FC236}">
                <a16:creationId xmlns:a16="http://schemas.microsoft.com/office/drawing/2014/main" id="{47E2DE14-DF07-FB48-86BE-4CA94AAFF085}"/>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558295" y="2312988"/>
            <a:ext cx="15367000" cy="7975600"/>
          </a:xfrm>
          <a:prstGeom prst="rect">
            <a:avLst/>
          </a:prstGeom>
        </p:spPr>
      </p:pic>
      <p:sp>
        <p:nvSpPr>
          <p:cNvPr id="6" name="TextBox 5">
            <a:extLst>
              <a:ext uri="{FF2B5EF4-FFF2-40B4-BE49-F238E27FC236}">
                <a16:creationId xmlns:a16="http://schemas.microsoft.com/office/drawing/2014/main" id="{AF226AAD-196C-8B41-B531-AD22CDC6825F}"/>
              </a:ext>
            </a:extLst>
          </p:cNvPr>
          <p:cNvSpPr txBox="1"/>
          <p:nvPr/>
        </p:nvSpPr>
        <p:spPr>
          <a:xfrm>
            <a:off x="558295" y="531256"/>
            <a:ext cx="13595855" cy="1485022"/>
          </a:xfrm>
          <a:prstGeom prst="rect">
            <a:avLst/>
          </a:prstGeom>
          <a:noFill/>
        </p:spPr>
        <p:txBody>
          <a:bodyPr wrap="square" rtlCol="0">
            <a:spAutoFit/>
          </a:bodyPr>
          <a:lstStyle/>
          <a:p>
            <a:pPr algn="r" rtl="1">
              <a:spcAft>
                <a:spcPts val="300"/>
              </a:spcAft>
            </a:pPr>
            <a:r>
              <a:rPr lang="ar-JO" sz="4400" b="1" dirty="0">
                <a:solidFill>
                  <a:schemeClr val="tx2"/>
                </a:solidFill>
                <a:ea typeface="Calibri" panose="020F0502020204030204" pitchFamily="34" charset="0"/>
                <a:cs typeface="Calibri" panose="020F0502020204030204" pitchFamily="34" charset="0"/>
              </a:rPr>
              <a:t>أدوات المشاركة المجتمعية اللازمة لدعم الإجراء رقم 2: </a:t>
            </a:r>
          </a:p>
          <a:p>
            <a:pPr algn="r" rtl="1">
              <a:spcAft>
                <a:spcPts val="300"/>
              </a:spcAft>
            </a:pPr>
            <a:r>
              <a:rPr lang="ar-JO" sz="4400" b="1" dirty="0">
                <a:solidFill>
                  <a:srgbClr val="FF0000"/>
                </a:solidFill>
                <a:ea typeface="Calibri" panose="020F0502020204030204" pitchFamily="34" charset="0"/>
                <a:cs typeface="Calibri" panose="020F0502020204030204" pitchFamily="34" charset="0"/>
              </a:rPr>
              <a:t>فهم احتياجات المجتمع وسياقه وقدراته</a:t>
            </a:r>
            <a:endParaRPr lang="ru-RU" sz="4400" b="1" dirty="0">
              <a:solidFill>
                <a:srgbClr val="FF0000"/>
              </a:solidFill>
              <a:ea typeface="Calibri" panose="020F0502020204030204" pitchFamily="34" charset="0"/>
              <a:cs typeface="Calibri" panose="020F0502020204030204" pitchFamily="34" charset="0"/>
            </a:endParaRPr>
          </a:p>
        </p:txBody>
      </p:sp>
      <p:pic>
        <p:nvPicPr>
          <p:cNvPr id="3" name="Picture 2" descr="Graphical user interface, text&#10;&#10;Description automatically generated">
            <a:extLst>
              <a:ext uri="{FF2B5EF4-FFF2-40B4-BE49-F238E27FC236}">
                <a16:creationId xmlns:a16="http://schemas.microsoft.com/office/drawing/2014/main" id="{2567AC0A-CD8A-3144-9761-4C207A70F38E}"/>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751620" y="2242318"/>
            <a:ext cx="15173675" cy="8046270"/>
          </a:xfrm>
          <a:prstGeom prst="rect">
            <a:avLst/>
          </a:prstGeom>
        </p:spPr>
      </p:pic>
      <p:sp>
        <p:nvSpPr>
          <p:cNvPr id="2" name="TextBox 1">
            <a:extLst>
              <a:ext uri="{FF2B5EF4-FFF2-40B4-BE49-F238E27FC236}">
                <a16:creationId xmlns:a16="http://schemas.microsoft.com/office/drawing/2014/main" id="{63250F0F-48E9-5641-26A3-B14C6A6A8EA0}"/>
              </a:ext>
            </a:extLst>
          </p:cNvPr>
          <p:cNvSpPr txBox="1"/>
          <p:nvPr/>
        </p:nvSpPr>
        <p:spPr>
          <a:xfrm>
            <a:off x="971549" y="2312988"/>
            <a:ext cx="14430375" cy="400110"/>
          </a:xfrm>
          <a:prstGeom prst="rect">
            <a:avLst/>
          </a:prstGeom>
          <a:solidFill>
            <a:schemeClr val="bg2"/>
          </a:solidFill>
        </p:spPr>
        <p:txBody>
          <a:bodyPr wrap="square" rtlCol="0">
            <a:spAutoFit/>
          </a:bodyPr>
          <a:lstStyle/>
          <a:p>
            <a:pPr algn="r" rtl="1"/>
            <a:r>
              <a:rPr lang="ar-JO" sz="2000" b="1" dirty="0">
                <a:solidFill>
                  <a:srgbClr val="FF0000"/>
                </a:solidFill>
                <a:ea typeface="Calibri" panose="020F0502020204030204" pitchFamily="34" charset="0"/>
                <a:cs typeface="Calibri" panose="020F0502020204030204" pitchFamily="34" charset="0"/>
              </a:rPr>
              <a:t>4. الجدول الزمني لتقييمات الطوارئ والروابط مع المشاركة المجتمعية والمساءلة</a:t>
            </a:r>
            <a:endParaRPr lang="en-US" sz="2000" b="1" dirty="0">
              <a:solidFill>
                <a:srgbClr val="FF0000"/>
              </a:solidFill>
              <a:ea typeface="Calibri" panose="020F0502020204030204" pitchFamily="34" charset="0"/>
              <a:cs typeface="Calibri" panose="020F0502020204030204" pitchFamily="34" charset="0"/>
            </a:endParaRPr>
          </a:p>
        </p:txBody>
      </p:sp>
      <p:sp>
        <p:nvSpPr>
          <p:cNvPr id="13" name="TextBox 12">
            <a:extLst>
              <a:ext uri="{FF2B5EF4-FFF2-40B4-BE49-F238E27FC236}">
                <a16:creationId xmlns:a16="http://schemas.microsoft.com/office/drawing/2014/main" id="{BCB9DA81-1CE7-7C1B-28B7-C3CE3BD367AE}"/>
              </a:ext>
            </a:extLst>
          </p:cNvPr>
          <p:cNvSpPr txBox="1"/>
          <p:nvPr/>
        </p:nvSpPr>
        <p:spPr>
          <a:xfrm>
            <a:off x="3518874" y="2926989"/>
            <a:ext cx="862549" cy="400110"/>
          </a:xfrm>
          <a:prstGeom prst="rect">
            <a:avLst/>
          </a:prstGeom>
          <a:solidFill>
            <a:schemeClr val="bg2"/>
          </a:solidFill>
        </p:spPr>
        <p:txBody>
          <a:bodyPr wrap="square" rtlCol="0">
            <a:spAutoFit/>
          </a:bodyPr>
          <a:lstStyle/>
          <a:p>
            <a:pPr algn="r" rtl="1"/>
            <a:r>
              <a:rPr lang="ar-JO" sz="2000" b="1" dirty="0">
                <a:solidFill>
                  <a:srgbClr val="FF0000"/>
                </a:solidFill>
                <a:ea typeface="Calibri" panose="020F0502020204030204" pitchFamily="34" charset="0"/>
                <a:cs typeface="Calibri" panose="020F0502020204030204" pitchFamily="34" charset="0"/>
              </a:rPr>
              <a:t>الحدث</a:t>
            </a:r>
            <a:endParaRPr lang="en-US" sz="2000" b="1" dirty="0">
              <a:solidFill>
                <a:srgbClr val="FF0000"/>
              </a:solidFill>
              <a:ea typeface="Calibri" panose="020F0502020204030204" pitchFamily="34" charset="0"/>
              <a:cs typeface="Calibri" panose="020F0502020204030204" pitchFamily="34" charset="0"/>
            </a:endParaRPr>
          </a:p>
        </p:txBody>
      </p:sp>
      <p:graphicFrame>
        <p:nvGraphicFramePr>
          <p:cNvPr id="17" name="Table 16">
            <a:extLst>
              <a:ext uri="{FF2B5EF4-FFF2-40B4-BE49-F238E27FC236}">
                <a16:creationId xmlns:a16="http://schemas.microsoft.com/office/drawing/2014/main" id="{0EAD13E6-9D43-0D46-5FE2-44149C05E498}"/>
              </a:ext>
            </a:extLst>
          </p:cNvPr>
          <p:cNvGraphicFramePr>
            <a:graphicFrameLocks noGrp="1"/>
          </p:cNvGraphicFramePr>
          <p:nvPr>
            <p:extLst>
              <p:ext uri="{D42A27DB-BD31-4B8C-83A1-F6EECF244321}">
                <p14:modId xmlns:p14="http://schemas.microsoft.com/office/powerpoint/2010/main" val="670315914"/>
              </p:ext>
            </p:extLst>
          </p:nvPr>
        </p:nvGraphicFramePr>
        <p:xfrm>
          <a:off x="971550" y="2926989"/>
          <a:ext cx="14430375" cy="7257000"/>
        </p:xfrm>
        <a:graphic>
          <a:graphicData uri="http://schemas.openxmlformats.org/drawingml/2006/table">
            <a:tbl>
              <a:tblPr firstRow="1" firstCol="1" bandRow="1"/>
              <a:tblGrid>
                <a:gridCol w="2438172">
                  <a:extLst>
                    <a:ext uri="{9D8B030D-6E8A-4147-A177-3AD203B41FA5}">
                      <a16:colId xmlns:a16="http://schemas.microsoft.com/office/drawing/2014/main" val="3894578025"/>
                    </a:ext>
                  </a:extLst>
                </a:gridCol>
                <a:gridCol w="2554158">
                  <a:extLst>
                    <a:ext uri="{9D8B030D-6E8A-4147-A177-3AD203B41FA5}">
                      <a16:colId xmlns:a16="http://schemas.microsoft.com/office/drawing/2014/main" val="4278872965"/>
                    </a:ext>
                  </a:extLst>
                </a:gridCol>
                <a:gridCol w="2776259">
                  <a:extLst>
                    <a:ext uri="{9D8B030D-6E8A-4147-A177-3AD203B41FA5}">
                      <a16:colId xmlns:a16="http://schemas.microsoft.com/office/drawing/2014/main" val="4142117599"/>
                    </a:ext>
                  </a:extLst>
                </a:gridCol>
                <a:gridCol w="2462850">
                  <a:extLst>
                    <a:ext uri="{9D8B030D-6E8A-4147-A177-3AD203B41FA5}">
                      <a16:colId xmlns:a16="http://schemas.microsoft.com/office/drawing/2014/main" val="2314896819"/>
                    </a:ext>
                  </a:extLst>
                </a:gridCol>
                <a:gridCol w="1226489">
                  <a:extLst>
                    <a:ext uri="{9D8B030D-6E8A-4147-A177-3AD203B41FA5}">
                      <a16:colId xmlns:a16="http://schemas.microsoft.com/office/drawing/2014/main" val="3330289013"/>
                    </a:ext>
                  </a:extLst>
                </a:gridCol>
                <a:gridCol w="2972447">
                  <a:extLst>
                    <a:ext uri="{9D8B030D-6E8A-4147-A177-3AD203B41FA5}">
                      <a16:colId xmlns:a16="http://schemas.microsoft.com/office/drawing/2014/main" val="3512271965"/>
                    </a:ext>
                  </a:extLst>
                </a:gridCol>
              </a:tblGrid>
              <a:tr h="549770">
                <a:tc>
                  <a:txBody>
                    <a:bodyPr/>
                    <a:lstStyle/>
                    <a:p>
                      <a:pPr marL="0" marR="0" algn="r" rtl="1">
                        <a:lnSpc>
                          <a:spcPct val="107000"/>
                        </a:lnSpc>
                        <a:spcBef>
                          <a:spcPts val="0"/>
                        </a:spcBef>
                        <a:spcAft>
                          <a:spcPts val="0"/>
                        </a:spcAft>
                      </a:pPr>
                      <a:r>
                        <a:rPr lang="ar-SA" sz="2400" b="1"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المرحلة الرابعة</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85000"/>
                      </a:schemeClr>
                    </a:solidFill>
                  </a:tcPr>
                </a:tc>
                <a:tc>
                  <a:txBody>
                    <a:bodyPr/>
                    <a:lstStyle/>
                    <a:p>
                      <a:pPr marL="0" marR="0" algn="r" rtl="1">
                        <a:lnSpc>
                          <a:spcPct val="107000"/>
                        </a:lnSpc>
                        <a:spcBef>
                          <a:spcPts val="0"/>
                        </a:spcBef>
                        <a:spcAft>
                          <a:spcPts val="0"/>
                        </a:spcAft>
                      </a:pPr>
                      <a:r>
                        <a:rPr lang="ar-SA" sz="2400" b="1"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المرحلة الثالثة</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85000"/>
                      </a:schemeClr>
                    </a:solidFill>
                  </a:tcPr>
                </a:tc>
                <a:tc>
                  <a:txBody>
                    <a:bodyPr/>
                    <a:lstStyle/>
                    <a:p>
                      <a:pPr marL="0" marR="0" algn="r" rtl="1">
                        <a:lnSpc>
                          <a:spcPct val="107000"/>
                        </a:lnSpc>
                        <a:spcBef>
                          <a:spcPts val="0"/>
                        </a:spcBef>
                        <a:spcAft>
                          <a:spcPts val="0"/>
                        </a:spcAft>
                      </a:pPr>
                      <a:r>
                        <a:rPr lang="ar-SA" sz="2400" b="1"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المرحلة الثانية</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85000"/>
                      </a:schemeClr>
                    </a:solidFill>
                  </a:tcPr>
                </a:tc>
                <a:tc>
                  <a:txBody>
                    <a:bodyPr/>
                    <a:lstStyle/>
                    <a:p>
                      <a:pPr marL="0" marR="0" algn="r" rtl="1">
                        <a:lnSpc>
                          <a:spcPct val="107000"/>
                        </a:lnSpc>
                        <a:spcBef>
                          <a:spcPts val="0"/>
                        </a:spcBef>
                        <a:spcAft>
                          <a:spcPts val="0"/>
                        </a:spcAft>
                      </a:pPr>
                      <a:r>
                        <a:rPr lang="ar-SA" sz="2400" b="1"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المرحلة الأولى</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85000"/>
                      </a:schemeClr>
                    </a:solidFill>
                  </a:tcPr>
                </a:tc>
                <a:tc>
                  <a:txBody>
                    <a:bodyPr/>
                    <a:lstStyle/>
                    <a:p>
                      <a:pPr marL="0" marR="0" algn="r" rtl="1">
                        <a:lnSpc>
                          <a:spcPct val="107000"/>
                        </a:lnSpc>
                        <a:spcBef>
                          <a:spcPts val="0"/>
                        </a:spcBef>
                        <a:spcAft>
                          <a:spcPts val="0"/>
                        </a:spcAft>
                      </a:pPr>
                      <a:r>
                        <a:rPr lang="ar-SA" sz="2400" b="1" kern="100">
                          <a:solidFill>
                            <a:srgbClr val="FF0000"/>
                          </a:solidFill>
                          <a:effectLst/>
                          <a:latin typeface="Calibri" panose="020F0502020204030204" pitchFamily="34" charset="0"/>
                          <a:ea typeface="Calibri" panose="020F0502020204030204" pitchFamily="34" charset="0"/>
                          <a:cs typeface="Calibri" panose="020F0502020204030204" pitchFamily="34" charset="0"/>
                        </a:rPr>
                        <a:t>الحدث</a:t>
                      </a:r>
                      <a:endParaRPr lang="en-US" sz="18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chemeClr val="bg2"/>
                    </a:solidFill>
                  </a:tcPr>
                </a:tc>
                <a:tc>
                  <a:txBody>
                    <a:bodyPr/>
                    <a:lstStyle/>
                    <a:p>
                      <a:pPr marL="0" marR="0" algn="r" rtl="1">
                        <a:lnSpc>
                          <a:spcPct val="107000"/>
                        </a:lnSpc>
                        <a:spcBef>
                          <a:spcPts val="0"/>
                        </a:spcBef>
                        <a:spcAft>
                          <a:spcPts val="0"/>
                        </a:spcAft>
                      </a:pPr>
                      <a:r>
                        <a:rPr lang="ar-SA" sz="2400" b="1"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قبل الكارثة</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85000"/>
                      </a:schemeClr>
                    </a:solidFill>
                  </a:tcPr>
                </a:tc>
                <a:extLst>
                  <a:ext uri="{0D108BD9-81ED-4DB2-BD59-A6C34878D82A}">
                    <a16:rowId xmlns:a16="http://schemas.microsoft.com/office/drawing/2014/main" val="3638453133"/>
                  </a:ext>
                </a:extLst>
              </a:tr>
              <a:tr h="549770">
                <a:tc>
                  <a:txBody>
                    <a:bodyPr/>
                    <a:lstStyle/>
                    <a:p>
                      <a:pPr marL="0" marR="0" algn="r" rtl="1">
                        <a:lnSpc>
                          <a:spcPct val="107000"/>
                        </a:lnSpc>
                        <a:spcBef>
                          <a:spcPts val="0"/>
                        </a:spcBef>
                        <a:spcAft>
                          <a:spcPts val="0"/>
                        </a:spcAft>
                      </a:pPr>
                      <a:r>
                        <a:rPr lang="ar-SA" sz="2000" b="1" kern="100">
                          <a:solidFill>
                            <a:srgbClr val="FF0000"/>
                          </a:solidFill>
                          <a:effectLst/>
                          <a:latin typeface="Calibri" panose="020F0502020204030204" pitchFamily="34" charset="0"/>
                          <a:ea typeface="Calibri" panose="020F0502020204030204" pitchFamily="34" charset="0"/>
                          <a:cs typeface="Calibri" panose="020F0502020204030204" pitchFamily="34" charset="0"/>
                        </a:rPr>
                        <a:t>الرصد</a:t>
                      </a:r>
                      <a:endParaRPr lang="en-US" sz="18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gn="r" rtl="1">
                        <a:lnSpc>
                          <a:spcPct val="107000"/>
                        </a:lnSpc>
                        <a:spcBef>
                          <a:spcPts val="0"/>
                        </a:spcBef>
                        <a:spcAft>
                          <a:spcPts val="0"/>
                        </a:spcAft>
                      </a:pPr>
                      <a:r>
                        <a:rPr lang="ar-SA" sz="2000" b="1" kern="100">
                          <a:solidFill>
                            <a:srgbClr val="FF0000"/>
                          </a:solidFill>
                          <a:effectLst/>
                          <a:latin typeface="Calibri" panose="020F0502020204030204" pitchFamily="34" charset="0"/>
                          <a:ea typeface="Calibri" panose="020F0502020204030204" pitchFamily="34" charset="0"/>
                          <a:cs typeface="Calibri" panose="020F0502020204030204" pitchFamily="34" charset="0"/>
                        </a:rPr>
                        <a:t>التقييم المتعمق</a:t>
                      </a:r>
                      <a:endParaRPr lang="en-US" sz="18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gn="r" rtl="1">
                        <a:lnSpc>
                          <a:spcPct val="107000"/>
                        </a:lnSpc>
                        <a:spcBef>
                          <a:spcPts val="0"/>
                        </a:spcBef>
                        <a:spcAft>
                          <a:spcPts val="0"/>
                        </a:spcAft>
                      </a:pPr>
                      <a:r>
                        <a:rPr lang="ar-SA" sz="2000" b="1" kern="100">
                          <a:solidFill>
                            <a:srgbClr val="FF0000"/>
                          </a:solidFill>
                          <a:effectLst/>
                          <a:latin typeface="Calibri" panose="020F0502020204030204" pitchFamily="34" charset="0"/>
                          <a:ea typeface="Calibri" panose="020F0502020204030204" pitchFamily="34" charset="0"/>
                          <a:cs typeface="Calibri" panose="020F0502020204030204" pitchFamily="34" charset="0"/>
                        </a:rPr>
                        <a:t>التقييم السريع</a:t>
                      </a:r>
                      <a:endParaRPr lang="en-US" sz="18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gn="r" rtl="1">
                        <a:lnSpc>
                          <a:spcPct val="107000"/>
                        </a:lnSpc>
                        <a:spcBef>
                          <a:spcPts val="0"/>
                        </a:spcBef>
                        <a:spcAft>
                          <a:spcPts val="0"/>
                        </a:spcAft>
                      </a:pPr>
                      <a:r>
                        <a:rPr lang="ar-SA" sz="2000" b="1" kern="100">
                          <a:solidFill>
                            <a:srgbClr val="FF0000"/>
                          </a:solidFill>
                          <a:effectLst/>
                          <a:latin typeface="Calibri" panose="020F0502020204030204" pitchFamily="34" charset="0"/>
                          <a:ea typeface="Calibri" panose="020F0502020204030204" pitchFamily="34" charset="0"/>
                          <a:cs typeface="Calibri" panose="020F0502020204030204" pitchFamily="34" charset="0"/>
                        </a:rPr>
                        <a:t>التقييم الابتدائي</a:t>
                      </a:r>
                      <a:endParaRPr lang="en-US" sz="18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gn="r" rtl="1">
                        <a:lnSpc>
                          <a:spcPct val="107000"/>
                        </a:lnSpc>
                        <a:spcBef>
                          <a:spcPts val="0"/>
                        </a:spcBef>
                        <a:spcAft>
                          <a:spcPts val="0"/>
                        </a:spcAft>
                      </a:pPr>
                      <a:r>
                        <a:rPr lang="en-US" sz="2000" kern="100">
                          <a:effectLst/>
                          <a:latin typeface="Calibri" panose="020F0502020204030204" pitchFamily="34" charset="0"/>
                          <a:ea typeface="Calibri" panose="020F0502020204030204" pitchFamily="34" charset="0"/>
                          <a:cs typeface="Calibri" panose="020F0502020204030204" pitchFamily="34" charset="0"/>
                        </a:rPr>
                        <a:t> </a:t>
                      </a:r>
                      <a:endParaRPr lang="en-US" sz="18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2"/>
                    </a:solidFill>
                  </a:tcPr>
                </a:tc>
                <a:tc>
                  <a:txBody>
                    <a:bodyPr/>
                    <a:lstStyle/>
                    <a:p>
                      <a:pPr marL="0" marR="0" algn="r" rtl="1">
                        <a:lnSpc>
                          <a:spcPct val="107000"/>
                        </a:lnSpc>
                        <a:spcBef>
                          <a:spcPts val="0"/>
                        </a:spcBef>
                        <a:spcAft>
                          <a:spcPts val="0"/>
                        </a:spcAft>
                      </a:pPr>
                      <a:r>
                        <a:rPr lang="ar-SA" sz="2000" b="1" kern="100">
                          <a:solidFill>
                            <a:srgbClr val="FF0000"/>
                          </a:solidFill>
                          <a:effectLst/>
                          <a:latin typeface="Calibri" panose="020F0502020204030204" pitchFamily="34" charset="0"/>
                          <a:ea typeface="Calibri" panose="020F0502020204030204" pitchFamily="34" charset="0"/>
                          <a:cs typeface="Calibri" panose="020F0502020204030204" pitchFamily="34" charset="0"/>
                        </a:rPr>
                        <a:t>تقييم المخاطر</a:t>
                      </a:r>
                      <a:endParaRPr lang="en-US" sz="18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extLst>
                  <a:ext uri="{0D108BD9-81ED-4DB2-BD59-A6C34878D82A}">
                    <a16:rowId xmlns:a16="http://schemas.microsoft.com/office/drawing/2014/main" val="1504849434"/>
                  </a:ext>
                </a:extLst>
              </a:tr>
              <a:tr h="549770">
                <a:tc>
                  <a:txBody>
                    <a:bodyPr/>
                    <a:lstStyle/>
                    <a:p>
                      <a:pPr marL="0" marR="0" algn="r" rtl="1">
                        <a:lnSpc>
                          <a:spcPct val="107000"/>
                        </a:lnSpc>
                        <a:spcBef>
                          <a:spcPts val="0"/>
                        </a:spcBef>
                        <a:spcAft>
                          <a:spcPts val="0"/>
                        </a:spcAft>
                      </a:pPr>
                      <a:r>
                        <a:rPr lang="ar-SA" sz="2000" kern="100">
                          <a:effectLst/>
                          <a:latin typeface="Calibri" panose="020F0502020204030204" pitchFamily="34" charset="0"/>
                          <a:ea typeface="Calibri" panose="020F0502020204030204" pitchFamily="34" charset="0"/>
                          <a:cs typeface="Calibri" panose="020F0502020204030204" pitchFamily="34" charset="0"/>
                        </a:rPr>
                        <a:t>خلال تنفيذ العملية</a:t>
                      </a:r>
                      <a:endParaRPr lang="en-US" sz="18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gn="r" rtl="1">
                        <a:lnSpc>
                          <a:spcPct val="107000"/>
                        </a:lnSpc>
                        <a:spcBef>
                          <a:spcPts val="0"/>
                        </a:spcBef>
                        <a:spcAft>
                          <a:spcPts val="0"/>
                        </a:spcAft>
                      </a:pPr>
                      <a:r>
                        <a:rPr lang="ar-SA" sz="2000" kern="100">
                          <a:effectLst/>
                          <a:latin typeface="Calibri" panose="020F0502020204030204" pitchFamily="34" charset="0"/>
                          <a:ea typeface="Calibri" panose="020F0502020204030204" pitchFamily="34" charset="0"/>
                          <a:cs typeface="Calibri" panose="020F0502020204030204" pitchFamily="34" charset="0"/>
                        </a:rPr>
                        <a:t>خلال 40 يوم</a:t>
                      </a:r>
                      <a:endParaRPr lang="en-US" sz="18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gn="r" rtl="1">
                        <a:lnSpc>
                          <a:spcPct val="107000"/>
                        </a:lnSpc>
                        <a:spcBef>
                          <a:spcPts val="0"/>
                        </a:spcBef>
                        <a:spcAft>
                          <a:spcPts val="0"/>
                        </a:spcAft>
                      </a:pPr>
                      <a:r>
                        <a:rPr lang="ar-SA" sz="2000" kern="100">
                          <a:effectLst/>
                          <a:latin typeface="Calibri" panose="020F0502020204030204" pitchFamily="34" charset="0"/>
                          <a:ea typeface="Calibri" panose="020F0502020204030204" pitchFamily="34" charset="0"/>
                          <a:cs typeface="Calibri" panose="020F0502020204030204" pitchFamily="34" charset="0"/>
                        </a:rPr>
                        <a:t>خلال الـ 14 يوم الأولى </a:t>
                      </a:r>
                      <a:endParaRPr lang="en-US" sz="18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gn="r" rtl="1">
                        <a:lnSpc>
                          <a:spcPct val="107000"/>
                        </a:lnSpc>
                        <a:spcBef>
                          <a:spcPts val="0"/>
                        </a:spcBef>
                        <a:spcAft>
                          <a:spcPts val="0"/>
                        </a:spcAft>
                      </a:pPr>
                      <a:r>
                        <a:rPr lang="ar-SA" sz="2000" kern="100">
                          <a:effectLst/>
                          <a:latin typeface="Calibri" panose="020F0502020204030204" pitchFamily="34" charset="0"/>
                          <a:ea typeface="Calibri" panose="020F0502020204030204" pitchFamily="34" charset="0"/>
                          <a:cs typeface="Calibri" panose="020F0502020204030204" pitchFamily="34" charset="0"/>
                        </a:rPr>
                        <a:t>خلال الـ48 ساعة الأولى</a:t>
                      </a:r>
                      <a:endParaRPr lang="en-US" sz="18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gn="r" rtl="1">
                        <a:lnSpc>
                          <a:spcPct val="107000"/>
                        </a:lnSpc>
                        <a:spcBef>
                          <a:spcPts val="0"/>
                        </a:spcBef>
                        <a:spcAft>
                          <a:spcPts val="0"/>
                        </a:spcAft>
                      </a:pPr>
                      <a:r>
                        <a:rPr lang="en-US" sz="2800" kern="100">
                          <a:effectLst/>
                          <a:latin typeface="Calibri" panose="020F0502020204030204" pitchFamily="34" charset="0"/>
                          <a:ea typeface="Calibri" panose="020F0502020204030204" pitchFamily="34" charset="0"/>
                          <a:cs typeface="Calibri" panose="020F0502020204030204" pitchFamily="34" charset="0"/>
                        </a:rPr>
                        <a:t> </a:t>
                      </a:r>
                      <a:endParaRPr lang="en-US" sz="18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2"/>
                    </a:solidFill>
                  </a:tcPr>
                </a:tc>
                <a:tc>
                  <a:txBody>
                    <a:bodyPr/>
                    <a:lstStyle/>
                    <a:p>
                      <a:pPr marL="0" marR="0" algn="r" rtl="1">
                        <a:lnSpc>
                          <a:spcPct val="107000"/>
                        </a:lnSpc>
                        <a:spcBef>
                          <a:spcPts val="0"/>
                        </a:spcBef>
                        <a:spcAft>
                          <a:spcPts val="0"/>
                        </a:spcAft>
                      </a:pPr>
                      <a:r>
                        <a:rPr lang="en-US" sz="2800" kern="100">
                          <a:effectLst/>
                          <a:latin typeface="Calibri" panose="020F0502020204030204" pitchFamily="34" charset="0"/>
                          <a:ea typeface="Calibri" panose="020F0502020204030204" pitchFamily="34" charset="0"/>
                          <a:cs typeface="Calibri" panose="020F0502020204030204" pitchFamily="34" charset="0"/>
                        </a:rPr>
                        <a:t> </a:t>
                      </a:r>
                      <a:endParaRPr lang="en-US" sz="18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extLst>
                  <a:ext uri="{0D108BD9-81ED-4DB2-BD59-A6C34878D82A}">
                    <a16:rowId xmlns:a16="http://schemas.microsoft.com/office/drawing/2014/main" val="2033945266"/>
                  </a:ext>
                </a:extLst>
              </a:tr>
              <a:tr h="657968">
                <a:tc>
                  <a:txBody>
                    <a:bodyPr/>
                    <a:lstStyle/>
                    <a:p>
                      <a:pPr marL="0" marR="0" algn="r" rtl="1">
                        <a:lnSpc>
                          <a:spcPct val="107000"/>
                        </a:lnSpc>
                        <a:spcBef>
                          <a:spcPts val="0"/>
                        </a:spcBef>
                        <a:spcAft>
                          <a:spcPts val="0"/>
                        </a:spcAft>
                      </a:pPr>
                      <a:r>
                        <a:rPr lang="ar-SA" sz="1400" kern="100">
                          <a:effectLst/>
                          <a:latin typeface="Calibri" panose="020F0502020204030204" pitchFamily="34" charset="0"/>
                          <a:ea typeface="Calibri" panose="020F0502020204030204" pitchFamily="34" charset="0"/>
                          <a:cs typeface="Calibri" panose="020F0502020204030204" pitchFamily="34" charset="0"/>
                        </a:rPr>
                        <a:t>تستخدم المعلومات في تغذية </a:t>
                      </a:r>
                      <a:r>
                        <a:rPr lang="ar-SA" sz="1400" b="1" kern="100">
                          <a:effectLst/>
                          <a:latin typeface="Calibri" panose="020F0502020204030204" pitchFamily="34" charset="0"/>
                          <a:ea typeface="Calibri" panose="020F0502020204030204" pitchFamily="34" charset="0"/>
                          <a:cs typeface="Calibri" panose="020F0502020204030204" pitchFamily="34" charset="0"/>
                        </a:rPr>
                        <a:t>تحديثات الرصدوخطط التنفيذ وتحديث العملية</a:t>
                      </a:r>
                      <a:endParaRPr lang="en-US" sz="18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gn="r" rtl="1">
                        <a:lnSpc>
                          <a:spcPct val="107000"/>
                        </a:lnSpc>
                        <a:spcBef>
                          <a:spcPts val="0"/>
                        </a:spcBef>
                        <a:spcAft>
                          <a:spcPts val="0"/>
                        </a:spcAft>
                      </a:pPr>
                      <a:r>
                        <a:rPr lang="ar-SA" sz="1400" kern="100">
                          <a:effectLst/>
                          <a:latin typeface="Calibri" panose="020F0502020204030204" pitchFamily="34" charset="0"/>
                          <a:ea typeface="Calibri" panose="020F0502020204030204" pitchFamily="34" charset="0"/>
                          <a:cs typeface="Calibri" panose="020F0502020204030204" pitchFamily="34" charset="0"/>
                        </a:rPr>
                        <a:t>تستخدم المعلومات لتغذية </a:t>
                      </a:r>
                      <a:r>
                        <a:rPr lang="ar-SA" sz="1400" b="1" kern="100">
                          <a:effectLst/>
                          <a:latin typeface="Calibri" panose="020F0502020204030204" pitchFamily="34" charset="0"/>
                          <a:ea typeface="Calibri" panose="020F0502020204030204" pitchFamily="34" charset="0"/>
                          <a:cs typeface="Calibri" panose="020F0502020204030204" pitchFamily="34" charset="0"/>
                        </a:rPr>
                        <a:t>استراتيجية التشغيل</a:t>
                      </a:r>
                      <a:r>
                        <a:rPr lang="ar-SA" sz="1400" kern="100">
                          <a:effectLst/>
                          <a:latin typeface="Calibri" panose="020F0502020204030204" pitchFamily="34" charset="0"/>
                          <a:ea typeface="Calibri" panose="020F0502020204030204" pitchFamily="34" charset="0"/>
                          <a:cs typeface="Calibri" panose="020F0502020204030204" pitchFamily="34" charset="0"/>
                        </a:rPr>
                        <a:t> المعدلة </a:t>
                      </a:r>
                      <a:r>
                        <a:rPr lang="ar-SA" sz="1400" b="1" kern="100">
                          <a:effectLst/>
                          <a:latin typeface="Calibri" panose="020F0502020204030204" pitchFamily="34" charset="0"/>
                          <a:ea typeface="Calibri" panose="020F0502020204030204" pitchFamily="34" charset="0"/>
                          <a:cs typeface="Calibri" panose="020F0502020204030204" pitchFamily="34" charset="0"/>
                        </a:rPr>
                        <a:t>وخطة التنفيذ</a:t>
                      </a:r>
                      <a:r>
                        <a:rPr lang="ar-SA" sz="1400" kern="100">
                          <a:effectLst/>
                          <a:latin typeface="Calibri" panose="020F0502020204030204" pitchFamily="34" charset="0"/>
                          <a:ea typeface="Calibri" panose="020F0502020204030204" pitchFamily="34" charset="0"/>
                          <a:cs typeface="Calibri" panose="020F0502020204030204" pitchFamily="34" charset="0"/>
                        </a:rPr>
                        <a:t> </a:t>
                      </a:r>
                      <a:r>
                        <a:rPr lang="ar-SA" sz="1400" b="1" kern="100">
                          <a:effectLst/>
                          <a:latin typeface="Calibri" panose="020F0502020204030204" pitchFamily="34" charset="0"/>
                          <a:ea typeface="Calibri" panose="020F0502020204030204" pitchFamily="34" charset="0"/>
                          <a:cs typeface="Calibri" panose="020F0502020204030204" pitchFamily="34" charset="0"/>
                        </a:rPr>
                        <a:t>وتحديث العملية 2 </a:t>
                      </a:r>
                      <a:endParaRPr lang="en-US" sz="18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gn="r" rtl="1">
                        <a:lnSpc>
                          <a:spcPct val="107000"/>
                        </a:lnSpc>
                        <a:spcBef>
                          <a:spcPts val="0"/>
                        </a:spcBef>
                        <a:spcAft>
                          <a:spcPts val="0"/>
                        </a:spcAft>
                      </a:pPr>
                      <a:r>
                        <a:rPr lang="ar-SA" sz="1400" kern="100">
                          <a:effectLst/>
                          <a:latin typeface="Calibri" panose="020F0502020204030204" pitchFamily="34" charset="0"/>
                          <a:ea typeface="Calibri" panose="020F0502020204030204" pitchFamily="34" charset="0"/>
                          <a:cs typeface="Calibri" panose="020F0502020204030204" pitchFamily="34" charset="0"/>
                        </a:rPr>
                        <a:t>تستخدم المعلومات لتغذية </a:t>
                      </a:r>
                      <a:r>
                        <a:rPr lang="ar-SA" sz="1400" b="1" kern="100">
                          <a:effectLst/>
                          <a:latin typeface="Calibri" panose="020F0502020204030204" pitchFamily="34" charset="0"/>
                          <a:ea typeface="Calibri" panose="020F0502020204030204" pitchFamily="34" charset="0"/>
                          <a:cs typeface="Calibri" panose="020F0502020204030204" pitchFamily="34" charset="0"/>
                        </a:rPr>
                        <a:t>استراتيجية التشغيل</a:t>
                      </a:r>
                      <a:r>
                        <a:rPr lang="ar-SA" sz="1400" kern="100">
                          <a:effectLst/>
                          <a:latin typeface="Calibri" panose="020F0502020204030204" pitchFamily="34" charset="0"/>
                          <a:ea typeface="Calibri" panose="020F0502020204030204" pitchFamily="34" charset="0"/>
                          <a:cs typeface="Calibri" panose="020F0502020204030204" pitchFamily="34" charset="0"/>
                        </a:rPr>
                        <a:t> المعدلة </a:t>
                      </a:r>
                      <a:r>
                        <a:rPr lang="ar-SA" sz="1400" b="1" kern="100">
                          <a:effectLst/>
                          <a:latin typeface="Calibri" panose="020F0502020204030204" pitchFamily="34" charset="0"/>
                          <a:ea typeface="Calibri" panose="020F0502020204030204" pitchFamily="34" charset="0"/>
                          <a:cs typeface="Calibri" panose="020F0502020204030204" pitchFamily="34" charset="0"/>
                        </a:rPr>
                        <a:t>وخطة التنفيذ</a:t>
                      </a:r>
                      <a:r>
                        <a:rPr lang="ar-SA" sz="1400" kern="100">
                          <a:effectLst/>
                          <a:latin typeface="Calibri" panose="020F0502020204030204" pitchFamily="34" charset="0"/>
                          <a:ea typeface="Calibri" panose="020F0502020204030204" pitchFamily="34" charset="0"/>
                          <a:cs typeface="Calibri" panose="020F0502020204030204" pitchFamily="34" charset="0"/>
                        </a:rPr>
                        <a:t> </a:t>
                      </a:r>
                      <a:r>
                        <a:rPr lang="ar-SA" sz="1400" b="1" kern="100">
                          <a:effectLst/>
                          <a:latin typeface="Calibri" panose="020F0502020204030204" pitchFamily="34" charset="0"/>
                          <a:ea typeface="Calibri" panose="020F0502020204030204" pitchFamily="34" charset="0"/>
                          <a:cs typeface="Calibri" panose="020F0502020204030204" pitchFamily="34" charset="0"/>
                        </a:rPr>
                        <a:t>وتحديث العملية </a:t>
                      </a:r>
                      <a:endParaRPr lang="en-US" sz="18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gn="r" rtl="1">
                        <a:lnSpc>
                          <a:spcPct val="107000"/>
                        </a:lnSpc>
                        <a:spcBef>
                          <a:spcPts val="0"/>
                        </a:spcBef>
                        <a:spcAft>
                          <a:spcPts val="0"/>
                        </a:spcAft>
                      </a:pPr>
                      <a:r>
                        <a:rPr lang="ar-SA" sz="1400" kern="100" dirty="0">
                          <a:effectLst/>
                          <a:latin typeface="Calibri" panose="020F0502020204030204" pitchFamily="34" charset="0"/>
                          <a:ea typeface="Calibri" panose="020F0502020204030204" pitchFamily="34" charset="0"/>
                          <a:cs typeface="Calibri" panose="020F0502020204030204" pitchFamily="34" charset="0"/>
                        </a:rPr>
                        <a:t>تُغذي المعلومات </a:t>
                      </a:r>
                      <a:r>
                        <a:rPr lang="ar-SA" sz="1400" b="1" kern="100" dirty="0">
                          <a:effectLst/>
                          <a:latin typeface="Calibri" panose="020F0502020204030204" pitchFamily="34" charset="0"/>
                          <a:ea typeface="Calibri" panose="020F0502020204030204" pitchFamily="34" charset="0"/>
                          <a:cs typeface="Calibri" panose="020F0502020204030204" pitchFamily="34" charset="0"/>
                        </a:rPr>
                        <a:t>نداء الطوارئ</a:t>
                      </a:r>
                      <a:r>
                        <a:rPr lang="ar-SA" sz="1400" kern="100" dirty="0">
                          <a:effectLst/>
                          <a:latin typeface="Calibri" panose="020F0502020204030204" pitchFamily="34" charset="0"/>
                          <a:ea typeface="Calibri" panose="020F0502020204030204" pitchFamily="34" charset="0"/>
                          <a:cs typeface="Calibri" panose="020F0502020204030204" pitchFamily="34" charset="0"/>
                        </a:rPr>
                        <a:t> أو</a:t>
                      </a:r>
                      <a:r>
                        <a:rPr lang="ar-SA" sz="1400" b="1" kern="100" dirty="0">
                          <a:effectLst/>
                          <a:latin typeface="Calibri" panose="020F0502020204030204" pitchFamily="34" charset="0"/>
                          <a:ea typeface="Calibri" panose="020F0502020204030204" pitchFamily="34" charset="0"/>
                          <a:cs typeface="Calibri" panose="020F0502020204030204" pitchFamily="34" charset="0"/>
                        </a:rPr>
                        <a:t> صندوق الطوارئ لل</a:t>
                      </a:r>
                      <a:r>
                        <a:rPr lang="ar-JO" sz="1400" b="1" kern="100" dirty="0">
                          <a:effectLst/>
                          <a:latin typeface="Calibri" panose="020F0502020204030204" pitchFamily="34" charset="0"/>
                          <a:ea typeface="Calibri" panose="020F0502020204030204" pitchFamily="34" charset="0"/>
                          <a:cs typeface="Calibri" panose="020F0502020204030204" pitchFamily="34" charset="0"/>
                        </a:rPr>
                        <a:t>إ</a:t>
                      </a:r>
                      <a:r>
                        <a:rPr lang="ar-SA" sz="1400" b="1" kern="100" dirty="0">
                          <a:effectLst/>
                          <a:latin typeface="Calibri" panose="020F0502020204030204" pitchFamily="34" charset="0"/>
                          <a:ea typeface="Calibri" panose="020F0502020204030204" pitchFamily="34" charset="0"/>
                          <a:cs typeface="Calibri" panose="020F0502020204030204" pitchFamily="34" charset="0"/>
                        </a:rPr>
                        <a:t>ستجابة للكوارث</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gn="r" rtl="1">
                        <a:lnSpc>
                          <a:spcPct val="107000"/>
                        </a:lnSpc>
                        <a:spcBef>
                          <a:spcPts val="0"/>
                        </a:spcBef>
                        <a:spcAft>
                          <a:spcPts val="0"/>
                        </a:spcAft>
                      </a:pPr>
                      <a:r>
                        <a:rPr lang="en-US" sz="2800" kern="100" dirty="0">
                          <a:effectLst/>
                          <a:latin typeface="Calibri" panose="020F0502020204030204" pitchFamily="34" charset="0"/>
                          <a:ea typeface="Calibri" panose="020F0502020204030204" pitchFamily="34" charset="0"/>
                          <a:cs typeface="Calibri" panose="020F0502020204030204" pitchFamily="34" charset="0"/>
                        </a:rPr>
                        <a:t> </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2"/>
                    </a:solidFill>
                  </a:tcPr>
                </a:tc>
                <a:tc>
                  <a:txBody>
                    <a:bodyPr/>
                    <a:lstStyle/>
                    <a:p>
                      <a:pPr marL="0" marR="0" algn="r" rtl="1">
                        <a:lnSpc>
                          <a:spcPct val="107000"/>
                        </a:lnSpc>
                        <a:spcBef>
                          <a:spcPts val="0"/>
                        </a:spcBef>
                        <a:spcAft>
                          <a:spcPts val="0"/>
                        </a:spcAft>
                      </a:pPr>
                      <a:r>
                        <a:rPr lang="ar-JO" sz="2000" kern="100">
                          <a:effectLst/>
                          <a:latin typeface="Calibri" panose="020F0502020204030204" pitchFamily="34" charset="0"/>
                          <a:ea typeface="Calibri" panose="020F0502020204030204" pitchFamily="34" charset="0"/>
                          <a:cs typeface="Calibri" panose="020F0502020204030204" pitchFamily="34" charset="0"/>
                        </a:rPr>
                        <a:t>تُغذي المعلومات </a:t>
                      </a:r>
                      <a:r>
                        <a:rPr lang="ar-JO" sz="2000" b="1" kern="100">
                          <a:effectLst/>
                          <a:latin typeface="Calibri" panose="020F0502020204030204" pitchFamily="34" charset="0"/>
                          <a:ea typeface="Calibri" panose="020F0502020204030204" pitchFamily="34" charset="0"/>
                          <a:cs typeface="Calibri" panose="020F0502020204030204" pitchFamily="34" charset="0"/>
                        </a:rPr>
                        <a:t>خطط الطوارئ</a:t>
                      </a:r>
                      <a:endParaRPr lang="en-US" sz="18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extLst>
                  <a:ext uri="{0D108BD9-81ED-4DB2-BD59-A6C34878D82A}">
                    <a16:rowId xmlns:a16="http://schemas.microsoft.com/office/drawing/2014/main" val="3595900216"/>
                  </a:ext>
                </a:extLst>
              </a:tr>
              <a:tr h="2028925">
                <a:tc>
                  <a:txBody>
                    <a:bodyPr/>
                    <a:lstStyle/>
                    <a:p>
                      <a:pPr marL="0" marR="0" algn="r" rtl="1">
                        <a:lnSpc>
                          <a:spcPct val="107000"/>
                        </a:lnSpc>
                        <a:spcBef>
                          <a:spcPts val="0"/>
                        </a:spcBef>
                        <a:spcAft>
                          <a:spcPts val="0"/>
                        </a:spcAft>
                      </a:pPr>
                      <a:r>
                        <a:rPr lang="ar-SA" sz="1400" b="1" kern="100">
                          <a:effectLst/>
                          <a:latin typeface="Calibri" panose="020F0502020204030204" pitchFamily="34" charset="0"/>
                          <a:ea typeface="Calibri" panose="020F0502020204030204" pitchFamily="34" charset="0"/>
                          <a:cs typeface="Calibri" panose="020F0502020204030204" pitchFamily="34" charset="0"/>
                        </a:rPr>
                        <a:t>الطرق الأكثر جدوى في جمع البيانات:</a:t>
                      </a:r>
                      <a:endParaRPr lang="en-US" sz="1800" kern="10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ar-SA" sz="1400" kern="100">
                          <a:effectLst/>
                          <a:latin typeface="Calibri" panose="020F0502020204030204" pitchFamily="34" charset="0"/>
                          <a:ea typeface="Calibri" panose="020F0502020204030204" pitchFamily="34" charset="0"/>
                          <a:cs typeface="Calibri" panose="020F0502020204030204" pitchFamily="34" charset="0"/>
                        </a:rPr>
                        <a:t>البيانات الثانوية</a:t>
                      </a:r>
                      <a:endParaRPr lang="en-US" sz="1800" kern="100">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ar-SA" sz="1400" kern="100">
                          <a:effectLst/>
                          <a:latin typeface="Calibri" panose="020F0502020204030204" pitchFamily="34" charset="0"/>
                          <a:ea typeface="Calibri" panose="020F0502020204030204" pitchFamily="34" charset="0"/>
                          <a:cs typeface="Calibri" panose="020F0502020204030204" pitchFamily="34" charset="0"/>
                        </a:rPr>
                        <a:t>الملاحظة المباشرة</a:t>
                      </a:r>
                      <a:endParaRPr lang="en-US" sz="1800" kern="100">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ar-SA" sz="1400" kern="100">
                          <a:effectLst/>
                          <a:latin typeface="Calibri" panose="020F0502020204030204" pitchFamily="34" charset="0"/>
                          <a:ea typeface="Calibri" panose="020F0502020204030204" pitchFamily="34" charset="0"/>
                          <a:cs typeface="Calibri" panose="020F0502020204030204" pitchFamily="34" charset="0"/>
                        </a:rPr>
                        <a:t>مقابلة مقدمي المعلومات الرئيسيين</a:t>
                      </a:r>
                      <a:endParaRPr lang="en-US" sz="1800" kern="100">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ar-SA" sz="1400" kern="100">
                          <a:effectLst/>
                          <a:latin typeface="Calibri" panose="020F0502020204030204" pitchFamily="34" charset="0"/>
                          <a:ea typeface="Calibri" panose="020F0502020204030204" pitchFamily="34" charset="0"/>
                          <a:cs typeface="Calibri" panose="020F0502020204030204" pitchFamily="34" charset="0"/>
                        </a:rPr>
                        <a:t>حلقات المناقشة المركزة</a:t>
                      </a:r>
                      <a:endParaRPr lang="en-US" sz="1800" kern="100">
                        <a:effectLst/>
                        <a:latin typeface="Calibri" panose="020F0502020204030204" pitchFamily="34" charset="0"/>
                        <a:ea typeface="Calibri" panose="020F0502020204030204" pitchFamily="34" charset="0"/>
                        <a:cs typeface="Calibri" panose="020F0502020204030204" pitchFamily="34" charset="0"/>
                      </a:endParaRPr>
                    </a:p>
                    <a:p>
                      <a:pPr marL="0" marR="0" algn="r" rtl="1">
                        <a:lnSpc>
                          <a:spcPct val="107000"/>
                        </a:lnSpc>
                        <a:spcBef>
                          <a:spcPts val="0"/>
                        </a:spcBef>
                        <a:spcAft>
                          <a:spcPts val="0"/>
                        </a:spcAft>
                      </a:pPr>
                      <a:r>
                        <a:rPr lang="ar-SA" sz="1400" kern="100">
                          <a:effectLst/>
                          <a:latin typeface="Calibri" panose="020F0502020204030204" pitchFamily="34" charset="0"/>
                          <a:ea typeface="Calibri" panose="020F0502020204030204" pitchFamily="34" charset="0"/>
                          <a:cs typeface="Calibri" panose="020F0502020204030204" pitchFamily="34" charset="0"/>
                        </a:rPr>
                        <a:t>الاستطلاعات الممنهجة</a:t>
                      </a:r>
                      <a:endParaRPr lang="en-US" sz="1800" kern="10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ar-SA" sz="1400" kern="100">
                          <a:effectLst/>
                          <a:latin typeface="Calibri" panose="020F0502020204030204" pitchFamily="34" charset="0"/>
                          <a:ea typeface="Calibri" panose="020F0502020204030204" pitchFamily="34" charset="0"/>
                          <a:cs typeface="Calibri" panose="020F0502020204030204" pitchFamily="34" charset="0"/>
                        </a:rPr>
                        <a:t>قنوات التغذية الراجعة المجتمعية</a:t>
                      </a:r>
                      <a:endParaRPr lang="en-US" sz="1800" kern="1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gn="r" rtl="1">
                        <a:lnSpc>
                          <a:spcPct val="107000"/>
                        </a:lnSpc>
                        <a:spcBef>
                          <a:spcPts val="0"/>
                        </a:spcBef>
                        <a:spcAft>
                          <a:spcPts val="0"/>
                        </a:spcAft>
                      </a:pPr>
                      <a:r>
                        <a:rPr lang="ar-SA" sz="1400" b="1" kern="100">
                          <a:effectLst/>
                          <a:latin typeface="Calibri" panose="020F0502020204030204" pitchFamily="34" charset="0"/>
                          <a:ea typeface="Calibri" panose="020F0502020204030204" pitchFamily="34" charset="0"/>
                          <a:cs typeface="Calibri" panose="020F0502020204030204" pitchFamily="34" charset="0"/>
                        </a:rPr>
                        <a:t>الطرق الأكثر جدوى في جمع البيانات:</a:t>
                      </a:r>
                      <a:endParaRPr lang="en-US" sz="1800" kern="10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ar-SA" sz="1400" kern="100">
                          <a:effectLst/>
                          <a:latin typeface="Calibri" panose="020F0502020204030204" pitchFamily="34" charset="0"/>
                          <a:ea typeface="Calibri" panose="020F0502020204030204" pitchFamily="34" charset="0"/>
                          <a:cs typeface="Calibri" panose="020F0502020204030204" pitchFamily="34" charset="0"/>
                        </a:rPr>
                        <a:t>البيانات الثانوية</a:t>
                      </a:r>
                      <a:endParaRPr lang="en-US" sz="1800" kern="100">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ar-SA" sz="1400" kern="100">
                          <a:effectLst/>
                          <a:latin typeface="Calibri" panose="020F0502020204030204" pitchFamily="34" charset="0"/>
                          <a:ea typeface="Calibri" panose="020F0502020204030204" pitchFamily="34" charset="0"/>
                          <a:cs typeface="Calibri" panose="020F0502020204030204" pitchFamily="34" charset="0"/>
                        </a:rPr>
                        <a:t>الملاحظة المباشرة</a:t>
                      </a:r>
                      <a:endParaRPr lang="en-US" sz="1800" kern="100">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ar-SA" sz="1400" kern="100">
                          <a:effectLst/>
                          <a:latin typeface="Calibri" panose="020F0502020204030204" pitchFamily="34" charset="0"/>
                          <a:ea typeface="Calibri" panose="020F0502020204030204" pitchFamily="34" charset="0"/>
                          <a:cs typeface="Calibri" panose="020F0502020204030204" pitchFamily="34" charset="0"/>
                        </a:rPr>
                        <a:t>مقابلة مقدمي المعلومات الرئيسيين</a:t>
                      </a:r>
                      <a:endParaRPr lang="en-US" sz="1800" kern="100">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ar-SA" sz="1400" kern="100">
                          <a:effectLst/>
                          <a:latin typeface="Calibri" panose="020F0502020204030204" pitchFamily="34" charset="0"/>
                          <a:ea typeface="Calibri" panose="020F0502020204030204" pitchFamily="34" charset="0"/>
                          <a:cs typeface="Calibri" panose="020F0502020204030204" pitchFamily="34" charset="0"/>
                        </a:rPr>
                        <a:t>حلقات المناقشة المركزة</a:t>
                      </a:r>
                      <a:endParaRPr lang="en-US" sz="1800" kern="100">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ar-SA" sz="1400" kern="100">
                          <a:effectLst/>
                          <a:latin typeface="Calibri" panose="020F0502020204030204" pitchFamily="34" charset="0"/>
                          <a:ea typeface="Calibri" panose="020F0502020204030204" pitchFamily="34" charset="0"/>
                          <a:cs typeface="Calibri" panose="020F0502020204030204" pitchFamily="34" charset="0"/>
                        </a:rPr>
                        <a:t>الاستطلاعات الممنهجة</a:t>
                      </a:r>
                      <a:endParaRPr lang="en-US" sz="1800" kern="1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gn="r" rtl="1">
                        <a:lnSpc>
                          <a:spcPct val="107000"/>
                        </a:lnSpc>
                        <a:spcBef>
                          <a:spcPts val="0"/>
                        </a:spcBef>
                        <a:spcAft>
                          <a:spcPts val="0"/>
                        </a:spcAft>
                      </a:pPr>
                      <a:r>
                        <a:rPr lang="ar-SA" sz="1400" b="1" kern="100">
                          <a:effectLst/>
                          <a:latin typeface="Calibri" panose="020F0502020204030204" pitchFamily="34" charset="0"/>
                          <a:ea typeface="Calibri" panose="020F0502020204030204" pitchFamily="34" charset="0"/>
                          <a:cs typeface="Calibri" panose="020F0502020204030204" pitchFamily="34" charset="0"/>
                        </a:rPr>
                        <a:t>الطرق الأكثر جدوى في جمع البيانات:</a:t>
                      </a:r>
                      <a:endParaRPr lang="en-US" sz="1800" kern="10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ar-SA" sz="1400" kern="100">
                          <a:effectLst/>
                          <a:latin typeface="Calibri" panose="020F0502020204030204" pitchFamily="34" charset="0"/>
                          <a:ea typeface="Calibri" panose="020F0502020204030204" pitchFamily="34" charset="0"/>
                          <a:cs typeface="Calibri" panose="020F0502020204030204" pitchFamily="34" charset="0"/>
                        </a:rPr>
                        <a:t>البيانات الثانوية</a:t>
                      </a:r>
                      <a:endParaRPr lang="en-US" sz="1800" kern="100">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ar-SA" sz="1400" kern="100">
                          <a:effectLst/>
                          <a:latin typeface="Calibri" panose="020F0502020204030204" pitchFamily="34" charset="0"/>
                          <a:ea typeface="Calibri" panose="020F0502020204030204" pitchFamily="34" charset="0"/>
                          <a:cs typeface="Calibri" panose="020F0502020204030204" pitchFamily="34" charset="0"/>
                        </a:rPr>
                        <a:t>الملاحظة المباشرة</a:t>
                      </a:r>
                      <a:endParaRPr lang="en-US" sz="1800" kern="100">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ar-SA" sz="1400" kern="100">
                          <a:effectLst/>
                          <a:latin typeface="Calibri" panose="020F0502020204030204" pitchFamily="34" charset="0"/>
                          <a:ea typeface="Calibri" panose="020F0502020204030204" pitchFamily="34" charset="0"/>
                          <a:cs typeface="Calibri" panose="020F0502020204030204" pitchFamily="34" charset="0"/>
                        </a:rPr>
                        <a:t>مقابلة مقدمي المعلومات الرئيسيين</a:t>
                      </a:r>
                      <a:endParaRPr lang="en-US" sz="1800" kern="100">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ar-SA" sz="1400" kern="100">
                          <a:effectLst/>
                          <a:latin typeface="Calibri" panose="020F0502020204030204" pitchFamily="34" charset="0"/>
                          <a:ea typeface="Calibri" panose="020F0502020204030204" pitchFamily="34" charset="0"/>
                          <a:cs typeface="Calibri" panose="020F0502020204030204" pitchFamily="34" charset="0"/>
                        </a:rPr>
                        <a:t>حلقات المناقشة المركزة</a:t>
                      </a:r>
                      <a:endParaRPr lang="en-US" sz="1800" kern="100">
                        <a:effectLst/>
                        <a:latin typeface="Calibri" panose="020F0502020204030204" pitchFamily="34" charset="0"/>
                        <a:ea typeface="Calibri" panose="020F0502020204030204" pitchFamily="34" charset="0"/>
                        <a:cs typeface="Calibri" panose="020F0502020204030204" pitchFamily="34" charset="0"/>
                      </a:endParaRPr>
                    </a:p>
                    <a:p>
                      <a:pPr marL="0" marR="0" algn="r" rtl="1">
                        <a:lnSpc>
                          <a:spcPct val="107000"/>
                        </a:lnSpc>
                        <a:spcBef>
                          <a:spcPts val="0"/>
                        </a:spcBef>
                        <a:spcAft>
                          <a:spcPts val="0"/>
                        </a:spcAft>
                      </a:pPr>
                      <a:r>
                        <a:rPr lang="en-US" sz="1400" b="1" kern="100">
                          <a:effectLst/>
                          <a:latin typeface="Calibri" panose="020F0502020204030204" pitchFamily="34" charset="0"/>
                          <a:ea typeface="Calibri" panose="020F0502020204030204" pitchFamily="34" charset="0"/>
                          <a:cs typeface="Calibri" panose="020F0502020204030204" pitchFamily="34" charset="0"/>
                        </a:rPr>
                        <a:t> </a:t>
                      </a:r>
                      <a:endParaRPr lang="en-US" sz="18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gn="r" rtl="1">
                        <a:lnSpc>
                          <a:spcPct val="107000"/>
                        </a:lnSpc>
                        <a:spcBef>
                          <a:spcPts val="0"/>
                        </a:spcBef>
                        <a:spcAft>
                          <a:spcPts val="0"/>
                        </a:spcAft>
                      </a:pPr>
                      <a:r>
                        <a:rPr lang="ar-SA" sz="1400" b="1" kern="100">
                          <a:effectLst/>
                          <a:latin typeface="Calibri" panose="020F0502020204030204" pitchFamily="34" charset="0"/>
                          <a:ea typeface="Calibri" panose="020F0502020204030204" pitchFamily="34" charset="0"/>
                          <a:cs typeface="Calibri" panose="020F0502020204030204" pitchFamily="34" charset="0"/>
                        </a:rPr>
                        <a:t>الطرق الأكثر جدوى في جمع البيانات:</a:t>
                      </a:r>
                      <a:endParaRPr lang="en-US" sz="1800" kern="10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ar-SA" sz="1400" kern="100">
                          <a:effectLst/>
                          <a:latin typeface="Calibri" panose="020F0502020204030204" pitchFamily="34" charset="0"/>
                          <a:ea typeface="Calibri" panose="020F0502020204030204" pitchFamily="34" charset="0"/>
                          <a:cs typeface="Calibri" panose="020F0502020204030204" pitchFamily="34" charset="0"/>
                        </a:rPr>
                        <a:t>البيانات الثانوية</a:t>
                      </a:r>
                      <a:endParaRPr lang="en-US" sz="1800" kern="100">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ar-SA" sz="1400" kern="100">
                          <a:effectLst/>
                          <a:latin typeface="Calibri" panose="020F0502020204030204" pitchFamily="34" charset="0"/>
                          <a:ea typeface="Calibri" panose="020F0502020204030204" pitchFamily="34" charset="0"/>
                          <a:cs typeface="Calibri" panose="020F0502020204030204" pitchFamily="34" charset="0"/>
                        </a:rPr>
                        <a:t>الملاحظة المباشرة</a:t>
                      </a:r>
                      <a:endParaRPr lang="en-US" sz="1800" kern="100">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ar-SA" sz="1400" kern="100">
                          <a:effectLst/>
                          <a:latin typeface="Calibri" panose="020F0502020204030204" pitchFamily="34" charset="0"/>
                          <a:ea typeface="Calibri" panose="020F0502020204030204" pitchFamily="34" charset="0"/>
                          <a:cs typeface="Calibri" panose="020F0502020204030204" pitchFamily="34" charset="0"/>
                        </a:rPr>
                        <a:t>مقابلة مقدمي المعلومات الرئيسيين</a:t>
                      </a:r>
                      <a:endParaRPr lang="en-US" sz="1800" kern="100">
                        <a:effectLst/>
                        <a:latin typeface="Calibri" panose="020F0502020204030204" pitchFamily="34" charset="0"/>
                        <a:ea typeface="Calibri" panose="020F0502020204030204" pitchFamily="34" charset="0"/>
                        <a:cs typeface="Calibri" panose="020F0502020204030204" pitchFamily="34" charset="0"/>
                      </a:endParaRPr>
                    </a:p>
                    <a:p>
                      <a:pPr marL="0" marR="0" algn="r" rtl="1">
                        <a:lnSpc>
                          <a:spcPct val="107000"/>
                        </a:lnSpc>
                        <a:spcBef>
                          <a:spcPts val="0"/>
                        </a:spcBef>
                        <a:spcAft>
                          <a:spcPts val="0"/>
                        </a:spcAft>
                      </a:pPr>
                      <a:r>
                        <a:rPr lang="en-US" sz="1400" kern="100">
                          <a:effectLst/>
                          <a:latin typeface="Calibri" panose="020F0502020204030204" pitchFamily="34" charset="0"/>
                          <a:ea typeface="Calibri" panose="020F0502020204030204" pitchFamily="34" charset="0"/>
                          <a:cs typeface="Calibri" panose="020F0502020204030204" pitchFamily="34" charset="0"/>
                        </a:rPr>
                        <a:t> </a:t>
                      </a:r>
                      <a:endParaRPr lang="en-US" sz="18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gn="r" rtl="1">
                        <a:lnSpc>
                          <a:spcPct val="107000"/>
                        </a:lnSpc>
                        <a:spcBef>
                          <a:spcPts val="0"/>
                        </a:spcBef>
                        <a:spcAft>
                          <a:spcPts val="0"/>
                        </a:spcAft>
                      </a:pPr>
                      <a:r>
                        <a:rPr lang="en-US" sz="2800" kern="100">
                          <a:effectLst/>
                          <a:latin typeface="Calibri" panose="020F0502020204030204" pitchFamily="34" charset="0"/>
                          <a:ea typeface="Calibri" panose="020F0502020204030204" pitchFamily="34" charset="0"/>
                          <a:cs typeface="Calibri" panose="020F0502020204030204" pitchFamily="34" charset="0"/>
                        </a:rPr>
                        <a:t> </a:t>
                      </a:r>
                      <a:endParaRPr lang="en-US" sz="18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2"/>
                    </a:solidFill>
                  </a:tcPr>
                </a:tc>
                <a:tc>
                  <a:txBody>
                    <a:bodyPr/>
                    <a:lstStyle/>
                    <a:p>
                      <a:pPr marL="0" marR="0" algn="r" rtl="1">
                        <a:lnSpc>
                          <a:spcPct val="107000"/>
                        </a:lnSpc>
                        <a:spcBef>
                          <a:spcPts val="0"/>
                        </a:spcBef>
                        <a:spcAft>
                          <a:spcPts val="0"/>
                        </a:spcAft>
                      </a:pPr>
                      <a:r>
                        <a:rPr lang="ar-SA" sz="1400" b="1" kern="100" dirty="0">
                          <a:effectLst/>
                          <a:latin typeface="Calibri" panose="020F0502020204030204" pitchFamily="34" charset="0"/>
                          <a:ea typeface="Calibri" panose="020F0502020204030204" pitchFamily="34" charset="0"/>
                          <a:cs typeface="Calibri" panose="020F0502020204030204" pitchFamily="34" charset="0"/>
                        </a:rPr>
                        <a:t>الطرق الأكثر جدوى في جمع البيانات:</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ar-SA" sz="1400" kern="100" dirty="0">
                          <a:effectLst/>
                          <a:latin typeface="Calibri" panose="020F0502020204030204" pitchFamily="34" charset="0"/>
                          <a:ea typeface="Calibri" panose="020F0502020204030204" pitchFamily="34" charset="0"/>
                          <a:cs typeface="Calibri" panose="020F0502020204030204" pitchFamily="34" charset="0"/>
                        </a:rPr>
                        <a:t>البيانات الثانوية</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ar-SA" sz="1400" kern="100" dirty="0">
                          <a:effectLst/>
                          <a:latin typeface="Calibri" panose="020F0502020204030204" pitchFamily="34" charset="0"/>
                          <a:ea typeface="Calibri" panose="020F0502020204030204" pitchFamily="34" charset="0"/>
                          <a:cs typeface="Calibri" panose="020F0502020204030204" pitchFamily="34" charset="0"/>
                        </a:rPr>
                        <a:t>تحليل المخاطر والرصد من خلال المجتمعات والمتطوعين</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extLst>
                  <a:ext uri="{0D108BD9-81ED-4DB2-BD59-A6C34878D82A}">
                    <a16:rowId xmlns:a16="http://schemas.microsoft.com/office/drawing/2014/main" val="1588982907"/>
                  </a:ext>
                </a:extLst>
              </a:tr>
              <a:tr h="2904014">
                <a:tc>
                  <a:txBody>
                    <a:bodyPr/>
                    <a:lstStyle/>
                    <a:p>
                      <a:pPr marL="0" marR="0" algn="r" rtl="1">
                        <a:lnSpc>
                          <a:spcPct val="107000"/>
                        </a:lnSpc>
                        <a:spcBef>
                          <a:spcPts val="0"/>
                        </a:spcBef>
                        <a:spcAft>
                          <a:spcPts val="0"/>
                        </a:spcAft>
                      </a:pPr>
                      <a:r>
                        <a:rPr lang="ar-SA" sz="1400" b="1" kern="100" dirty="0">
                          <a:effectLst/>
                          <a:latin typeface="Calibri" panose="020F0502020204030204" pitchFamily="34" charset="0"/>
                          <a:ea typeface="Calibri" panose="020F0502020204030204" pitchFamily="34" charset="0"/>
                          <a:cs typeface="Calibri" panose="020F0502020204030204" pitchFamily="34" charset="0"/>
                        </a:rPr>
                        <a:t>المجالات التي يجب أن تُركز عليها المشاركة المجتمعية والمساءلة: </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ar-SA" sz="1400" kern="100" dirty="0">
                          <a:effectLst/>
                          <a:latin typeface="Calibri" panose="020F0502020204030204" pitchFamily="34" charset="0"/>
                          <a:ea typeface="Calibri" panose="020F0502020204030204" pitchFamily="34" charset="0"/>
                          <a:cs typeface="Calibri" panose="020F0502020204030204" pitchFamily="34" charset="0"/>
                        </a:rPr>
                        <a:t>احتياجات المجتمع وأولوياته</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ar-SA" sz="1400" kern="100" dirty="0">
                          <a:effectLst/>
                          <a:latin typeface="Calibri" panose="020F0502020204030204" pitchFamily="34" charset="0"/>
                          <a:ea typeface="Calibri" panose="020F0502020204030204" pitchFamily="34" charset="0"/>
                          <a:cs typeface="Calibri" panose="020F0502020204030204" pitchFamily="34" charset="0"/>
                        </a:rPr>
                        <a:t>قدرات المجتمع</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ar-SA" sz="1400" kern="100" dirty="0">
                          <a:effectLst/>
                          <a:latin typeface="Calibri" panose="020F0502020204030204" pitchFamily="34" charset="0"/>
                          <a:ea typeface="Calibri" panose="020F0502020204030204" pitchFamily="34" charset="0"/>
                          <a:cs typeface="Calibri" panose="020F0502020204030204" pitchFamily="34" charset="0"/>
                        </a:rPr>
                        <a:t>التصورات ومدى ثقة السكان بالصليب الأحمر والهلال الأحمر</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ar-SA" sz="1400" kern="100" dirty="0">
                          <a:effectLst/>
                          <a:latin typeface="Calibri" panose="020F0502020204030204" pitchFamily="34" charset="0"/>
                          <a:ea typeface="Calibri" panose="020F0502020204030204" pitchFamily="34" charset="0"/>
                          <a:cs typeface="Calibri" panose="020F0502020204030204" pitchFamily="34" charset="0"/>
                        </a:rPr>
                        <a:t>تبليغ المخاطر والمشاركة المجتمعية</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gn="r" rtl="1">
                        <a:lnSpc>
                          <a:spcPct val="107000"/>
                        </a:lnSpc>
                        <a:spcBef>
                          <a:spcPts val="0"/>
                        </a:spcBef>
                        <a:spcAft>
                          <a:spcPts val="0"/>
                        </a:spcAft>
                      </a:pPr>
                      <a:r>
                        <a:rPr lang="ar-SA" sz="1400" b="1" kern="100" dirty="0">
                          <a:effectLst/>
                          <a:latin typeface="Calibri" panose="020F0502020204030204" pitchFamily="34" charset="0"/>
                          <a:ea typeface="Calibri" panose="020F0502020204030204" pitchFamily="34" charset="0"/>
                          <a:cs typeface="Calibri" panose="020F0502020204030204" pitchFamily="34" charset="0"/>
                        </a:rPr>
                        <a:t>المجالات التي يجب أن تُركز عليها المشاركة المجتمعية والمساءلة: </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ar-SA" sz="1400" kern="100" dirty="0">
                          <a:effectLst/>
                          <a:latin typeface="Calibri" panose="020F0502020204030204" pitchFamily="34" charset="0"/>
                          <a:ea typeface="Calibri" panose="020F0502020204030204" pitchFamily="34" charset="0"/>
                          <a:cs typeface="Calibri" panose="020F0502020204030204" pitchFamily="34" charset="0"/>
                        </a:rPr>
                        <a:t>احتياجات المجتمع وأولوياته</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ar-SA" sz="1400" kern="100" dirty="0">
                          <a:effectLst/>
                          <a:latin typeface="Calibri" panose="020F0502020204030204" pitchFamily="34" charset="0"/>
                          <a:ea typeface="Calibri" panose="020F0502020204030204" pitchFamily="34" charset="0"/>
                          <a:cs typeface="Calibri" panose="020F0502020204030204" pitchFamily="34" charset="0"/>
                        </a:rPr>
                        <a:t>التركيبة والهيكل السكاني.</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ar-SA" sz="1400" kern="100" dirty="0">
                          <a:effectLst/>
                          <a:latin typeface="Calibri" panose="020F0502020204030204" pitchFamily="34" charset="0"/>
                          <a:ea typeface="Calibri" panose="020F0502020204030204" pitchFamily="34" charset="0"/>
                          <a:cs typeface="Calibri" panose="020F0502020204030204" pitchFamily="34" charset="0"/>
                        </a:rPr>
                        <a:t>العلاقات المجتمعية والاتصالات</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ar-SA" sz="1400" kern="100" dirty="0">
                          <a:effectLst/>
                          <a:latin typeface="Calibri" panose="020F0502020204030204" pitchFamily="34" charset="0"/>
                          <a:ea typeface="Calibri" panose="020F0502020204030204" pitchFamily="34" charset="0"/>
                          <a:cs typeface="Calibri" panose="020F0502020204030204" pitchFamily="34" charset="0"/>
                        </a:rPr>
                        <a:t>الثقافة والمعتقدات</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ar-SA" sz="1400" kern="100" dirty="0">
                          <a:effectLst/>
                          <a:latin typeface="Calibri" panose="020F0502020204030204" pitchFamily="34" charset="0"/>
                          <a:ea typeface="Calibri" panose="020F0502020204030204" pitchFamily="34" charset="0"/>
                          <a:cs typeface="Calibri" panose="020F0502020204030204" pitchFamily="34" charset="0"/>
                        </a:rPr>
                        <a:t>قدرات المجتمع</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ar-SA" sz="1400" kern="100" dirty="0">
                          <a:effectLst/>
                          <a:latin typeface="Calibri" panose="020F0502020204030204" pitchFamily="34" charset="0"/>
                          <a:ea typeface="Calibri" panose="020F0502020204030204" pitchFamily="34" charset="0"/>
                          <a:cs typeface="Calibri" panose="020F0502020204030204" pitchFamily="34" charset="0"/>
                        </a:rPr>
                        <a:t>التصورات ومدى ثقة السكان بالصليب الأحمر والهلال الأحمر</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ar-SA" sz="1400" kern="100" dirty="0">
                          <a:effectLst/>
                          <a:latin typeface="Calibri" panose="020F0502020204030204" pitchFamily="34" charset="0"/>
                          <a:ea typeface="Calibri" panose="020F0502020204030204" pitchFamily="34" charset="0"/>
                          <a:cs typeface="Calibri" panose="020F0502020204030204" pitchFamily="34" charset="0"/>
                        </a:rPr>
                        <a:t>تبليغ المخاطر والمشاركة المجتمعية</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gn="r" rtl="1">
                        <a:lnSpc>
                          <a:spcPct val="107000"/>
                        </a:lnSpc>
                        <a:spcBef>
                          <a:spcPts val="0"/>
                        </a:spcBef>
                        <a:spcAft>
                          <a:spcPts val="0"/>
                        </a:spcAft>
                      </a:pPr>
                      <a:r>
                        <a:rPr lang="ar-SA" sz="1400" b="1" kern="100" dirty="0">
                          <a:effectLst/>
                          <a:latin typeface="Calibri" panose="020F0502020204030204" pitchFamily="34" charset="0"/>
                          <a:ea typeface="Calibri" panose="020F0502020204030204" pitchFamily="34" charset="0"/>
                          <a:cs typeface="Calibri" panose="020F0502020204030204" pitchFamily="34" charset="0"/>
                        </a:rPr>
                        <a:t>المجالات التي يجب أن تُركز عليها المشاركة المجتمعية والمساءلة: </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ar-JO" sz="1400" kern="100" dirty="0">
                          <a:effectLst/>
                          <a:latin typeface="Calibri" panose="020F0502020204030204" pitchFamily="34" charset="0"/>
                          <a:ea typeface="Calibri" panose="020F0502020204030204" pitchFamily="34" charset="0"/>
                          <a:cs typeface="Calibri" panose="020F0502020204030204" pitchFamily="34" charset="0"/>
                        </a:rPr>
                        <a:t>إ</a:t>
                      </a:r>
                      <a:r>
                        <a:rPr lang="ar-SA" sz="1400" kern="100" dirty="0">
                          <a:effectLst/>
                          <a:latin typeface="Calibri" panose="020F0502020204030204" pitchFamily="34" charset="0"/>
                          <a:ea typeface="Calibri" panose="020F0502020204030204" pitchFamily="34" charset="0"/>
                          <a:cs typeface="Calibri" panose="020F0502020204030204" pitchFamily="34" charset="0"/>
                        </a:rPr>
                        <a:t>حتياجات المجتمع وأولوياته</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ar-SA" sz="1400" kern="100" dirty="0">
                          <a:effectLst/>
                          <a:latin typeface="Calibri" panose="020F0502020204030204" pitchFamily="34" charset="0"/>
                          <a:ea typeface="Calibri" panose="020F0502020204030204" pitchFamily="34" charset="0"/>
                          <a:cs typeface="Calibri" panose="020F0502020204030204" pitchFamily="34" charset="0"/>
                        </a:rPr>
                        <a:t>التركيبة والهيكل السكاني.</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ar-SA" sz="1400" kern="100" dirty="0">
                          <a:effectLst/>
                          <a:latin typeface="Calibri" panose="020F0502020204030204" pitchFamily="34" charset="0"/>
                          <a:ea typeface="Calibri" panose="020F0502020204030204" pitchFamily="34" charset="0"/>
                          <a:cs typeface="Calibri" panose="020F0502020204030204" pitchFamily="34" charset="0"/>
                        </a:rPr>
                        <a:t>الثقافة والمعتقدات</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ar-SA" sz="1400" kern="100" dirty="0">
                          <a:effectLst/>
                          <a:latin typeface="Calibri" panose="020F0502020204030204" pitchFamily="34" charset="0"/>
                          <a:ea typeface="Calibri" panose="020F0502020204030204" pitchFamily="34" charset="0"/>
                          <a:cs typeface="Calibri" panose="020F0502020204030204" pitchFamily="34" charset="0"/>
                        </a:rPr>
                        <a:t>قدرات المجتمع</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ar-SA" sz="1400" kern="100" dirty="0">
                          <a:effectLst/>
                          <a:latin typeface="Calibri" panose="020F0502020204030204" pitchFamily="34" charset="0"/>
                          <a:ea typeface="Calibri" panose="020F0502020204030204" pitchFamily="34" charset="0"/>
                          <a:cs typeface="Calibri" panose="020F0502020204030204" pitchFamily="34" charset="0"/>
                        </a:rPr>
                        <a:t>تبليغ المخاطر والمشاركة المجتمعية</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gn="r" rtl="1">
                        <a:lnSpc>
                          <a:spcPct val="107000"/>
                        </a:lnSpc>
                        <a:spcBef>
                          <a:spcPts val="0"/>
                        </a:spcBef>
                        <a:spcAft>
                          <a:spcPts val="0"/>
                        </a:spcAft>
                      </a:pPr>
                      <a:r>
                        <a:rPr lang="ar-SA" sz="1400" b="1" kern="100" dirty="0">
                          <a:effectLst/>
                          <a:latin typeface="Calibri" panose="020F0502020204030204" pitchFamily="34" charset="0"/>
                          <a:ea typeface="Calibri" panose="020F0502020204030204" pitchFamily="34" charset="0"/>
                          <a:cs typeface="Calibri" panose="020F0502020204030204" pitchFamily="34" charset="0"/>
                        </a:rPr>
                        <a:t>المجالات التي يجب أن تُركز عليها المشاركة المجتمعية والمساءلة: </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ar-JO" sz="1400" kern="100" dirty="0">
                          <a:effectLst/>
                          <a:latin typeface="Calibri" panose="020F0502020204030204" pitchFamily="34" charset="0"/>
                          <a:ea typeface="Calibri" panose="020F0502020204030204" pitchFamily="34" charset="0"/>
                          <a:cs typeface="Calibri" panose="020F0502020204030204" pitchFamily="34" charset="0"/>
                        </a:rPr>
                        <a:t>إح</a:t>
                      </a:r>
                      <a:r>
                        <a:rPr lang="ar-SA" sz="1400" kern="100" dirty="0">
                          <a:effectLst/>
                          <a:latin typeface="Calibri" panose="020F0502020204030204" pitchFamily="34" charset="0"/>
                          <a:ea typeface="Calibri" panose="020F0502020204030204" pitchFamily="34" charset="0"/>
                          <a:cs typeface="Calibri" panose="020F0502020204030204" pitchFamily="34" charset="0"/>
                        </a:rPr>
                        <a:t>تياجات المجتمع وأولوياته</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ar-SA" sz="1400" kern="100" dirty="0">
                          <a:effectLst/>
                          <a:latin typeface="Calibri" panose="020F0502020204030204" pitchFamily="34" charset="0"/>
                          <a:ea typeface="Calibri" panose="020F0502020204030204" pitchFamily="34" charset="0"/>
                          <a:cs typeface="Calibri" panose="020F0502020204030204" pitchFamily="34" charset="0"/>
                        </a:rPr>
                        <a:t>علاقات المجتمع واتصالاته (الوصول للمعلومات)</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ar-SA" sz="1400" kern="100" dirty="0">
                          <a:effectLst/>
                          <a:latin typeface="Calibri" panose="020F0502020204030204" pitchFamily="34" charset="0"/>
                          <a:ea typeface="Calibri" panose="020F0502020204030204" pitchFamily="34" charset="0"/>
                          <a:cs typeface="Calibri" panose="020F0502020204030204" pitchFamily="34" charset="0"/>
                        </a:rPr>
                        <a:t>قدرات المجتمع (الإجراءات المتخذة لمعالجة المشكلة)</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gn="r" rtl="1">
                        <a:lnSpc>
                          <a:spcPct val="107000"/>
                        </a:lnSpc>
                        <a:spcBef>
                          <a:spcPts val="0"/>
                        </a:spcBef>
                        <a:spcAft>
                          <a:spcPts val="0"/>
                        </a:spcAft>
                      </a:pPr>
                      <a:r>
                        <a:rPr lang="en-US" sz="2800" kern="100">
                          <a:effectLst/>
                          <a:latin typeface="Calibri" panose="020F0502020204030204" pitchFamily="34" charset="0"/>
                          <a:ea typeface="Calibri" panose="020F0502020204030204" pitchFamily="34" charset="0"/>
                          <a:cs typeface="Calibri" panose="020F0502020204030204" pitchFamily="34" charset="0"/>
                        </a:rPr>
                        <a:t> </a:t>
                      </a:r>
                      <a:endParaRPr lang="en-US" sz="18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chemeClr val="bg2"/>
                    </a:solidFill>
                  </a:tcPr>
                </a:tc>
                <a:tc>
                  <a:txBody>
                    <a:bodyPr/>
                    <a:lstStyle/>
                    <a:p>
                      <a:pPr marL="0" marR="0" algn="r" rtl="1">
                        <a:lnSpc>
                          <a:spcPct val="107000"/>
                        </a:lnSpc>
                        <a:spcBef>
                          <a:spcPts val="0"/>
                        </a:spcBef>
                        <a:spcAft>
                          <a:spcPts val="0"/>
                        </a:spcAft>
                      </a:pPr>
                      <a:r>
                        <a:rPr lang="ar-SA" sz="1400" b="1" kern="100" dirty="0">
                          <a:effectLst/>
                          <a:latin typeface="Calibri" panose="020F0502020204030204" pitchFamily="34" charset="0"/>
                          <a:ea typeface="Calibri" panose="020F0502020204030204" pitchFamily="34" charset="0"/>
                          <a:cs typeface="Calibri" panose="020F0502020204030204" pitchFamily="34" charset="0"/>
                        </a:rPr>
                        <a:t>المجالات التي يجب أن تُركز عليها المشاركة المجتمعية والمساءلة: </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ar-SA" sz="1400" kern="100" dirty="0">
                          <a:effectLst/>
                          <a:latin typeface="Calibri" panose="020F0502020204030204" pitchFamily="34" charset="0"/>
                          <a:ea typeface="Calibri" panose="020F0502020204030204" pitchFamily="34" charset="0"/>
                          <a:cs typeface="Calibri" panose="020F0502020204030204" pitchFamily="34" charset="0"/>
                        </a:rPr>
                        <a:t>التركيبة والهيكل السكاني.</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ar-SA" sz="1400" kern="100" dirty="0">
                          <a:effectLst/>
                          <a:latin typeface="Calibri" panose="020F0502020204030204" pitchFamily="34" charset="0"/>
                          <a:ea typeface="Calibri" panose="020F0502020204030204" pitchFamily="34" charset="0"/>
                          <a:cs typeface="Calibri" panose="020F0502020204030204" pitchFamily="34" charset="0"/>
                        </a:rPr>
                        <a:t>العلاقات المجتمعية وال</a:t>
                      </a:r>
                      <a:r>
                        <a:rPr lang="ar-JO" sz="1400" kern="100" dirty="0">
                          <a:effectLst/>
                          <a:latin typeface="Calibri" panose="020F0502020204030204" pitchFamily="34" charset="0"/>
                          <a:ea typeface="Calibri" panose="020F0502020204030204" pitchFamily="34" charset="0"/>
                          <a:cs typeface="Calibri" panose="020F0502020204030204" pitchFamily="34" charset="0"/>
                        </a:rPr>
                        <a:t>إ</a:t>
                      </a:r>
                      <a:r>
                        <a:rPr lang="ar-SA" sz="1400" kern="100" dirty="0">
                          <a:effectLst/>
                          <a:latin typeface="Calibri" panose="020F0502020204030204" pitchFamily="34" charset="0"/>
                          <a:ea typeface="Calibri" panose="020F0502020204030204" pitchFamily="34" charset="0"/>
                          <a:cs typeface="Calibri" panose="020F0502020204030204" pitchFamily="34" charset="0"/>
                        </a:rPr>
                        <a:t>تصالات</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ar-SA" sz="1400" kern="100" dirty="0">
                          <a:effectLst/>
                          <a:latin typeface="Calibri" panose="020F0502020204030204" pitchFamily="34" charset="0"/>
                          <a:ea typeface="Calibri" panose="020F0502020204030204" pitchFamily="34" charset="0"/>
                          <a:cs typeface="Calibri" panose="020F0502020204030204" pitchFamily="34" charset="0"/>
                        </a:rPr>
                        <a:t>الثقافة والمعتقدات</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ar-SA" sz="1400" kern="100" dirty="0">
                          <a:effectLst/>
                          <a:latin typeface="Calibri" panose="020F0502020204030204" pitchFamily="34" charset="0"/>
                          <a:ea typeface="Calibri" panose="020F0502020204030204" pitchFamily="34" charset="0"/>
                          <a:cs typeface="Calibri" panose="020F0502020204030204" pitchFamily="34" charset="0"/>
                        </a:rPr>
                        <a:t>قدرات المجتمع</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ar-SA" sz="1400" kern="100" dirty="0">
                          <a:effectLst/>
                          <a:latin typeface="Calibri" panose="020F0502020204030204" pitchFamily="34" charset="0"/>
                          <a:ea typeface="Calibri" panose="020F0502020204030204" pitchFamily="34" charset="0"/>
                          <a:cs typeface="Calibri" panose="020F0502020204030204" pitchFamily="34" charset="0"/>
                        </a:rPr>
                        <a:t>تبليغ المخاطر والمشاركة المجتمعية</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extLst>
                  <a:ext uri="{0D108BD9-81ED-4DB2-BD59-A6C34878D82A}">
                    <a16:rowId xmlns:a16="http://schemas.microsoft.com/office/drawing/2014/main" val="734768184"/>
                  </a:ext>
                </a:extLst>
              </a:tr>
            </a:tbl>
          </a:graphicData>
        </a:graphic>
      </p:graphicFrame>
      <p:sp>
        <p:nvSpPr>
          <p:cNvPr id="18" name="TextBox 17">
            <a:extLst>
              <a:ext uri="{FF2B5EF4-FFF2-40B4-BE49-F238E27FC236}">
                <a16:creationId xmlns:a16="http://schemas.microsoft.com/office/drawing/2014/main" id="{1434B64D-4806-731C-C7F4-86F7C7ABB94C}"/>
              </a:ext>
            </a:extLst>
          </p:cNvPr>
          <p:cNvSpPr txBox="1"/>
          <p:nvPr/>
        </p:nvSpPr>
        <p:spPr>
          <a:xfrm>
            <a:off x="0" y="9925284"/>
            <a:ext cx="461803" cy="369332"/>
          </a:xfrm>
          <a:prstGeom prst="rect">
            <a:avLst/>
          </a:prstGeom>
          <a:solidFill>
            <a:schemeClr val="bg2"/>
          </a:solidFill>
        </p:spPr>
        <p:txBody>
          <a:bodyPr wrap="square" rtlCol="0">
            <a:spAutoFit/>
          </a:bodyPr>
          <a:lstStyle/>
          <a:p>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
        <p:nvSpPr>
          <p:cNvPr id="5" name="Rectangle 4">
            <a:extLst>
              <a:ext uri="{FF2B5EF4-FFF2-40B4-BE49-F238E27FC236}">
                <a16:creationId xmlns:a16="http://schemas.microsoft.com/office/drawing/2014/main" id="{BEDD75C9-2AF1-1804-CBAE-A9B4A5D7BF4E}"/>
              </a:ext>
            </a:extLst>
          </p:cNvPr>
          <p:cNvSpPr/>
          <p:nvPr/>
        </p:nvSpPr>
        <p:spPr>
          <a:xfrm>
            <a:off x="11474245" y="3539613"/>
            <a:ext cx="825910" cy="353961"/>
          </a:xfrm>
          <a:prstGeom prst="rect">
            <a:avLst/>
          </a:prstGeom>
          <a:solidFill>
            <a:srgbClr val="FF3B3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4"/>
              </a:solidFill>
            </a:endParaRPr>
          </a:p>
        </p:txBody>
      </p:sp>
    </p:spTree>
    <p:extLst>
      <p:ext uri="{BB962C8B-B14F-4D97-AF65-F5344CB8AC3E}">
        <p14:creationId xmlns:p14="http://schemas.microsoft.com/office/powerpoint/2010/main" val="455030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24FAA49-63C8-B245-A8A6-06F839A4B1B5}"/>
              </a:ext>
            </a:extLst>
          </p:cNvPr>
          <p:cNvSpPr txBox="1"/>
          <p:nvPr/>
        </p:nvSpPr>
        <p:spPr>
          <a:xfrm>
            <a:off x="1588584" y="3244774"/>
            <a:ext cx="15110831" cy="2818336"/>
          </a:xfrm>
          <a:prstGeom prst="rect">
            <a:avLst/>
          </a:prstGeom>
          <a:noFill/>
        </p:spPr>
        <p:txBody>
          <a:bodyPr wrap="square" rtlCol="0">
            <a:spAutoFit/>
          </a:bodyPr>
          <a:lstStyle/>
          <a:p>
            <a:pPr algn="ctr" defTabSz="914309">
              <a:lnSpc>
                <a:spcPct val="80000"/>
              </a:lnSpc>
            </a:pPr>
            <a:r>
              <a:rPr lang="ar-JO" sz="8799" b="1" dirty="0">
                <a:solidFill>
                  <a:srgbClr val="F5333F"/>
                </a:solidFill>
                <a:ea typeface="Calibri" panose="020F0502020204030204" pitchFamily="34" charset="0"/>
                <a:cs typeface="Calibri" panose="020F0502020204030204" pitchFamily="34" charset="0"/>
              </a:rPr>
              <a:t>الإجراء الأساسي رقم 3:</a:t>
            </a:r>
            <a:endParaRPr lang="en-US" sz="8799" b="1" dirty="0">
              <a:solidFill>
                <a:srgbClr val="F5333F"/>
              </a:solidFill>
              <a:ea typeface="Calibri" panose="020F0502020204030204" pitchFamily="34" charset="0"/>
              <a:cs typeface="Calibri" panose="020F0502020204030204" pitchFamily="34" charset="0"/>
            </a:endParaRPr>
          </a:p>
          <a:p>
            <a:pPr algn="ctr" defTabSz="914309">
              <a:lnSpc>
                <a:spcPct val="80000"/>
              </a:lnSpc>
            </a:pPr>
            <a:endParaRPr lang="ru-RU" sz="4400" b="1" dirty="0">
              <a:solidFill>
                <a:srgbClr val="F5333F"/>
              </a:solidFill>
              <a:ea typeface="Calibri" panose="020F0502020204030204" pitchFamily="34" charset="0"/>
              <a:cs typeface="Calibri" panose="020F0502020204030204" pitchFamily="34" charset="0"/>
            </a:endParaRPr>
          </a:p>
          <a:p>
            <a:pPr algn="ctr" defTabSz="914309">
              <a:lnSpc>
                <a:spcPct val="80000"/>
              </a:lnSpc>
            </a:pPr>
            <a:r>
              <a:rPr lang="ar-JO" sz="8799" b="1" dirty="0">
                <a:solidFill>
                  <a:srgbClr val="FFFFFF"/>
                </a:solidFill>
                <a:ea typeface="Calibri" panose="020F0502020204030204" pitchFamily="34" charset="0"/>
                <a:cs typeface="Calibri" panose="020F0502020204030204" pitchFamily="34" charset="0"/>
              </a:rPr>
              <a:t>إجراء التقييم بشفافية واحترام المجتمع</a:t>
            </a:r>
            <a:endParaRPr lang="en-US" sz="8799" b="1" dirty="0">
              <a:solidFill>
                <a:srgbClr val="FFFFFF"/>
              </a:solidFill>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52990523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B6CEBD8-5847-814A-A033-C231A21270AC}"/>
              </a:ext>
            </a:extLst>
          </p:cNvPr>
          <p:cNvSpPr txBox="1"/>
          <p:nvPr/>
        </p:nvSpPr>
        <p:spPr>
          <a:xfrm>
            <a:off x="1209368" y="479084"/>
            <a:ext cx="10301971" cy="1446550"/>
          </a:xfrm>
          <a:prstGeom prst="rect">
            <a:avLst/>
          </a:prstGeom>
          <a:noFill/>
        </p:spPr>
        <p:txBody>
          <a:bodyPr wrap="square" rtlCol="0">
            <a:spAutoFit/>
          </a:bodyPr>
          <a:lstStyle/>
          <a:p>
            <a:pPr marL="0" marR="0" lvl="0" indent="0" algn="r" defTabSz="914400" rtl="1" eaLnBrk="0" fontAlgn="base" latinLnBrk="0" hangingPunct="0">
              <a:lnSpc>
                <a:spcPct val="100000"/>
              </a:lnSpc>
              <a:spcBef>
                <a:spcPct val="0"/>
              </a:spcBef>
              <a:spcAft>
                <a:spcPts val="300"/>
              </a:spcAft>
              <a:buClrTx/>
              <a:buSzTx/>
              <a:buFontTx/>
              <a:buNone/>
              <a:tabLst/>
              <a:defRPr/>
            </a:pPr>
            <a:r>
              <a:rPr lang="ar-JO" sz="4400" b="1" dirty="0">
                <a:solidFill>
                  <a:srgbClr val="33394B"/>
                </a:solidFill>
                <a:ea typeface="Calibri" panose="020F0502020204030204" pitchFamily="34" charset="0"/>
                <a:cs typeface="Calibri" panose="020F0502020204030204" pitchFamily="34" charset="0"/>
              </a:rPr>
              <a:t>الإجراء رقم 3</a:t>
            </a:r>
            <a:r>
              <a:rPr lang="ar-JO" sz="4400" b="1" dirty="0">
                <a:solidFill>
                  <a:srgbClr val="FF0000"/>
                </a:solidFill>
                <a:ea typeface="Calibri" panose="020F0502020204030204" pitchFamily="34" charset="0"/>
                <a:cs typeface="Calibri" panose="020F0502020204030204" pitchFamily="34" charset="0"/>
              </a:rPr>
              <a:t>: إجراء التقييم بشفافية واحترام المجتمع.</a:t>
            </a:r>
            <a:endParaRPr kumimoji="0" lang="en-US" sz="4400" b="1" i="0" u="none" strike="noStrike" kern="1200" cap="none" spc="0" normalizeH="0" baseline="0" noProof="0" dirty="0">
              <a:ln>
                <a:noFill/>
              </a:ln>
              <a:solidFill>
                <a:srgbClr val="FF0000"/>
              </a:solidFill>
              <a:effectLst/>
              <a:uLnTx/>
              <a:uFillTx/>
              <a:ea typeface="Calibri" panose="020F0502020204030204" pitchFamily="34" charset="0"/>
              <a:cs typeface="Calibri" panose="020F0502020204030204" pitchFamily="34" charset="0"/>
            </a:endParaRPr>
          </a:p>
        </p:txBody>
      </p:sp>
      <p:pic>
        <p:nvPicPr>
          <p:cNvPr id="4" name="Picture Placeholder 3">
            <a:extLst>
              <a:ext uri="{FF2B5EF4-FFF2-40B4-BE49-F238E27FC236}">
                <a16:creationId xmlns:a16="http://schemas.microsoft.com/office/drawing/2014/main" id="{A59711EE-7BBB-F249-94CE-72C3137DEFF3}"/>
              </a:ext>
            </a:extLst>
          </p:cNvPr>
          <p:cNvPicPr>
            <a:picLocks noGrp="1" noChangeAspect="1"/>
          </p:cNvPicPr>
          <p:nvPr>
            <p:ph type="pic" sz="quarter" idx="10"/>
          </p:nvPr>
        </p:nvPicPr>
        <p:blipFill rotWithShape="1">
          <a:blip r:embed="rId3" cstate="screen">
            <a:extLst>
              <a:ext uri="{28A0092B-C50C-407E-A947-70E740481C1C}">
                <a14:useLocalDpi xmlns:a14="http://schemas.microsoft.com/office/drawing/2010/main"/>
              </a:ext>
            </a:extLst>
          </a:blip>
          <a:srcRect/>
          <a:stretch/>
        </p:blipFill>
        <p:spPr>
          <a:xfrm>
            <a:off x="9372296" y="0"/>
            <a:ext cx="8915704" cy="10288588"/>
          </a:xfrm>
        </p:spPr>
      </p:pic>
      <p:sp>
        <p:nvSpPr>
          <p:cNvPr id="6" name="TextBox 5">
            <a:extLst>
              <a:ext uri="{FF2B5EF4-FFF2-40B4-BE49-F238E27FC236}">
                <a16:creationId xmlns:a16="http://schemas.microsoft.com/office/drawing/2014/main" id="{C6D54F3C-4EE1-5B44-83C9-3C6582B5DF88}"/>
              </a:ext>
            </a:extLst>
          </p:cNvPr>
          <p:cNvSpPr txBox="1"/>
          <p:nvPr/>
        </p:nvSpPr>
        <p:spPr>
          <a:xfrm>
            <a:off x="739196" y="2967790"/>
            <a:ext cx="8633100" cy="5247590"/>
          </a:xfrm>
          <a:prstGeom prst="rect">
            <a:avLst/>
          </a:prstGeom>
          <a:noFill/>
        </p:spPr>
        <p:txBody>
          <a:bodyPr wrap="square" rtlCol="0">
            <a:spAutoFit/>
          </a:bodyPr>
          <a:lstStyle>
            <a:defPPr>
              <a:defRPr lang="en-US"/>
            </a:defPPr>
            <a:lvl1pPr marL="342900" indent="-342900">
              <a:spcAft>
                <a:spcPts val="2400"/>
              </a:spcAft>
              <a:buClr>
                <a:srgbClr val="FF0000"/>
              </a:buClr>
              <a:buFont typeface="Arial" panose="020B0604020202020204" pitchFamily="34" charset="0"/>
              <a:buChar char="•"/>
              <a:defRPr sz="24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marL="0" marR="0" lvl="0" indent="0" algn="just" defTabSz="914400" rtl="1" eaLnBrk="0" fontAlgn="base" latinLnBrk="0" hangingPunct="0">
              <a:lnSpc>
                <a:spcPct val="100000"/>
              </a:lnSpc>
              <a:spcBef>
                <a:spcPct val="0"/>
              </a:spcBef>
              <a:spcAft>
                <a:spcPts val="1200"/>
              </a:spcAft>
              <a:buClr>
                <a:srgbClr val="FF0000"/>
              </a:buClr>
              <a:buSzTx/>
              <a:buFont typeface="Arial" panose="020B0604020202020204" pitchFamily="34" charset="0"/>
              <a:buNone/>
              <a:tabLst/>
              <a:defRPr/>
            </a:pPr>
            <a:r>
              <a:rPr lang="ar-JO" b="1" dirty="0">
                <a:solidFill>
                  <a:srgbClr val="F5333F"/>
                </a:solidFill>
                <a:latin typeface="Calibri" panose="020F0502020204030204" pitchFamily="34" charset="0"/>
                <a:ea typeface="Calibri" panose="020F0502020204030204" pitchFamily="34" charset="0"/>
                <a:cs typeface="Calibri" panose="020F0502020204030204" pitchFamily="34" charset="0"/>
              </a:rPr>
              <a:t> الأساس:</a:t>
            </a:r>
            <a:endParaRPr kumimoji="0" lang="en-GB" sz="2400" b="1" i="0" u="none" strike="noStrike" kern="1200" cap="none" spc="0" normalizeH="0" baseline="0" noProof="0" dirty="0">
              <a:ln>
                <a:noFill/>
              </a:ln>
              <a:solidFill>
                <a:srgbClr val="F5333F"/>
              </a:solidFill>
              <a:effectLst/>
              <a:uLnTx/>
              <a:uFillTx/>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0" fontAlgn="base" latinLnBrk="0" hangingPunct="0">
              <a:lnSpc>
                <a:spcPct val="100000"/>
              </a:lnSpc>
              <a:spcBef>
                <a:spcPct val="0"/>
              </a:spcBef>
              <a:spcAft>
                <a:spcPts val="1800"/>
              </a:spcAft>
              <a:buClr>
                <a:srgbClr val="FF0000"/>
              </a:buClr>
              <a:buSzTx/>
              <a:buFont typeface="Arial" panose="020B0604020202020204" pitchFamily="34" charset="0"/>
              <a:buChar char="•"/>
              <a:tabLst/>
              <a:defRPr/>
            </a:pPr>
            <a:r>
              <a:rPr lang="ar-JO" b="1" dirty="0">
                <a:solidFill>
                  <a:srgbClr val="3F3F3F"/>
                </a:solidFill>
                <a:latin typeface="Calibri" panose="020F0502020204030204" pitchFamily="34" charset="0"/>
                <a:ea typeface="Calibri" panose="020F0502020204030204" pitchFamily="34" charset="0"/>
                <a:cs typeface="Calibri" panose="020F0502020204030204" pitchFamily="34" charset="0"/>
              </a:rPr>
              <a:t>ناقش التقييم مسبقًا </a:t>
            </a: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مع ممثلي المجتمع ومتطوعي الصليب الأحمر والهلال الأحمر والسلطات المحلية. </a:t>
            </a:r>
            <a:endParaRPr kumimoji="0" lang="en-GB" sz="2400" i="0" u="none" strike="noStrike" kern="1200" cap="none" spc="0" normalizeH="0" baseline="0" noProof="0" dirty="0">
              <a:ln>
                <a:noFill/>
              </a:ln>
              <a:solidFill>
                <a:srgbClr val="3F3F3F"/>
              </a:solidFill>
              <a:effectLst/>
              <a:uLnTx/>
              <a:uFillTx/>
              <a:latin typeface="Calibri" panose="020F0502020204030204" pitchFamily="34" charset="0"/>
              <a:ea typeface="Calibri" panose="020F0502020204030204" pitchFamily="34" charset="0"/>
              <a:cs typeface="Calibri" panose="020F0502020204030204" pitchFamily="34" charset="0"/>
            </a:endParaRPr>
          </a:p>
          <a:p>
            <a:pPr lvl="0" algn="just" rtl="1">
              <a:spcAft>
                <a:spcPts val="1800"/>
              </a:spcAft>
              <a:defRPr/>
            </a:pPr>
            <a:r>
              <a:rPr lang="ar-JO" b="1" dirty="0">
                <a:solidFill>
                  <a:srgbClr val="3F3F3F"/>
                </a:solidFill>
                <a:latin typeface="Calibri" panose="020F0502020204030204" pitchFamily="34" charset="0"/>
                <a:ea typeface="Calibri" panose="020F0502020204030204" pitchFamily="34" charset="0"/>
                <a:cs typeface="Calibri" panose="020F0502020204030204" pitchFamily="34" charset="0"/>
              </a:rPr>
              <a:t>تعريف المجتمع الأوسع بالجمعية الوطنية </a:t>
            </a: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وتوضيح الغرض من التقييم.</a:t>
            </a:r>
          </a:p>
          <a:p>
            <a:pPr lvl="0" algn="just" rtl="1">
              <a:spcAft>
                <a:spcPts val="1800"/>
              </a:spcAft>
              <a:defRPr/>
            </a:pPr>
            <a:r>
              <a:rPr lang="ar-JO" b="1" dirty="0">
                <a:solidFill>
                  <a:srgbClr val="3F3F3F"/>
                </a:solidFill>
                <a:latin typeface="Calibri" panose="020F0502020204030204" pitchFamily="34" charset="0"/>
                <a:ea typeface="Calibri" panose="020F0502020204030204" pitchFamily="34" charset="0"/>
                <a:cs typeface="Calibri" panose="020F0502020204030204" pitchFamily="34" charset="0"/>
              </a:rPr>
              <a:t>إحاطة الموظفين والمتطوعين ب</a:t>
            </a: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التقييم حتى يتمكنوا من الإجابة على الأسئلة وتجنب رفع التوقعات.</a:t>
            </a:r>
            <a:endParaRPr kumimoji="0" lang="en-GB" sz="2400" i="0" u="none" strike="noStrike" kern="1200" cap="none" spc="0" normalizeH="0" baseline="0" noProof="0" dirty="0">
              <a:ln>
                <a:noFill/>
              </a:ln>
              <a:solidFill>
                <a:srgbClr val="3F3F3F"/>
              </a:solidFill>
              <a:effectLst/>
              <a:uLnTx/>
              <a:uFillTx/>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0"/>
              </a:spcBef>
              <a:spcAft>
                <a:spcPts val="1200"/>
              </a:spcAft>
              <a:buClr>
                <a:srgbClr val="FF0000"/>
              </a:buClr>
              <a:buSzTx/>
              <a:buFont typeface="Arial" panose="020B0604020202020204" pitchFamily="34" charset="0"/>
              <a:buNone/>
              <a:tabLst/>
              <a:defRPr/>
            </a:pPr>
            <a:r>
              <a:rPr kumimoji="0" lang="ar-JO" sz="2400" b="1" i="0" u="none" strike="noStrike" kern="1200" cap="none" spc="0" normalizeH="0" baseline="0" noProof="0" dirty="0">
                <a:ln>
                  <a:noFill/>
                </a:ln>
                <a:solidFill>
                  <a:srgbClr val="F5333F"/>
                </a:solidFill>
                <a:effectLst/>
                <a:uLnTx/>
                <a:uFillTx/>
                <a:latin typeface="Calibri" panose="020F0502020204030204" pitchFamily="34" charset="0"/>
                <a:ea typeface="Calibri" panose="020F0502020204030204" pitchFamily="34" charset="0"/>
                <a:cs typeface="Calibri" panose="020F0502020204030204" pitchFamily="34" charset="0"/>
              </a:rPr>
              <a:t>المتقدم:</a:t>
            </a:r>
            <a:endParaRPr kumimoji="0" lang="en-GB" sz="2400" b="1" i="0" u="none" strike="noStrike" kern="1200" cap="none" spc="0" normalizeH="0" baseline="0" noProof="0" dirty="0">
              <a:ln>
                <a:noFill/>
              </a:ln>
              <a:solidFill>
                <a:srgbClr val="F5333F"/>
              </a:solidFill>
              <a:effectLst/>
              <a:uLnTx/>
              <a:uFillTx/>
              <a:latin typeface="Calibri" panose="020F0502020204030204" pitchFamily="34" charset="0"/>
              <a:ea typeface="Calibri" panose="020F0502020204030204" pitchFamily="34" charset="0"/>
              <a:cs typeface="Calibri" panose="020F0502020204030204" pitchFamily="34" charset="0"/>
            </a:endParaRPr>
          </a:p>
          <a:p>
            <a:pPr lvl="0" algn="just" rtl="1">
              <a:spcAft>
                <a:spcPts val="1800"/>
              </a:spcAft>
              <a:defRPr/>
            </a:pP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تدريب الموظفين والمتطوعين على مهارات الاتصال والتغذية الراجعة</a:t>
            </a:r>
          </a:p>
          <a:p>
            <a:pPr lvl="0" algn="just" rtl="1">
              <a:spcAft>
                <a:spcPts val="1800"/>
              </a:spcAft>
              <a:defRPr/>
            </a:pP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التنسيق مع الشركاء والسلطات الخارجية</a:t>
            </a:r>
          </a:p>
          <a:p>
            <a:pPr lvl="0" algn="just" rtl="1">
              <a:spcAft>
                <a:spcPts val="1800"/>
              </a:spcAft>
              <a:defRPr/>
            </a:pP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تحقق من نتائج التقييم مع المجتمع</a:t>
            </a:r>
            <a:endParaRPr kumimoji="0" lang="en-GB" sz="2400" b="0" i="0" u="none" strike="noStrike" kern="1200" cap="none" spc="0" normalizeH="0" baseline="0" noProof="0" dirty="0">
              <a:ln>
                <a:noFill/>
              </a:ln>
              <a:solidFill>
                <a:srgbClr val="3F3F3F"/>
              </a:solidFill>
              <a:effectLst/>
              <a:uLnTx/>
              <a:uFillTx/>
              <a:latin typeface="Calibri" panose="020F0502020204030204" pitchFamily="34" charset="0"/>
              <a:ea typeface="Calibri" panose="020F0502020204030204" pitchFamily="34" charset="0"/>
              <a:cs typeface="Calibri" panose="020F0502020204030204" pitchFamily="34" charset="0"/>
            </a:endParaRPr>
          </a:p>
        </p:txBody>
      </p:sp>
      <p:pic>
        <p:nvPicPr>
          <p:cNvPr id="12" name="Picture 11" descr="Logo, company name&#10;&#10;Description automatically generated">
            <a:extLst>
              <a:ext uri="{FF2B5EF4-FFF2-40B4-BE49-F238E27FC236}">
                <a16:creationId xmlns:a16="http://schemas.microsoft.com/office/drawing/2014/main" id="{E2C703B3-DB73-F247-98C3-17BCE4DAD060}"/>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739196" y="9635987"/>
            <a:ext cx="3980095" cy="575106"/>
          </a:xfrm>
          <a:prstGeom prst="rect">
            <a:avLst/>
          </a:prstGeom>
        </p:spPr>
      </p:pic>
      <p:pic>
        <p:nvPicPr>
          <p:cNvPr id="13" name="Picture 12" descr="A picture containing text&#10;&#10;Description automatically generated">
            <a:extLst>
              <a:ext uri="{FF2B5EF4-FFF2-40B4-BE49-F238E27FC236}">
                <a16:creationId xmlns:a16="http://schemas.microsoft.com/office/drawing/2014/main" id="{30EC5B22-B8A8-B44F-90AE-1D6B0CEEE15D}"/>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8915705" y="9658808"/>
            <a:ext cx="3797522" cy="529463"/>
          </a:xfrm>
          <a:prstGeom prst="rect">
            <a:avLst/>
          </a:prstGeom>
        </p:spPr>
      </p:pic>
      <p:pic>
        <p:nvPicPr>
          <p:cNvPr id="14" name="Picture 13" descr="Logo&#10;&#10;Description automatically generated with medium confidence">
            <a:extLst>
              <a:ext uri="{FF2B5EF4-FFF2-40B4-BE49-F238E27FC236}">
                <a16:creationId xmlns:a16="http://schemas.microsoft.com/office/drawing/2014/main" id="{70173485-311B-6A4B-9841-E2DC7C46648A}"/>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4759257" y="9617730"/>
            <a:ext cx="3952709" cy="611620"/>
          </a:xfrm>
          <a:prstGeom prst="rect">
            <a:avLst/>
          </a:prstGeom>
        </p:spPr>
      </p:pic>
      <p:sp>
        <p:nvSpPr>
          <p:cNvPr id="2" name="TextBox 1">
            <a:extLst>
              <a:ext uri="{FF2B5EF4-FFF2-40B4-BE49-F238E27FC236}">
                <a16:creationId xmlns:a16="http://schemas.microsoft.com/office/drawing/2014/main" id="{96BD7330-7567-57E4-07C4-03C90CA115D6}"/>
              </a:ext>
            </a:extLst>
          </p:cNvPr>
          <p:cNvSpPr txBox="1"/>
          <p:nvPr/>
        </p:nvSpPr>
        <p:spPr>
          <a:xfrm>
            <a:off x="0" y="9925284"/>
            <a:ext cx="461803" cy="369332"/>
          </a:xfrm>
          <a:prstGeom prst="rect">
            <a:avLst/>
          </a:prstGeom>
          <a:solidFill>
            <a:schemeClr val="bg2"/>
          </a:solidFill>
        </p:spPr>
        <p:txBody>
          <a:bodyPr wrap="square" rtlCol="0">
            <a:spAutoFit/>
          </a:bodyPr>
          <a:lstStyle/>
          <a:p>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C7A380EC-F3A1-D5F7-0832-BAC4FF0B535C}"/>
              </a:ext>
            </a:extLst>
          </p:cNvPr>
          <p:cNvSpPr txBox="1"/>
          <p:nvPr/>
        </p:nvSpPr>
        <p:spPr>
          <a:xfrm>
            <a:off x="1249334" y="9738873"/>
            <a:ext cx="3509923" cy="369332"/>
          </a:xfrm>
          <a:prstGeom prst="rect">
            <a:avLst/>
          </a:prstGeom>
          <a:solidFill>
            <a:schemeClr val="bg2"/>
          </a:solidFill>
        </p:spPr>
        <p:txBody>
          <a:bodyPr wrap="square" rtlCol="0">
            <a:spAutoFit/>
          </a:bodyPr>
          <a:lstStyle/>
          <a:p>
            <a:r>
              <a:rPr lang="ar-JO" sz="1800" dirty="0">
                <a:effectLst/>
                <a:ea typeface="Calibri" panose="020F0502020204030204" pitchFamily="34" charset="0"/>
                <a:cs typeface="Calibri" panose="020F0502020204030204" pitchFamily="34" charset="0"/>
              </a:rPr>
              <a:t>إحاطة بشأن مدونة قواعد السلوك </a:t>
            </a:r>
            <a:endParaRPr lang="en-US" dirty="0">
              <a:ea typeface="Calibri" panose="020F0502020204030204" pitchFamily="34" charset="0"/>
              <a:cs typeface="Calibri" panose="020F0502020204030204" pitchFamily="34" charset="0"/>
            </a:endParaRPr>
          </a:p>
        </p:txBody>
      </p:sp>
      <p:sp>
        <p:nvSpPr>
          <p:cNvPr id="7" name="TextBox 6">
            <a:extLst>
              <a:ext uri="{FF2B5EF4-FFF2-40B4-BE49-F238E27FC236}">
                <a16:creationId xmlns:a16="http://schemas.microsoft.com/office/drawing/2014/main" id="{70C0BE50-FA3D-73E1-5741-633244A16CE0}"/>
              </a:ext>
            </a:extLst>
          </p:cNvPr>
          <p:cNvSpPr txBox="1"/>
          <p:nvPr/>
        </p:nvSpPr>
        <p:spPr>
          <a:xfrm>
            <a:off x="5250989" y="9738873"/>
            <a:ext cx="3509923" cy="369332"/>
          </a:xfrm>
          <a:prstGeom prst="rect">
            <a:avLst/>
          </a:prstGeom>
          <a:solidFill>
            <a:schemeClr val="bg2"/>
          </a:solidFill>
        </p:spPr>
        <p:txBody>
          <a:bodyPr wrap="square" rtlCol="0">
            <a:spAutoFit/>
          </a:bodyPr>
          <a:lstStyle/>
          <a:p>
            <a:r>
              <a:rPr lang="ar-JO" sz="1800" dirty="0">
                <a:effectLst/>
                <a:ea typeface="Calibri" panose="020F0502020204030204" pitchFamily="34" charset="0"/>
                <a:cs typeface="Calibri" panose="020F0502020204030204" pitchFamily="34" charset="0"/>
              </a:rPr>
              <a:t>ورقة أسئلة وأجوبة للمتطوعين </a:t>
            </a:r>
            <a:endParaRPr lang="en-US" dirty="0">
              <a:ea typeface="Calibri" panose="020F0502020204030204" pitchFamily="34" charset="0"/>
              <a:cs typeface="Calibri" panose="020F0502020204030204" pitchFamily="34" charset="0"/>
            </a:endParaRPr>
          </a:p>
        </p:txBody>
      </p:sp>
      <p:sp>
        <p:nvSpPr>
          <p:cNvPr id="8" name="TextBox 7">
            <a:extLst>
              <a:ext uri="{FF2B5EF4-FFF2-40B4-BE49-F238E27FC236}">
                <a16:creationId xmlns:a16="http://schemas.microsoft.com/office/drawing/2014/main" id="{98A29A1D-2F49-9EDE-87E6-82C179A1EBFA}"/>
              </a:ext>
            </a:extLst>
          </p:cNvPr>
          <p:cNvSpPr txBox="1"/>
          <p:nvPr/>
        </p:nvSpPr>
        <p:spPr>
          <a:xfrm>
            <a:off x="9421242" y="9761784"/>
            <a:ext cx="3509923" cy="369332"/>
          </a:xfrm>
          <a:prstGeom prst="rect">
            <a:avLst/>
          </a:prstGeom>
          <a:solidFill>
            <a:schemeClr val="bg2"/>
          </a:solidFill>
        </p:spPr>
        <p:txBody>
          <a:bodyPr wrap="square" rtlCol="0">
            <a:spAutoFit/>
          </a:bodyPr>
          <a:lstStyle/>
          <a:p>
            <a:r>
              <a:rPr lang="ar-JO" sz="1800" dirty="0">
                <a:effectLst/>
                <a:latin typeface="Calibri" panose="020F0502020204030204" pitchFamily="34" charset="0"/>
                <a:ea typeface="Calibri" panose="020F0502020204030204" pitchFamily="34" charset="0"/>
                <a:cs typeface="Arial" panose="020B0604020202020204" pitchFamily="34" charset="0"/>
              </a:rPr>
              <a:t>المشاركة المجتمعية والمساءلة في التقييمات</a:t>
            </a:r>
            <a:endParaRPr lang="en-US" dirty="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5302583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3"/>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a:extLst>
              <a:ext uri="{FF2B5EF4-FFF2-40B4-BE49-F238E27FC236}">
                <a16:creationId xmlns:a16="http://schemas.microsoft.com/office/drawing/2014/main" id="{61EF5F40-E6DC-AE4F-A716-DA0227B05CD8}"/>
              </a:ext>
            </a:extLst>
          </p:cNvPr>
          <p:cNvGraphicFramePr/>
          <p:nvPr>
            <p:extLst>
              <p:ext uri="{D42A27DB-BD31-4B8C-83A1-F6EECF244321}">
                <p14:modId xmlns:p14="http://schemas.microsoft.com/office/powerpoint/2010/main" val="2824356448"/>
              </p:ext>
            </p:extLst>
          </p:nvPr>
        </p:nvGraphicFramePr>
        <p:xfrm>
          <a:off x="474133" y="2460443"/>
          <a:ext cx="17356667" cy="202689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extBox 2">
            <a:extLst>
              <a:ext uri="{FF2B5EF4-FFF2-40B4-BE49-F238E27FC236}">
                <a16:creationId xmlns:a16="http://schemas.microsoft.com/office/drawing/2014/main" id="{8297FDDB-9A79-2943-87A9-6F080D515ED3}"/>
              </a:ext>
            </a:extLst>
          </p:cNvPr>
          <p:cNvSpPr txBox="1"/>
          <p:nvPr/>
        </p:nvSpPr>
        <p:spPr>
          <a:xfrm>
            <a:off x="474133" y="112046"/>
            <a:ext cx="14021796" cy="2015936"/>
          </a:xfrm>
          <a:prstGeom prst="rect">
            <a:avLst/>
          </a:prstGeom>
          <a:noFill/>
        </p:spPr>
        <p:txBody>
          <a:bodyPr wrap="square" rtlCol="0">
            <a:spAutoFit/>
          </a:bodyPr>
          <a:lstStyle/>
          <a:p>
            <a:pPr algn="r" rtl="1">
              <a:spcAft>
                <a:spcPts val="300"/>
              </a:spcAft>
            </a:pPr>
            <a:r>
              <a:rPr lang="ar-JO" sz="4000" b="1" dirty="0">
                <a:solidFill>
                  <a:schemeClr val="accent1"/>
                </a:solidFill>
                <a:ea typeface="Calibri" panose="020F0502020204030204" pitchFamily="34" charset="0"/>
                <a:cs typeface="Calibri" panose="020F0502020204030204" pitchFamily="34" charset="0"/>
              </a:rPr>
              <a:t>تقييمات الطوارئ</a:t>
            </a:r>
          </a:p>
          <a:p>
            <a:pPr algn="r" rtl="1">
              <a:spcAft>
                <a:spcPts val="300"/>
              </a:spcAft>
            </a:pPr>
            <a:r>
              <a:rPr lang="ar-JO" sz="4000" b="1" dirty="0">
                <a:solidFill>
                  <a:srgbClr val="FF0000"/>
                </a:solidFill>
                <a:ea typeface="Calibri" panose="020F0502020204030204" pitchFamily="34" charset="0"/>
                <a:cs typeface="Calibri" panose="020F0502020204030204" pitchFamily="34" charset="0"/>
              </a:rPr>
              <a:t>ما هي الموضوعات التي يجب مناقشتها ومتى ومع من؟ </a:t>
            </a:r>
          </a:p>
          <a:p>
            <a:pPr algn="r" rtl="1">
              <a:spcAft>
                <a:spcPts val="300"/>
              </a:spcAft>
            </a:pPr>
            <a:r>
              <a:rPr lang="ar-JO" sz="4000" b="1" dirty="0">
                <a:solidFill>
                  <a:srgbClr val="FF0000"/>
                </a:solidFill>
                <a:ea typeface="Calibri" panose="020F0502020204030204" pitchFamily="34" charset="0"/>
                <a:cs typeface="Calibri" panose="020F0502020204030204" pitchFamily="34" charset="0"/>
              </a:rPr>
              <a:t>ناقش...</a:t>
            </a:r>
            <a:endParaRPr lang="ru-RU" sz="4000" dirty="0">
              <a:solidFill>
                <a:srgbClr val="FF0000"/>
              </a:solidFill>
              <a:ea typeface="Calibri" panose="020F0502020204030204" pitchFamily="34" charset="0"/>
              <a:cs typeface="Calibri" panose="020F0502020204030204" pitchFamily="34" charset="0"/>
            </a:endParaRPr>
          </a:p>
        </p:txBody>
      </p:sp>
      <p:sp>
        <p:nvSpPr>
          <p:cNvPr id="5" name="Rectangle 4">
            <a:extLst>
              <a:ext uri="{FF2B5EF4-FFF2-40B4-BE49-F238E27FC236}">
                <a16:creationId xmlns:a16="http://schemas.microsoft.com/office/drawing/2014/main" id="{8FB7BE09-97B1-3240-8FF8-3CA2054BDF59}"/>
              </a:ext>
            </a:extLst>
          </p:cNvPr>
          <p:cNvSpPr/>
          <p:nvPr/>
        </p:nvSpPr>
        <p:spPr>
          <a:xfrm>
            <a:off x="13241866" y="4673599"/>
            <a:ext cx="4588934" cy="4825999"/>
          </a:xfrm>
          <a:prstGeom prst="rect">
            <a:avLst/>
          </a:prstGeom>
          <a:solidFill>
            <a:srgbClr val="01C8C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tIns="251999" rtlCol="0" anchor="t" anchorCtr="0"/>
          <a:lstStyle/>
          <a:p>
            <a:pPr marL="285750" lvl="0" indent="-285750" algn="r" rtl="1">
              <a:lnSpc>
                <a:spcPct val="100000"/>
              </a:lnSpc>
              <a:spcAft>
                <a:spcPts val="1200"/>
              </a:spcAft>
              <a:buFont typeface="Arial" panose="020B0604020202020204" pitchFamily="34" charset="0"/>
              <a:buChar char="•"/>
            </a:pPr>
            <a:r>
              <a:rPr lang="ar-JO" sz="2400" dirty="0">
                <a:solidFill>
                  <a:schemeClr val="bg2"/>
                </a:solidFill>
                <a:latin typeface="Calibri" panose="020F0502020204030204" pitchFamily="34" charset="0"/>
                <a:ea typeface="Calibri" panose="020F0502020204030204" pitchFamily="34" charset="0"/>
                <a:cs typeface="Calibri" panose="020F0502020204030204" pitchFamily="34" charset="0"/>
              </a:rPr>
              <a:t>التوقيت</a:t>
            </a:r>
            <a:r>
              <a:rPr lang="en-GB" sz="2400" dirty="0">
                <a:solidFill>
                  <a:schemeClr val="bg2"/>
                </a:solidFill>
                <a:latin typeface="Calibri" panose="020F0502020204030204" pitchFamily="34" charset="0"/>
                <a:ea typeface="Calibri" panose="020F0502020204030204" pitchFamily="34" charset="0"/>
                <a:cs typeface="Calibri" panose="020F0502020204030204" pitchFamily="34" charset="0"/>
              </a:rPr>
              <a:t> </a:t>
            </a:r>
          </a:p>
          <a:p>
            <a:pPr marL="285750" lvl="0" indent="-285750" algn="r" rtl="1">
              <a:lnSpc>
                <a:spcPct val="100000"/>
              </a:lnSpc>
              <a:spcAft>
                <a:spcPts val="1200"/>
              </a:spcAft>
              <a:buFont typeface="Arial" panose="020B0604020202020204" pitchFamily="34" charset="0"/>
              <a:buChar char="•"/>
            </a:pPr>
            <a:r>
              <a:rPr lang="ar-JO" sz="2400" dirty="0">
                <a:solidFill>
                  <a:schemeClr val="bg2"/>
                </a:solidFill>
                <a:latin typeface="Calibri" panose="020F0502020204030204" pitchFamily="34" charset="0"/>
                <a:ea typeface="Calibri" panose="020F0502020204030204" pitchFamily="34" charset="0"/>
                <a:cs typeface="Calibri" panose="020F0502020204030204" pitchFamily="34" charset="0"/>
              </a:rPr>
              <a:t>إسأليب جمع البيانات</a:t>
            </a:r>
            <a:endParaRPr lang="en-GB" sz="2400" dirty="0">
              <a:solidFill>
                <a:schemeClr val="bg2"/>
              </a:solidFill>
              <a:latin typeface="Calibri" panose="020F0502020204030204" pitchFamily="34" charset="0"/>
              <a:ea typeface="Calibri" panose="020F0502020204030204" pitchFamily="34" charset="0"/>
              <a:cs typeface="Calibri" panose="020F0502020204030204" pitchFamily="34" charset="0"/>
            </a:endParaRPr>
          </a:p>
          <a:p>
            <a:pPr marL="285750" lvl="0" indent="-285750" algn="r" rtl="1">
              <a:lnSpc>
                <a:spcPct val="100000"/>
              </a:lnSpc>
              <a:spcAft>
                <a:spcPts val="1200"/>
              </a:spcAft>
              <a:buFont typeface="Arial" panose="020B0604020202020204" pitchFamily="34" charset="0"/>
              <a:buChar char="•"/>
            </a:pPr>
            <a:r>
              <a:rPr lang="ar-JO" sz="2400" dirty="0">
                <a:solidFill>
                  <a:schemeClr val="bg2"/>
                </a:solidFill>
                <a:latin typeface="Calibri" panose="020F0502020204030204" pitchFamily="34" charset="0"/>
                <a:ea typeface="Calibri" panose="020F0502020204030204" pitchFamily="34" charset="0"/>
                <a:cs typeface="Calibri" panose="020F0502020204030204" pitchFamily="34" charset="0"/>
              </a:rPr>
              <a:t>كيفية الوصول إلى مختلف المجموعات</a:t>
            </a:r>
            <a:endParaRPr lang="en-GB" sz="2400" dirty="0">
              <a:solidFill>
                <a:schemeClr val="bg2"/>
              </a:solidFill>
              <a:latin typeface="Calibri" panose="020F0502020204030204" pitchFamily="34" charset="0"/>
              <a:ea typeface="Calibri" panose="020F0502020204030204" pitchFamily="34" charset="0"/>
              <a:cs typeface="Calibri" panose="020F0502020204030204" pitchFamily="34" charset="0"/>
            </a:endParaRPr>
          </a:p>
          <a:p>
            <a:pPr marL="285750" lvl="0" indent="-285750" algn="r" rtl="1">
              <a:lnSpc>
                <a:spcPct val="100000"/>
              </a:lnSpc>
              <a:spcAft>
                <a:spcPts val="1200"/>
              </a:spcAft>
              <a:buFont typeface="Arial" panose="020B0604020202020204" pitchFamily="34" charset="0"/>
              <a:buChar char="•"/>
            </a:pPr>
            <a:r>
              <a:rPr lang="ar-JO" sz="2400" dirty="0">
                <a:solidFill>
                  <a:schemeClr val="bg2"/>
                </a:solidFill>
                <a:latin typeface="Calibri" panose="020F0502020204030204" pitchFamily="34" charset="0"/>
                <a:ea typeface="Calibri" panose="020F0502020204030204" pitchFamily="34" charset="0"/>
                <a:cs typeface="Calibri" panose="020F0502020204030204" pitchFamily="34" charset="0"/>
              </a:rPr>
              <a:t>هل أجرت المنظمات الاخرى أية تقييمات</a:t>
            </a:r>
            <a:endParaRPr lang="en-GB" sz="24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6" name="Rectangle 5">
            <a:extLst>
              <a:ext uri="{FF2B5EF4-FFF2-40B4-BE49-F238E27FC236}">
                <a16:creationId xmlns:a16="http://schemas.microsoft.com/office/drawing/2014/main" id="{79D565D8-6621-AB48-A8CB-35030E4DB968}"/>
              </a:ext>
            </a:extLst>
          </p:cNvPr>
          <p:cNvSpPr/>
          <p:nvPr/>
        </p:nvSpPr>
        <p:spPr>
          <a:xfrm>
            <a:off x="6857999" y="4673601"/>
            <a:ext cx="4588934" cy="4825999"/>
          </a:xfrm>
          <a:prstGeom prst="rect">
            <a:avLst/>
          </a:prstGeom>
          <a:solidFill>
            <a:srgbClr val="01C8C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tIns="251999" rtlCol="0" anchor="t" anchorCtr="0"/>
          <a:lstStyle/>
          <a:p>
            <a:pPr marL="228600" lvl="0" indent="-228600" algn="r" defTabSz="1066800" rtl="1">
              <a:spcAft>
                <a:spcPts val="1200"/>
              </a:spcAft>
              <a:buChar char="•"/>
            </a:pPr>
            <a:r>
              <a:rPr lang="ar-JO" sz="2400" dirty="0">
                <a:solidFill>
                  <a:schemeClr val="bg2"/>
                </a:solidFill>
                <a:latin typeface="Calibri" panose="020F0502020204030204" pitchFamily="34" charset="0"/>
                <a:ea typeface="Calibri" panose="020F0502020204030204" pitchFamily="34" charset="0"/>
                <a:cs typeface="Calibri" panose="020F0502020204030204" pitchFamily="34" charset="0"/>
              </a:rPr>
              <a:t>التعريف بالجمعية الوطنية</a:t>
            </a:r>
            <a:endParaRPr lang="en-GB" sz="2400" dirty="0">
              <a:solidFill>
                <a:schemeClr val="bg2"/>
              </a:solidFill>
              <a:latin typeface="Calibri" panose="020F0502020204030204" pitchFamily="34" charset="0"/>
              <a:ea typeface="Calibri" panose="020F0502020204030204" pitchFamily="34" charset="0"/>
              <a:cs typeface="Calibri" panose="020F0502020204030204" pitchFamily="34" charset="0"/>
            </a:endParaRPr>
          </a:p>
          <a:p>
            <a:pPr marL="228600" lvl="0" indent="-228600" algn="r" defTabSz="1066800" rtl="1">
              <a:spcAft>
                <a:spcPts val="1200"/>
              </a:spcAft>
              <a:buChar char="•"/>
            </a:pPr>
            <a:r>
              <a:rPr lang="ar-JO" sz="2400" dirty="0">
                <a:solidFill>
                  <a:schemeClr val="bg2"/>
                </a:solidFill>
                <a:latin typeface="Calibri" panose="020F0502020204030204" pitchFamily="34" charset="0"/>
                <a:ea typeface="Calibri" panose="020F0502020204030204" pitchFamily="34" charset="0"/>
                <a:cs typeface="Calibri" panose="020F0502020204030204" pitchFamily="34" charset="0"/>
              </a:rPr>
              <a:t>الغرض من التقييم والعملية والخطوات اللاحقة</a:t>
            </a:r>
            <a:endParaRPr lang="en-GB" sz="2400" dirty="0">
              <a:solidFill>
                <a:schemeClr val="bg2"/>
              </a:solidFill>
              <a:latin typeface="Calibri" panose="020F0502020204030204" pitchFamily="34" charset="0"/>
              <a:ea typeface="Calibri" panose="020F0502020204030204" pitchFamily="34" charset="0"/>
              <a:cs typeface="Calibri" panose="020F0502020204030204" pitchFamily="34" charset="0"/>
            </a:endParaRPr>
          </a:p>
          <a:p>
            <a:pPr marL="228600" lvl="0" indent="-228600" algn="r" defTabSz="1066800" rtl="1">
              <a:spcAft>
                <a:spcPts val="1200"/>
              </a:spcAft>
              <a:buChar char="•"/>
            </a:pPr>
            <a:r>
              <a:rPr lang="ar-JO" sz="2400" dirty="0">
                <a:solidFill>
                  <a:schemeClr val="bg2"/>
                </a:solidFill>
                <a:latin typeface="Calibri" panose="020F0502020204030204" pitchFamily="34" charset="0"/>
                <a:ea typeface="Calibri" panose="020F0502020204030204" pitchFamily="34" charset="0"/>
                <a:cs typeface="Calibri" panose="020F0502020204030204" pitchFamily="34" charset="0"/>
              </a:rPr>
              <a:t>مدونات قواعد السلوك والتصرف للموظفين والمتطوعين</a:t>
            </a:r>
            <a:endParaRPr lang="en-GB" sz="2400" dirty="0">
              <a:solidFill>
                <a:schemeClr val="bg2"/>
              </a:solidFill>
              <a:latin typeface="Calibri" panose="020F0502020204030204" pitchFamily="34" charset="0"/>
              <a:ea typeface="Calibri" panose="020F0502020204030204" pitchFamily="34" charset="0"/>
              <a:cs typeface="Calibri" panose="020F0502020204030204" pitchFamily="34" charset="0"/>
            </a:endParaRPr>
          </a:p>
          <a:p>
            <a:pPr marL="228600" lvl="0" indent="-228600" algn="r" defTabSz="1066800" rtl="1">
              <a:spcAft>
                <a:spcPts val="1200"/>
              </a:spcAft>
              <a:buChar char="•"/>
            </a:pPr>
            <a:r>
              <a:rPr lang="ar-JO" sz="2400" dirty="0">
                <a:solidFill>
                  <a:schemeClr val="bg2"/>
                </a:solidFill>
                <a:latin typeface="Calibri" panose="020F0502020204030204" pitchFamily="34" charset="0"/>
                <a:ea typeface="Calibri" panose="020F0502020204030204" pitchFamily="34" charset="0"/>
                <a:cs typeface="Calibri" panose="020F0502020204030204" pitchFamily="34" charset="0"/>
              </a:rPr>
              <a:t>كيف يمكن للأشخاص طرح الاسئلة وتقديم الملاحظات</a:t>
            </a:r>
            <a:endParaRPr lang="en-GB" sz="2400" dirty="0">
              <a:solidFill>
                <a:schemeClr val="bg2"/>
              </a:solidFill>
              <a:latin typeface="Calibri" panose="020F0502020204030204" pitchFamily="34" charset="0"/>
              <a:ea typeface="Calibri" panose="020F0502020204030204" pitchFamily="34" charset="0"/>
              <a:cs typeface="Calibri" panose="020F0502020204030204" pitchFamily="34" charset="0"/>
            </a:endParaRPr>
          </a:p>
          <a:p>
            <a:pPr marL="228600" lvl="0" indent="-228600" algn="r" defTabSz="1066800" rtl="1">
              <a:spcAft>
                <a:spcPts val="1200"/>
              </a:spcAft>
              <a:buChar char="•"/>
            </a:pPr>
            <a:r>
              <a:rPr lang="ar-JO" sz="2400" dirty="0">
                <a:solidFill>
                  <a:schemeClr val="bg2"/>
                </a:solidFill>
                <a:latin typeface="Calibri" panose="020F0502020204030204" pitchFamily="34" charset="0"/>
                <a:ea typeface="Calibri" panose="020F0502020204030204" pitchFamily="34" charset="0"/>
                <a:cs typeface="Calibri" panose="020F0502020204030204" pitchFamily="34" charset="0"/>
              </a:rPr>
              <a:t>المشاركة التطوعية</a:t>
            </a:r>
            <a:endParaRPr lang="en-GB" sz="24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7" name="Rectangle 6">
            <a:extLst>
              <a:ext uri="{FF2B5EF4-FFF2-40B4-BE49-F238E27FC236}">
                <a16:creationId xmlns:a16="http://schemas.microsoft.com/office/drawing/2014/main" id="{8B99685C-8B5E-9940-B81A-EFB7DD0149C2}"/>
              </a:ext>
            </a:extLst>
          </p:cNvPr>
          <p:cNvSpPr/>
          <p:nvPr/>
        </p:nvSpPr>
        <p:spPr>
          <a:xfrm>
            <a:off x="474133" y="4673600"/>
            <a:ext cx="4588934" cy="4825999"/>
          </a:xfrm>
          <a:prstGeom prst="rect">
            <a:avLst/>
          </a:prstGeom>
          <a:solidFill>
            <a:srgbClr val="01C8C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tIns="251999" rtlCol="0" anchor="t" anchorCtr="0"/>
          <a:lstStyle/>
          <a:p>
            <a:pPr marL="228600" lvl="0" indent="-228600" algn="r" defTabSz="1066800" rtl="1">
              <a:spcAft>
                <a:spcPts val="1200"/>
              </a:spcAft>
              <a:buChar char="•"/>
            </a:pPr>
            <a:r>
              <a:rPr lang="ar-JO" sz="2400" dirty="0">
                <a:solidFill>
                  <a:srgbClr val="FFFFFF"/>
                </a:solidFill>
                <a:latin typeface="Calibri" panose="020F0502020204030204" pitchFamily="34" charset="0"/>
                <a:ea typeface="Calibri" panose="020F0502020204030204" pitchFamily="34" charset="0"/>
                <a:cs typeface="Calibri" panose="020F0502020204030204" pitchFamily="34" charset="0"/>
              </a:rPr>
              <a:t>الغرض من التقييم وعمليته</a:t>
            </a:r>
            <a:endParaRPr lang="en-GB" sz="2400" dirty="0">
              <a:solidFill>
                <a:srgbClr val="FFFFFF"/>
              </a:solidFill>
              <a:latin typeface="Calibri" panose="020F0502020204030204" pitchFamily="34" charset="0"/>
              <a:ea typeface="Calibri" panose="020F0502020204030204" pitchFamily="34" charset="0"/>
              <a:cs typeface="Calibri" panose="020F0502020204030204" pitchFamily="34" charset="0"/>
            </a:endParaRPr>
          </a:p>
          <a:p>
            <a:pPr marL="228600" lvl="0" indent="-228600" algn="r" defTabSz="1066800" rtl="1">
              <a:spcAft>
                <a:spcPts val="1200"/>
              </a:spcAft>
              <a:buChar char="•"/>
            </a:pPr>
            <a:r>
              <a:rPr lang="ar-JO" sz="2400" dirty="0">
                <a:solidFill>
                  <a:srgbClr val="FFFFFF"/>
                </a:solidFill>
                <a:latin typeface="Calibri" panose="020F0502020204030204" pitchFamily="34" charset="0"/>
                <a:ea typeface="Calibri" panose="020F0502020204030204" pitchFamily="34" charset="0"/>
                <a:cs typeface="Calibri" panose="020F0502020204030204" pitchFamily="34" charset="0"/>
              </a:rPr>
              <a:t>الخطوات اللاحقة وإستخدام البيانات</a:t>
            </a:r>
            <a:endParaRPr lang="en-GB" sz="2400" dirty="0">
              <a:solidFill>
                <a:srgbClr val="FFFFFF"/>
              </a:solidFill>
              <a:latin typeface="Calibri" panose="020F0502020204030204" pitchFamily="34" charset="0"/>
              <a:ea typeface="Calibri" panose="020F0502020204030204" pitchFamily="34" charset="0"/>
              <a:cs typeface="Calibri" panose="020F0502020204030204" pitchFamily="34" charset="0"/>
            </a:endParaRPr>
          </a:p>
          <a:p>
            <a:pPr marL="228600" lvl="0" indent="-228600" algn="r" defTabSz="1066800" rtl="1">
              <a:spcAft>
                <a:spcPts val="1200"/>
              </a:spcAft>
              <a:buChar char="•"/>
            </a:pPr>
            <a:r>
              <a:rPr lang="ar-JO" sz="2400" dirty="0">
                <a:solidFill>
                  <a:srgbClr val="FFFFFF"/>
                </a:solidFill>
                <a:latin typeface="Calibri" panose="020F0502020204030204" pitchFamily="34" charset="0"/>
                <a:ea typeface="Calibri" panose="020F0502020204030204" pitchFamily="34" charset="0"/>
                <a:cs typeface="Calibri" panose="020F0502020204030204" pitchFamily="34" charset="0"/>
              </a:rPr>
              <a:t>مهارات التواصل الجيدة</a:t>
            </a:r>
            <a:endParaRPr lang="en-GB" sz="2400" dirty="0">
              <a:solidFill>
                <a:srgbClr val="FFFFFF"/>
              </a:solidFill>
              <a:latin typeface="Calibri" panose="020F0502020204030204" pitchFamily="34" charset="0"/>
              <a:ea typeface="Calibri" panose="020F0502020204030204" pitchFamily="34" charset="0"/>
              <a:cs typeface="Calibri" panose="020F0502020204030204" pitchFamily="34" charset="0"/>
            </a:endParaRPr>
          </a:p>
          <a:p>
            <a:pPr marL="228600" lvl="0" indent="-228600" algn="r" defTabSz="1066800" rtl="1">
              <a:spcAft>
                <a:spcPts val="1200"/>
              </a:spcAft>
              <a:buChar char="•"/>
            </a:pPr>
            <a:r>
              <a:rPr lang="ar-JO" sz="2400" dirty="0">
                <a:solidFill>
                  <a:srgbClr val="FFFFFF"/>
                </a:solidFill>
                <a:latin typeface="Calibri" panose="020F0502020204030204" pitchFamily="34" charset="0"/>
                <a:ea typeface="Calibri" panose="020F0502020204030204" pitchFamily="34" charset="0"/>
                <a:cs typeface="Calibri" panose="020F0502020204030204" pitchFamily="34" charset="0"/>
              </a:rPr>
              <a:t>إدارة الملاحظات والإنطباعات</a:t>
            </a:r>
            <a:endParaRPr lang="en-GB" sz="2400" dirty="0">
              <a:solidFill>
                <a:srgbClr val="FFFFFF"/>
              </a:solidFill>
              <a:latin typeface="Calibri" panose="020F0502020204030204" pitchFamily="34" charset="0"/>
              <a:ea typeface="Calibri" panose="020F0502020204030204" pitchFamily="34" charset="0"/>
              <a:cs typeface="Calibri" panose="020F0502020204030204" pitchFamily="34" charset="0"/>
            </a:endParaRPr>
          </a:p>
          <a:p>
            <a:pPr marL="228600" lvl="0" indent="-228600" algn="r" defTabSz="1066800" rtl="1">
              <a:spcAft>
                <a:spcPts val="1200"/>
              </a:spcAft>
              <a:buChar char="•"/>
            </a:pPr>
            <a:r>
              <a:rPr lang="ar-JO" sz="2400" dirty="0">
                <a:solidFill>
                  <a:srgbClr val="FFFFFF"/>
                </a:solidFill>
                <a:latin typeface="Calibri" panose="020F0502020204030204" pitchFamily="34" charset="0"/>
                <a:ea typeface="Calibri" panose="020F0502020204030204" pitchFamily="34" charset="0"/>
                <a:cs typeface="Calibri" panose="020F0502020204030204" pitchFamily="34" charset="0"/>
              </a:rPr>
              <a:t>مدونة قواعد السلوك</a:t>
            </a:r>
            <a:endParaRPr lang="en-GB" sz="2400" dirty="0">
              <a:solidFill>
                <a:srgbClr val="FFFFFF"/>
              </a:solidFill>
              <a:latin typeface="Calibri" panose="020F0502020204030204" pitchFamily="34" charset="0"/>
              <a:ea typeface="Calibri" panose="020F0502020204030204" pitchFamily="34" charset="0"/>
              <a:cs typeface="Calibri" panose="020F0502020204030204" pitchFamily="34" charset="0"/>
            </a:endParaRPr>
          </a:p>
          <a:p>
            <a:pPr marL="228600" lvl="0" indent="-228600" algn="r" defTabSz="1066800" rtl="1">
              <a:spcAft>
                <a:spcPts val="1200"/>
              </a:spcAft>
              <a:buChar char="•"/>
            </a:pPr>
            <a:r>
              <a:rPr lang="ar-JO" sz="2400" dirty="0">
                <a:solidFill>
                  <a:srgbClr val="FFFFFF"/>
                </a:solidFill>
                <a:latin typeface="Calibri" panose="020F0502020204030204" pitchFamily="34" charset="0"/>
                <a:ea typeface="Calibri" panose="020F0502020204030204" pitchFamily="34" charset="0"/>
                <a:cs typeface="Calibri" panose="020F0502020204030204" pitchFamily="34" charset="0"/>
              </a:rPr>
              <a:t>عدم التسامح مطلقًا مع الاستغلال والإعتداء الجنسي والفساد</a:t>
            </a:r>
            <a:endParaRPr lang="en-GB" sz="2400" dirty="0">
              <a:solidFill>
                <a:srgbClr val="FFFFFF"/>
              </a:solidFill>
              <a:latin typeface="Calibri" panose="020F0502020204030204" pitchFamily="34" charset="0"/>
              <a:ea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065613FC-9769-DACA-6DE0-04A97E15A606}"/>
              </a:ext>
            </a:extLst>
          </p:cNvPr>
          <p:cNvSpPr txBox="1"/>
          <p:nvPr/>
        </p:nvSpPr>
        <p:spPr>
          <a:xfrm>
            <a:off x="0" y="9925284"/>
            <a:ext cx="461803" cy="369332"/>
          </a:xfrm>
          <a:prstGeom prst="rect">
            <a:avLst/>
          </a:prstGeom>
          <a:solidFill>
            <a:schemeClr val="bg2"/>
          </a:solidFill>
        </p:spPr>
        <p:txBody>
          <a:bodyPr wrap="square" rtlCol="0">
            <a:spAutoFit/>
          </a:bodyPr>
          <a:lstStyle/>
          <a:p>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0119471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graphicEl>
                                              <a:dgm id="{4724BD90-52B0-8749-9C2E-69965B66551E}"/>
                                            </p:graphic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graphicEl>
                                              <a:dgm id="{C8E8B5AA-951B-E040-A5EE-7053E38709B4}"/>
                                            </p:graphic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graphicEl>
                                              <a:dgm id="{2AD82744-A177-FD4A-95F1-B6C1DB04C527}"/>
                                            </p:graphic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
                                            <p:graphicEl>
                                              <a:dgm id="{9E64450D-9E23-764C-8555-7E4195373DA5}"/>
                                            </p:graphic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
                                            <p:graphicEl>
                                              <a:dgm id="{10120E6C-5E35-1E48-AC86-9986063F84DB}"/>
                                            </p:graphic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uiExpand="1">
        <p:bldSub>
          <a:bldDgm bld="one"/>
        </p:bldSub>
      </p:bldGraphic>
      <p:bldP spid="5" grpId="0" animBg="1"/>
      <p:bldP spid="6" grpId="0" animBg="1"/>
      <p:bldP spid="7"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B6CEBD8-5847-814A-A033-C231A21270AC}"/>
              </a:ext>
            </a:extLst>
          </p:cNvPr>
          <p:cNvSpPr txBox="1"/>
          <p:nvPr/>
        </p:nvSpPr>
        <p:spPr>
          <a:xfrm>
            <a:off x="1003705" y="753878"/>
            <a:ext cx="10190031" cy="769441"/>
          </a:xfrm>
          <a:prstGeom prst="rect">
            <a:avLst/>
          </a:prstGeom>
          <a:noFill/>
        </p:spPr>
        <p:txBody>
          <a:bodyPr wrap="square" rtlCol="0">
            <a:spAutoFit/>
          </a:bodyPr>
          <a:lstStyle/>
          <a:p>
            <a:pPr algn="r" rtl="1">
              <a:spcAft>
                <a:spcPts val="300"/>
              </a:spcAft>
            </a:pPr>
            <a:r>
              <a:rPr lang="ar-JO" sz="4400" b="1" dirty="0">
                <a:solidFill>
                  <a:schemeClr val="accent1"/>
                </a:solidFill>
                <a:latin typeface="Montserrat" pitchFamily="2" charset="77"/>
                <a:ea typeface="Roboto Black" panose="02000000000000000000" pitchFamily="2" charset="0"/>
                <a:cs typeface="Open Sans Light" panose="020B0306030504020204" pitchFamily="34" charset="0"/>
              </a:rPr>
              <a:t>الممارسات الجيدة لإجراء تقييم خاضع للمساءلة</a:t>
            </a:r>
            <a:endParaRPr lang="ru-RU" sz="4400" b="1" dirty="0">
              <a:solidFill>
                <a:schemeClr val="accent1"/>
              </a:solidFill>
              <a:latin typeface="Roboto Black" panose="02000000000000000000" pitchFamily="2" charset="0"/>
              <a:ea typeface="Roboto Black" panose="02000000000000000000" pitchFamily="2" charset="0"/>
              <a:cs typeface="Open Sans Light" panose="020B0306030504020204" pitchFamily="34" charset="0"/>
            </a:endParaRPr>
          </a:p>
        </p:txBody>
      </p:sp>
      <p:sp>
        <p:nvSpPr>
          <p:cNvPr id="13" name="TextBox 12">
            <a:extLst>
              <a:ext uri="{FF2B5EF4-FFF2-40B4-BE49-F238E27FC236}">
                <a16:creationId xmlns:a16="http://schemas.microsoft.com/office/drawing/2014/main" id="{DF51AF2C-B212-8445-8137-87C4BA72CE8B}"/>
              </a:ext>
            </a:extLst>
          </p:cNvPr>
          <p:cNvSpPr txBox="1"/>
          <p:nvPr/>
        </p:nvSpPr>
        <p:spPr>
          <a:xfrm>
            <a:off x="1003705" y="2732835"/>
            <a:ext cx="9206191" cy="6247864"/>
          </a:xfrm>
          <a:prstGeom prst="rect">
            <a:avLst/>
          </a:prstGeom>
          <a:noFill/>
        </p:spPr>
        <p:txBody>
          <a:bodyPr wrap="square" rtlCol="0">
            <a:spAutoFit/>
          </a:bodyPr>
          <a:lstStyle>
            <a:defPPr>
              <a:defRPr lang="en-US"/>
            </a:defPPr>
            <a:lvl1pPr marL="342900" indent="-342900">
              <a:spcAft>
                <a:spcPts val="2400"/>
              </a:spcAft>
              <a:buClr>
                <a:srgbClr val="FF0000"/>
              </a:buClr>
              <a:buFont typeface="Arial" panose="020B0604020202020204" pitchFamily="34" charset="0"/>
              <a:buChar char="•"/>
              <a:defRPr sz="24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algn="just" rtl="1">
              <a:spcBef>
                <a:spcPts val="0"/>
              </a:spcBef>
              <a:buFont typeface="Wingdings" pitchFamily="2" charset="2"/>
              <a:buChar char="ü"/>
            </a:pPr>
            <a:r>
              <a:rPr lang="ar-JO" dirty="0">
                <a:latin typeface="Calibri" panose="020F0502020204030204" pitchFamily="34" charset="0"/>
                <a:ea typeface="Calibri" panose="020F0502020204030204" pitchFamily="34" charset="0"/>
                <a:cs typeface="Calibri" panose="020F0502020204030204" pitchFamily="34" charset="0"/>
              </a:rPr>
              <a:t>إجراء تقييمات متعددة القطاعات.</a:t>
            </a:r>
          </a:p>
          <a:p>
            <a:pPr algn="just" rtl="1">
              <a:spcBef>
                <a:spcPts val="0"/>
              </a:spcBef>
              <a:buFont typeface="Wingdings" pitchFamily="2" charset="2"/>
              <a:buChar char="ü"/>
            </a:pPr>
            <a:r>
              <a:rPr lang="ar-JO" dirty="0">
                <a:latin typeface="Calibri" panose="020F0502020204030204" pitchFamily="34" charset="0"/>
                <a:ea typeface="Calibri" panose="020F0502020204030204" pitchFamily="34" charset="0"/>
                <a:cs typeface="Calibri" panose="020F0502020204030204" pitchFamily="34" charset="0"/>
              </a:rPr>
              <a:t>جمع البيانات المصنفة.</a:t>
            </a:r>
          </a:p>
          <a:p>
            <a:pPr algn="just" rtl="1">
              <a:spcBef>
                <a:spcPts val="0"/>
              </a:spcBef>
              <a:buFont typeface="Wingdings" pitchFamily="2" charset="2"/>
              <a:buChar char="ü"/>
            </a:pPr>
            <a:r>
              <a:rPr lang="ar-JO" dirty="0">
                <a:latin typeface="Calibri" panose="020F0502020204030204" pitchFamily="34" charset="0"/>
                <a:ea typeface="Calibri" panose="020F0502020204030204" pitchFamily="34" charset="0"/>
                <a:cs typeface="Calibri" panose="020F0502020204030204" pitchFamily="34" charset="0"/>
              </a:rPr>
              <a:t>لا تجمع بيانات أكثر مما تحتاج.</a:t>
            </a:r>
          </a:p>
          <a:p>
            <a:pPr algn="just" rtl="1">
              <a:spcBef>
                <a:spcPts val="0"/>
              </a:spcBef>
              <a:buFont typeface="Wingdings" pitchFamily="2" charset="2"/>
              <a:buChar char="ü"/>
            </a:pPr>
            <a:r>
              <a:rPr lang="ar-JO" dirty="0">
                <a:latin typeface="Calibri" panose="020F0502020204030204" pitchFamily="34" charset="0"/>
                <a:ea typeface="Calibri" panose="020F0502020204030204" pitchFamily="34" charset="0"/>
                <a:cs typeface="Calibri" panose="020F0502020204030204" pitchFamily="34" charset="0"/>
              </a:rPr>
              <a:t>كن صادقًا بشأن محددات العملية.</a:t>
            </a:r>
          </a:p>
          <a:p>
            <a:pPr algn="just" rtl="1">
              <a:spcBef>
                <a:spcPts val="0"/>
              </a:spcBef>
              <a:buFont typeface="Wingdings" pitchFamily="2" charset="2"/>
              <a:buChar char="ü"/>
            </a:pPr>
            <a:r>
              <a:rPr lang="ar-JO" dirty="0">
                <a:latin typeface="Calibri" panose="020F0502020204030204" pitchFamily="34" charset="0"/>
                <a:ea typeface="Calibri" panose="020F0502020204030204" pitchFamily="34" charset="0"/>
                <a:cs typeface="Calibri" panose="020F0502020204030204" pitchFamily="34" charset="0"/>
              </a:rPr>
              <a:t>أترك مساحة للمحادثات المفتوحة - لا تقتصر على الإختيارات المتعددة.</a:t>
            </a:r>
          </a:p>
          <a:p>
            <a:pPr algn="just" rtl="1">
              <a:spcBef>
                <a:spcPts val="0"/>
              </a:spcBef>
              <a:buFont typeface="Wingdings" pitchFamily="2" charset="2"/>
              <a:buChar char="ü"/>
            </a:pPr>
            <a:r>
              <a:rPr lang="ar-JO" dirty="0">
                <a:latin typeface="Calibri" panose="020F0502020204030204" pitchFamily="34" charset="0"/>
                <a:ea typeface="Calibri" panose="020F0502020204030204" pitchFamily="34" charset="0"/>
                <a:cs typeface="Calibri" panose="020F0502020204030204" pitchFamily="34" charset="0"/>
              </a:rPr>
              <a:t>إختبر الأسئلة مع فرق التقييم للتحقق من أنها مفهومة.</a:t>
            </a:r>
          </a:p>
          <a:p>
            <a:pPr algn="just" rtl="1">
              <a:spcBef>
                <a:spcPts val="0"/>
              </a:spcBef>
              <a:buFont typeface="Wingdings" pitchFamily="2" charset="2"/>
              <a:buChar char="ü"/>
            </a:pPr>
            <a:r>
              <a:rPr lang="ar-JO" dirty="0">
                <a:latin typeface="Calibri" panose="020F0502020204030204" pitchFamily="34" charset="0"/>
                <a:ea typeface="Calibri" panose="020F0502020204030204" pitchFamily="34" charset="0"/>
                <a:cs typeface="Calibri" panose="020F0502020204030204" pitchFamily="34" charset="0"/>
              </a:rPr>
              <a:t>ممارسة جمع البيانات عبر تمثيل الأدوار.</a:t>
            </a:r>
            <a:endParaRPr lang="en-GB" dirty="0">
              <a:latin typeface="Calibri" panose="020F0502020204030204" pitchFamily="34" charset="0"/>
              <a:ea typeface="Calibri" panose="020F0502020204030204" pitchFamily="34" charset="0"/>
              <a:cs typeface="Calibri" panose="020F0502020204030204" pitchFamily="34" charset="0"/>
            </a:endParaRPr>
          </a:p>
          <a:p>
            <a:pPr algn="just" rtl="1">
              <a:spcBef>
                <a:spcPts val="0"/>
              </a:spcBef>
              <a:buFont typeface="Wingdings" pitchFamily="2" charset="2"/>
              <a:buChar char="ü"/>
            </a:pPr>
            <a:r>
              <a:rPr lang="ar-JO" dirty="0">
                <a:latin typeface="Calibri" panose="020F0502020204030204" pitchFamily="34" charset="0"/>
                <a:ea typeface="Calibri" panose="020F0502020204030204" pitchFamily="34" charset="0"/>
                <a:cs typeface="Calibri" panose="020F0502020204030204" pitchFamily="34" charset="0"/>
              </a:rPr>
              <a:t>تكون فرق جمع البيانات متوازنة بين الجنسين وإضافةً إلى قدرتها على التحدث باللغات المحلية.</a:t>
            </a:r>
            <a:endParaRPr lang="en-GB" dirty="0">
              <a:latin typeface="Calibri" panose="020F0502020204030204" pitchFamily="34" charset="0"/>
              <a:ea typeface="Calibri" panose="020F0502020204030204" pitchFamily="34" charset="0"/>
              <a:cs typeface="Calibri" panose="020F0502020204030204" pitchFamily="34" charset="0"/>
            </a:endParaRPr>
          </a:p>
          <a:p>
            <a:pPr algn="just" rtl="1">
              <a:spcBef>
                <a:spcPts val="0"/>
              </a:spcBef>
              <a:buFont typeface="Wingdings" pitchFamily="2" charset="2"/>
              <a:buChar char="ü"/>
            </a:pPr>
            <a:r>
              <a:rPr lang="ar-JO" dirty="0">
                <a:latin typeface="Calibri" panose="020F0502020204030204" pitchFamily="34" charset="0"/>
                <a:ea typeface="Calibri" panose="020F0502020204030204" pitchFamily="34" charset="0"/>
                <a:cs typeface="Calibri" panose="020F0502020204030204" pitchFamily="34" charset="0"/>
              </a:rPr>
              <a:t>إطلاع المتطوعين والمجتمعات المحلية على نتائج التقييم.</a:t>
            </a:r>
            <a:endParaRPr lang="en-GB" dirty="0">
              <a:latin typeface="Calibri" panose="020F0502020204030204" pitchFamily="34" charset="0"/>
              <a:ea typeface="Calibri" panose="020F0502020204030204" pitchFamily="34" charset="0"/>
              <a:cs typeface="Calibri" panose="020F0502020204030204" pitchFamily="34" charset="0"/>
            </a:endParaRPr>
          </a:p>
        </p:txBody>
      </p:sp>
      <p:sp>
        <p:nvSpPr>
          <p:cNvPr id="10" name="Rounded Rectangular Callout 9">
            <a:extLst>
              <a:ext uri="{FF2B5EF4-FFF2-40B4-BE49-F238E27FC236}">
                <a16:creationId xmlns:a16="http://schemas.microsoft.com/office/drawing/2014/main" id="{32F597CB-A2F5-E648-8A3A-D5F48474A54E}"/>
              </a:ext>
            </a:extLst>
          </p:cNvPr>
          <p:cNvSpPr/>
          <p:nvPr/>
        </p:nvSpPr>
        <p:spPr>
          <a:xfrm flipH="1">
            <a:off x="11193736" y="2732835"/>
            <a:ext cx="6090557" cy="4822917"/>
          </a:xfrm>
          <a:prstGeom prst="wedgeRoundRectCallout">
            <a:avLst>
              <a:gd name="adj1" fmla="val -9963"/>
              <a:gd name="adj2" fmla="val 62824"/>
              <a:gd name="adj3" fmla="val 16667"/>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ar-JO" sz="3600" b="1" i="1" dirty="0">
                <a:solidFill>
                  <a:schemeClr val="bg2"/>
                </a:solidFill>
                <a:latin typeface="Calibri" panose="020F0502020204030204" pitchFamily="34" charset="0"/>
                <a:ea typeface="Calibri" panose="020F0502020204030204" pitchFamily="34" charset="0"/>
                <a:cs typeface="Calibri" panose="020F0502020204030204" pitchFamily="34" charset="0"/>
              </a:rPr>
              <a:t>"لقد تم تسجيل الجميع ولكن البعض فقط حصلوا على المساعدة - لماذا تأخذ تفاصيلنا إذًا إن كنت لن تساعدنا جميعًا؟"</a:t>
            </a:r>
          </a:p>
        </p:txBody>
      </p:sp>
      <p:sp>
        <p:nvSpPr>
          <p:cNvPr id="11" name="TextBox 10">
            <a:extLst>
              <a:ext uri="{FF2B5EF4-FFF2-40B4-BE49-F238E27FC236}">
                <a16:creationId xmlns:a16="http://schemas.microsoft.com/office/drawing/2014/main" id="{C894C28B-2224-9A4F-BCFA-398566CF47C9}"/>
              </a:ext>
            </a:extLst>
          </p:cNvPr>
          <p:cNvSpPr txBox="1"/>
          <p:nvPr/>
        </p:nvSpPr>
        <p:spPr>
          <a:xfrm>
            <a:off x="11193737" y="8306527"/>
            <a:ext cx="6090557" cy="830997"/>
          </a:xfrm>
          <a:prstGeom prst="rect">
            <a:avLst/>
          </a:prstGeom>
          <a:noFill/>
        </p:spPr>
        <p:txBody>
          <a:bodyPr wrap="square" rtlCol="0">
            <a:spAutoFit/>
          </a:bodyPr>
          <a:lstStyle/>
          <a:p>
            <a:pPr algn="r" rtl="1"/>
            <a:r>
              <a:rPr lang="ar-JO" sz="2400" dirty="0">
                <a:ea typeface="Calibri" panose="020F0502020204030204" pitchFamily="34" charset="0"/>
                <a:cs typeface="Calibri" panose="020F0502020204030204" pitchFamily="34" charset="0"/>
              </a:rPr>
              <a:t>فرد في المجتمع، بعد إجراء تقييم من قبل متطوعين لم تتم إحاطتهم بالغرض من العملية، أو بما سيحدث فيما بعد.</a:t>
            </a:r>
          </a:p>
        </p:txBody>
      </p:sp>
      <p:sp>
        <p:nvSpPr>
          <p:cNvPr id="2" name="TextBox 1">
            <a:extLst>
              <a:ext uri="{FF2B5EF4-FFF2-40B4-BE49-F238E27FC236}">
                <a16:creationId xmlns:a16="http://schemas.microsoft.com/office/drawing/2014/main" id="{875F7879-6021-340F-65EA-F3999026ACDD}"/>
              </a:ext>
            </a:extLst>
          </p:cNvPr>
          <p:cNvSpPr txBox="1"/>
          <p:nvPr/>
        </p:nvSpPr>
        <p:spPr>
          <a:xfrm>
            <a:off x="0" y="9925284"/>
            <a:ext cx="461803" cy="369332"/>
          </a:xfrm>
          <a:prstGeom prst="rect">
            <a:avLst/>
          </a:prstGeom>
          <a:solidFill>
            <a:schemeClr val="bg2"/>
          </a:solidFill>
        </p:spPr>
        <p:txBody>
          <a:bodyPr wrap="square" rtlCol="0">
            <a:spAutoFit/>
          </a:bodyPr>
          <a:lstStyle/>
          <a:p>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8465145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B6CEBD8-5847-814A-A033-C231A21270AC}"/>
              </a:ext>
            </a:extLst>
          </p:cNvPr>
          <p:cNvSpPr txBox="1"/>
          <p:nvPr/>
        </p:nvSpPr>
        <p:spPr>
          <a:xfrm>
            <a:off x="866046" y="1815453"/>
            <a:ext cx="16375676" cy="1485022"/>
          </a:xfrm>
          <a:prstGeom prst="rect">
            <a:avLst/>
          </a:prstGeom>
          <a:noFill/>
        </p:spPr>
        <p:txBody>
          <a:bodyPr wrap="square" rtlCol="0">
            <a:spAutoFit/>
          </a:bodyPr>
          <a:lstStyle/>
          <a:p>
            <a:pPr algn="just" defTabSz="914309" rtl="1">
              <a:spcAft>
                <a:spcPts val="300"/>
              </a:spcAft>
            </a:pPr>
            <a:r>
              <a:rPr lang="ar-JO" sz="4400" b="1" dirty="0">
                <a:solidFill>
                  <a:srgbClr val="33394B"/>
                </a:solidFill>
                <a:ea typeface="Calibri" panose="020F0502020204030204" pitchFamily="34" charset="0"/>
                <a:cs typeface="Calibri" panose="020F0502020204030204" pitchFamily="34" charset="0"/>
              </a:rPr>
              <a:t>أدوات المشاركة المجتمعية اللازمة لدعم الإجراء رقم 3: </a:t>
            </a:r>
          </a:p>
          <a:p>
            <a:pPr algn="just" defTabSz="914309" rtl="1">
              <a:spcAft>
                <a:spcPts val="300"/>
              </a:spcAft>
            </a:pPr>
            <a:r>
              <a:rPr lang="ar-JO" sz="4400" b="1" dirty="0">
                <a:solidFill>
                  <a:srgbClr val="FF0000"/>
                </a:solidFill>
                <a:ea typeface="Calibri" panose="020F0502020204030204" pitchFamily="34" charset="0"/>
                <a:cs typeface="Calibri" panose="020F0502020204030204" pitchFamily="34" charset="0"/>
              </a:rPr>
              <a:t>إجراء التقييم بشفافية واحترام للمجتمع</a:t>
            </a:r>
            <a:endParaRPr lang="ru-RU" sz="4400" b="1" dirty="0">
              <a:solidFill>
                <a:srgbClr val="FF0000"/>
              </a:solidFill>
              <a:ea typeface="Calibri" panose="020F0502020204030204" pitchFamily="34" charset="0"/>
              <a:cs typeface="Calibri" panose="020F0502020204030204" pitchFamily="34" charset="0"/>
            </a:endParaRPr>
          </a:p>
        </p:txBody>
      </p:sp>
      <p:pic>
        <p:nvPicPr>
          <p:cNvPr id="22" name="Picture 21" descr="Logo, company name&#10;&#10;Description automatically generated">
            <a:extLst>
              <a:ext uri="{FF2B5EF4-FFF2-40B4-BE49-F238E27FC236}">
                <a16:creationId xmlns:a16="http://schemas.microsoft.com/office/drawing/2014/main" id="{ADEBE3E3-E1B4-864F-9069-40E0122F5E2B}"/>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39067" y="4447520"/>
            <a:ext cx="5536346" cy="799977"/>
          </a:xfrm>
          <a:prstGeom prst="rect">
            <a:avLst/>
          </a:prstGeom>
        </p:spPr>
      </p:pic>
      <p:sp>
        <p:nvSpPr>
          <p:cNvPr id="30" name="TextBox 29">
            <a:extLst>
              <a:ext uri="{FF2B5EF4-FFF2-40B4-BE49-F238E27FC236}">
                <a16:creationId xmlns:a16="http://schemas.microsoft.com/office/drawing/2014/main" id="{61618578-72BA-DE41-879E-3631C4EE34B9}"/>
              </a:ext>
            </a:extLst>
          </p:cNvPr>
          <p:cNvSpPr txBox="1"/>
          <p:nvPr/>
        </p:nvSpPr>
        <p:spPr>
          <a:xfrm>
            <a:off x="1544195" y="7760481"/>
            <a:ext cx="5280251" cy="1024319"/>
          </a:xfrm>
          <a:prstGeom prst="rect">
            <a:avLst/>
          </a:prstGeom>
          <a:noFill/>
        </p:spPr>
        <p:txBody>
          <a:bodyPr wrap="square">
            <a:spAutoFit/>
          </a:bodyPr>
          <a:lstStyle/>
          <a:p>
            <a:pPr marL="342866" indent="-342866" algn="r" defTabSz="914309" rtl="1">
              <a:lnSpc>
                <a:spcPct val="120000"/>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نصائح لجامعي البيانات</a:t>
            </a:r>
            <a:endParaRPr lang="en-GB" sz="2400" dirty="0">
              <a:solidFill>
                <a:srgbClr val="3F3F3F"/>
              </a:solidFill>
              <a:ea typeface="Calibri" panose="020F0502020204030204" pitchFamily="34" charset="0"/>
              <a:cs typeface="Calibri" panose="020F0502020204030204" pitchFamily="34" charset="0"/>
            </a:endParaRPr>
          </a:p>
          <a:p>
            <a:pPr marL="342866" indent="-342866" algn="r" defTabSz="914309" rtl="1">
              <a:lnSpc>
                <a:spcPct val="120000"/>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إطار التحليل</a:t>
            </a:r>
            <a:endParaRPr lang="en-GB" sz="2400" dirty="0">
              <a:solidFill>
                <a:srgbClr val="3F3F3F"/>
              </a:solidFill>
              <a:ea typeface="Calibri" panose="020F0502020204030204" pitchFamily="34" charset="0"/>
              <a:cs typeface="Calibri" panose="020F0502020204030204" pitchFamily="34" charset="0"/>
            </a:endParaRPr>
          </a:p>
        </p:txBody>
      </p:sp>
      <p:sp>
        <p:nvSpPr>
          <p:cNvPr id="33" name="TextBox 32">
            <a:extLst>
              <a:ext uri="{FF2B5EF4-FFF2-40B4-BE49-F238E27FC236}">
                <a16:creationId xmlns:a16="http://schemas.microsoft.com/office/drawing/2014/main" id="{AA2ACE72-54DC-7241-98DD-B2DEC60D09B6}"/>
              </a:ext>
            </a:extLst>
          </p:cNvPr>
          <p:cNvSpPr txBox="1"/>
          <p:nvPr/>
        </p:nvSpPr>
        <p:spPr>
          <a:xfrm>
            <a:off x="-556381" y="5167902"/>
            <a:ext cx="7380827" cy="947375"/>
          </a:xfrm>
          <a:prstGeom prst="rect">
            <a:avLst/>
          </a:prstGeom>
          <a:noFill/>
        </p:spPr>
        <p:txBody>
          <a:bodyPr wrap="square">
            <a:spAutoFit/>
          </a:bodyPr>
          <a:lstStyle/>
          <a:p>
            <a:pPr marL="342866" indent="-342866" algn="r" defTabSz="914309" rtl="1">
              <a:lnSpc>
                <a:spcPct val="120000"/>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عرض بوربوينت للإحاطة بشأن مدونة قواعد السلوك وما تعنيه لسلوكنا في المجتمعات.</a:t>
            </a:r>
            <a:endParaRPr lang="en-GB" sz="2400" dirty="0">
              <a:solidFill>
                <a:srgbClr val="3F3F3F"/>
              </a:solidFill>
              <a:ea typeface="Calibri" panose="020F0502020204030204" pitchFamily="34" charset="0"/>
              <a:cs typeface="Calibri" panose="020F0502020204030204" pitchFamily="34" charset="0"/>
            </a:endParaRPr>
          </a:p>
        </p:txBody>
      </p:sp>
      <p:sp>
        <p:nvSpPr>
          <p:cNvPr id="34" name="TextBox 33">
            <a:extLst>
              <a:ext uri="{FF2B5EF4-FFF2-40B4-BE49-F238E27FC236}">
                <a16:creationId xmlns:a16="http://schemas.microsoft.com/office/drawing/2014/main" id="{DFB46776-0946-CC4C-966A-9EB805AA581E}"/>
              </a:ext>
            </a:extLst>
          </p:cNvPr>
          <p:cNvSpPr txBox="1"/>
          <p:nvPr/>
        </p:nvSpPr>
        <p:spPr>
          <a:xfrm>
            <a:off x="9030541" y="5144293"/>
            <a:ext cx="6710064" cy="947375"/>
          </a:xfrm>
          <a:prstGeom prst="rect">
            <a:avLst/>
          </a:prstGeom>
          <a:noFill/>
        </p:spPr>
        <p:txBody>
          <a:bodyPr wrap="square">
            <a:spAutoFit/>
          </a:bodyPr>
          <a:lstStyle/>
          <a:p>
            <a:pPr marL="342866" indent="-342866" algn="r" defTabSz="914309" rtl="1">
              <a:lnSpc>
                <a:spcPct val="120000"/>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نموذج للأسئلة الأكثر تكرارًا تقدم للمتطوعين لمساعدتهم في الإجابة بدقة على أسئلة أفراد المجتمع.</a:t>
            </a:r>
            <a:endParaRPr lang="en-GB" sz="2400" dirty="0">
              <a:solidFill>
                <a:srgbClr val="3F3F3F"/>
              </a:solidFill>
              <a:ea typeface="Calibri" panose="020F0502020204030204" pitchFamily="34" charset="0"/>
              <a:cs typeface="Calibri" panose="020F0502020204030204" pitchFamily="34" charset="0"/>
            </a:endParaRPr>
          </a:p>
        </p:txBody>
      </p:sp>
      <p:sp>
        <p:nvSpPr>
          <p:cNvPr id="37" name="TextBox 36">
            <a:extLst>
              <a:ext uri="{FF2B5EF4-FFF2-40B4-BE49-F238E27FC236}">
                <a16:creationId xmlns:a16="http://schemas.microsoft.com/office/drawing/2014/main" id="{04C97FFF-5A28-674C-BCBC-DF39FFF3C49D}"/>
              </a:ext>
            </a:extLst>
          </p:cNvPr>
          <p:cNvSpPr txBox="1"/>
          <p:nvPr/>
        </p:nvSpPr>
        <p:spPr>
          <a:xfrm>
            <a:off x="8359778" y="7722373"/>
            <a:ext cx="7380827" cy="504177"/>
          </a:xfrm>
          <a:prstGeom prst="rect">
            <a:avLst/>
          </a:prstGeom>
          <a:noFill/>
        </p:spPr>
        <p:txBody>
          <a:bodyPr wrap="square">
            <a:spAutoFit/>
          </a:bodyPr>
          <a:lstStyle/>
          <a:p>
            <a:pPr marL="342866" indent="-342866" algn="r" defTabSz="914309" rtl="1">
              <a:lnSpc>
                <a:spcPct val="120000"/>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بعض النصائح لتنظيم إجراء إجتماعات مجتمعية فعالة</a:t>
            </a:r>
            <a:endParaRPr lang="en-GB" sz="2400" dirty="0">
              <a:solidFill>
                <a:srgbClr val="3F3F3F"/>
              </a:solidFill>
              <a:ea typeface="Calibri" panose="020F0502020204030204" pitchFamily="34" charset="0"/>
              <a:cs typeface="Calibri" panose="020F0502020204030204" pitchFamily="34" charset="0"/>
            </a:endParaRPr>
          </a:p>
        </p:txBody>
      </p:sp>
      <p:pic>
        <p:nvPicPr>
          <p:cNvPr id="3" name="Picture 2" descr="A picture containing text&#10;&#10;Description automatically generated">
            <a:extLst>
              <a:ext uri="{FF2B5EF4-FFF2-40B4-BE49-F238E27FC236}">
                <a16:creationId xmlns:a16="http://schemas.microsoft.com/office/drawing/2014/main" id="{CD519336-8308-794D-8E47-11F11DE24CA8}"/>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66046" y="6983059"/>
            <a:ext cx="5282385" cy="736487"/>
          </a:xfrm>
          <a:prstGeom prst="rect">
            <a:avLst/>
          </a:prstGeom>
        </p:spPr>
      </p:pic>
      <p:pic>
        <p:nvPicPr>
          <p:cNvPr id="6" name="Picture 5" descr="Logo&#10;&#10;Description automatically generated with medium confidence">
            <a:extLst>
              <a:ext uri="{FF2B5EF4-FFF2-40B4-BE49-F238E27FC236}">
                <a16:creationId xmlns:a16="http://schemas.microsoft.com/office/drawing/2014/main" id="{F86A0BAF-E44D-9443-A30E-FDA011093035}"/>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9655715" y="4293526"/>
            <a:ext cx="5498252" cy="850769"/>
          </a:xfrm>
          <a:prstGeom prst="rect">
            <a:avLst/>
          </a:prstGeom>
        </p:spPr>
      </p:pic>
      <p:pic>
        <p:nvPicPr>
          <p:cNvPr id="8" name="Picture 7" descr="A picture containing company name&#10;&#10;Description automatically generated">
            <a:extLst>
              <a:ext uri="{FF2B5EF4-FFF2-40B4-BE49-F238E27FC236}">
                <a16:creationId xmlns:a16="http://schemas.microsoft.com/office/drawing/2014/main" id="{DEFC2492-B5B9-D442-BF6F-427779A8E91E}"/>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9657776" y="6871617"/>
            <a:ext cx="5650628" cy="888863"/>
          </a:xfrm>
          <a:prstGeom prst="rect">
            <a:avLst/>
          </a:prstGeom>
        </p:spPr>
      </p:pic>
      <p:sp>
        <p:nvSpPr>
          <p:cNvPr id="2" name="TextBox 1">
            <a:extLst>
              <a:ext uri="{FF2B5EF4-FFF2-40B4-BE49-F238E27FC236}">
                <a16:creationId xmlns:a16="http://schemas.microsoft.com/office/drawing/2014/main" id="{47F23DF1-41F6-56C6-3E31-369AC1033890}"/>
              </a:ext>
            </a:extLst>
          </p:cNvPr>
          <p:cNvSpPr txBox="1"/>
          <p:nvPr/>
        </p:nvSpPr>
        <p:spPr>
          <a:xfrm>
            <a:off x="1417213" y="4504577"/>
            <a:ext cx="5650628" cy="523220"/>
          </a:xfrm>
          <a:prstGeom prst="rect">
            <a:avLst/>
          </a:prstGeom>
          <a:solidFill>
            <a:schemeClr val="bg2"/>
          </a:solidFill>
        </p:spPr>
        <p:txBody>
          <a:bodyPr wrap="square" rtlCol="0">
            <a:spAutoFit/>
          </a:bodyPr>
          <a:lstStyle/>
          <a:p>
            <a:pPr algn="r" rtl="1"/>
            <a:r>
              <a:rPr lang="ar-JO" sz="2800" b="1" dirty="0">
                <a:solidFill>
                  <a:schemeClr val="accent1">
                    <a:lumMod val="90000"/>
                    <a:lumOff val="10000"/>
                  </a:schemeClr>
                </a:solidFill>
                <a:ea typeface="Calibri" panose="020F0502020204030204" pitchFamily="34" charset="0"/>
                <a:cs typeface="Calibri" panose="020F0502020204030204" pitchFamily="34" charset="0"/>
              </a:rPr>
              <a:t>إحاطة بشأن مدونة قواعد السلوك </a:t>
            </a:r>
            <a:endParaRPr lang="en-US" sz="2800" b="1" dirty="0">
              <a:solidFill>
                <a:schemeClr val="accent1">
                  <a:lumMod val="90000"/>
                  <a:lumOff val="10000"/>
                </a:schemeClr>
              </a:solidFill>
              <a:ea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A90044F6-0DCB-4971-10E8-6C46F87DECC2}"/>
              </a:ext>
            </a:extLst>
          </p:cNvPr>
          <p:cNvSpPr txBox="1"/>
          <p:nvPr/>
        </p:nvSpPr>
        <p:spPr>
          <a:xfrm>
            <a:off x="1544195" y="7011720"/>
            <a:ext cx="5650628" cy="523220"/>
          </a:xfrm>
          <a:prstGeom prst="rect">
            <a:avLst/>
          </a:prstGeom>
          <a:solidFill>
            <a:schemeClr val="bg2"/>
          </a:solidFill>
        </p:spPr>
        <p:txBody>
          <a:bodyPr wrap="square" rtlCol="0">
            <a:spAutoFit/>
          </a:bodyPr>
          <a:lstStyle/>
          <a:p>
            <a:pPr algn="r" rtl="1"/>
            <a:r>
              <a:rPr lang="ar-JO" sz="2800" b="1" dirty="0">
                <a:solidFill>
                  <a:schemeClr val="accent1">
                    <a:lumMod val="90000"/>
                    <a:lumOff val="10000"/>
                  </a:schemeClr>
                </a:solidFill>
                <a:ea typeface="Calibri" panose="020F0502020204030204" pitchFamily="34" charset="0"/>
                <a:cs typeface="Calibri" panose="020F0502020204030204" pitchFamily="34" charset="0"/>
              </a:rPr>
              <a:t>المشاركة المجتمعية والمساءلة في التقييمات</a:t>
            </a:r>
            <a:endParaRPr lang="en-US" sz="2800" b="1" dirty="0">
              <a:solidFill>
                <a:schemeClr val="accent1">
                  <a:lumMod val="90000"/>
                  <a:lumOff val="10000"/>
                </a:schemeClr>
              </a:solidFill>
              <a:ea typeface="Calibri" panose="020F0502020204030204" pitchFamily="34" charset="0"/>
              <a:cs typeface="Calibri" panose="020F0502020204030204" pitchFamily="34" charset="0"/>
            </a:endParaRPr>
          </a:p>
        </p:txBody>
      </p:sp>
      <p:sp>
        <p:nvSpPr>
          <p:cNvPr id="9" name="TextBox 8">
            <a:extLst>
              <a:ext uri="{FF2B5EF4-FFF2-40B4-BE49-F238E27FC236}">
                <a16:creationId xmlns:a16="http://schemas.microsoft.com/office/drawing/2014/main" id="{494CA362-A20F-DC8C-D7B2-8D4DCE49339E}"/>
              </a:ext>
            </a:extLst>
          </p:cNvPr>
          <p:cNvSpPr txBox="1"/>
          <p:nvPr/>
        </p:nvSpPr>
        <p:spPr>
          <a:xfrm>
            <a:off x="10290629" y="4504577"/>
            <a:ext cx="5156657" cy="523220"/>
          </a:xfrm>
          <a:prstGeom prst="rect">
            <a:avLst/>
          </a:prstGeom>
          <a:solidFill>
            <a:schemeClr val="bg2"/>
          </a:solidFill>
        </p:spPr>
        <p:txBody>
          <a:bodyPr wrap="square" rtlCol="0">
            <a:spAutoFit/>
          </a:bodyPr>
          <a:lstStyle/>
          <a:p>
            <a:pPr algn="r" rtl="1"/>
            <a:r>
              <a:rPr lang="ar-JO" sz="2800" b="1" dirty="0">
                <a:solidFill>
                  <a:schemeClr val="accent1">
                    <a:lumMod val="90000"/>
                    <a:lumOff val="10000"/>
                  </a:schemeClr>
                </a:solidFill>
                <a:ea typeface="Calibri" panose="020F0502020204030204" pitchFamily="34" charset="0"/>
                <a:cs typeface="Calibri" panose="020F0502020204030204" pitchFamily="34" charset="0"/>
              </a:rPr>
              <a:t>ورقة أسئلة وأجوبة للمتطوعين </a:t>
            </a:r>
            <a:endParaRPr lang="en-US" sz="2800" b="1" dirty="0">
              <a:solidFill>
                <a:schemeClr val="accent1">
                  <a:lumMod val="90000"/>
                  <a:lumOff val="10000"/>
                </a:schemeClr>
              </a:solidFill>
              <a:ea typeface="Calibri" panose="020F0502020204030204" pitchFamily="34" charset="0"/>
              <a:cs typeface="Calibri" panose="020F0502020204030204" pitchFamily="34" charset="0"/>
            </a:endParaRPr>
          </a:p>
        </p:txBody>
      </p:sp>
      <p:sp>
        <p:nvSpPr>
          <p:cNvPr id="10" name="TextBox 9">
            <a:extLst>
              <a:ext uri="{FF2B5EF4-FFF2-40B4-BE49-F238E27FC236}">
                <a16:creationId xmlns:a16="http://schemas.microsoft.com/office/drawing/2014/main" id="{E1593639-0B4A-902E-EBEA-689F5D54AB57}"/>
              </a:ext>
            </a:extLst>
          </p:cNvPr>
          <p:cNvSpPr txBox="1"/>
          <p:nvPr/>
        </p:nvSpPr>
        <p:spPr>
          <a:xfrm>
            <a:off x="10290629" y="7054438"/>
            <a:ext cx="5165924" cy="523220"/>
          </a:xfrm>
          <a:prstGeom prst="rect">
            <a:avLst/>
          </a:prstGeom>
          <a:solidFill>
            <a:schemeClr val="bg2"/>
          </a:solidFill>
        </p:spPr>
        <p:txBody>
          <a:bodyPr wrap="square" rtlCol="0">
            <a:spAutoFit/>
          </a:bodyPr>
          <a:lstStyle/>
          <a:p>
            <a:pPr algn="r" rtl="1"/>
            <a:r>
              <a:rPr lang="ar-JO" sz="2800" b="1" dirty="0">
                <a:solidFill>
                  <a:schemeClr val="accent1">
                    <a:lumMod val="90000"/>
                    <a:lumOff val="10000"/>
                  </a:schemeClr>
                </a:solidFill>
                <a:effectLst/>
                <a:ea typeface="Calibri" panose="020F0502020204030204" pitchFamily="34" charset="0"/>
                <a:cs typeface="Calibri" panose="020F0502020204030204" pitchFamily="34" charset="0"/>
              </a:rPr>
              <a:t>اللقاءات المجتمعية</a:t>
            </a:r>
            <a:endParaRPr lang="en-US" sz="2800" b="1" dirty="0">
              <a:solidFill>
                <a:schemeClr val="accent1">
                  <a:lumMod val="90000"/>
                  <a:lumOff val="10000"/>
                </a:schemeClr>
              </a:solidFill>
              <a:ea typeface="Calibri" panose="020F0502020204030204" pitchFamily="34" charset="0"/>
              <a:cs typeface="Calibri" panose="020F0502020204030204" pitchFamily="34" charset="0"/>
            </a:endParaRPr>
          </a:p>
        </p:txBody>
      </p:sp>
      <p:sp>
        <p:nvSpPr>
          <p:cNvPr id="11" name="TextBox 10">
            <a:extLst>
              <a:ext uri="{FF2B5EF4-FFF2-40B4-BE49-F238E27FC236}">
                <a16:creationId xmlns:a16="http://schemas.microsoft.com/office/drawing/2014/main" id="{22337886-CBBB-C632-1AA5-6CE88FE3BA15}"/>
              </a:ext>
            </a:extLst>
          </p:cNvPr>
          <p:cNvSpPr txBox="1"/>
          <p:nvPr/>
        </p:nvSpPr>
        <p:spPr>
          <a:xfrm>
            <a:off x="0" y="9925284"/>
            <a:ext cx="461803" cy="369332"/>
          </a:xfrm>
          <a:prstGeom prst="rect">
            <a:avLst/>
          </a:prstGeom>
          <a:solidFill>
            <a:schemeClr val="bg2"/>
          </a:solidFill>
        </p:spPr>
        <p:txBody>
          <a:bodyPr wrap="square" rtlCol="0">
            <a:spAutoFit/>
          </a:bodyPr>
          <a:lstStyle/>
          <a:p>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6069721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4"/>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7"/>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3" grpId="0"/>
      <p:bldP spid="34" grpId="0"/>
      <p:bldP spid="3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86"/>
        <p:cNvGrpSpPr/>
        <p:nvPr/>
      </p:nvGrpSpPr>
      <p:grpSpPr>
        <a:xfrm>
          <a:off x="0" y="0"/>
          <a:ext cx="0" cy="0"/>
          <a:chOff x="0" y="0"/>
          <a:chExt cx="0" cy="0"/>
        </a:xfrm>
      </p:grpSpPr>
      <p:sp>
        <p:nvSpPr>
          <p:cNvPr id="296" name="Google Shape;296;p5"/>
          <p:cNvSpPr txBox="1"/>
          <p:nvPr/>
        </p:nvSpPr>
        <p:spPr>
          <a:xfrm>
            <a:off x="702733" y="805986"/>
            <a:ext cx="11605467" cy="762068"/>
          </a:xfrm>
          <a:prstGeom prst="rect">
            <a:avLst/>
          </a:prstGeom>
          <a:noFill/>
          <a:ln>
            <a:noFill/>
          </a:ln>
        </p:spPr>
        <p:txBody>
          <a:bodyPr spcFirstLastPara="1" wrap="square" lIns="91425" tIns="45700" rIns="91425" bIns="45700" anchor="t" anchorCtr="0">
            <a:spAutoFit/>
          </a:bodyPr>
          <a:lstStyle/>
          <a:p>
            <a:pPr marL="0" marR="0" lvl="0" indent="0" algn="r" defTabSz="914400" rtl="0" eaLnBrk="1" fontAlgn="auto" latinLnBrk="0" hangingPunct="1">
              <a:lnSpc>
                <a:spcPct val="80000"/>
              </a:lnSpc>
              <a:spcBef>
                <a:spcPts val="0"/>
              </a:spcBef>
              <a:spcAft>
                <a:spcPts val="0"/>
              </a:spcAft>
              <a:buClr>
                <a:srgbClr val="000000"/>
              </a:buClr>
              <a:buSzTx/>
              <a:buFont typeface="Arial"/>
              <a:buNone/>
              <a:tabLst/>
              <a:defRPr/>
            </a:pPr>
            <a:r>
              <a:rPr kumimoji="0" lang="ar-JO" sz="5400" b="1" i="0" u="none" strike="noStrike" kern="0" cap="none" spc="0" normalizeH="0" baseline="0" noProof="0" dirty="0">
                <a:ln>
                  <a:noFill/>
                </a:ln>
                <a:solidFill>
                  <a:srgbClr val="33394B"/>
                </a:solidFill>
                <a:effectLst/>
                <a:uLnTx/>
                <a:uFillTx/>
                <a:ea typeface="Calibri" panose="020F0502020204030204" pitchFamily="34" charset="0"/>
                <a:cs typeface="Calibri" panose="020F0502020204030204" pitchFamily="34" charset="0"/>
                <a:sym typeface="Montserrat"/>
              </a:rPr>
              <a:t>التمهيد</a:t>
            </a:r>
            <a:endParaRPr kumimoji="0" lang="en-GB" sz="5400" b="1" i="0" u="none" strike="noStrike" kern="0" cap="none" spc="0" normalizeH="0" baseline="0" noProof="0" dirty="0">
              <a:ln>
                <a:noFill/>
              </a:ln>
              <a:solidFill>
                <a:srgbClr val="33394B"/>
              </a:solidFill>
              <a:effectLst/>
              <a:uLnTx/>
              <a:uFillTx/>
              <a:ea typeface="Calibri" panose="020F0502020204030204" pitchFamily="34" charset="0"/>
              <a:cs typeface="Calibri" panose="020F0502020204030204" pitchFamily="34" charset="0"/>
              <a:sym typeface="Arial"/>
            </a:endParaRPr>
          </a:p>
        </p:txBody>
      </p:sp>
      <p:sp>
        <p:nvSpPr>
          <p:cNvPr id="2" name="Google Shape;378;p9">
            <a:extLst>
              <a:ext uri="{FF2B5EF4-FFF2-40B4-BE49-F238E27FC236}">
                <a16:creationId xmlns:a16="http://schemas.microsoft.com/office/drawing/2014/main" id="{AF223828-5393-5AB6-DFB1-DFA40A938F59}"/>
              </a:ext>
            </a:extLst>
          </p:cNvPr>
          <p:cNvSpPr txBox="1"/>
          <p:nvPr/>
        </p:nvSpPr>
        <p:spPr>
          <a:xfrm>
            <a:off x="6799738" y="3678772"/>
            <a:ext cx="9022648" cy="3416279"/>
          </a:xfrm>
          <a:prstGeom prst="rect">
            <a:avLst/>
          </a:prstGeom>
          <a:noFill/>
          <a:ln>
            <a:noFill/>
          </a:ln>
        </p:spPr>
        <p:txBody>
          <a:bodyPr spcFirstLastPara="1" wrap="square" lIns="91425" tIns="45700" rIns="91425" bIns="45700" anchor="t" anchorCtr="0">
            <a:spAutoFit/>
          </a:bodyPr>
          <a:lstStyle/>
          <a:p>
            <a:pPr marL="857250" marR="0" lvl="0" indent="-857250" algn="r" defTabSz="914400" rtl="1" eaLnBrk="1" fontAlgn="auto" latinLnBrk="0" hangingPunct="1">
              <a:lnSpc>
                <a:spcPct val="100000"/>
              </a:lnSpc>
              <a:spcBef>
                <a:spcPts val="0"/>
              </a:spcBef>
              <a:spcAft>
                <a:spcPts val="0"/>
              </a:spcAft>
              <a:buClr>
                <a:srgbClr val="3F3F3F"/>
              </a:buClr>
              <a:buSzPts val="3200"/>
              <a:buFont typeface="Arial"/>
              <a:buChar char="•"/>
              <a:tabLst/>
              <a:defRPr/>
            </a:pPr>
            <a:r>
              <a:rPr kumimoji="0" lang="ar-JO" sz="3600" b="1" i="0" u="none" strike="noStrike" kern="0" cap="none" spc="0" normalizeH="0" baseline="0" noProof="0" dirty="0">
                <a:ln>
                  <a:noFill/>
                </a:ln>
                <a:solidFill>
                  <a:srgbClr val="3F3F3F"/>
                </a:solidFill>
                <a:effectLst/>
                <a:uLnTx/>
                <a:uFillTx/>
                <a:latin typeface="Open Sans"/>
                <a:ea typeface="Open Sans"/>
                <a:cs typeface="Open Sans"/>
                <a:sym typeface="Arial"/>
              </a:rPr>
              <a:t>كيف سنستخدم منصة زوم؟</a:t>
            </a:r>
            <a:endParaRPr kumimoji="0" lang="en-GB" sz="3600" b="1" i="0" u="none" strike="noStrike" kern="0" cap="none" spc="0" normalizeH="0" baseline="0" noProof="0" dirty="0">
              <a:ln>
                <a:noFill/>
              </a:ln>
              <a:solidFill>
                <a:srgbClr val="3F3F3F"/>
              </a:solidFill>
              <a:effectLst/>
              <a:uLnTx/>
              <a:uFillTx/>
              <a:latin typeface="Open Sans"/>
              <a:ea typeface="Open Sans"/>
              <a:cs typeface="Open Sans"/>
              <a:sym typeface="Arial"/>
            </a:endParaRPr>
          </a:p>
          <a:p>
            <a:pPr marL="857250" marR="0" lvl="0" indent="-857250" algn="r" defTabSz="914400" rtl="1" eaLnBrk="1" fontAlgn="auto" latinLnBrk="0" hangingPunct="1">
              <a:lnSpc>
                <a:spcPct val="100000"/>
              </a:lnSpc>
              <a:spcBef>
                <a:spcPts val="0"/>
              </a:spcBef>
              <a:spcAft>
                <a:spcPts val="0"/>
              </a:spcAft>
              <a:buClr>
                <a:srgbClr val="3F3F3F"/>
              </a:buClr>
              <a:buSzPts val="3200"/>
              <a:buFont typeface="Arial"/>
              <a:buChar char="•"/>
              <a:tabLst/>
              <a:defRPr/>
            </a:pPr>
            <a:endParaRPr kumimoji="0" lang="en-GB" sz="3600" b="1" i="0" u="none" strike="noStrike" kern="0" cap="none" spc="0" normalizeH="0" baseline="0" noProof="0" dirty="0">
              <a:ln>
                <a:noFill/>
              </a:ln>
              <a:solidFill>
                <a:srgbClr val="3F3F3F"/>
              </a:solidFill>
              <a:effectLst/>
              <a:uLnTx/>
              <a:uFillTx/>
              <a:latin typeface="Open Sans"/>
              <a:ea typeface="Open Sans"/>
              <a:cs typeface="Open Sans"/>
              <a:sym typeface="Arial"/>
            </a:endParaRPr>
          </a:p>
          <a:p>
            <a:pPr marL="857250" marR="0" lvl="0" indent="-857250" algn="r" defTabSz="914400" rtl="1" eaLnBrk="1" fontAlgn="auto" latinLnBrk="0" hangingPunct="1">
              <a:lnSpc>
                <a:spcPct val="100000"/>
              </a:lnSpc>
              <a:spcBef>
                <a:spcPts val="0"/>
              </a:spcBef>
              <a:spcAft>
                <a:spcPts val="0"/>
              </a:spcAft>
              <a:buClr>
                <a:srgbClr val="3F3F3F"/>
              </a:buClr>
              <a:buSzPts val="3200"/>
              <a:buFont typeface="Arial"/>
              <a:buChar char="•"/>
              <a:tabLst/>
              <a:defRPr/>
            </a:pPr>
            <a:r>
              <a:rPr kumimoji="0" lang="ar-JO" sz="3600" b="1" i="0" u="none" strike="noStrike" kern="0" cap="none" spc="0" normalizeH="0" baseline="0" noProof="0" dirty="0">
                <a:ln>
                  <a:noFill/>
                </a:ln>
                <a:solidFill>
                  <a:srgbClr val="3F3F3F"/>
                </a:solidFill>
                <a:effectLst/>
                <a:uLnTx/>
                <a:uFillTx/>
                <a:latin typeface="Open Sans"/>
                <a:ea typeface="Open Sans"/>
                <a:cs typeface="Open Sans"/>
                <a:sym typeface="Arial"/>
              </a:rPr>
              <a:t>ما هي المنصات الأخرى التي سنستخدمها؟</a:t>
            </a:r>
            <a:endParaRPr kumimoji="0" lang="en-GB" sz="3600" b="1" i="0" u="none" strike="noStrike" kern="0" cap="none" spc="0" normalizeH="0" baseline="0" noProof="0" dirty="0">
              <a:ln>
                <a:noFill/>
              </a:ln>
              <a:solidFill>
                <a:srgbClr val="3F3F3F"/>
              </a:solidFill>
              <a:effectLst/>
              <a:uLnTx/>
              <a:uFillTx/>
              <a:latin typeface="Open Sans"/>
              <a:ea typeface="Open Sans"/>
              <a:cs typeface="Open Sans"/>
              <a:sym typeface="Arial"/>
            </a:endParaRPr>
          </a:p>
          <a:p>
            <a:pPr marL="857250" marR="0" lvl="0" indent="-857250" algn="r" defTabSz="914400" rtl="1" eaLnBrk="1" fontAlgn="auto" latinLnBrk="0" hangingPunct="1">
              <a:lnSpc>
                <a:spcPct val="100000"/>
              </a:lnSpc>
              <a:spcBef>
                <a:spcPts val="0"/>
              </a:spcBef>
              <a:spcAft>
                <a:spcPts val="0"/>
              </a:spcAft>
              <a:buClr>
                <a:srgbClr val="3F3F3F"/>
              </a:buClr>
              <a:buSzPts val="3200"/>
              <a:buFont typeface="Arial"/>
              <a:buChar char="•"/>
              <a:tabLst/>
              <a:defRPr/>
            </a:pPr>
            <a:endParaRPr kumimoji="0" lang="en-GB" sz="3600" b="1" i="0" u="none" strike="noStrike" kern="0" cap="none" spc="0" normalizeH="0" baseline="0" noProof="0" dirty="0">
              <a:ln>
                <a:noFill/>
              </a:ln>
              <a:solidFill>
                <a:srgbClr val="3F3F3F"/>
              </a:solidFill>
              <a:effectLst/>
              <a:uLnTx/>
              <a:uFillTx/>
              <a:latin typeface="Open Sans"/>
              <a:ea typeface="Open Sans"/>
              <a:cs typeface="Open Sans"/>
              <a:sym typeface="Arial"/>
            </a:endParaRPr>
          </a:p>
          <a:p>
            <a:pPr marL="857250" marR="0" lvl="0" indent="-857250" algn="r" defTabSz="914400" rtl="1" eaLnBrk="1" fontAlgn="auto" latinLnBrk="0" hangingPunct="1">
              <a:lnSpc>
                <a:spcPct val="100000"/>
              </a:lnSpc>
              <a:spcBef>
                <a:spcPts val="0"/>
              </a:spcBef>
              <a:spcAft>
                <a:spcPts val="0"/>
              </a:spcAft>
              <a:buClr>
                <a:srgbClr val="3F3F3F"/>
              </a:buClr>
              <a:buSzPts val="3200"/>
              <a:buFont typeface="Arial"/>
              <a:buChar char="•"/>
              <a:tabLst/>
              <a:defRPr/>
            </a:pPr>
            <a:r>
              <a:rPr kumimoji="0" lang="ar-JO" sz="3600" b="1" i="0" u="none" strike="noStrike" kern="0" cap="none" spc="0" normalizeH="0" baseline="0" noProof="0" dirty="0">
                <a:ln>
                  <a:noFill/>
                </a:ln>
                <a:solidFill>
                  <a:srgbClr val="3F3F3F"/>
                </a:solidFill>
                <a:effectLst/>
                <a:uLnTx/>
                <a:uFillTx/>
                <a:latin typeface="Open Sans"/>
                <a:ea typeface="Open Sans"/>
                <a:cs typeface="Open Sans"/>
                <a:sym typeface="Arial"/>
              </a:rPr>
              <a:t>الغرف الجانبية</a:t>
            </a:r>
            <a:endParaRPr kumimoji="0" lang="en-GB" sz="3600" b="1" i="0" u="none" strike="noStrike" kern="0" cap="none" spc="0" normalizeH="0" baseline="0" noProof="0" dirty="0">
              <a:ln>
                <a:noFill/>
              </a:ln>
              <a:solidFill>
                <a:srgbClr val="3F3F3F"/>
              </a:solidFill>
              <a:effectLst/>
              <a:uLnTx/>
              <a:uFillTx/>
              <a:latin typeface="Open Sans"/>
              <a:ea typeface="Open Sans"/>
              <a:cs typeface="Open Sans"/>
              <a:sym typeface="Arial"/>
            </a:endParaRPr>
          </a:p>
          <a:p>
            <a:pPr marL="857250" marR="0" lvl="0" indent="-857250" algn="r" defTabSz="914400" rtl="1" eaLnBrk="1" fontAlgn="auto" latinLnBrk="0" hangingPunct="1">
              <a:lnSpc>
                <a:spcPct val="100000"/>
              </a:lnSpc>
              <a:spcBef>
                <a:spcPts val="0"/>
              </a:spcBef>
              <a:spcAft>
                <a:spcPts val="0"/>
              </a:spcAft>
              <a:buClr>
                <a:srgbClr val="3F3F3F"/>
              </a:buClr>
              <a:buSzPts val="3200"/>
              <a:buFont typeface="Arial"/>
              <a:buChar char="•"/>
              <a:tabLst/>
              <a:defRPr/>
            </a:pPr>
            <a:endParaRPr kumimoji="0" lang="en-GB" sz="3600" b="1" i="0" u="none" strike="noStrike" kern="0" cap="none" spc="0" normalizeH="0" baseline="0" noProof="0" dirty="0">
              <a:ln>
                <a:noFill/>
              </a:ln>
              <a:solidFill>
                <a:srgbClr val="3F3F3F"/>
              </a:solidFill>
              <a:effectLst/>
              <a:uLnTx/>
              <a:uFillTx/>
              <a:latin typeface="Open Sans"/>
              <a:ea typeface="Open Sans"/>
              <a:cs typeface="Open Sans"/>
              <a:sym typeface="Arial"/>
            </a:endParaRPr>
          </a:p>
        </p:txBody>
      </p:sp>
      <p:pic>
        <p:nvPicPr>
          <p:cNvPr id="3" name="Picture 3" descr="Icon&#10;&#10;Description automatically generated">
            <a:extLst>
              <a:ext uri="{FF2B5EF4-FFF2-40B4-BE49-F238E27FC236}">
                <a16:creationId xmlns:a16="http://schemas.microsoft.com/office/drawing/2014/main" id="{99D35809-CBAB-3098-35AA-D9451E1F7D8F}"/>
              </a:ext>
            </a:extLst>
          </p:cNvPr>
          <p:cNvPicPr>
            <a:picLocks noChangeAspect="1"/>
          </p:cNvPicPr>
          <p:nvPr/>
        </p:nvPicPr>
        <p:blipFill>
          <a:blip r:embed="rId3"/>
          <a:stretch>
            <a:fillRect/>
          </a:stretch>
        </p:blipFill>
        <p:spPr>
          <a:xfrm>
            <a:off x="0" y="3901514"/>
            <a:ext cx="6378152" cy="6387074"/>
          </a:xfrm>
          <a:prstGeom prst="rect">
            <a:avLst/>
          </a:prstGeom>
        </p:spPr>
      </p:pic>
      <p:sp>
        <p:nvSpPr>
          <p:cNvPr id="4" name="TextBox 3">
            <a:extLst>
              <a:ext uri="{FF2B5EF4-FFF2-40B4-BE49-F238E27FC236}">
                <a16:creationId xmlns:a16="http://schemas.microsoft.com/office/drawing/2014/main" id="{DC0F5DCF-C2EF-DF95-DBC6-D59AE39CB8C9}"/>
              </a:ext>
            </a:extLst>
          </p:cNvPr>
          <p:cNvSpPr txBox="1"/>
          <p:nvPr/>
        </p:nvSpPr>
        <p:spPr>
          <a:xfrm>
            <a:off x="0" y="9919256"/>
            <a:ext cx="704850" cy="369332"/>
          </a:xfrm>
          <a:prstGeom prst="rect">
            <a:avLst/>
          </a:prstGeom>
          <a:solidFill>
            <a:schemeClr val="bg2"/>
          </a:solidFill>
        </p:spPr>
        <p:txBody>
          <a:bodyPr wrap="square" rtlCol="0">
            <a:spAutoFit/>
          </a:bodyPr>
          <a:lstStyle/>
          <a:p>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43837847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24FAA49-63C8-B245-A8A6-06F839A4B1B5}"/>
              </a:ext>
            </a:extLst>
          </p:cNvPr>
          <p:cNvSpPr txBox="1"/>
          <p:nvPr/>
        </p:nvSpPr>
        <p:spPr>
          <a:xfrm>
            <a:off x="1961498" y="4544963"/>
            <a:ext cx="14365003" cy="1198661"/>
          </a:xfrm>
          <a:prstGeom prst="rect">
            <a:avLst/>
          </a:prstGeom>
          <a:noFill/>
        </p:spPr>
        <p:txBody>
          <a:bodyPr wrap="square" rtlCol="0">
            <a:spAutoFit/>
          </a:bodyPr>
          <a:lstStyle/>
          <a:p>
            <a:pPr algn="ctr">
              <a:lnSpc>
                <a:spcPct val="80000"/>
              </a:lnSpc>
            </a:pPr>
            <a:r>
              <a:rPr lang="ar-JO" sz="8800" b="1" dirty="0">
                <a:solidFill>
                  <a:srgbClr val="F5333F"/>
                </a:solidFill>
                <a:ea typeface="Calibri" panose="020F0502020204030204" pitchFamily="34" charset="0"/>
                <a:cs typeface="Calibri" panose="020F0502020204030204" pitchFamily="34" charset="0"/>
              </a:rPr>
              <a:t>هل هناك أية أسئلة؟</a:t>
            </a:r>
            <a:endParaRPr lang="ru-RU" sz="8800" dirty="0">
              <a:solidFill>
                <a:srgbClr val="F5333F"/>
              </a:solidFill>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94709994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447"/>
        <p:cNvGrpSpPr/>
        <p:nvPr/>
      </p:nvGrpSpPr>
      <p:grpSpPr>
        <a:xfrm>
          <a:off x="0" y="0"/>
          <a:ext cx="0" cy="0"/>
          <a:chOff x="0" y="0"/>
          <a:chExt cx="0" cy="0"/>
        </a:xfrm>
      </p:grpSpPr>
      <p:sp>
        <p:nvSpPr>
          <p:cNvPr id="448" name="Google Shape;448;p19"/>
          <p:cNvSpPr txBox="1"/>
          <p:nvPr/>
        </p:nvSpPr>
        <p:spPr>
          <a:xfrm>
            <a:off x="3405745" y="1696446"/>
            <a:ext cx="14233326" cy="1904506"/>
          </a:xfrm>
          <a:prstGeom prst="rect">
            <a:avLst/>
          </a:prstGeom>
          <a:noFill/>
          <a:ln>
            <a:noFill/>
          </a:ln>
        </p:spPr>
        <p:txBody>
          <a:bodyPr spcFirstLastPara="1" wrap="square" lIns="91412" tIns="45693" rIns="91412" bIns="45693" anchor="t" anchorCtr="0">
            <a:spAutoFit/>
          </a:bodyPr>
          <a:lstStyle/>
          <a:p>
            <a:pPr algn="r" defTabSz="914309" rtl="1">
              <a:lnSpc>
                <a:spcPct val="128333"/>
              </a:lnSpc>
            </a:pPr>
            <a:r>
              <a:rPr lang="ar-JO" sz="4800" b="1" dirty="0">
                <a:solidFill>
                  <a:srgbClr val="33394B"/>
                </a:solidFill>
                <a:ea typeface="Calibri" panose="020F0502020204030204" pitchFamily="34" charset="0"/>
                <a:cs typeface="Calibri" panose="020F0502020204030204" pitchFamily="34" charset="0"/>
                <a:sym typeface="Montserrat"/>
              </a:rPr>
              <a:t>تمرين جماعي (20 دقيقة)</a:t>
            </a:r>
            <a:endParaRPr dirty="0">
              <a:solidFill>
                <a:srgbClr val="000000"/>
              </a:solidFill>
              <a:ea typeface="Calibri" panose="020F0502020204030204" pitchFamily="34" charset="0"/>
              <a:cs typeface="Calibri" panose="020F0502020204030204" pitchFamily="34" charset="0"/>
            </a:endParaRPr>
          </a:p>
          <a:p>
            <a:pPr algn="r" defTabSz="914309" rtl="1">
              <a:lnSpc>
                <a:spcPct val="128333"/>
              </a:lnSpc>
            </a:pPr>
            <a:r>
              <a:rPr lang="ar-JO" sz="4400" b="1" dirty="0">
                <a:solidFill>
                  <a:srgbClr val="F5333F"/>
                </a:solidFill>
                <a:ea typeface="Calibri" panose="020F0502020204030204" pitchFamily="34" charset="0"/>
                <a:cs typeface="Calibri" panose="020F0502020204030204" pitchFamily="34" charset="0"/>
                <a:sym typeface="Montserrat"/>
              </a:rPr>
              <a:t>سيناريو المشاركة المجتمعية والمساءلة في حالات الطوارئ - التقييمات</a:t>
            </a:r>
            <a:endParaRPr sz="1200" dirty="0">
              <a:solidFill>
                <a:srgbClr val="000000"/>
              </a:solidFill>
              <a:ea typeface="Calibri" panose="020F0502020204030204" pitchFamily="34" charset="0"/>
              <a:cs typeface="Calibri" panose="020F0502020204030204" pitchFamily="34" charset="0"/>
            </a:endParaRPr>
          </a:p>
        </p:txBody>
      </p:sp>
      <p:grpSp>
        <p:nvGrpSpPr>
          <p:cNvPr id="449" name="Google Shape;449;p19"/>
          <p:cNvGrpSpPr/>
          <p:nvPr/>
        </p:nvGrpSpPr>
        <p:grpSpPr>
          <a:xfrm>
            <a:off x="379082" y="710113"/>
            <a:ext cx="3253488" cy="2932349"/>
            <a:chOff x="9331835" y="263026"/>
            <a:chExt cx="4363366" cy="4363366"/>
          </a:xfrm>
        </p:grpSpPr>
        <p:sp>
          <p:nvSpPr>
            <p:cNvPr id="450" name="Google Shape;450;p19"/>
            <p:cNvSpPr/>
            <p:nvPr/>
          </p:nvSpPr>
          <p:spPr>
            <a:xfrm>
              <a:off x="10012964" y="944155"/>
              <a:ext cx="3001108" cy="3001108"/>
            </a:xfrm>
            <a:prstGeom prst="ellipse">
              <a:avLst/>
            </a:prstGeom>
            <a:solidFill>
              <a:srgbClr val="EBECEC"/>
            </a:solidFill>
            <a:ln>
              <a:noFill/>
            </a:ln>
          </p:spPr>
          <p:txBody>
            <a:bodyPr spcFirstLastPara="1" wrap="square" lIns="91412" tIns="45693" rIns="91412" bIns="45693" anchor="ctr" anchorCtr="0">
              <a:noAutofit/>
            </a:bodyPr>
            <a:lstStyle/>
            <a:p>
              <a:pPr algn="ctr" defTabSz="914309"/>
              <a:endParaRPr>
                <a:solidFill>
                  <a:srgbClr val="3F3F3F"/>
                </a:solidFill>
                <a:latin typeface="Calibri"/>
                <a:ea typeface="Calibri"/>
                <a:cs typeface="Calibri"/>
                <a:sym typeface="Calibri"/>
              </a:endParaRPr>
            </a:p>
          </p:txBody>
        </p:sp>
        <p:pic>
          <p:nvPicPr>
            <p:cNvPr id="451" name="Google Shape;451;p19"/>
            <p:cNvPicPr preferRelativeResize="0"/>
            <p:nvPr/>
          </p:nvPicPr>
          <p:blipFill rotWithShape="1">
            <a:blip r:embed="rId3">
              <a:alphaModFix/>
            </a:blip>
            <a:srcRect/>
            <a:stretch/>
          </p:blipFill>
          <p:spPr>
            <a:xfrm>
              <a:off x="9331835" y="263026"/>
              <a:ext cx="4363366" cy="4363366"/>
            </a:xfrm>
            <a:prstGeom prst="rect">
              <a:avLst/>
            </a:prstGeom>
            <a:noFill/>
            <a:ln>
              <a:noFill/>
            </a:ln>
          </p:spPr>
        </p:pic>
      </p:grpSp>
      <p:sp>
        <p:nvSpPr>
          <p:cNvPr id="452" name="Google Shape;452;p19"/>
          <p:cNvSpPr txBox="1"/>
          <p:nvPr/>
        </p:nvSpPr>
        <p:spPr>
          <a:xfrm>
            <a:off x="3405746" y="3893143"/>
            <a:ext cx="13082135" cy="2337765"/>
          </a:xfrm>
          <a:prstGeom prst="rect">
            <a:avLst/>
          </a:prstGeom>
          <a:noFill/>
          <a:ln>
            <a:noFill/>
          </a:ln>
        </p:spPr>
        <p:txBody>
          <a:bodyPr spcFirstLastPara="1" wrap="square" lIns="91412" tIns="45693" rIns="91412" bIns="45693" anchor="t" anchorCtr="0">
            <a:spAutoFit/>
          </a:bodyPr>
          <a:lstStyle/>
          <a:p>
            <a:pPr marL="514299" indent="-514299" algn="just" defTabSz="914309" rtl="1">
              <a:lnSpc>
                <a:spcPct val="114374"/>
              </a:lnSpc>
              <a:buClr>
                <a:srgbClr val="FF0000"/>
              </a:buClr>
              <a:buSzPts val="3200"/>
              <a:buFont typeface="Calibri"/>
              <a:buAutoNum type="arabicPeriod"/>
            </a:pPr>
            <a:r>
              <a:rPr lang="ar-JO" sz="3200" b="1" dirty="0">
                <a:solidFill>
                  <a:srgbClr val="3F3F3F"/>
                </a:solidFill>
                <a:ea typeface="Calibri" panose="020F0502020204030204" pitchFamily="34" charset="0"/>
                <a:cs typeface="Calibri" panose="020F0502020204030204" pitchFamily="34" charset="0"/>
                <a:sym typeface="Open Sans"/>
              </a:rPr>
              <a:t>يطلق الصليب الأحمر التابع لأليكسا عملية استجابة لحالة طوارئ وعليك مساعدته على دمج المشاركة المجتمعية والمسائلة في التقييم.</a:t>
            </a:r>
          </a:p>
          <a:p>
            <a:pPr marL="514299" indent="-514299" algn="just" defTabSz="914309" rtl="1">
              <a:lnSpc>
                <a:spcPct val="114374"/>
              </a:lnSpc>
              <a:buClr>
                <a:srgbClr val="FF0000"/>
              </a:buClr>
              <a:buSzPts val="3200"/>
              <a:buFont typeface="Calibri"/>
              <a:buAutoNum type="arabicPeriod"/>
            </a:pPr>
            <a:endParaRPr lang="en-GB" sz="3200" b="1" dirty="0">
              <a:solidFill>
                <a:srgbClr val="3F3F3F"/>
              </a:solidFill>
              <a:ea typeface="Calibri" panose="020F0502020204030204" pitchFamily="34" charset="0"/>
              <a:cs typeface="Calibri" panose="020F0502020204030204" pitchFamily="34" charset="0"/>
              <a:sym typeface="Open Sans"/>
            </a:endParaRPr>
          </a:p>
          <a:p>
            <a:pPr marL="514299" indent="-514299" algn="just" defTabSz="914309" rtl="1">
              <a:lnSpc>
                <a:spcPct val="114374"/>
              </a:lnSpc>
              <a:buClr>
                <a:srgbClr val="FF0000"/>
              </a:buClr>
              <a:buSzPts val="3200"/>
              <a:buFont typeface="Calibri"/>
              <a:buAutoNum type="arabicPeriod"/>
            </a:pPr>
            <a:r>
              <a:rPr lang="ar-JO" sz="3200" b="1" dirty="0">
                <a:solidFill>
                  <a:srgbClr val="3F3F3F"/>
                </a:solidFill>
                <a:ea typeface="Calibri" panose="020F0502020204030204" pitchFamily="34" charset="0"/>
                <a:cs typeface="Calibri" panose="020F0502020204030204" pitchFamily="34" charset="0"/>
                <a:sym typeface="Open Sans"/>
              </a:rPr>
              <a:t>لديك 20 دقيقة لقراءة السيناريو وإعداد الإجابات للمهمة الأولى مع مجموعتك</a:t>
            </a:r>
            <a:endParaRPr dirty="0">
              <a:solidFill>
                <a:srgbClr val="000000"/>
              </a:solidFill>
              <a:ea typeface="Calibri" panose="020F0502020204030204" pitchFamily="34" charset="0"/>
              <a:cs typeface="Calibri" panose="020F0502020204030204" pitchFamily="34" charset="0"/>
            </a:endParaRPr>
          </a:p>
        </p:txBody>
      </p:sp>
      <p:sp>
        <p:nvSpPr>
          <p:cNvPr id="2" name="TextBox 1">
            <a:extLst>
              <a:ext uri="{FF2B5EF4-FFF2-40B4-BE49-F238E27FC236}">
                <a16:creationId xmlns:a16="http://schemas.microsoft.com/office/drawing/2014/main" id="{4B4860FB-C61F-61F8-D592-17ACBB038C9B}"/>
              </a:ext>
            </a:extLst>
          </p:cNvPr>
          <p:cNvSpPr txBox="1"/>
          <p:nvPr/>
        </p:nvSpPr>
        <p:spPr>
          <a:xfrm>
            <a:off x="0" y="9925284"/>
            <a:ext cx="461803" cy="369332"/>
          </a:xfrm>
          <a:prstGeom prst="rect">
            <a:avLst/>
          </a:prstGeom>
          <a:solidFill>
            <a:schemeClr val="bg2"/>
          </a:solidFill>
        </p:spPr>
        <p:txBody>
          <a:bodyPr wrap="square" rtlCol="0">
            <a:spAutoFit/>
          </a:bodyPr>
          <a:lstStyle/>
          <a:p>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AE7418E3-48DB-6B4F-B9C0-6595B5C59320}"/>
              </a:ext>
            </a:extLst>
          </p:cNvPr>
          <p:cNvSpPr>
            <a:spLocks noGrp="1"/>
          </p:cNvSpPr>
          <p:nvPr>
            <p:ph type="pic" sz="quarter" idx="10"/>
          </p:nvPr>
        </p:nvSpPr>
        <p:spPr/>
        <p:txBody>
          <a:bodyPr/>
          <a:lstStyle/>
          <a:p>
            <a:endParaRPr lang="en-US" dirty="0"/>
          </a:p>
        </p:txBody>
      </p:sp>
      <p:sp>
        <p:nvSpPr>
          <p:cNvPr id="4" name="Title 3">
            <a:extLst>
              <a:ext uri="{FF2B5EF4-FFF2-40B4-BE49-F238E27FC236}">
                <a16:creationId xmlns:a16="http://schemas.microsoft.com/office/drawing/2014/main" id="{2DC7AA3B-5DDC-7E4E-B8B8-CA2270DB619B}"/>
              </a:ext>
            </a:extLst>
          </p:cNvPr>
          <p:cNvSpPr>
            <a:spLocks noGrp="1"/>
          </p:cNvSpPr>
          <p:nvPr>
            <p:ph type="title"/>
          </p:nvPr>
        </p:nvSpPr>
        <p:spPr>
          <a:xfrm>
            <a:off x="10201275" y="5805496"/>
            <a:ext cx="6940938" cy="2982903"/>
          </a:xfrm>
        </p:spPr>
        <p:txBody>
          <a:bodyPr/>
          <a:lstStyle/>
          <a:p>
            <a:pPr rtl="1"/>
            <a:r>
              <a:rPr lang="ar-JO" dirty="0">
                <a:latin typeface="Calibri" panose="020F0502020204030204" pitchFamily="34" charset="0"/>
                <a:ea typeface="Calibri" panose="020F0502020204030204" pitchFamily="34" charset="0"/>
                <a:cs typeface="Calibri" panose="020F0502020204030204" pitchFamily="34" charset="0"/>
              </a:rPr>
              <a:t>المشاركة المجتمعية والمساءلة في تخطيط الإستجابة</a:t>
            </a:r>
            <a:br>
              <a:rPr lang="en-GB" dirty="0">
                <a:latin typeface="Calibri" panose="020F0502020204030204" pitchFamily="34" charset="0"/>
                <a:ea typeface="Calibri" panose="020F0502020204030204" pitchFamily="34" charset="0"/>
                <a:cs typeface="Calibri" panose="020F0502020204030204" pitchFamily="34" charset="0"/>
              </a:rPr>
            </a:br>
            <a:r>
              <a:rPr lang="ar-JO" sz="4400" dirty="0">
                <a:solidFill>
                  <a:schemeClr val="tx1"/>
                </a:solidFill>
                <a:latin typeface="Calibri" panose="020F0502020204030204" pitchFamily="34" charset="0"/>
                <a:ea typeface="Calibri" panose="020F0502020204030204" pitchFamily="34" charset="0"/>
                <a:cs typeface="Calibri" panose="020F0502020204030204" pitchFamily="34" charset="0"/>
              </a:rPr>
              <a:t>الجلسة الرابعة</a:t>
            </a:r>
            <a:endParaRPr lang="en-GB" sz="4400"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3272308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24FAA49-63C8-B245-A8A6-06F839A4B1B5}"/>
              </a:ext>
            </a:extLst>
          </p:cNvPr>
          <p:cNvSpPr txBox="1"/>
          <p:nvPr/>
        </p:nvSpPr>
        <p:spPr>
          <a:xfrm>
            <a:off x="1962608" y="3461850"/>
            <a:ext cx="14152619" cy="4994124"/>
          </a:xfrm>
          <a:prstGeom prst="rect">
            <a:avLst/>
          </a:prstGeom>
          <a:noFill/>
        </p:spPr>
        <p:txBody>
          <a:bodyPr wrap="square" rtlCol="0">
            <a:spAutoFit/>
          </a:bodyPr>
          <a:lstStyle/>
          <a:p>
            <a:pPr algn="ctr" defTabSz="914309" rtl="1">
              <a:lnSpc>
                <a:spcPct val="80000"/>
              </a:lnSpc>
            </a:pPr>
            <a:r>
              <a:rPr lang="ar-JO" sz="8799" b="1" dirty="0">
                <a:solidFill>
                  <a:srgbClr val="F5333F"/>
                </a:solidFill>
                <a:ea typeface="Calibri" panose="020F0502020204030204" pitchFamily="34" charset="0"/>
                <a:cs typeface="Calibri" panose="020F0502020204030204" pitchFamily="34" charset="0"/>
              </a:rPr>
              <a:t>الإجراء الأساسي رقم 4</a:t>
            </a:r>
            <a:endParaRPr lang="en-US" sz="8799" b="1" dirty="0">
              <a:solidFill>
                <a:srgbClr val="F5333F"/>
              </a:solidFill>
              <a:ea typeface="Calibri" panose="020F0502020204030204" pitchFamily="34" charset="0"/>
              <a:cs typeface="Calibri" panose="020F0502020204030204" pitchFamily="34" charset="0"/>
            </a:endParaRPr>
          </a:p>
          <a:p>
            <a:pPr algn="ctr" defTabSz="914309" rtl="1">
              <a:lnSpc>
                <a:spcPct val="80000"/>
              </a:lnSpc>
            </a:pPr>
            <a:endParaRPr lang="ru-RU" sz="4400" dirty="0">
              <a:solidFill>
                <a:srgbClr val="F5333F"/>
              </a:solidFill>
              <a:ea typeface="Calibri" panose="020F0502020204030204" pitchFamily="34" charset="0"/>
              <a:cs typeface="Calibri" panose="020F0502020204030204" pitchFamily="34" charset="0"/>
            </a:endParaRPr>
          </a:p>
          <a:p>
            <a:pPr algn="ctr" defTabSz="914309" rtl="1">
              <a:lnSpc>
                <a:spcPct val="80000"/>
              </a:lnSpc>
            </a:pPr>
            <a:r>
              <a:rPr lang="ar-JO" sz="8799" dirty="0">
                <a:solidFill>
                  <a:srgbClr val="FFFFFF"/>
                </a:solidFill>
                <a:ea typeface="Calibri" panose="020F0502020204030204" pitchFamily="34" charset="0"/>
                <a:cs typeface="Calibri" panose="020F0502020204030204" pitchFamily="34" charset="0"/>
              </a:rPr>
              <a:t>مناقشة خطط الإستجابة مع المجتمعات وأصحاب المصلحة الرئيسيين</a:t>
            </a:r>
            <a:endParaRPr lang="en-US" sz="8799" dirty="0">
              <a:solidFill>
                <a:srgbClr val="FFFFFF"/>
              </a:solidFill>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95188239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B6CEBD8-5847-814A-A033-C231A21270AC}"/>
              </a:ext>
            </a:extLst>
          </p:cNvPr>
          <p:cNvSpPr txBox="1"/>
          <p:nvPr/>
        </p:nvSpPr>
        <p:spPr>
          <a:xfrm>
            <a:off x="4271385" y="383724"/>
            <a:ext cx="12963430" cy="1446550"/>
          </a:xfrm>
          <a:prstGeom prst="rect">
            <a:avLst/>
          </a:prstGeom>
          <a:noFill/>
        </p:spPr>
        <p:txBody>
          <a:bodyPr wrap="square" rtlCol="0">
            <a:spAutoFit/>
          </a:bodyPr>
          <a:lstStyle/>
          <a:p>
            <a:pPr marL="0" marR="0" lvl="0" indent="0" algn="r" defTabSz="914400" rtl="1" eaLnBrk="0" fontAlgn="base" latinLnBrk="0" hangingPunct="0">
              <a:lnSpc>
                <a:spcPct val="100000"/>
              </a:lnSpc>
              <a:spcBef>
                <a:spcPct val="0"/>
              </a:spcBef>
              <a:spcAft>
                <a:spcPts val="300"/>
              </a:spcAft>
              <a:buClrTx/>
              <a:buSzTx/>
              <a:buFontTx/>
              <a:buNone/>
              <a:tabLst/>
              <a:defRPr/>
            </a:pPr>
            <a:r>
              <a:rPr kumimoji="0" lang="ar-JO" sz="4400" b="1" i="0" u="none" strike="noStrike" kern="1200" cap="none" spc="0" normalizeH="0" baseline="0" noProof="0" dirty="0">
                <a:ln>
                  <a:noFill/>
                </a:ln>
                <a:solidFill>
                  <a:srgbClr val="33394B"/>
                </a:solidFill>
                <a:effectLst/>
                <a:uLnTx/>
                <a:uFillTx/>
                <a:ea typeface="Calibri" panose="020F0502020204030204" pitchFamily="34" charset="0"/>
                <a:cs typeface="Calibri" panose="020F0502020204030204" pitchFamily="34" charset="0"/>
              </a:rPr>
              <a:t>الإجراء رقم 4</a:t>
            </a:r>
            <a:r>
              <a:rPr kumimoji="0" lang="en-US" sz="4400" b="1" i="0" u="none" strike="noStrike" kern="1200" cap="none" spc="0" normalizeH="0" baseline="0" noProof="0" dirty="0">
                <a:ln>
                  <a:noFill/>
                </a:ln>
                <a:solidFill>
                  <a:srgbClr val="33394B"/>
                </a:solidFill>
                <a:effectLst/>
                <a:uLnTx/>
                <a:uFillTx/>
                <a:ea typeface="Calibri" panose="020F0502020204030204" pitchFamily="34" charset="0"/>
                <a:cs typeface="Calibri" panose="020F0502020204030204" pitchFamily="34" charset="0"/>
              </a:rPr>
              <a:t>: </a:t>
            </a:r>
            <a:r>
              <a:rPr kumimoji="0" lang="ar-JO" sz="4400" b="1" i="0" u="none" strike="noStrike" kern="1200" cap="none" spc="0" normalizeH="0" baseline="0" noProof="0" dirty="0">
                <a:ln>
                  <a:noFill/>
                </a:ln>
                <a:solidFill>
                  <a:srgbClr val="F5333F"/>
                </a:solidFill>
                <a:effectLst/>
                <a:uLnTx/>
                <a:uFillTx/>
                <a:ea typeface="Calibri" panose="020F0502020204030204" pitchFamily="34" charset="0"/>
                <a:cs typeface="Calibri" panose="020F0502020204030204" pitchFamily="34" charset="0"/>
              </a:rPr>
              <a:t>مناقشة خطط الإستجابة مع المجتمعات وأصحاب المصلحة الرئيسيين</a:t>
            </a:r>
            <a:endParaRPr kumimoji="0" lang="ru-RU" sz="4400" b="1" i="0" u="none" strike="noStrike" kern="1200" cap="none" spc="0" normalizeH="0" baseline="0" noProof="0" dirty="0">
              <a:ln>
                <a:noFill/>
              </a:ln>
              <a:solidFill>
                <a:srgbClr val="F5333F"/>
              </a:solidFill>
              <a:effectLst/>
              <a:uLnTx/>
              <a:uFillTx/>
              <a:ea typeface="Calibri" panose="020F0502020204030204" pitchFamily="34" charset="0"/>
              <a:cs typeface="Calibri" panose="020F0502020204030204" pitchFamily="34" charset="0"/>
            </a:endParaRPr>
          </a:p>
        </p:txBody>
      </p:sp>
      <p:sp>
        <p:nvSpPr>
          <p:cNvPr id="13" name="TextBox 12">
            <a:extLst>
              <a:ext uri="{FF2B5EF4-FFF2-40B4-BE49-F238E27FC236}">
                <a16:creationId xmlns:a16="http://schemas.microsoft.com/office/drawing/2014/main" id="{DF51AF2C-B212-8445-8137-87C4BA72CE8B}"/>
              </a:ext>
            </a:extLst>
          </p:cNvPr>
          <p:cNvSpPr txBox="1"/>
          <p:nvPr/>
        </p:nvSpPr>
        <p:spPr>
          <a:xfrm>
            <a:off x="7837571" y="2351599"/>
            <a:ext cx="9397244" cy="5847755"/>
          </a:xfrm>
          <a:prstGeom prst="rect">
            <a:avLst/>
          </a:prstGeom>
          <a:noFill/>
        </p:spPr>
        <p:txBody>
          <a:bodyPr wrap="square" rtlCol="0">
            <a:spAutoFit/>
          </a:bodyPr>
          <a:lstStyle>
            <a:defPPr>
              <a:defRPr lang="en-US"/>
            </a:defPPr>
            <a:lvl1pPr marL="342900" indent="-342900">
              <a:spcAft>
                <a:spcPts val="2400"/>
              </a:spcAft>
              <a:buClr>
                <a:srgbClr val="FF0000"/>
              </a:buClr>
              <a:buFont typeface="Arial" panose="020B0604020202020204" pitchFamily="34" charset="0"/>
              <a:buChar char="•"/>
              <a:defRPr sz="24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marL="0" marR="0" lvl="0" indent="0" algn="just" defTabSz="914400" rtl="1" eaLnBrk="0" fontAlgn="base" latinLnBrk="0" hangingPunct="0">
              <a:lnSpc>
                <a:spcPct val="100000"/>
              </a:lnSpc>
              <a:spcBef>
                <a:spcPts val="0"/>
              </a:spcBef>
              <a:spcAft>
                <a:spcPts val="1200"/>
              </a:spcAft>
              <a:buClr>
                <a:srgbClr val="FF0000"/>
              </a:buClr>
              <a:buSzTx/>
              <a:buFont typeface="Arial" panose="020B0604020202020204" pitchFamily="34" charset="0"/>
              <a:buNone/>
              <a:tabLst/>
              <a:defRPr/>
            </a:pPr>
            <a:r>
              <a:rPr lang="ar-JO" b="1" dirty="0">
                <a:solidFill>
                  <a:srgbClr val="F5333F"/>
                </a:solidFill>
                <a:latin typeface="Calibri" panose="020F0502020204030204" pitchFamily="34" charset="0"/>
                <a:ea typeface="Calibri" panose="020F0502020204030204" pitchFamily="34" charset="0"/>
                <a:cs typeface="Calibri" panose="020F0502020204030204" pitchFamily="34" charset="0"/>
              </a:rPr>
              <a:t>الأساس</a:t>
            </a:r>
            <a:r>
              <a:rPr kumimoji="0" lang="ar-JO" sz="2400" b="1" i="0" u="none" strike="noStrike" kern="1200" cap="none" spc="0" normalizeH="0" noProof="0" dirty="0">
                <a:ln>
                  <a:noFill/>
                </a:ln>
                <a:solidFill>
                  <a:srgbClr val="F5333F"/>
                </a:solidFill>
                <a:effectLst/>
                <a:uLnTx/>
                <a:uFillTx/>
                <a:latin typeface="Calibri" panose="020F0502020204030204" pitchFamily="34" charset="0"/>
                <a:ea typeface="Calibri" panose="020F0502020204030204" pitchFamily="34" charset="0"/>
                <a:cs typeface="Calibri" panose="020F0502020204030204" pitchFamily="34" charset="0"/>
              </a:rPr>
              <a:t>:</a:t>
            </a:r>
            <a:endParaRPr kumimoji="0" lang="en-GB" sz="2400" b="1" i="0" u="none" strike="noStrike" kern="1200" cap="none" spc="0" normalizeH="0" baseline="0" noProof="0" dirty="0">
              <a:ln>
                <a:noFill/>
              </a:ln>
              <a:solidFill>
                <a:srgbClr val="F5333F"/>
              </a:solidFill>
              <a:effectLst/>
              <a:uLnTx/>
              <a:uFillTx/>
              <a:latin typeface="Calibri" panose="020F0502020204030204" pitchFamily="34" charset="0"/>
              <a:ea typeface="Calibri" panose="020F0502020204030204" pitchFamily="34" charset="0"/>
              <a:cs typeface="Calibri" panose="020F0502020204030204" pitchFamily="34" charset="0"/>
            </a:endParaRPr>
          </a:p>
          <a:p>
            <a:pPr lvl="0" algn="just" rtl="1">
              <a:spcBef>
                <a:spcPts val="0"/>
              </a:spcBef>
              <a:spcAft>
                <a:spcPts val="1800"/>
              </a:spcAft>
              <a:defRPr/>
            </a:pPr>
            <a:r>
              <a:rPr lang="ar-JO" b="1" dirty="0">
                <a:solidFill>
                  <a:srgbClr val="3F3F3F"/>
                </a:solidFill>
                <a:latin typeface="Calibri" panose="020F0502020204030204" pitchFamily="34" charset="0"/>
                <a:ea typeface="Calibri" panose="020F0502020204030204" pitchFamily="34" charset="0"/>
                <a:cs typeface="Calibri" panose="020F0502020204030204" pitchFamily="34" charset="0"/>
              </a:rPr>
              <a:t>مناقشة خطط الإستجابة مع مجموعة من ممثلي المجتمعات، </a:t>
            </a: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بما في ذلك القادة ورؤساء الجماعات والجمعيات المجتمعية والمتطوعون والسلطات المحلية.</a:t>
            </a:r>
            <a:endParaRPr kumimoji="0" lang="en-GB" sz="2400" i="0" u="none" strike="noStrike" kern="1200" cap="none" spc="0" normalizeH="0" baseline="0" noProof="0" dirty="0">
              <a:ln>
                <a:noFill/>
              </a:ln>
              <a:solidFill>
                <a:srgbClr val="3F3F3F"/>
              </a:solidFill>
              <a:effectLst/>
              <a:uLnTx/>
              <a:uFillTx/>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0" fontAlgn="base" latinLnBrk="0" hangingPunct="0">
              <a:lnSpc>
                <a:spcPct val="100000"/>
              </a:lnSpc>
              <a:spcBef>
                <a:spcPts val="0"/>
              </a:spcBef>
              <a:spcAft>
                <a:spcPts val="1800"/>
              </a:spcAft>
              <a:buClr>
                <a:srgbClr val="FF0000"/>
              </a:buClr>
              <a:buSzTx/>
              <a:buFont typeface="Arial" panose="020B0604020202020204" pitchFamily="34" charset="0"/>
              <a:buChar char="•"/>
              <a:tabLst/>
              <a:defRPr/>
            </a:pPr>
            <a:r>
              <a:rPr kumimoji="0" lang="ar-JO" sz="2400" b="1" i="0" u="none" strike="noStrike" kern="1200" cap="none" spc="0" normalizeH="0" baseline="0" noProof="0" dirty="0">
                <a:ln>
                  <a:noFill/>
                </a:ln>
                <a:solidFill>
                  <a:srgbClr val="3F3F3F"/>
                </a:solidFill>
                <a:effectLst/>
                <a:uLnTx/>
                <a:uFillTx/>
                <a:latin typeface="Calibri" panose="020F0502020204030204" pitchFamily="34" charset="0"/>
                <a:ea typeface="Calibri" panose="020F0502020204030204" pitchFamily="34" charset="0"/>
                <a:cs typeface="Calibri" panose="020F0502020204030204" pitchFamily="34" charset="0"/>
              </a:rPr>
              <a:t>لكن لا تتحدث إلى القادة فقط </a:t>
            </a:r>
            <a:r>
              <a:rPr kumimoji="0" lang="ar-JO" sz="2400" i="0" u="none" strike="noStrike" kern="1200" cap="none" spc="0" normalizeH="0" baseline="0" noProof="0" dirty="0">
                <a:ln>
                  <a:noFill/>
                </a:ln>
                <a:solidFill>
                  <a:srgbClr val="3F3F3F"/>
                </a:solidFill>
                <a:effectLst/>
                <a:uLnTx/>
                <a:uFillTx/>
                <a:latin typeface="Calibri" panose="020F0502020204030204" pitchFamily="34" charset="0"/>
                <a:ea typeface="Calibri" panose="020F0502020204030204" pitchFamily="34" charset="0"/>
                <a:cs typeface="Calibri" panose="020F0502020204030204" pitchFamily="34" charset="0"/>
              </a:rPr>
              <a:t>– فليس جميعهم</a:t>
            </a:r>
            <a:r>
              <a:rPr kumimoji="0" lang="ar-JO" sz="2400" i="0" u="none" strike="noStrike" kern="1200" cap="none" spc="0" normalizeH="0" noProof="0" dirty="0">
                <a:ln>
                  <a:noFill/>
                </a:ln>
                <a:solidFill>
                  <a:srgbClr val="3F3F3F"/>
                </a:solidFill>
                <a:effectLst/>
                <a:uLnTx/>
                <a:uFillTx/>
                <a:latin typeface="Calibri" panose="020F0502020204030204" pitchFamily="34" charset="0"/>
                <a:ea typeface="Calibri" panose="020F0502020204030204" pitchFamily="34" charset="0"/>
                <a:cs typeface="Calibri" panose="020F0502020204030204" pitchFamily="34" charset="0"/>
              </a:rPr>
              <a:t> عادلون.</a:t>
            </a:r>
            <a:endParaRPr kumimoji="0" lang="en-GB" sz="2400" i="0" u="none" strike="noStrike" kern="1200" cap="none" spc="0" normalizeH="0" baseline="0" noProof="0" dirty="0">
              <a:ln>
                <a:noFill/>
              </a:ln>
              <a:solidFill>
                <a:srgbClr val="3F3F3F"/>
              </a:solidFill>
              <a:effectLst/>
              <a:uLnTx/>
              <a:uFillTx/>
              <a:latin typeface="Calibri" panose="020F0502020204030204" pitchFamily="34" charset="0"/>
              <a:ea typeface="Calibri" panose="020F0502020204030204" pitchFamily="34" charset="0"/>
              <a:cs typeface="Calibri" panose="020F0502020204030204" pitchFamily="34" charset="0"/>
            </a:endParaRPr>
          </a:p>
          <a:p>
            <a:pPr lvl="0" algn="just" rtl="1">
              <a:spcBef>
                <a:spcPts val="0"/>
              </a:spcBef>
              <a:spcAft>
                <a:spcPts val="1800"/>
              </a:spcAft>
              <a:defRPr/>
            </a:pPr>
            <a:r>
              <a:rPr lang="ar-JO" b="1" dirty="0">
                <a:solidFill>
                  <a:srgbClr val="3F3F3F"/>
                </a:solidFill>
                <a:latin typeface="Calibri" panose="020F0502020204030204" pitchFamily="34" charset="0"/>
                <a:ea typeface="Calibri" panose="020F0502020204030204" pitchFamily="34" charset="0"/>
                <a:cs typeface="Calibri" panose="020F0502020204030204" pitchFamily="34" charset="0"/>
              </a:rPr>
              <a:t>إسأل المجتمعات عن الطريقة التي يرغبون في أن تعمل بها الجمعية الوطنية معهم </a:t>
            </a: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خلال عملية الإستجابة.</a:t>
            </a:r>
            <a:endParaRPr kumimoji="0" lang="en-GB" sz="2400" i="0" u="none" strike="noStrike" kern="1200" cap="none" spc="0" normalizeH="0" baseline="0" noProof="0" dirty="0">
              <a:ln>
                <a:noFill/>
              </a:ln>
              <a:solidFill>
                <a:srgbClr val="3F3F3F"/>
              </a:solidFill>
              <a:effectLst/>
              <a:uLnTx/>
              <a:uFillTx/>
              <a:latin typeface="Calibri" panose="020F0502020204030204" pitchFamily="34" charset="0"/>
              <a:ea typeface="Calibri" panose="020F0502020204030204" pitchFamily="34" charset="0"/>
              <a:cs typeface="Calibri" panose="020F0502020204030204" pitchFamily="34" charset="0"/>
            </a:endParaRPr>
          </a:p>
          <a:p>
            <a:pPr lvl="0" algn="just" rtl="1">
              <a:spcBef>
                <a:spcPts val="0"/>
              </a:spcBef>
              <a:spcAft>
                <a:spcPts val="1800"/>
              </a:spcAft>
              <a:defRPr/>
            </a:pPr>
            <a:r>
              <a:rPr lang="ar-JO" b="1" dirty="0">
                <a:solidFill>
                  <a:srgbClr val="3F3F3F"/>
                </a:solidFill>
                <a:latin typeface="Calibri" panose="020F0502020204030204" pitchFamily="34" charset="0"/>
                <a:ea typeface="Calibri" panose="020F0502020204030204" pitchFamily="34" charset="0"/>
                <a:cs typeface="Calibri" panose="020F0502020204030204" pitchFamily="34" charset="0"/>
              </a:rPr>
              <a:t>التنسيق الداخلي </a:t>
            </a: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لضمان أن تكون خطط القطاعات متكاملة وقابلة للتنفيذ.</a:t>
            </a:r>
            <a:endParaRPr kumimoji="0" lang="en-GB" sz="2400" i="0" u="none" strike="noStrike" kern="1200" cap="none" spc="0" normalizeH="0" baseline="0" noProof="0" dirty="0">
              <a:ln>
                <a:noFill/>
              </a:ln>
              <a:solidFill>
                <a:srgbClr val="3F3F3F"/>
              </a:solidFill>
              <a:effectLst/>
              <a:uLnTx/>
              <a:uFillTx/>
              <a:latin typeface="Calibri" panose="020F0502020204030204" pitchFamily="34" charset="0"/>
              <a:ea typeface="Calibri" panose="020F0502020204030204" pitchFamily="34" charset="0"/>
              <a:cs typeface="Calibri" panose="020F0502020204030204" pitchFamily="34" charset="0"/>
            </a:endParaRPr>
          </a:p>
          <a:p>
            <a:pPr lvl="0" algn="just" rtl="1">
              <a:spcBef>
                <a:spcPts val="0"/>
              </a:spcBef>
              <a:spcAft>
                <a:spcPts val="1800"/>
              </a:spcAft>
              <a:defRPr/>
            </a:pPr>
            <a:r>
              <a:rPr lang="ar-JO" b="1" dirty="0">
                <a:solidFill>
                  <a:srgbClr val="3F3F3F"/>
                </a:solidFill>
                <a:latin typeface="Calibri" panose="020F0502020204030204" pitchFamily="34" charset="0"/>
                <a:ea typeface="Calibri" panose="020F0502020204030204" pitchFamily="34" charset="0"/>
                <a:cs typeface="Calibri" panose="020F0502020204030204" pitchFamily="34" charset="0"/>
              </a:rPr>
              <a:t>التنسيق الخارجي </a:t>
            </a: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لمنع الإزدواجية وتحديد فرص التعاون.</a:t>
            </a:r>
            <a:endParaRPr kumimoji="0" lang="en-GB" sz="1050" i="0" u="none" strike="noStrike" kern="1200" cap="none" spc="0" normalizeH="0" baseline="0" noProof="0" dirty="0">
              <a:ln>
                <a:noFill/>
              </a:ln>
              <a:solidFill>
                <a:srgbClr val="3F3F3F"/>
              </a:solidFill>
              <a:effectLst/>
              <a:uLnTx/>
              <a:uFillTx/>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ts val="0"/>
              </a:spcBef>
              <a:spcAft>
                <a:spcPts val="1200"/>
              </a:spcAft>
              <a:buClr>
                <a:srgbClr val="FF0000"/>
              </a:buClr>
              <a:buSzTx/>
              <a:buFont typeface="Arial" panose="020B0604020202020204" pitchFamily="34" charset="0"/>
              <a:buNone/>
              <a:tabLst/>
              <a:defRPr/>
            </a:pPr>
            <a:r>
              <a:rPr kumimoji="0" lang="ar-JO" sz="2400" b="1" i="0" u="none" strike="noStrike" kern="1200" cap="none" spc="0" normalizeH="0" baseline="0" noProof="0" dirty="0">
                <a:ln>
                  <a:noFill/>
                </a:ln>
                <a:solidFill>
                  <a:srgbClr val="F5333F"/>
                </a:solidFill>
                <a:effectLst/>
                <a:uLnTx/>
                <a:uFillTx/>
                <a:latin typeface="Calibri" panose="020F0502020204030204" pitchFamily="34" charset="0"/>
                <a:ea typeface="Calibri" panose="020F0502020204030204" pitchFamily="34" charset="0"/>
                <a:cs typeface="Calibri" panose="020F0502020204030204" pitchFamily="34" charset="0"/>
              </a:rPr>
              <a:t>المتقدم:</a:t>
            </a:r>
            <a:endParaRPr kumimoji="0" lang="en-GB" sz="2400" b="1" i="0" u="none" strike="noStrike" kern="1200" cap="none" spc="0" normalizeH="0" baseline="0" noProof="0" dirty="0">
              <a:ln>
                <a:noFill/>
              </a:ln>
              <a:solidFill>
                <a:srgbClr val="F5333F"/>
              </a:solidFill>
              <a:effectLst/>
              <a:uLnTx/>
              <a:uFillTx/>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0" fontAlgn="base" latinLnBrk="0" hangingPunct="0">
              <a:lnSpc>
                <a:spcPct val="100000"/>
              </a:lnSpc>
              <a:spcBef>
                <a:spcPts val="0"/>
              </a:spcBef>
              <a:spcAft>
                <a:spcPts val="1800"/>
              </a:spcAft>
              <a:buClr>
                <a:srgbClr val="FF0000"/>
              </a:buClr>
              <a:buSzTx/>
              <a:buFont typeface="Arial" panose="020B0604020202020204" pitchFamily="34" charset="0"/>
              <a:buChar char="•"/>
              <a:tabLst/>
              <a:defRPr/>
            </a:pPr>
            <a:r>
              <a:rPr kumimoji="0" lang="ar-JO" sz="2400" b="0" i="0" u="none" strike="noStrike" kern="1200" cap="none" spc="0" normalizeH="0" baseline="0" noProof="0" dirty="0">
                <a:ln>
                  <a:noFill/>
                </a:ln>
                <a:solidFill>
                  <a:srgbClr val="3F3F3F"/>
                </a:solidFill>
                <a:effectLst/>
                <a:uLnTx/>
                <a:uFillTx/>
                <a:latin typeface="Calibri" panose="020F0502020204030204" pitchFamily="34" charset="0"/>
                <a:ea typeface="Calibri" panose="020F0502020204030204" pitchFamily="34" charset="0"/>
                <a:cs typeface="Calibri" panose="020F0502020204030204" pitchFamily="34" charset="0"/>
              </a:rPr>
              <a:t>إستخدام نُهج التخطيط التشاركي.</a:t>
            </a:r>
            <a:endParaRPr kumimoji="0" lang="en-GB" sz="2400" b="0" i="0" u="none" strike="noStrike" kern="1200" cap="none" spc="0" normalizeH="0" baseline="0" noProof="0" dirty="0">
              <a:ln>
                <a:noFill/>
              </a:ln>
              <a:solidFill>
                <a:srgbClr val="3F3F3F"/>
              </a:solidFill>
              <a:effectLst/>
              <a:uLnTx/>
              <a:uFillTx/>
              <a:latin typeface="Calibri" panose="020F0502020204030204" pitchFamily="34" charset="0"/>
              <a:ea typeface="Calibri" panose="020F0502020204030204" pitchFamily="34" charset="0"/>
              <a:cs typeface="Calibri" panose="020F0502020204030204" pitchFamily="34" charset="0"/>
            </a:endParaRPr>
          </a:p>
          <a:p>
            <a:pPr lvl="0" algn="just" rtl="1">
              <a:spcBef>
                <a:spcPts val="0"/>
              </a:spcBef>
              <a:spcAft>
                <a:spcPts val="1800"/>
              </a:spcAft>
              <a:defRPr/>
            </a:pP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التحقق من الخطط قبل تنفيذها.</a:t>
            </a:r>
            <a:endParaRPr kumimoji="0" lang="en-GB" sz="2400" b="0" i="0" u="none" strike="noStrike" kern="1200" cap="none" spc="0" normalizeH="0" baseline="0" noProof="0" dirty="0">
              <a:ln>
                <a:noFill/>
              </a:ln>
              <a:solidFill>
                <a:srgbClr val="3F3F3F"/>
              </a:solidFill>
              <a:effectLst/>
              <a:uLnTx/>
              <a:uFillTx/>
              <a:latin typeface="Calibri" panose="020F0502020204030204" pitchFamily="34" charset="0"/>
              <a:ea typeface="Calibri" panose="020F0502020204030204" pitchFamily="34" charset="0"/>
              <a:cs typeface="Calibri" panose="020F0502020204030204" pitchFamily="34" charset="0"/>
            </a:endParaRPr>
          </a:p>
        </p:txBody>
      </p:sp>
      <p:pic>
        <p:nvPicPr>
          <p:cNvPr id="4" name="Picture Placeholder 3">
            <a:extLst>
              <a:ext uri="{FF2B5EF4-FFF2-40B4-BE49-F238E27FC236}">
                <a16:creationId xmlns:a16="http://schemas.microsoft.com/office/drawing/2014/main" id="{A59711EE-7BBB-F249-94CE-72C3137DEFF3}"/>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p:blipFill>
        <p:spPr>
          <a:xfrm>
            <a:off x="421099" y="2344185"/>
            <a:ext cx="7165315" cy="7176110"/>
          </a:xfrm>
        </p:spPr>
      </p:pic>
      <p:pic>
        <p:nvPicPr>
          <p:cNvPr id="6" name="Picture 5" descr="A picture containing company name&#10;&#10;Description automatically generated">
            <a:extLst>
              <a:ext uri="{FF2B5EF4-FFF2-40B4-BE49-F238E27FC236}">
                <a16:creationId xmlns:a16="http://schemas.microsoft.com/office/drawing/2014/main" id="{E5CD3D19-8AE9-E647-803B-C46D4AB74AF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999966" y="9589375"/>
            <a:ext cx="3997564" cy="628831"/>
          </a:xfrm>
          <a:prstGeom prst="rect">
            <a:avLst/>
          </a:prstGeom>
        </p:spPr>
      </p:pic>
      <p:pic>
        <p:nvPicPr>
          <p:cNvPr id="7" name="Picture 6" descr="Logo&#10;&#10;Description automatically generated">
            <a:extLst>
              <a:ext uri="{FF2B5EF4-FFF2-40B4-BE49-F238E27FC236}">
                <a16:creationId xmlns:a16="http://schemas.microsoft.com/office/drawing/2014/main" id="{1F6D8EEE-A9D9-814B-A69B-4F286F374403}"/>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9065804" y="9621890"/>
            <a:ext cx="3557383" cy="565948"/>
          </a:xfrm>
          <a:prstGeom prst="rect">
            <a:avLst/>
          </a:prstGeom>
        </p:spPr>
      </p:pic>
      <p:pic>
        <p:nvPicPr>
          <p:cNvPr id="8" name="Picture 7" descr="Logo&#10;&#10;Description automatically generated">
            <a:extLst>
              <a:ext uri="{FF2B5EF4-FFF2-40B4-BE49-F238E27FC236}">
                <a16:creationId xmlns:a16="http://schemas.microsoft.com/office/drawing/2014/main" id="{B95A3C46-33A5-2846-81AD-2E4D77E27649}"/>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2868356" y="9621891"/>
            <a:ext cx="1976324" cy="538998"/>
          </a:xfrm>
          <a:prstGeom prst="rect">
            <a:avLst/>
          </a:prstGeom>
        </p:spPr>
      </p:pic>
      <p:pic>
        <p:nvPicPr>
          <p:cNvPr id="9" name="Picture 8" descr="Logo&#10;&#10;Description automatically generated">
            <a:extLst>
              <a:ext uri="{FF2B5EF4-FFF2-40B4-BE49-F238E27FC236}">
                <a16:creationId xmlns:a16="http://schemas.microsoft.com/office/drawing/2014/main" id="{AFE638BF-CEDF-C84D-8BBD-CA515FF8B024}"/>
              </a:ext>
            </a:extLst>
          </p:cNvPr>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421099" y="9602716"/>
            <a:ext cx="2290739" cy="556963"/>
          </a:xfrm>
          <a:prstGeom prst="rect">
            <a:avLst/>
          </a:prstGeom>
        </p:spPr>
      </p:pic>
      <p:sp>
        <p:nvSpPr>
          <p:cNvPr id="2" name="TextBox 1">
            <a:extLst>
              <a:ext uri="{FF2B5EF4-FFF2-40B4-BE49-F238E27FC236}">
                <a16:creationId xmlns:a16="http://schemas.microsoft.com/office/drawing/2014/main" id="{8E821248-080A-2F63-4089-B5CD2A2DBB0C}"/>
              </a:ext>
            </a:extLst>
          </p:cNvPr>
          <p:cNvSpPr txBox="1"/>
          <p:nvPr/>
        </p:nvSpPr>
        <p:spPr>
          <a:xfrm>
            <a:off x="0" y="9925284"/>
            <a:ext cx="461803" cy="369332"/>
          </a:xfrm>
          <a:prstGeom prst="rect">
            <a:avLst/>
          </a:prstGeom>
          <a:solidFill>
            <a:schemeClr val="bg2"/>
          </a:solidFill>
        </p:spPr>
        <p:txBody>
          <a:bodyPr wrap="square" rtlCol="0">
            <a:spAutoFit/>
          </a:bodyPr>
          <a:lstStyle/>
          <a:p>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FA036D62-F85A-74C5-2E9C-EAC71CF4A151}"/>
              </a:ext>
            </a:extLst>
          </p:cNvPr>
          <p:cNvSpPr txBox="1"/>
          <p:nvPr/>
        </p:nvSpPr>
        <p:spPr>
          <a:xfrm>
            <a:off x="9613900" y="9740618"/>
            <a:ext cx="3308957" cy="369332"/>
          </a:xfrm>
          <a:prstGeom prst="rect">
            <a:avLst/>
          </a:prstGeom>
          <a:solidFill>
            <a:schemeClr val="bg2"/>
          </a:solidFill>
        </p:spPr>
        <p:txBody>
          <a:bodyPr wrap="square" rtlCol="0">
            <a:spAutoFit/>
          </a:bodyPr>
          <a:lstStyle/>
          <a:p>
            <a:r>
              <a:rPr lang="ar-JO" sz="1800" dirty="0">
                <a:effectLst/>
                <a:ea typeface="Calibri" panose="020F0502020204030204" pitchFamily="34" charset="0"/>
                <a:cs typeface="Calibri" panose="020F0502020204030204" pitchFamily="34" charset="0"/>
              </a:rPr>
              <a:t>إرشادات استراتيجية الخروج </a:t>
            </a:r>
            <a:endParaRPr lang="en-US" dirty="0">
              <a:ea typeface="Calibri" panose="020F0502020204030204" pitchFamily="34" charset="0"/>
              <a:cs typeface="Calibri" panose="020F0502020204030204" pitchFamily="34" charset="0"/>
            </a:endParaRPr>
          </a:p>
        </p:txBody>
      </p:sp>
      <p:sp>
        <p:nvSpPr>
          <p:cNvPr id="10" name="TextBox 9">
            <a:extLst>
              <a:ext uri="{FF2B5EF4-FFF2-40B4-BE49-F238E27FC236}">
                <a16:creationId xmlns:a16="http://schemas.microsoft.com/office/drawing/2014/main" id="{8DC392E0-0398-3472-F25E-989A2E65EB16}"/>
              </a:ext>
            </a:extLst>
          </p:cNvPr>
          <p:cNvSpPr txBox="1"/>
          <p:nvPr/>
        </p:nvSpPr>
        <p:spPr>
          <a:xfrm>
            <a:off x="5452515" y="9696531"/>
            <a:ext cx="3415260" cy="369332"/>
          </a:xfrm>
          <a:prstGeom prst="rect">
            <a:avLst/>
          </a:prstGeom>
          <a:solidFill>
            <a:schemeClr val="bg2"/>
          </a:solidFill>
        </p:spPr>
        <p:txBody>
          <a:bodyPr wrap="square" rtlCol="0">
            <a:spAutoFit/>
          </a:bodyPr>
          <a:lstStyle/>
          <a:p>
            <a:r>
              <a:rPr lang="ar-JO" sz="1800" dirty="0">
                <a:effectLst/>
                <a:ea typeface="Calibri" panose="020F0502020204030204" pitchFamily="34" charset="0"/>
                <a:cs typeface="Calibri" panose="020F0502020204030204" pitchFamily="34" charset="0"/>
              </a:rPr>
              <a:t>اللقاءات المجتمعية</a:t>
            </a:r>
            <a:endParaRPr lang="en-US" dirty="0">
              <a:ea typeface="Calibri" panose="020F0502020204030204" pitchFamily="34" charset="0"/>
              <a:cs typeface="Calibri" panose="020F0502020204030204" pitchFamily="34" charset="0"/>
            </a:endParaRPr>
          </a:p>
        </p:txBody>
      </p:sp>
      <p:sp>
        <p:nvSpPr>
          <p:cNvPr id="11" name="TextBox 10">
            <a:extLst>
              <a:ext uri="{FF2B5EF4-FFF2-40B4-BE49-F238E27FC236}">
                <a16:creationId xmlns:a16="http://schemas.microsoft.com/office/drawing/2014/main" id="{D2E0DC72-0CD5-0EE8-2ABB-83BE14106572}"/>
              </a:ext>
            </a:extLst>
          </p:cNvPr>
          <p:cNvSpPr txBox="1"/>
          <p:nvPr/>
        </p:nvSpPr>
        <p:spPr>
          <a:xfrm>
            <a:off x="3410761" y="9740618"/>
            <a:ext cx="1589205" cy="523220"/>
          </a:xfrm>
          <a:prstGeom prst="rect">
            <a:avLst/>
          </a:prstGeom>
          <a:solidFill>
            <a:schemeClr val="bg2"/>
          </a:solidFill>
        </p:spPr>
        <p:txBody>
          <a:bodyPr wrap="square" rtlCol="0">
            <a:spAutoFit/>
          </a:bodyPr>
          <a:lstStyle/>
          <a:p>
            <a:pPr algn="ctr"/>
            <a:r>
              <a:rPr lang="ar-JO" sz="1400" dirty="0">
                <a:effectLst/>
                <a:ea typeface="Calibri" panose="020F0502020204030204" pitchFamily="34" charset="0"/>
                <a:cs typeface="Calibri" panose="020F0502020204030204" pitchFamily="34" charset="0"/>
              </a:rPr>
              <a:t>دليل حلقات النقاش المركزة</a:t>
            </a:r>
            <a:endParaRPr lang="en-US" sz="1400" dirty="0">
              <a:ea typeface="Calibri" panose="020F0502020204030204" pitchFamily="34" charset="0"/>
              <a:cs typeface="Calibri" panose="020F0502020204030204" pitchFamily="34" charset="0"/>
            </a:endParaRPr>
          </a:p>
        </p:txBody>
      </p:sp>
      <p:sp>
        <p:nvSpPr>
          <p:cNvPr id="12" name="TextBox 11">
            <a:extLst>
              <a:ext uri="{FF2B5EF4-FFF2-40B4-BE49-F238E27FC236}">
                <a16:creationId xmlns:a16="http://schemas.microsoft.com/office/drawing/2014/main" id="{424D63CF-33F0-9BA4-451E-A9B7B6F10286}"/>
              </a:ext>
            </a:extLst>
          </p:cNvPr>
          <p:cNvSpPr txBox="1"/>
          <p:nvPr/>
        </p:nvSpPr>
        <p:spPr>
          <a:xfrm>
            <a:off x="890800" y="9740618"/>
            <a:ext cx="2067412" cy="338554"/>
          </a:xfrm>
          <a:prstGeom prst="rect">
            <a:avLst/>
          </a:prstGeom>
          <a:solidFill>
            <a:schemeClr val="bg2"/>
          </a:solidFill>
        </p:spPr>
        <p:txBody>
          <a:bodyPr wrap="square" rtlCol="0">
            <a:spAutoFit/>
          </a:bodyPr>
          <a:lstStyle/>
          <a:p>
            <a:r>
              <a:rPr lang="ar-JO" sz="1600" dirty="0">
                <a:ea typeface="Calibri" panose="020F0502020204030204" pitchFamily="34" charset="0"/>
                <a:cs typeface="Calibri" panose="020F0502020204030204" pitchFamily="34" charset="0"/>
              </a:rPr>
              <a:t>مجموعة التغذية الراجعة</a:t>
            </a:r>
            <a:endParaRPr lang="en-US" sz="1600" dirty="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0444699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
                                            <p:txEl>
                                              <p:pRg st="7" end="7"/>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9"/>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6"/>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7"/>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C03B07D-3060-6F47-9755-3C7B5469DB3B}"/>
              </a:ext>
            </a:extLst>
          </p:cNvPr>
          <p:cNvSpPr txBox="1"/>
          <p:nvPr/>
        </p:nvSpPr>
        <p:spPr>
          <a:xfrm>
            <a:off x="2747569" y="929568"/>
            <a:ext cx="8547961" cy="1938992"/>
          </a:xfrm>
          <a:prstGeom prst="rect">
            <a:avLst/>
          </a:prstGeom>
          <a:noFill/>
        </p:spPr>
        <p:txBody>
          <a:bodyPr wrap="square" rtlCol="0">
            <a:spAutoFit/>
          </a:bodyPr>
          <a:lstStyle/>
          <a:p>
            <a:pPr algn="r" rtl="1"/>
            <a:r>
              <a:rPr lang="ar-JO" sz="4000" b="1" dirty="0">
                <a:solidFill>
                  <a:schemeClr val="tx2"/>
                </a:solidFill>
                <a:ea typeface="Calibri" panose="020F0502020204030204" pitchFamily="34" charset="0"/>
                <a:cs typeface="Calibri" panose="020F0502020204030204" pitchFamily="34" charset="0"/>
              </a:rPr>
              <a:t>ما هي الموضوعات التي يجب أن نناقشها مع المجتمعات أثناء تخطيط الإستجابة ؟</a:t>
            </a:r>
          </a:p>
          <a:p>
            <a:pPr algn="r" rtl="1"/>
            <a:r>
              <a:rPr lang="ar-JO" sz="4000" dirty="0">
                <a:solidFill>
                  <a:schemeClr val="accent3"/>
                </a:solidFill>
                <a:ea typeface="Calibri" panose="020F0502020204030204" pitchFamily="34" charset="0"/>
                <a:cs typeface="Calibri" panose="020F0502020204030204" pitchFamily="34" charset="0"/>
              </a:rPr>
              <a:t>ناقش...</a:t>
            </a:r>
            <a:endParaRPr lang="en-US" sz="4000" dirty="0">
              <a:solidFill>
                <a:schemeClr val="accent3"/>
              </a:solidFill>
              <a:ea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811EA42F-07C8-1B45-80AB-73AD45E1B0F1}"/>
              </a:ext>
            </a:extLst>
          </p:cNvPr>
          <p:cNvSpPr txBox="1"/>
          <p:nvPr/>
        </p:nvSpPr>
        <p:spPr>
          <a:xfrm>
            <a:off x="1261920" y="3819042"/>
            <a:ext cx="9563961" cy="5940088"/>
          </a:xfrm>
          <a:prstGeom prst="rect">
            <a:avLst/>
          </a:prstGeom>
          <a:noFill/>
        </p:spPr>
        <p:txBody>
          <a:bodyPr wrap="square" rtlCol="0">
            <a:spAutoFit/>
          </a:bodyPr>
          <a:lstStyle/>
          <a:p>
            <a:pPr marL="457200" indent="-457200" algn="r" rtl="1">
              <a:spcAft>
                <a:spcPts val="1800"/>
              </a:spcAft>
              <a:buClr>
                <a:srgbClr val="FF0000"/>
              </a:buClr>
              <a:buFont typeface="Arial" panose="020B0604020202020204" pitchFamily="34" charset="0"/>
              <a:buChar char="•"/>
            </a:pPr>
            <a:r>
              <a:rPr lang="ar-JO" sz="2600" dirty="0">
                <a:solidFill>
                  <a:schemeClr val="bg1"/>
                </a:solidFill>
                <a:ea typeface="Calibri" panose="020F0502020204030204" pitchFamily="34" charset="0"/>
                <a:cs typeface="Calibri" panose="020F0502020204030204" pitchFamily="34" charset="0"/>
              </a:rPr>
              <a:t>هل ستلبي العملية إحتياجات الناس</a:t>
            </a:r>
            <a:endParaRPr lang="en-GB" sz="2600" dirty="0">
              <a:solidFill>
                <a:schemeClr val="bg1"/>
              </a:solidFill>
              <a:ea typeface="Calibri" panose="020F0502020204030204" pitchFamily="34" charset="0"/>
              <a:cs typeface="Calibri" panose="020F0502020204030204" pitchFamily="34" charset="0"/>
            </a:endParaRPr>
          </a:p>
          <a:p>
            <a:pPr marL="457200" indent="-457200" algn="r" rtl="1">
              <a:spcAft>
                <a:spcPts val="1800"/>
              </a:spcAft>
              <a:buClr>
                <a:srgbClr val="FF0000"/>
              </a:buClr>
              <a:buFont typeface="Arial" panose="020B0604020202020204" pitchFamily="34" charset="0"/>
              <a:buChar char="•"/>
            </a:pPr>
            <a:r>
              <a:rPr lang="ar-JO" sz="2600" dirty="0">
                <a:solidFill>
                  <a:schemeClr val="bg1"/>
                </a:solidFill>
                <a:ea typeface="Calibri" panose="020F0502020204030204" pitchFamily="34" charset="0"/>
                <a:cs typeface="Calibri" panose="020F0502020204030204" pitchFamily="34" charset="0"/>
              </a:rPr>
              <a:t>كيفية تنفيذ الأنشطة</a:t>
            </a:r>
            <a:endParaRPr lang="en-GB" sz="2600" dirty="0">
              <a:solidFill>
                <a:schemeClr val="bg1"/>
              </a:solidFill>
              <a:ea typeface="Calibri" panose="020F0502020204030204" pitchFamily="34" charset="0"/>
              <a:cs typeface="Calibri" panose="020F0502020204030204" pitchFamily="34" charset="0"/>
            </a:endParaRPr>
          </a:p>
          <a:p>
            <a:pPr marL="457200" indent="-457200" algn="r" rtl="1">
              <a:spcAft>
                <a:spcPts val="1800"/>
              </a:spcAft>
              <a:buClr>
                <a:srgbClr val="FF0000"/>
              </a:buClr>
              <a:buFont typeface="Arial" panose="020B0604020202020204" pitchFamily="34" charset="0"/>
              <a:buChar char="•"/>
            </a:pPr>
            <a:r>
              <a:rPr lang="ar-JO" sz="2600" dirty="0">
                <a:solidFill>
                  <a:schemeClr val="bg1"/>
                </a:solidFill>
                <a:ea typeface="Calibri" panose="020F0502020204030204" pitchFamily="34" charset="0"/>
                <a:cs typeface="Calibri" panose="020F0502020204030204" pitchFamily="34" charset="0"/>
              </a:rPr>
              <a:t>الأدوار والمسؤوليات</a:t>
            </a:r>
            <a:endParaRPr lang="en-GB" sz="2600" dirty="0">
              <a:solidFill>
                <a:schemeClr val="bg1"/>
              </a:solidFill>
              <a:ea typeface="Calibri" panose="020F0502020204030204" pitchFamily="34" charset="0"/>
              <a:cs typeface="Calibri" panose="020F0502020204030204" pitchFamily="34" charset="0"/>
            </a:endParaRPr>
          </a:p>
          <a:p>
            <a:pPr marL="457200" indent="-457200" algn="r" rtl="1">
              <a:spcAft>
                <a:spcPts val="1800"/>
              </a:spcAft>
              <a:buClr>
                <a:srgbClr val="FF0000"/>
              </a:buClr>
              <a:buFont typeface="Arial" panose="020B0604020202020204" pitchFamily="34" charset="0"/>
              <a:buChar char="•"/>
            </a:pPr>
            <a:r>
              <a:rPr lang="ar-JO" sz="2600" dirty="0">
                <a:solidFill>
                  <a:schemeClr val="bg1"/>
                </a:solidFill>
                <a:ea typeface="Calibri" panose="020F0502020204030204" pitchFamily="34" charset="0"/>
                <a:cs typeface="Calibri" panose="020F0502020204030204" pitchFamily="34" charset="0"/>
              </a:rPr>
              <a:t>الجداول الزمنية</a:t>
            </a:r>
            <a:r>
              <a:rPr lang="en-GB" sz="2600" dirty="0">
                <a:solidFill>
                  <a:schemeClr val="bg1"/>
                </a:solidFill>
                <a:ea typeface="Calibri" panose="020F0502020204030204" pitchFamily="34" charset="0"/>
                <a:cs typeface="Calibri" panose="020F0502020204030204" pitchFamily="34" charset="0"/>
              </a:rPr>
              <a:t> </a:t>
            </a:r>
          </a:p>
          <a:p>
            <a:pPr marL="457200" indent="-457200" algn="r" rtl="1">
              <a:spcAft>
                <a:spcPts val="1800"/>
              </a:spcAft>
              <a:buClr>
                <a:srgbClr val="FF0000"/>
              </a:buClr>
              <a:buFont typeface="Arial" panose="020B0604020202020204" pitchFamily="34" charset="0"/>
              <a:buChar char="•"/>
            </a:pPr>
            <a:r>
              <a:rPr lang="ar-JO" sz="2600" dirty="0">
                <a:solidFill>
                  <a:schemeClr val="bg1"/>
                </a:solidFill>
                <a:ea typeface="Calibri" panose="020F0502020204030204" pitchFamily="34" charset="0"/>
                <a:cs typeface="Calibri" panose="020F0502020204030204" pitchFamily="34" charset="0"/>
              </a:rPr>
              <a:t>معايير الإختيار والإستهداف</a:t>
            </a:r>
            <a:endParaRPr lang="en-GB" sz="2600" dirty="0">
              <a:solidFill>
                <a:schemeClr val="bg1"/>
              </a:solidFill>
              <a:ea typeface="Calibri" panose="020F0502020204030204" pitchFamily="34" charset="0"/>
              <a:cs typeface="Calibri" panose="020F0502020204030204" pitchFamily="34" charset="0"/>
            </a:endParaRPr>
          </a:p>
          <a:p>
            <a:pPr marL="457200" indent="-457200" algn="r" rtl="1">
              <a:spcAft>
                <a:spcPts val="1800"/>
              </a:spcAft>
              <a:buClr>
                <a:srgbClr val="FF0000"/>
              </a:buClr>
              <a:buFont typeface="Arial" panose="020B0604020202020204" pitchFamily="34" charset="0"/>
              <a:buChar char="•"/>
            </a:pPr>
            <a:r>
              <a:rPr lang="ar-JO" sz="2600" dirty="0">
                <a:solidFill>
                  <a:schemeClr val="bg1"/>
                </a:solidFill>
                <a:ea typeface="Calibri" panose="020F0502020204030204" pitchFamily="34" charset="0"/>
                <a:cs typeface="Calibri" panose="020F0502020204030204" pitchFamily="34" charset="0"/>
              </a:rPr>
              <a:t>ما الذي يجب حدوثه في نهاية العملية</a:t>
            </a:r>
            <a:endParaRPr lang="en-GB" sz="2600" dirty="0">
              <a:solidFill>
                <a:schemeClr val="bg1"/>
              </a:solidFill>
              <a:ea typeface="Calibri" panose="020F0502020204030204" pitchFamily="34" charset="0"/>
              <a:cs typeface="Calibri" panose="020F0502020204030204" pitchFamily="34" charset="0"/>
            </a:endParaRPr>
          </a:p>
          <a:p>
            <a:pPr marL="457200" indent="-457200" algn="r" rtl="1">
              <a:spcAft>
                <a:spcPts val="1800"/>
              </a:spcAft>
              <a:buClr>
                <a:srgbClr val="FF0000"/>
              </a:buClr>
              <a:buFont typeface="Arial" panose="020B0604020202020204" pitchFamily="34" charset="0"/>
              <a:buChar char="•"/>
            </a:pPr>
            <a:r>
              <a:rPr lang="ar-JO" sz="2600" dirty="0">
                <a:solidFill>
                  <a:schemeClr val="bg1"/>
                </a:solidFill>
                <a:ea typeface="Calibri" panose="020F0502020204030204" pitchFamily="34" charset="0"/>
                <a:cs typeface="Calibri" panose="020F0502020204030204" pitchFamily="34" charset="0"/>
              </a:rPr>
              <a:t>أفضل النهج للمشاركة المجتمعية</a:t>
            </a:r>
            <a:endParaRPr lang="en-GB" sz="2600" dirty="0">
              <a:solidFill>
                <a:schemeClr val="bg1"/>
              </a:solidFill>
              <a:ea typeface="Calibri" panose="020F0502020204030204" pitchFamily="34" charset="0"/>
              <a:cs typeface="Calibri" panose="020F0502020204030204" pitchFamily="34" charset="0"/>
            </a:endParaRPr>
          </a:p>
          <a:p>
            <a:pPr marL="457200" indent="-457200" algn="r" rtl="1">
              <a:spcAft>
                <a:spcPts val="1800"/>
              </a:spcAft>
              <a:buClr>
                <a:srgbClr val="FF0000"/>
              </a:buClr>
              <a:buFont typeface="Arial" panose="020B0604020202020204" pitchFamily="34" charset="0"/>
              <a:buChar char="•"/>
            </a:pPr>
            <a:r>
              <a:rPr lang="ar-JO" sz="2600" dirty="0">
                <a:solidFill>
                  <a:schemeClr val="bg1"/>
                </a:solidFill>
                <a:ea typeface="Calibri" panose="020F0502020204030204" pitchFamily="34" charset="0"/>
                <a:cs typeface="Calibri" panose="020F0502020204030204" pitchFamily="34" charset="0"/>
              </a:rPr>
              <a:t>ما هي المعلومات التي يجب مشاركتها ومتى وكيف</a:t>
            </a:r>
            <a:endParaRPr lang="en-GB" sz="2600" dirty="0">
              <a:solidFill>
                <a:schemeClr val="bg1"/>
              </a:solidFill>
              <a:ea typeface="Calibri" panose="020F0502020204030204" pitchFamily="34" charset="0"/>
              <a:cs typeface="Calibri" panose="020F0502020204030204" pitchFamily="34" charset="0"/>
            </a:endParaRPr>
          </a:p>
          <a:p>
            <a:pPr marL="457200" indent="-457200" algn="r" rtl="1">
              <a:spcAft>
                <a:spcPts val="1800"/>
              </a:spcAft>
              <a:buClr>
                <a:srgbClr val="FF0000"/>
              </a:buClr>
              <a:buFont typeface="Arial" panose="020B0604020202020204" pitchFamily="34" charset="0"/>
              <a:buChar char="•"/>
            </a:pPr>
            <a:r>
              <a:rPr lang="ar-JO" sz="2600" dirty="0">
                <a:solidFill>
                  <a:schemeClr val="bg1"/>
                </a:solidFill>
                <a:ea typeface="Calibri" panose="020F0502020204030204" pitchFamily="34" charset="0"/>
                <a:cs typeface="Calibri" panose="020F0502020204030204" pitchFamily="34" charset="0"/>
              </a:rPr>
              <a:t>كيفية إدارة الملاحظات والإنطباعات - بما في ذلك الملاحظات والإنطباعات الحساسة</a:t>
            </a:r>
            <a:endParaRPr lang="en-GB" sz="2600" dirty="0">
              <a:solidFill>
                <a:schemeClr val="bg1"/>
              </a:solidFill>
              <a:ea typeface="Calibri" panose="020F0502020204030204" pitchFamily="34" charset="0"/>
              <a:cs typeface="Calibri" panose="020F0502020204030204" pitchFamily="34" charset="0"/>
            </a:endParaRPr>
          </a:p>
        </p:txBody>
      </p:sp>
      <p:pic>
        <p:nvPicPr>
          <p:cNvPr id="12" name="Picture Placeholder 11">
            <a:extLst>
              <a:ext uri="{FF2B5EF4-FFF2-40B4-BE49-F238E27FC236}">
                <a16:creationId xmlns:a16="http://schemas.microsoft.com/office/drawing/2014/main" id="{64391C87-F8B9-C840-9AFF-4901E4066B90}"/>
              </a:ext>
            </a:extLst>
          </p:cNvPr>
          <p:cNvPicPr>
            <a:picLocks noGrp="1" noChangeAspect="1"/>
          </p:cNvPicPr>
          <p:nvPr>
            <p:ph type="pic" sz="quarter" idx="10"/>
          </p:nvPr>
        </p:nvPicPr>
        <p:blipFill rotWithShape="1">
          <a:blip r:embed="rId3" cstate="screen">
            <a:extLst>
              <a:ext uri="{28A0092B-C50C-407E-A947-70E740481C1C}">
                <a14:useLocalDpi xmlns:a14="http://schemas.microsoft.com/office/drawing/2010/main"/>
              </a:ext>
            </a:extLst>
          </a:blip>
          <a:srcRect/>
          <a:stretch/>
        </p:blipFill>
        <p:spPr>
          <a:xfrm>
            <a:off x="11625998" y="0"/>
            <a:ext cx="6662002" cy="10288588"/>
          </a:xfrm>
        </p:spPr>
      </p:pic>
      <p:sp>
        <p:nvSpPr>
          <p:cNvPr id="2" name="TextBox 1">
            <a:extLst>
              <a:ext uri="{FF2B5EF4-FFF2-40B4-BE49-F238E27FC236}">
                <a16:creationId xmlns:a16="http://schemas.microsoft.com/office/drawing/2014/main" id="{82D76D7C-5162-5D3D-7704-C03DF71F0F8F}"/>
              </a:ext>
            </a:extLst>
          </p:cNvPr>
          <p:cNvSpPr txBox="1"/>
          <p:nvPr/>
        </p:nvSpPr>
        <p:spPr>
          <a:xfrm>
            <a:off x="0" y="9925284"/>
            <a:ext cx="461803" cy="369332"/>
          </a:xfrm>
          <a:prstGeom prst="rect">
            <a:avLst/>
          </a:prstGeom>
          <a:solidFill>
            <a:schemeClr val="bg2"/>
          </a:solidFill>
        </p:spPr>
        <p:txBody>
          <a:bodyPr wrap="square" rtlCol="0">
            <a:spAutoFit/>
          </a:bodyPr>
          <a:lstStyle/>
          <a:p>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4808255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4E06AAF-4D14-7B42-B6D9-BE35E002ED61}"/>
              </a:ext>
            </a:extLst>
          </p:cNvPr>
          <p:cNvSpPr txBox="1"/>
          <p:nvPr/>
        </p:nvSpPr>
        <p:spPr>
          <a:xfrm>
            <a:off x="476722" y="812760"/>
            <a:ext cx="14133550" cy="830997"/>
          </a:xfrm>
          <a:prstGeom prst="rect">
            <a:avLst/>
          </a:prstGeom>
          <a:noFill/>
        </p:spPr>
        <p:txBody>
          <a:bodyPr wrap="square" rtlCol="0">
            <a:spAutoFit/>
          </a:bodyPr>
          <a:lstStyle/>
          <a:p>
            <a:pPr algn="r" rtl="1">
              <a:spcAft>
                <a:spcPts val="300"/>
              </a:spcAft>
            </a:pPr>
            <a:r>
              <a:rPr lang="ar-JO" sz="4800" b="1" dirty="0">
                <a:solidFill>
                  <a:schemeClr val="tx2"/>
                </a:solidFill>
                <a:ea typeface="Calibri" panose="020F0502020204030204" pitchFamily="34" charset="0"/>
                <a:cs typeface="Calibri" panose="020F0502020204030204" pitchFamily="34" charset="0"/>
              </a:rPr>
              <a:t>مثال</a:t>
            </a:r>
            <a:r>
              <a:rPr lang="en-US" sz="4800" b="1" dirty="0">
                <a:solidFill>
                  <a:schemeClr val="tx2"/>
                </a:solidFill>
                <a:ea typeface="Calibri" panose="020F0502020204030204" pitchFamily="34" charset="0"/>
                <a:cs typeface="Calibri" panose="020F0502020204030204" pitchFamily="34" charset="0"/>
              </a:rPr>
              <a:t>: </a:t>
            </a:r>
            <a:r>
              <a:rPr lang="ar-JO" sz="4800" b="1" dirty="0">
                <a:solidFill>
                  <a:schemeClr val="tx2"/>
                </a:solidFill>
                <a:ea typeface="Calibri" panose="020F0502020204030204" pitchFamily="34" charset="0"/>
                <a:cs typeface="Calibri" panose="020F0502020204030204" pitchFamily="34" charset="0"/>
              </a:rPr>
              <a:t> </a:t>
            </a:r>
            <a:r>
              <a:rPr lang="ar-JO" sz="4800" b="1" dirty="0">
                <a:solidFill>
                  <a:schemeClr val="accent3"/>
                </a:solidFill>
                <a:ea typeface="Calibri" panose="020F0502020204030204" pitchFamily="34" charset="0"/>
                <a:cs typeface="Calibri" panose="020F0502020204030204" pitchFamily="34" charset="0"/>
              </a:rPr>
              <a:t>النهج الذي قاده المجتمع لتخطيط التعافي في موزامبيق</a:t>
            </a:r>
            <a:endParaRPr lang="ru-RU" sz="4800" b="1" dirty="0">
              <a:solidFill>
                <a:schemeClr val="accent3"/>
              </a:solidFill>
              <a:ea typeface="Calibri" panose="020F0502020204030204" pitchFamily="34" charset="0"/>
              <a:cs typeface="Calibri" panose="020F0502020204030204" pitchFamily="34" charset="0"/>
            </a:endParaRPr>
          </a:p>
        </p:txBody>
      </p:sp>
      <p:grpSp>
        <p:nvGrpSpPr>
          <p:cNvPr id="4" name="Group 3">
            <a:extLst>
              <a:ext uri="{FF2B5EF4-FFF2-40B4-BE49-F238E27FC236}">
                <a16:creationId xmlns:a16="http://schemas.microsoft.com/office/drawing/2014/main" id="{1300B133-6951-CA44-BA60-AB538F1AD0B4}"/>
              </a:ext>
            </a:extLst>
          </p:cNvPr>
          <p:cNvGrpSpPr/>
          <p:nvPr/>
        </p:nvGrpSpPr>
        <p:grpSpPr>
          <a:xfrm>
            <a:off x="-207510" y="1605544"/>
            <a:ext cx="18173777" cy="8354830"/>
            <a:chOff x="-207510" y="1605544"/>
            <a:chExt cx="18173777" cy="8354830"/>
          </a:xfrm>
        </p:grpSpPr>
        <p:sp>
          <p:nvSpPr>
            <p:cNvPr id="5" name="Notched Right Arrow 4">
              <a:extLst>
                <a:ext uri="{FF2B5EF4-FFF2-40B4-BE49-F238E27FC236}">
                  <a16:creationId xmlns:a16="http://schemas.microsoft.com/office/drawing/2014/main" id="{6587F22F-7B33-274F-8442-8982C2AA0061}"/>
                </a:ext>
              </a:extLst>
            </p:cNvPr>
            <p:cNvSpPr/>
            <p:nvPr/>
          </p:nvSpPr>
          <p:spPr>
            <a:xfrm>
              <a:off x="476722" y="4212643"/>
              <a:ext cx="17489545" cy="3251200"/>
            </a:xfrm>
            <a:prstGeom prst="notchedRightArrow">
              <a:avLst/>
            </a:prstGeom>
          </p:spPr>
          <p:style>
            <a:lnRef idx="0">
              <a:schemeClr val="accent6">
                <a:hueOff val="0"/>
                <a:satOff val="0"/>
                <a:lumOff val="0"/>
                <a:alphaOff val="0"/>
              </a:schemeClr>
            </a:lnRef>
            <a:fillRef idx="1">
              <a:schemeClr val="accent6">
                <a:tint val="40000"/>
                <a:hueOff val="0"/>
                <a:satOff val="0"/>
                <a:lumOff val="0"/>
                <a:alphaOff val="0"/>
              </a:schemeClr>
            </a:fillRef>
            <a:effectRef idx="0">
              <a:schemeClr val="accent6">
                <a:tint val="40000"/>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6" name="Freeform 5">
              <a:extLst>
                <a:ext uri="{FF2B5EF4-FFF2-40B4-BE49-F238E27FC236}">
                  <a16:creationId xmlns:a16="http://schemas.microsoft.com/office/drawing/2014/main" id="{945FBC4E-6A72-B244-B2F6-B1F9C75552A6}"/>
                </a:ext>
              </a:extLst>
            </p:cNvPr>
            <p:cNvSpPr/>
            <p:nvPr/>
          </p:nvSpPr>
          <p:spPr>
            <a:xfrm>
              <a:off x="-207510" y="1605544"/>
              <a:ext cx="3885238" cy="3251200"/>
            </a:xfrm>
            <a:custGeom>
              <a:avLst/>
              <a:gdLst>
                <a:gd name="connsiteX0" fmla="*/ 0 w 3196890"/>
                <a:gd name="connsiteY0" fmla="*/ 0 h 3251200"/>
                <a:gd name="connsiteX1" fmla="*/ 3196890 w 3196890"/>
                <a:gd name="connsiteY1" fmla="*/ 0 h 3251200"/>
                <a:gd name="connsiteX2" fmla="*/ 3196890 w 3196890"/>
                <a:gd name="connsiteY2" fmla="*/ 3251200 h 3251200"/>
                <a:gd name="connsiteX3" fmla="*/ 0 w 3196890"/>
                <a:gd name="connsiteY3" fmla="*/ 3251200 h 3251200"/>
                <a:gd name="connsiteX4" fmla="*/ 0 w 3196890"/>
                <a:gd name="connsiteY4" fmla="*/ 0 h 3251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96890" h="3251200">
                  <a:moveTo>
                    <a:pt x="0" y="0"/>
                  </a:moveTo>
                  <a:lnTo>
                    <a:pt x="3196890" y="0"/>
                  </a:lnTo>
                  <a:lnTo>
                    <a:pt x="3196890" y="3251200"/>
                  </a:lnTo>
                  <a:lnTo>
                    <a:pt x="0" y="325120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70688" tIns="170688" rIns="170688" bIns="170688" numCol="1" spcCol="1270" anchor="b" anchorCtr="1">
              <a:noAutofit/>
            </a:bodyPr>
            <a:lstStyle/>
            <a:p>
              <a:pPr marL="0" lvl="0" indent="0" algn="r" defTabSz="1066800" rtl="1">
                <a:lnSpc>
                  <a:spcPct val="90000"/>
                </a:lnSpc>
                <a:spcBef>
                  <a:spcPct val="0"/>
                </a:spcBef>
                <a:spcAft>
                  <a:spcPct val="35000"/>
                </a:spcAft>
                <a:buNone/>
              </a:pPr>
              <a:r>
                <a:rPr lang="ar-JO" sz="2400" b="1" kern="1200" dirty="0">
                  <a:latin typeface="Calibri" panose="020F0502020204030204" pitchFamily="34" charset="0"/>
                  <a:ea typeface="Calibri" panose="020F0502020204030204" pitchFamily="34" charset="0"/>
                  <a:cs typeface="Calibri" panose="020F0502020204030204" pitchFamily="34" charset="0"/>
                </a:rPr>
                <a:t>الإجتماع المجتمعي التعريفي</a:t>
              </a:r>
              <a:endParaRPr lang="en-GB" sz="2400" b="1"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r" defTabSz="889000" rtl="1">
                <a:lnSpc>
                  <a:spcPct val="90000"/>
                </a:lnSpc>
                <a:spcBef>
                  <a:spcPct val="0"/>
                </a:spcBef>
                <a:spcAft>
                  <a:spcPct val="15000"/>
                </a:spcAft>
                <a:buChar char="•"/>
              </a:pPr>
              <a:r>
                <a:rPr lang="ar-JO" sz="2000" b="0" kern="1200" dirty="0">
                  <a:latin typeface="Calibri" panose="020F0502020204030204" pitchFamily="34" charset="0"/>
                  <a:ea typeface="Calibri" panose="020F0502020204030204" pitchFamily="34" charset="0"/>
                  <a:cs typeface="Calibri" panose="020F0502020204030204" pitchFamily="34" charset="0"/>
                </a:rPr>
                <a:t>من نحن</a:t>
              </a:r>
              <a:endParaRPr lang="en-GB" sz="2000" b="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r" defTabSz="889000" rtl="1">
                <a:lnSpc>
                  <a:spcPct val="90000"/>
                </a:lnSpc>
                <a:spcBef>
                  <a:spcPct val="0"/>
                </a:spcBef>
                <a:spcAft>
                  <a:spcPct val="15000"/>
                </a:spcAft>
                <a:buChar char="•"/>
              </a:pPr>
              <a:r>
                <a:rPr lang="ar-JO" sz="2000" b="0" kern="1200" dirty="0">
                  <a:latin typeface="Calibri" panose="020F0502020204030204" pitchFamily="34" charset="0"/>
                  <a:ea typeface="Calibri" panose="020F0502020204030204" pitchFamily="34" charset="0"/>
                  <a:cs typeface="Calibri" panose="020F0502020204030204" pitchFamily="34" charset="0"/>
                </a:rPr>
                <a:t>عملية التعافي</a:t>
              </a:r>
              <a:endParaRPr lang="en-GB" sz="2000" b="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r" defTabSz="889000" rtl="1">
                <a:lnSpc>
                  <a:spcPct val="90000"/>
                </a:lnSpc>
                <a:spcBef>
                  <a:spcPct val="0"/>
                </a:spcBef>
                <a:spcAft>
                  <a:spcPct val="15000"/>
                </a:spcAft>
                <a:buChar char="•"/>
              </a:pPr>
              <a:r>
                <a:rPr lang="ar-JO" sz="2000" b="0" kern="1200" dirty="0">
                  <a:latin typeface="Calibri" panose="020F0502020204030204" pitchFamily="34" charset="0"/>
                  <a:ea typeface="Calibri" panose="020F0502020204030204" pitchFamily="34" charset="0"/>
                  <a:cs typeface="Calibri" panose="020F0502020204030204" pitchFamily="34" charset="0"/>
                </a:rPr>
                <a:t>السلوكيات</a:t>
              </a:r>
              <a:endParaRPr lang="en-GB" sz="2000" b="0" kern="1200" dirty="0">
                <a:latin typeface="Calibri" panose="020F0502020204030204" pitchFamily="34" charset="0"/>
                <a:ea typeface="Calibri" panose="020F0502020204030204" pitchFamily="34" charset="0"/>
                <a:cs typeface="Calibri" panose="020F0502020204030204" pitchFamily="34" charset="0"/>
              </a:endParaRPr>
            </a:p>
          </p:txBody>
        </p:sp>
        <p:sp>
          <p:nvSpPr>
            <p:cNvPr id="7" name="Oval 6">
              <a:extLst>
                <a:ext uri="{FF2B5EF4-FFF2-40B4-BE49-F238E27FC236}">
                  <a16:creationId xmlns:a16="http://schemas.microsoft.com/office/drawing/2014/main" id="{DC0A0F89-5184-0740-A80B-FB1EACF60B29}"/>
                </a:ext>
              </a:extLst>
            </p:cNvPr>
            <p:cNvSpPr/>
            <p:nvPr/>
          </p:nvSpPr>
          <p:spPr>
            <a:xfrm>
              <a:off x="1676181" y="5431844"/>
              <a:ext cx="812800" cy="812800"/>
            </a:xfrm>
            <a:prstGeom prst="ellipse">
              <a:avLst/>
            </a:prstGeom>
          </p:spPr>
          <p:style>
            <a:lnRef idx="2">
              <a:schemeClr val="accent6">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8" name="Freeform 7">
              <a:extLst>
                <a:ext uri="{FF2B5EF4-FFF2-40B4-BE49-F238E27FC236}">
                  <a16:creationId xmlns:a16="http://schemas.microsoft.com/office/drawing/2014/main" id="{6B34BF0A-00BB-414F-BF43-E4113B9DB096}"/>
                </a:ext>
              </a:extLst>
            </p:cNvPr>
            <p:cNvSpPr/>
            <p:nvPr/>
          </p:nvSpPr>
          <p:spPr>
            <a:xfrm>
              <a:off x="3333512" y="6651043"/>
              <a:ext cx="3114297" cy="3251200"/>
            </a:xfrm>
            <a:custGeom>
              <a:avLst/>
              <a:gdLst>
                <a:gd name="connsiteX0" fmla="*/ 0 w 2386451"/>
                <a:gd name="connsiteY0" fmla="*/ 0 h 3251200"/>
                <a:gd name="connsiteX1" fmla="*/ 2386451 w 2386451"/>
                <a:gd name="connsiteY1" fmla="*/ 0 h 3251200"/>
                <a:gd name="connsiteX2" fmla="*/ 2386451 w 2386451"/>
                <a:gd name="connsiteY2" fmla="*/ 3251200 h 3251200"/>
                <a:gd name="connsiteX3" fmla="*/ 0 w 2386451"/>
                <a:gd name="connsiteY3" fmla="*/ 3251200 h 3251200"/>
                <a:gd name="connsiteX4" fmla="*/ 0 w 2386451"/>
                <a:gd name="connsiteY4" fmla="*/ 0 h 3251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6451" h="3251200">
                  <a:moveTo>
                    <a:pt x="0" y="0"/>
                  </a:moveTo>
                  <a:lnTo>
                    <a:pt x="2386451" y="0"/>
                  </a:lnTo>
                  <a:lnTo>
                    <a:pt x="2386451" y="3251200"/>
                  </a:lnTo>
                  <a:lnTo>
                    <a:pt x="0" y="325120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70688" tIns="170688" rIns="170688" bIns="170688" numCol="1" spcCol="1270" anchor="t" anchorCtr="1">
              <a:noAutofit/>
            </a:bodyPr>
            <a:lstStyle/>
            <a:p>
              <a:pPr marL="0" lvl="0" indent="0" algn="r" defTabSz="1066800" rtl="1">
                <a:lnSpc>
                  <a:spcPct val="90000"/>
                </a:lnSpc>
                <a:spcBef>
                  <a:spcPct val="0"/>
                </a:spcBef>
                <a:spcAft>
                  <a:spcPct val="35000"/>
                </a:spcAft>
                <a:buNone/>
              </a:pPr>
              <a:r>
                <a:rPr lang="ar-JO" sz="2400" b="1" kern="1200" dirty="0">
                  <a:latin typeface="Calibri" panose="020F0502020204030204" pitchFamily="34" charset="0"/>
                  <a:ea typeface="Calibri" panose="020F0502020204030204" pitchFamily="34" charset="0"/>
                  <a:cs typeface="Calibri" panose="020F0502020204030204" pitchFamily="34" charset="0"/>
                </a:rPr>
                <a:t>تدريب فرق التقييم</a:t>
              </a:r>
              <a:endParaRPr lang="en-GB" sz="2400" b="1"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r" defTabSz="889000" rtl="1">
                <a:lnSpc>
                  <a:spcPct val="90000"/>
                </a:lnSpc>
                <a:spcBef>
                  <a:spcPct val="0"/>
                </a:spcBef>
                <a:spcAft>
                  <a:spcPct val="15000"/>
                </a:spcAft>
                <a:buChar char="•"/>
              </a:pPr>
              <a:r>
                <a:rPr lang="ar-JO" sz="2000" b="0" kern="1200" dirty="0">
                  <a:latin typeface="Calibri" panose="020F0502020204030204" pitchFamily="34" charset="0"/>
                  <a:ea typeface="Calibri" panose="020F0502020204030204" pitchFamily="34" charset="0"/>
                  <a:cs typeface="Calibri" panose="020F0502020204030204" pitchFamily="34" charset="0"/>
                </a:rPr>
                <a:t>التواصل الجيد</a:t>
              </a:r>
              <a:endParaRPr lang="en-GB" sz="2000" b="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r" defTabSz="889000" rtl="1">
                <a:lnSpc>
                  <a:spcPct val="90000"/>
                </a:lnSpc>
                <a:spcBef>
                  <a:spcPct val="0"/>
                </a:spcBef>
                <a:spcAft>
                  <a:spcPct val="15000"/>
                </a:spcAft>
                <a:buChar char="•"/>
              </a:pPr>
              <a:r>
                <a:rPr lang="ar-JO" sz="2000" b="0" kern="1200" dirty="0">
                  <a:latin typeface="Calibri" panose="020F0502020204030204" pitchFamily="34" charset="0"/>
                  <a:ea typeface="Calibri" panose="020F0502020204030204" pitchFamily="34" charset="0"/>
                  <a:cs typeface="Calibri" panose="020F0502020204030204" pitchFamily="34" charset="0"/>
                </a:rPr>
                <a:t>مدونة قواعد السلوك</a:t>
              </a:r>
              <a:endParaRPr lang="en-GB" sz="2000" b="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r" defTabSz="889000" rtl="1">
                <a:lnSpc>
                  <a:spcPct val="90000"/>
                </a:lnSpc>
                <a:spcAft>
                  <a:spcPct val="15000"/>
                </a:spcAft>
                <a:buChar char="•"/>
              </a:pPr>
              <a:r>
                <a:rPr lang="ar-JO" sz="2000" dirty="0">
                  <a:latin typeface="Calibri" panose="020F0502020204030204" pitchFamily="34" charset="0"/>
                  <a:ea typeface="Calibri" panose="020F0502020204030204" pitchFamily="34" charset="0"/>
                  <a:cs typeface="Calibri" panose="020F0502020204030204" pitchFamily="34" charset="0"/>
                </a:rPr>
                <a:t>الحماية من الاستغلال والانتهاك الجنسيين</a:t>
              </a:r>
              <a:endParaRPr lang="en-GB" sz="2000" b="0" kern="1200" dirty="0">
                <a:latin typeface="Calibri" panose="020F0502020204030204" pitchFamily="34" charset="0"/>
                <a:ea typeface="Calibri" panose="020F0502020204030204" pitchFamily="34" charset="0"/>
                <a:cs typeface="Calibri" panose="020F0502020204030204" pitchFamily="34" charset="0"/>
              </a:endParaRPr>
            </a:p>
          </p:txBody>
        </p:sp>
        <p:sp>
          <p:nvSpPr>
            <p:cNvPr id="9" name="Oval 8">
              <a:extLst>
                <a:ext uri="{FF2B5EF4-FFF2-40B4-BE49-F238E27FC236}">
                  <a16:creationId xmlns:a16="http://schemas.microsoft.com/office/drawing/2014/main" id="{0F2C60E3-AED5-E648-9877-EA60A919111A}"/>
                </a:ext>
              </a:extLst>
            </p:cNvPr>
            <p:cNvSpPr/>
            <p:nvPr/>
          </p:nvSpPr>
          <p:spPr>
            <a:xfrm>
              <a:off x="4587175" y="5431844"/>
              <a:ext cx="812800" cy="812800"/>
            </a:xfrm>
            <a:prstGeom prst="ellipse">
              <a:avLst/>
            </a:prstGeom>
          </p:spPr>
          <p:style>
            <a:lnRef idx="2">
              <a:schemeClr val="accent6">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10" name="Freeform 9">
              <a:extLst>
                <a:ext uri="{FF2B5EF4-FFF2-40B4-BE49-F238E27FC236}">
                  <a16:creationId xmlns:a16="http://schemas.microsoft.com/office/drawing/2014/main" id="{ACE6AA9E-6138-8347-8198-20390236D88C}"/>
                </a:ext>
              </a:extLst>
            </p:cNvPr>
            <p:cNvSpPr/>
            <p:nvPr/>
          </p:nvSpPr>
          <p:spPr>
            <a:xfrm>
              <a:off x="6049200" y="1774243"/>
              <a:ext cx="2900297" cy="3251200"/>
            </a:xfrm>
            <a:custGeom>
              <a:avLst/>
              <a:gdLst>
                <a:gd name="connsiteX0" fmla="*/ 0 w 2386451"/>
                <a:gd name="connsiteY0" fmla="*/ 0 h 3251200"/>
                <a:gd name="connsiteX1" fmla="*/ 2386451 w 2386451"/>
                <a:gd name="connsiteY1" fmla="*/ 0 h 3251200"/>
                <a:gd name="connsiteX2" fmla="*/ 2386451 w 2386451"/>
                <a:gd name="connsiteY2" fmla="*/ 3251200 h 3251200"/>
                <a:gd name="connsiteX3" fmla="*/ 0 w 2386451"/>
                <a:gd name="connsiteY3" fmla="*/ 3251200 h 3251200"/>
                <a:gd name="connsiteX4" fmla="*/ 0 w 2386451"/>
                <a:gd name="connsiteY4" fmla="*/ 0 h 3251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6451" h="3251200">
                  <a:moveTo>
                    <a:pt x="0" y="0"/>
                  </a:moveTo>
                  <a:lnTo>
                    <a:pt x="2386451" y="0"/>
                  </a:lnTo>
                  <a:lnTo>
                    <a:pt x="2386451" y="3251200"/>
                  </a:lnTo>
                  <a:lnTo>
                    <a:pt x="0" y="325120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70688" tIns="170688" rIns="170688" bIns="170688" numCol="1" spcCol="1270" anchor="b" anchorCtr="1">
              <a:noAutofit/>
            </a:bodyPr>
            <a:lstStyle/>
            <a:p>
              <a:pPr marL="0" lvl="0" indent="0" algn="just" defTabSz="1066800" rtl="1">
                <a:lnSpc>
                  <a:spcPct val="90000"/>
                </a:lnSpc>
                <a:spcBef>
                  <a:spcPct val="0"/>
                </a:spcBef>
                <a:spcAft>
                  <a:spcPct val="35000"/>
                </a:spcAft>
                <a:buNone/>
              </a:pPr>
              <a:r>
                <a:rPr lang="ar-JO" sz="2400" b="1" kern="1200" dirty="0">
                  <a:latin typeface="Calibri" panose="020F0502020204030204" pitchFamily="34" charset="0"/>
                  <a:ea typeface="Calibri" panose="020F0502020204030204" pitchFamily="34" charset="0"/>
                  <a:cs typeface="Calibri" panose="020F0502020204030204" pitchFamily="34" charset="0"/>
                </a:rPr>
                <a:t>التقييم متعدد القطاعات</a:t>
              </a:r>
              <a:endParaRPr lang="en-GB" sz="2400" b="1"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just" defTabSz="889000" rtl="1">
                <a:lnSpc>
                  <a:spcPct val="90000"/>
                </a:lnSpc>
                <a:spcBef>
                  <a:spcPct val="0"/>
                </a:spcBef>
                <a:spcAft>
                  <a:spcPct val="15000"/>
                </a:spcAft>
                <a:buChar char="•"/>
              </a:pPr>
              <a:r>
                <a:rPr lang="ar-JO" sz="2000" kern="1200" dirty="0">
                  <a:latin typeface="Calibri" panose="020F0502020204030204" pitchFamily="34" charset="0"/>
                  <a:ea typeface="Calibri" panose="020F0502020204030204" pitchFamily="34" charset="0"/>
                  <a:cs typeface="Calibri" panose="020F0502020204030204" pitchFamily="34" charset="0"/>
                </a:rPr>
                <a:t>حلقات النقاش المركزة</a:t>
              </a:r>
              <a:endParaRPr lang="en-GB" sz="200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just" defTabSz="889000" rtl="1">
                <a:lnSpc>
                  <a:spcPct val="90000"/>
                </a:lnSpc>
                <a:spcBef>
                  <a:spcPct val="0"/>
                </a:spcBef>
                <a:spcAft>
                  <a:spcPct val="15000"/>
                </a:spcAft>
                <a:buChar char="•"/>
              </a:pPr>
              <a:r>
                <a:rPr lang="ar-JO" sz="2000" kern="1200" dirty="0">
                  <a:latin typeface="Calibri" panose="020F0502020204030204" pitchFamily="34" charset="0"/>
                  <a:ea typeface="Calibri" panose="020F0502020204030204" pitchFamily="34" charset="0"/>
                  <a:cs typeface="Calibri" panose="020F0502020204030204" pitchFamily="34" charset="0"/>
                </a:rPr>
                <a:t>استطلاعات أسرية</a:t>
              </a:r>
              <a:endParaRPr lang="en-GB" sz="200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just" defTabSz="889000" rtl="1">
                <a:lnSpc>
                  <a:spcPct val="90000"/>
                </a:lnSpc>
                <a:spcBef>
                  <a:spcPct val="0"/>
                </a:spcBef>
                <a:spcAft>
                  <a:spcPct val="15000"/>
                </a:spcAft>
                <a:buChar char="•"/>
              </a:pPr>
              <a:r>
                <a:rPr lang="ar-JO" sz="2000" kern="1200" dirty="0">
                  <a:latin typeface="Calibri" panose="020F0502020204030204" pitchFamily="34" charset="0"/>
                  <a:ea typeface="Calibri" panose="020F0502020204030204" pitchFamily="34" charset="0"/>
                  <a:cs typeface="Calibri" panose="020F0502020204030204" pitchFamily="34" charset="0"/>
                </a:rPr>
                <a:t>رسم خارطة الطريق</a:t>
              </a:r>
              <a:endParaRPr lang="en-GB" sz="200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just" defTabSz="889000" rtl="1">
                <a:lnSpc>
                  <a:spcPct val="90000"/>
                </a:lnSpc>
                <a:spcAft>
                  <a:spcPct val="15000"/>
                </a:spcAft>
                <a:buChar char="•"/>
              </a:pPr>
              <a:r>
                <a:rPr lang="ar-JO" sz="2000" dirty="0">
                  <a:latin typeface="Calibri" panose="020F0502020204030204" pitchFamily="34" charset="0"/>
                  <a:ea typeface="Calibri" panose="020F0502020204030204" pitchFamily="34" charset="0"/>
                  <a:cs typeface="Calibri" panose="020F0502020204030204" pitchFamily="34" charset="0"/>
                </a:rPr>
                <a:t>التقويم الموسمي</a:t>
              </a:r>
              <a:endParaRPr lang="en-GB" sz="2000" kern="1200" dirty="0">
                <a:latin typeface="Calibri" panose="020F0502020204030204" pitchFamily="34" charset="0"/>
                <a:ea typeface="Calibri" panose="020F0502020204030204" pitchFamily="34" charset="0"/>
                <a:cs typeface="Calibri" panose="020F0502020204030204" pitchFamily="34" charset="0"/>
              </a:endParaRPr>
            </a:p>
          </p:txBody>
        </p:sp>
        <p:sp>
          <p:nvSpPr>
            <p:cNvPr id="11" name="Oval 10">
              <a:extLst>
                <a:ext uri="{FF2B5EF4-FFF2-40B4-BE49-F238E27FC236}">
                  <a16:creationId xmlns:a16="http://schemas.microsoft.com/office/drawing/2014/main" id="{8351BECA-A6D8-2F4C-934A-95B3663B1704}"/>
                </a:ext>
              </a:extLst>
            </p:cNvPr>
            <p:cNvSpPr/>
            <p:nvPr/>
          </p:nvSpPr>
          <p:spPr>
            <a:xfrm>
              <a:off x="7092949" y="5431844"/>
              <a:ext cx="812800" cy="812800"/>
            </a:xfrm>
            <a:prstGeom prst="ellipse">
              <a:avLst/>
            </a:prstGeom>
          </p:spPr>
          <p:style>
            <a:lnRef idx="2">
              <a:schemeClr val="accent6">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12" name="Freeform 11">
              <a:extLst>
                <a:ext uri="{FF2B5EF4-FFF2-40B4-BE49-F238E27FC236}">
                  <a16:creationId xmlns:a16="http://schemas.microsoft.com/office/drawing/2014/main" id="{8C9E0A03-7B47-C849-85C4-4B80F58FFB41}"/>
                </a:ext>
              </a:extLst>
            </p:cNvPr>
            <p:cNvSpPr/>
            <p:nvPr/>
          </p:nvSpPr>
          <p:spPr>
            <a:xfrm>
              <a:off x="8227482" y="6651043"/>
              <a:ext cx="3555281" cy="3251200"/>
            </a:xfrm>
            <a:custGeom>
              <a:avLst/>
              <a:gdLst>
                <a:gd name="connsiteX0" fmla="*/ 0 w 2386451"/>
                <a:gd name="connsiteY0" fmla="*/ 0 h 3251200"/>
                <a:gd name="connsiteX1" fmla="*/ 2386451 w 2386451"/>
                <a:gd name="connsiteY1" fmla="*/ 0 h 3251200"/>
                <a:gd name="connsiteX2" fmla="*/ 2386451 w 2386451"/>
                <a:gd name="connsiteY2" fmla="*/ 3251200 h 3251200"/>
                <a:gd name="connsiteX3" fmla="*/ 0 w 2386451"/>
                <a:gd name="connsiteY3" fmla="*/ 3251200 h 3251200"/>
                <a:gd name="connsiteX4" fmla="*/ 0 w 2386451"/>
                <a:gd name="connsiteY4" fmla="*/ 0 h 3251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6451" h="3251200">
                  <a:moveTo>
                    <a:pt x="0" y="0"/>
                  </a:moveTo>
                  <a:lnTo>
                    <a:pt x="2386451" y="0"/>
                  </a:lnTo>
                  <a:lnTo>
                    <a:pt x="2386451" y="3251200"/>
                  </a:lnTo>
                  <a:lnTo>
                    <a:pt x="0" y="325120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70688" tIns="170688" rIns="170688" bIns="170688" numCol="1" spcCol="1270" anchor="t" anchorCtr="1">
              <a:noAutofit/>
            </a:bodyPr>
            <a:lstStyle/>
            <a:p>
              <a:pPr marL="0" lvl="0" indent="0" algn="r" defTabSz="1066800" rtl="1">
                <a:lnSpc>
                  <a:spcPct val="90000"/>
                </a:lnSpc>
                <a:spcBef>
                  <a:spcPct val="0"/>
                </a:spcBef>
                <a:spcAft>
                  <a:spcPct val="35000"/>
                </a:spcAft>
                <a:buNone/>
              </a:pPr>
              <a:r>
                <a:rPr lang="ar-JO" sz="2400" b="1" kern="1200" dirty="0">
                  <a:latin typeface="Calibri" panose="020F0502020204030204" pitchFamily="34" charset="0"/>
                  <a:ea typeface="Calibri" panose="020F0502020204030204" pitchFamily="34" charset="0"/>
                  <a:cs typeface="Calibri" panose="020F0502020204030204" pitchFamily="34" charset="0"/>
                </a:rPr>
                <a:t>ورش عمل التخطيط المجتمعي</a:t>
              </a:r>
              <a:endParaRPr lang="en-GB" sz="2400" b="1"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r" defTabSz="889000" rtl="1">
                <a:lnSpc>
                  <a:spcPct val="90000"/>
                </a:lnSpc>
                <a:spcBef>
                  <a:spcPct val="0"/>
                </a:spcBef>
                <a:spcAft>
                  <a:spcPct val="15000"/>
                </a:spcAft>
                <a:buChar char="•"/>
              </a:pPr>
              <a:r>
                <a:rPr lang="ar-JO" sz="2000" kern="1200" dirty="0">
                  <a:latin typeface="Calibri" panose="020F0502020204030204" pitchFamily="34" charset="0"/>
                  <a:ea typeface="Calibri" panose="020F0502020204030204" pitchFamily="34" charset="0"/>
                  <a:cs typeface="Calibri" panose="020F0502020204030204" pitchFamily="34" charset="0"/>
                </a:rPr>
                <a:t>التحقق من صحة نتائج التقييم</a:t>
              </a:r>
              <a:endParaRPr lang="en-GB" sz="200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r" defTabSz="889000" rtl="1">
                <a:lnSpc>
                  <a:spcPct val="90000"/>
                </a:lnSpc>
                <a:spcBef>
                  <a:spcPct val="0"/>
                </a:spcBef>
                <a:spcAft>
                  <a:spcPct val="15000"/>
                </a:spcAft>
                <a:buChar char="•"/>
              </a:pPr>
              <a:r>
                <a:rPr lang="ar-JO" sz="2000" kern="1200" dirty="0">
                  <a:latin typeface="Calibri" panose="020F0502020204030204" pitchFamily="34" charset="0"/>
                  <a:ea typeface="Calibri" panose="020F0502020204030204" pitchFamily="34" charset="0"/>
                  <a:cs typeface="Calibri" panose="020F0502020204030204" pitchFamily="34" charset="0"/>
                </a:rPr>
                <a:t>تصنيف المجتمع</a:t>
              </a:r>
              <a:endParaRPr lang="en-GB" sz="200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r" defTabSz="889000" rtl="1">
                <a:lnSpc>
                  <a:spcPct val="90000"/>
                </a:lnSpc>
                <a:spcBef>
                  <a:spcPct val="0"/>
                </a:spcBef>
                <a:spcAft>
                  <a:spcPct val="15000"/>
                </a:spcAft>
                <a:buChar char="•"/>
              </a:pPr>
              <a:r>
                <a:rPr lang="ar-JO" sz="2000" kern="1200" dirty="0">
                  <a:latin typeface="Calibri" panose="020F0502020204030204" pitchFamily="34" charset="0"/>
                  <a:ea typeface="Calibri" panose="020F0502020204030204" pitchFamily="34" charset="0"/>
                  <a:cs typeface="Calibri" panose="020F0502020204030204" pitchFamily="34" charset="0"/>
                </a:rPr>
                <a:t>تخطيط النشاط</a:t>
              </a:r>
              <a:endParaRPr lang="en-GB" sz="200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r" defTabSz="889000" rtl="1">
                <a:lnSpc>
                  <a:spcPct val="90000"/>
                </a:lnSpc>
                <a:spcBef>
                  <a:spcPct val="0"/>
                </a:spcBef>
                <a:spcAft>
                  <a:spcPct val="15000"/>
                </a:spcAft>
                <a:buChar char="•"/>
              </a:pPr>
              <a:r>
                <a:rPr lang="ar-JO" sz="2000" kern="1200" dirty="0">
                  <a:latin typeface="Calibri" panose="020F0502020204030204" pitchFamily="34" charset="0"/>
                  <a:ea typeface="Calibri" panose="020F0502020204030204" pitchFamily="34" charset="0"/>
                  <a:cs typeface="Calibri" panose="020F0502020204030204" pitchFamily="34" charset="0"/>
                </a:rPr>
                <a:t>الجداول الزمنية</a:t>
              </a:r>
              <a:endParaRPr lang="en-GB" sz="200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r" defTabSz="889000" rtl="1">
                <a:lnSpc>
                  <a:spcPct val="90000"/>
                </a:lnSpc>
                <a:spcBef>
                  <a:spcPct val="0"/>
                </a:spcBef>
                <a:spcAft>
                  <a:spcPct val="15000"/>
                </a:spcAft>
                <a:buChar char="•"/>
              </a:pPr>
              <a:r>
                <a:rPr lang="ar-JO" sz="2000" kern="1200" dirty="0">
                  <a:latin typeface="Calibri" panose="020F0502020204030204" pitchFamily="34" charset="0"/>
                  <a:ea typeface="Calibri" panose="020F0502020204030204" pitchFamily="34" charset="0"/>
                  <a:cs typeface="Calibri" panose="020F0502020204030204" pitchFamily="34" charset="0"/>
                </a:rPr>
                <a:t>معايير الإختيار</a:t>
              </a:r>
              <a:endParaRPr lang="en-GB" sz="200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r" defTabSz="889000" rtl="1">
                <a:lnSpc>
                  <a:spcPct val="90000"/>
                </a:lnSpc>
                <a:spcBef>
                  <a:spcPct val="0"/>
                </a:spcBef>
                <a:spcAft>
                  <a:spcPct val="15000"/>
                </a:spcAft>
                <a:buChar char="•"/>
              </a:pPr>
              <a:r>
                <a:rPr lang="ar-JO" sz="2000" kern="1200" dirty="0">
                  <a:latin typeface="Calibri" panose="020F0502020204030204" pitchFamily="34" charset="0"/>
                  <a:ea typeface="Calibri" panose="020F0502020204030204" pitchFamily="34" charset="0"/>
                  <a:cs typeface="Calibri" panose="020F0502020204030204" pitchFamily="34" charset="0"/>
                </a:rPr>
                <a:t>هياكل المساءلة</a:t>
              </a:r>
              <a:endParaRPr lang="en-GB" sz="2000" kern="1200" dirty="0">
                <a:latin typeface="Calibri" panose="020F0502020204030204" pitchFamily="34" charset="0"/>
                <a:ea typeface="Calibri" panose="020F0502020204030204" pitchFamily="34" charset="0"/>
                <a:cs typeface="Calibri" panose="020F0502020204030204" pitchFamily="34" charset="0"/>
              </a:endParaRPr>
            </a:p>
          </p:txBody>
        </p:sp>
        <p:sp>
          <p:nvSpPr>
            <p:cNvPr id="13" name="Oval 12">
              <a:extLst>
                <a:ext uri="{FF2B5EF4-FFF2-40B4-BE49-F238E27FC236}">
                  <a16:creationId xmlns:a16="http://schemas.microsoft.com/office/drawing/2014/main" id="{F1CC8418-738F-AA45-996E-F5DC422640DF}"/>
                </a:ext>
              </a:extLst>
            </p:cNvPr>
            <p:cNvSpPr/>
            <p:nvPr/>
          </p:nvSpPr>
          <p:spPr>
            <a:xfrm>
              <a:off x="9598723" y="5431844"/>
              <a:ext cx="812800" cy="812800"/>
            </a:xfrm>
            <a:prstGeom prst="ellipse">
              <a:avLst/>
            </a:prstGeom>
          </p:spPr>
          <p:style>
            <a:lnRef idx="2">
              <a:schemeClr val="accent6">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14" name="Freeform 13">
              <a:extLst>
                <a:ext uri="{FF2B5EF4-FFF2-40B4-BE49-F238E27FC236}">
                  <a16:creationId xmlns:a16="http://schemas.microsoft.com/office/drawing/2014/main" id="{62E0C0E2-BBE4-834E-ACAE-8F3B022635C1}"/>
                </a:ext>
              </a:extLst>
            </p:cNvPr>
            <p:cNvSpPr/>
            <p:nvPr/>
          </p:nvSpPr>
          <p:spPr>
            <a:xfrm>
              <a:off x="10929272" y="1774243"/>
              <a:ext cx="3163251" cy="3251200"/>
            </a:xfrm>
            <a:custGeom>
              <a:avLst/>
              <a:gdLst>
                <a:gd name="connsiteX0" fmla="*/ 0 w 2386451"/>
                <a:gd name="connsiteY0" fmla="*/ 0 h 3251200"/>
                <a:gd name="connsiteX1" fmla="*/ 2386451 w 2386451"/>
                <a:gd name="connsiteY1" fmla="*/ 0 h 3251200"/>
                <a:gd name="connsiteX2" fmla="*/ 2386451 w 2386451"/>
                <a:gd name="connsiteY2" fmla="*/ 3251200 h 3251200"/>
                <a:gd name="connsiteX3" fmla="*/ 0 w 2386451"/>
                <a:gd name="connsiteY3" fmla="*/ 3251200 h 3251200"/>
                <a:gd name="connsiteX4" fmla="*/ 0 w 2386451"/>
                <a:gd name="connsiteY4" fmla="*/ 0 h 3251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6451" h="3251200">
                  <a:moveTo>
                    <a:pt x="0" y="0"/>
                  </a:moveTo>
                  <a:lnTo>
                    <a:pt x="2386451" y="0"/>
                  </a:lnTo>
                  <a:lnTo>
                    <a:pt x="2386451" y="3251200"/>
                  </a:lnTo>
                  <a:lnTo>
                    <a:pt x="0" y="325120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70688" tIns="170688" rIns="170688" bIns="170688" numCol="1" spcCol="1270" anchor="b" anchorCtr="0">
              <a:noAutofit/>
            </a:bodyPr>
            <a:lstStyle/>
            <a:p>
              <a:pPr marL="0" lvl="0" indent="0" algn="r" defTabSz="1066800" rtl="1">
                <a:lnSpc>
                  <a:spcPct val="90000"/>
                </a:lnSpc>
                <a:spcBef>
                  <a:spcPct val="0"/>
                </a:spcBef>
                <a:spcAft>
                  <a:spcPct val="35000"/>
                </a:spcAft>
                <a:buNone/>
              </a:pPr>
              <a:r>
                <a:rPr lang="ar-JO" sz="2400" b="1" kern="1200" dirty="0">
                  <a:latin typeface="Calibri" panose="020F0502020204030204" pitchFamily="34" charset="0"/>
                  <a:ea typeface="Calibri" panose="020F0502020204030204" pitchFamily="34" charset="0"/>
                  <a:cs typeface="Calibri" panose="020F0502020204030204" pitchFamily="34" charset="0"/>
                </a:rPr>
                <a:t>تأييد المجتمع لخطة التعافي</a:t>
              </a:r>
              <a:endParaRPr lang="en-GB" sz="2400" b="1"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r" defTabSz="889000" rtl="1">
                <a:lnSpc>
                  <a:spcPct val="90000"/>
                </a:lnSpc>
                <a:spcAft>
                  <a:spcPct val="15000"/>
                </a:spcAft>
                <a:buChar char="•"/>
              </a:pPr>
              <a:r>
                <a:rPr lang="ar-JO" sz="2000" dirty="0">
                  <a:latin typeface="Calibri" panose="020F0502020204030204" pitchFamily="34" charset="0"/>
                  <a:ea typeface="Calibri" panose="020F0502020204030204" pitchFamily="34" charset="0"/>
                  <a:cs typeface="Calibri" panose="020F0502020204030204" pitchFamily="34" charset="0"/>
                </a:rPr>
                <a:t>الخطة والجدول الزمني المقدم</a:t>
              </a:r>
              <a:endParaRPr lang="en-GB" sz="2000" dirty="0">
                <a:latin typeface="Calibri" panose="020F0502020204030204" pitchFamily="34" charset="0"/>
                <a:ea typeface="Calibri" panose="020F0502020204030204" pitchFamily="34" charset="0"/>
                <a:cs typeface="Calibri" panose="020F0502020204030204" pitchFamily="34" charset="0"/>
              </a:endParaRPr>
            </a:p>
            <a:p>
              <a:pPr marL="228600" lvl="1" indent="-228600" algn="r" defTabSz="889000" rtl="1">
                <a:lnSpc>
                  <a:spcPct val="90000"/>
                </a:lnSpc>
                <a:spcAft>
                  <a:spcPct val="15000"/>
                </a:spcAft>
                <a:buChar char="•"/>
              </a:pPr>
              <a:r>
                <a:rPr lang="ar-JO" sz="2000" dirty="0">
                  <a:latin typeface="Calibri" panose="020F0502020204030204" pitchFamily="34" charset="0"/>
                  <a:ea typeface="Calibri" panose="020F0502020204030204" pitchFamily="34" charset="0"/>
                  <a:cs typeface="Calibri" panose="020F0502020204030204" pitchFamily="34" charset="0"/>
                </a:rPr>
                <a:t>التغذية الراجعة المجتمعية وتسجيل الخروج</a:t>
              </a:r>
              <a:endParaRPr lang="en-GB" sz="2400" b="1" kern="1200" dirty="0">
                <a:latin typeface="Calibri" panose="020F0502020204030204" pitchFamily="34" charset="0"/>
                <a:ea typeface="Calibri" panose="020F0502020204030204" pitchFamily="34" charset="0"/>
                <a:cs typeface="Calibri" panose="020F0502020204030204" pitchFamily="34" charset="0"/>
              </a:endParaRPr>
            </a:p>
          </p:txBody>
        </p:sp>
        <p:sp>
          <p:nvSpPr>
            <p:cNvPr id="15" name="Oval 14">
              <a:extLst>
                <a:ext uri="{FF2B5EF4-FFF2-40B4-BE49-F238E27FC236}">
                  <a16:creationId xmlns:a16="http://schemas.microsoft.com/office/drawing/2014/main" id="{9819E9B5-7D95-1743-B48C-D68B45D0A240}"/>
                </a:ext>
              </a:extLst>
            </p:cNvPr>
            <p:cNvSpPr/>
            <p:nvPr/>
          </p:nvSpPr>
          <p:spPr>
            <a:xfrm>
              <a:off x="12104498" y="5431844"/>
              <a:ext cx="812800" cy="812800"/>
            </a:xfrm>
            <a:prstGeom prst="ellipse">
              <a:avLst/>
            </a:prstGeom>
          </p:spPr>
          <p:style>
            <a:lnRef idx="2">
              <a:schemeClr val="accent6">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16" name="Freeform 15">
              <a:extLst>
                <a:ext uri="{FF2B5EF4-FFF2-40B4-BE49-F238E27FC236}">
                  <a16:creationId xmlns:a16="http://schemas.microsoft.com/office/drawing/2014/main" id="{8D561175-8012-A74C-A78E-1F7F99F9E404}"/>
                </a:ext>
              </a:extLst>
            </p:cNvPr>
            <p:cNvSpPr/>
            <p:nvPr/>
          </p:nvSpPr>
          <p:spPr>
            <a:xfrm>
              <a:off x="12917298" y="6709174"/>
              <a:ext cx="3555280" cy="3251200"/>
            </a:xfrm>
            <a:custGeom>
              <a:avLst/>
              <a:gdLst>
                <a:gd name="connsiteX0" fmla="*/ 0 w 2386451"/>
                <a:gd name="connsiteY0" fmla="*/ 0 h 3251200"/>
                <a:gd name="connsiteX1" fmla="*/ 2386451 w 2386451"/>
                <a:gd name="connsiteY1" fmla="*/ 0 h 3251200"/>
                <a:gd name="connsiteX2" fmla="*/ 2386451 w 2386451"/>
                <a:gd name="connsiteY2" fmla="*/ 3251200 h 3251200"/>
                <a:gd name="connsiteX3" fmla="*/ 0 w 2386451"/>
                <a:gd name="connsiteY3" fmla="*/ 3251200 h 3251200"/>
                <a:gd name="connsiteX4" fmla="*/ 0 w 2386451"/>
                <a:gd name="connsiteY4" fmla="*/ 0 h 3251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6451" h="3251200">
                  <a:moveTo>
                    <a:pt x="0" y="0"/>
                  </a:moveTo>
                  <a:lnTo>
                    <a:pt x="2386451" y="0"/>
                  </a:lnTo>
                  <a:lnTo>
                    <a:pt x="2386451" y="3251200"/>
                  </a:lnTo>
                  <a:lnTo>
                    <a:pt x="0" y="325120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70688" tIns="170688" rIns="170688" bIns="170688" numCol="1" spcCol="1270" anchor="t" anchorCtr="1">
              <a:noAutofit/>
            </a:bodyPr>
            <a:lstStyle/>
            <a:p>
              <a:pPr marL="0" lvl="0" indent="0" algn="r" defTabSz="1066800" rtl="1">
                <a:lnSpc>
                  <a:spcPct val="90000"/>
                </a:lnSpc>
                <a:spcBef>
                  <a:spcPct val="0"/>
                </a:spcBef>
                <a:spcAft>
                  <a:spcPct val="35000"/>
                </a:spcAft>
                <a:buNone/>
              </a:pPr>
              <a:r>
                <a:rPr lang="ar-JO" sz="2400" b="1" kern="1200" dirty="0">
                  <a:latin typeface="Calibri" panose="020F0502020204030204" pitchFamily="34" charset="0"/>
                  <a:ea typeface="Calibri" panose="020F0502020204030204" pitchFamily="34" charset="0"/>
                  <a:cs typeface="Calibri" panose="020F0502020204030204" pitchFamily="34" charset="0"/>
                </a:rPr>
                <a:t>إنشاء هياكل المشاركة المجتمعية</a:t>
              </a:r>
              <a:endParaRPr lang="en-GB" sz="2400" b="1"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r" defTabSz="889000" rtl="1">
                <a:lnSpc>
                  <a:spcPct val="90000"/>
                </a:lnSpc>
                <a:spcBef>
                  <a:spcPct val="0"/>
                </a:spcBef>
                <a:spcAft>
                  <a:spcPct val="15000"/>
                </a:spcAft>
                <a:buChar char="•"/>
              </a:pPr>
              <a:r>
                <a:rPr lang="ar-JO" sz="2000" kern="1200" dirty="0">
                  <a:latin typeface="Calibri" panose="020F0502020204030204" pitchFamily="34" charset="0"/>
                  <a:ea typeface="Calibri" panose="020F0502020204030204" pitchFamily="34" charset="0"/>
                  <a:cs typeface="Calibri" panose="020F0502020204030204" pitchFamily="34" charset="0"/>
                </a:rPr>
                <a:t>التصويت لانتخاب لجنة</a:t>
              </a:r>
              <a:endParaRPr lang="en-GB" sz="200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r" defTabSz="889000" rtl="1">
                <a:lnSpc>
                  <a:spcPct val="90000"/>
                </a:lnSpc>
                <a:spcBef>
                  <a:spcPct val="0"/>
                </a:spcBef>
                <a:spcAft>
                  <a:spcPct val="15000"/>
                </a:spcAft>
                <a:buChar char="•"/>
              </a:pPr>
              <a:r>
                <a:rPr lang="ar-JO" sz="2000" dirty="0">
                  <a:latin typeface="Calibri" panose="020F0502020204030204" pitchFamily="34" charset="0"/>
                  <a:ea typeface="Calibri" panose="020F0502020204030204" pitchFamily="34" charset="0"/>
                  <a:cs typeface="Calibri" panose="020F0502020204030204" pitchFamily="34" charset="0"/>
                </a:rPr>
                <a:t>تدريب اللجنة</a:t>
              </a:r>
              <a:endParaRPr lang="en-GB" sz="200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r" defTabSz="889000" rtl="1">
                <a:lnSpc>
                  <a:spcPct val="90000"/>
                </a:lnSpc>
                <a:spcBef>
                  <a:spcPct val="0"/>
                </a:spcBef>
                <a:spcAft>
                  <a:spcPct val="15000"/>
                </a:spcAft>
                <a:buChar char="•"/>
              </a:pPr>
              <a:r>
                <a:rPr lang="ar-JO" sz="2000" kern="1200" dirty="0">
                  <a:latin typeface="Calibri" panose="020F0502020204030204" pitchFamily="34" charset="0"/>
                  <a:ea typeface="Calibri" panose="020F0502020204030204" pitchFamily="34" charset="0"/>
                  <a:cs typeface="Calibri" panose="020F0502020204030204" pitchFamily="34" charset="0"/>
                </a:rPr>
                <a:t>آلية التغذية اللراجعة وخطة الإجتماعات المجتمعية</a:t>
              </a:r>
              <a:endParaRPr lang="en-GB" sz="2000" kern="1200" dirty="0">
                <a:latin typeface="Calibri" panose="020F0502020204030204" pitchFamily="34" charset="0"/>
                <a:ea typeface="Calibri" panose="020F0502020204030204" pitchFamily="34" charset="0"/>
                <a:cs typeface="Calibri" panose="020F0502020204030204" pitchFamily="34" charset="0"/>
              </a:endParaRPr>
            </a:p>
          </p:txBody>
        </p:sp>
        <p:sp>
          <p:nvSpPr>
            <p:cNvPr id="17" name="Oval 16">
              <a:extLst>
                <a:ext uri="{FF2B5EF4-FFF2-40B4-BE49-F238E27FC236}">
                  <a16:creationId xmlns:a16="http://schemas.microsoft.com/office/drawing/2014/main" id="{DA8757FE-3797-AF4C-B978-681D2C8945CE}"/>
                </a:ext>
              </a:extLst>
            </p:cNvPr>
            <p:cNvSpPr/>
            <p:nvPr/>
          </p:nvSpPr>
          <p:spPr>
            <a:xfrm>
              <a:off x="14610272" y="5431844"/>
              <a:ext cx="812800" cy="812800"/>
            </a:xfrm>
            <a:prstGeom prst="ellipse">
              <a:avLst/>
            </a:prstGeom>
          </p:spPr>
          <p:style>
            <a:lnRef idx="2">
              <a:schemeClr val="accent6">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endParaRPr lang="en-US"/>
            </a:p>
          </p:txBody>
        </p:sp>
      </p:grpSp>
      <p:sp>
        <p:nvSpPr>
          <p:cNvPr id="3" name="TextBox 2">
            <a:extLst>
              <a:ext uri="{FF2B5EF4-FFF2-40B4-BE49-F238E27FC236}">
                <a16:creationId xmlns:a16="http://schemas.microsoft.com/office/drawing/2014/main" id="{8E5ACEB0-E8A5-7EE9-C92C-06B2FB2F962C}"/>
              </a:ext>
            </a:extLst>
          </p:cNvPr>
          <p:cNvSpPr txBox="1"/>
          <p:nvPr/>
        </p:nvSpPr>
        <p:spPr>
          <a:xfrm>
            <a:off x="0" y="9925284"/>
            <a:ext cx="461803" cy="369332"/>
          </a:xfrm>
          <a:prstGeom prst="rect">
            <a:avLst/>
          </a:prstGeom>
          <a:solidFill>
            <a:schemeClr val="bg2"/>
          </a:solidFill>
        </p:spPr>
        <p:txBody>
          <a:bodyPr wrap="square" rtlCol="0">
            <a:spAutoFit/>
          </a:bodyPr>
          <a:lstStyle/>
          <a:p>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08981787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188F63E-D644-C44A-B9E9-CA6793D2347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9753600" y="2790431"/>
            <a:ext cx="7818192" cy="6707262"/>
          </a:xfrm>
          <a:prstGeom prst="rect">
            <a:avLst/>
          </a:prstGeom>
        </p:spPr>
      </p:pic>
      <p:pic>
        <p:nvPicPr>
          <p:cNvPr id="3" name="Picture 2">
            <a:extLst>
              <a:ext uri="{FF2B5EF4-FFF2-40B4-BE49-F238E27FC236}">
                <a16:creationId xmlns:a16="http://schemas.microsoft.com/office/drawing/2014/main" id="{5E6DAF32-8707-7F4B-BD52-93ECF46E00B5}"/>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76721" y="2790431"/>
            <a:ext cx="8667279" cy="6707262"/>
          </a:xfrm>
          <a:prstGeom prst="rect">
            <a:avLst/>
          </a:prstGeom>
        </p:spPr>
      </p:pic>
      <p:sp>
        <p:nvSpPr>
          <p:cNvPr id="7" name="TextBox 6">
            <a:extLst>
              <a:ext uri="{FF2B5EF4-FFF2-40B4-BE49-F238E27FC236}">
                <a16:creationId xmlns:a16="http://schemas.microsoft.com/office/drawing/2014/main" id="{B97AE43E-B5FE-5C47-9C1B-81FB12248778}"/>
              </a:ext>
            </a:extLst>
          </p:cNvPr>
          <p:cNvSpPr txBox="1"/>
          <p:nvPr/>
        </p:nvSpPr>
        <p:spPr>
          <a:xfrm>
            <a:off x="476721" y="1241751"/>
            <a:ext cx="14006194" cy="830997"/>
          </a:xfrm>
          <a:prstGeom prst="rect">
            <a:avLst/>
          </a:prstGeom>
          <a:noFill/>
        </p:spPr>
        <p:txBody>
          <a:bodyPr wrap="square" rtlCol="0">
            <a:spAutoFit/>
          </a:bodyPr>
          <a:lstStyle/>
          <a:p>
            <a:pPr algn="r" rtl="1">
              <a:spcAft>
                <a:spcPts val="300"/>
              </a:spcAft>
            </a:pPr>
            <a:r>
              <a:rPr lang="ar-JO" sz="4800" b="1" dirty="0">
                <a:solidFill>
                  <a:schemeClr val="tx2"/>
                </a:solidFill>
                <a:ea typeface="Calibri" panose="020F0502020204030204" pitchFamily="34" charset="0"/>
                <a:cs typeface="Calibri" panose="020F0502020204030204" pitchFamily="34" charset="0"/>
              </a:rPr>
              <a:t>مثال</a:t>
            </a:r>
            <a:r>
              <a:rPr lang="en-US" sz="4800" b="1" dirty="0">
                <a:solidFill>
                  <a:schemeClr val="tx2"/>
                </a:solidFill>
                <a:ea typeface="Calibri" panose="020F0502020204030204" pitchFamily="34" charset="0"/>
                <a:cs typeface="Calibri" panose="020F0502020204030204" pitchFamily="34" charset="0"/>
              </a:rPr>
              <a:t>: </a:t>
            </a:r>
            <a:r>
              <a:rPr lang="ar-JO" sz="4800" b="1" dirty="0">
                <a:solidFill>
                  <a:schemeClr val="tx2"/>
                </a:solidFill>
                <a:ea typeface="Calibri" panose="020F0502020204030204" pitchFamily="34" charset="0"/>
                <a:cs typeface="Calibri" panose="020F0502020204030204" pitchFamily="34" charset="0"/>
              </a:rPr>
              <a:t> </a:t>
            </a:r>
            <a:r>
              <a:rPr lang="ar-JO" sz="4800" b="1" dirty="0">
                <a:solidFill>
                  <a:schemeClr val="accent3"/>
                </a:solidFill>
                <a:ea typeface="Calibri" panose="020F0502020204030204" pitchFamily="34" charset="0"/>
                <a:cs typeface="Calibri" panose="020F0502020204030204" pitchFamily="34" charset="0"/>
              </a:rPr>
              <a:t>النهج الذي يقوده المجتمع لتخطيط التعافي في الموزامبيق</a:t>
            </a:r>
            <a:endParaRPr lang="ru-RU" sz="4800" b="1" dirty="0">
              <a:solidFill>
                <a:schemeClr val="accent3"/>
              </a:solidFill>
              <a:ea typeface="Calibri" panose="020F0502020204030204" pitchFamily="34" charset="0"/>
              <a:cs typeface="Calibri" panose="020F0502020204030204" pitchFamily="34" charset="0"/>
            </a:endParaRPr>
          </a:p>
        </p:txBody>
      </p:sp>
      <p:sp>
        <p:nvSpPr>
          <p:cNvPr id="2" name="TextBox 1">
            <a:extLst>
              <a:ext uri="{FF2B5EF4-FFF2-40B4-BE49-F238E27FC236}">
                <a16:creationId xmlns:a16="http://schemas.microsoft.com/office/drawing/2014/main" id="{8F4F10C3-7D00-5B45-6F89-A8793EC8E921}"/>
              </a:ext>
            </a:extLst>
          </p:cNvPr>
          <p:cNvSpPr txBox="1"/>
          <p:nvPr/>
        </p:nvSpPr>
        <p:spPr>
          <a:xfrm>
            <a:off x="0" y="9925284"/>
            <a:ext cx="461803" cy="369332"/>
          </a:xfrm>
          <a:prstGeom prst="rect">
            <a:avLst/>
          </a:prstGeom>
          <a:solidFill>
            <a:schemeClr val="bg2"/>
          </a:solidFill>
        </p:spPr>
        <p:txBody>
          <a:bodyPr wrap="square" rtlCol="0">
            <a:spAutoFit/>
          </a:bodyPr>
          <a:lstStyle/>
          <a:p>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25535339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D748E58-EA3F-438E-B761-405E3EAB6ED4}"/>
              </a:ext>
            </a:extLst>
          </p:cNvPr>
          <p:cNvSpPr txBox="1"/>
          <p:nvPr/>
        </p:nvSpPr>
        <p:spPr>
          <a:xfrm>
            <a:off x="8379521" y="422163"/>
            <a:ext cx="9392019" cy="2308324"/>
          </a:xfrm>
          <a:prstGeom prst="rect">
            <a:avLst/>
          </a:prstGeom>
          <a:noFill/>
        </p:spPr>
        <p:txBody>
          <a:bodyPr wrap="square" rtlCol="0">
            <a:spAutoFit/>
          </a:bodyPr>
          <a:lstStyle/>
          <a:p>
            <a:pPr algn="just" defTabSz="914309" rtl="1">
              <a:spcBef>
                <a:spcPts val="0"/>
              </a:spcBef>
              <a:spcAft>
                <a:spcPts val="0"/>
              </a:spcAft>
            </a:pPr>
            <a:r>
              <a:rPr lang="ar-JO" sz="4800" b="1" dirty="0">
                <a:solidFill>
                  <a:srgbClr val="3F3F3F"/>
                </a:solidFill>
                <a:ea typeface="Calibri" panose="020F0502020204030204" pitchFamily="34" charset="0"/>
                <a:cs typeface="Calibri" panose="020F0502020204030204" pitchFamily="34" charset="0"/>
              </a:rPr>
              <a:t>تخطيط حلول يقودها المجتمع في حالات الأوبئة</a:t>
            </a:r>
          </a:p>
          <a:p>
            <a:pPr algn="just" defTabSz="914309" rtl="1">
              <a:spcBef>
                <a:spcPts val="0"/>
              </a:spcBef>
              <a:spcAft>
                <a:spcPts val="0"/>
              </a:spcAft>
            </a:pPr>
            <a:r>
              <a:rPr lang="ar-JO" sz="4800" dirty="0">
                <a:solidFill>
                  <a:schemeClr val="accent3"/>
                </a:solidFill>
                <a:ea typeface="Calibri" panose="020F0502020204030204" pitchFamily="34" charset="0"/>
                <a:cs typeface="Calibri" panose="020F0502020204030204" pitchFamily="34" charset="0"/>
              </a:rPr>
              <a:t>ناقش...</a:t>
            </a:r>
            <a:endParaRPr lang="ru-RU" sz="4800" dirty="0">
              <a:solidFill>
                <a:schemeClr val="accent3"/>
              </a:solidFill>
              <a:ea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C8F7EFE7-54CE-4EAC-A2D6-F0B4DA6DFE1A}"/>
              </a:ext>
            </a:extLst>
          </p:cNvPr>
          <p:cNvSpPr txBox="1"/>
          <p:nvPr/>
        </p:nvSpPr>
        <p:spPr>
          <a:xfrm>
            <a:off x="8379520" y="2890464"/>
            <a:ext cx="9392019" cy="5256119"/>
          </a:xfrm>
          <a:prstGeom prst="rect">
            <a:avLst/>
          </a:prstGeom>
          <a:noFill/>
        </p:spPr>
        <p:txBody>
          <a:bodyPr wrap="square" rtlCol="0">
            <a:spAutoFit/>
          </a:bodyPr>
          <a:lstStyle/>
          <a:p>
            <a:pPr marL="342866" indent="-342866" algn="r" defTabSz="914309" rtl="1">
              <a:lnSpc>
                <a:spcPts val="3380"/>
              </a:lnSpc>
              <a:spcAft>
                <a:spcPts val="1800"/>
              </a:spcAft>
              <a:buClr>
                <a:srgbClr val="FF0000"/>
              </a:buClr>
              <a:buFont typeface="Arial" panose="020B0604020202020204" pitchFamily="34" charset="0"/>
              <a:buChar char="•"/>
            </a:pPr>
            <a:r>
              <a:rPr lang="ar-JO" sz="2400" dirty="0">
                <a:solidFill>
                  <a:schemeClr val="accent1">
                    <a:lumMod val="90000"/>
                    <a:lumOff val="10000"/>
                  </a:schemeClr>
                </a:solidFill>
                <a:ea typeface="Calibri" panose="020F0502020204030204" pitchFamily="34" charset="0"/>
                <a:cs typeface="Calibri" panose="020F0502020204030204" pitchFamily="34" charset="0"/>
              </a:rPr>
              <a:t>يمكن للمجتمعات المحلية تقديم المشورة حول كيفية تكييف تدابير الوقاية بحيث يمكن قبولها وفهمها جيداً وضمان نجاحها.</a:t>
            </a:r>
            <a:endParaRPr lang="en-US" sz="2400" dirty="0">
              <a:solidFill>
                <a:schemeClr val="accent1">
                  <a:lumMod val="90000"/>
                  <a:lumOff val="10000"/>
                </a:schemeClr>
              </a:solidFill>
              <a:ea typeface="Calibri" panose="020F0502020204030204" pitchFamily="34" charset="0"/>
              <a:cs typeface="Calibri" panose="020F0502020204030204" pitchFamily="34" charset="0"/>
            </a:endParaRPr>
          </a:p>
          <a:p>
            <a:pPr marL="342866" indent="-342866" algn="r" defTabSz="914309" rtl="1">
              <a:lnSpc>
                <a:spcPts val="3380"/>
              </a:lnSpc>
              <a:spcAft>
                <a:spcPts val="1800"/>
              </a:spcAft>
              <a:buClr>
                <a:srgbClr val="FF0000"/>
              </a:buClr>
              <a:buFont typeface="Arial" panose="020B0604020202020204" pitchFamily="34" charset="0"/>
              <a:buChar char="•"/>
            </a:pPr>
            <a:r>
              <a:rPr lang="ar-JO" sz="2400" dirty="0">
                <a:solidFill>
                  <a:schemeClr val="accent1">
                    <a:lumMod val="90000"/>
                    <a:lumOff val="10000"/>
                  </a:schemeClr>
                </a:solidFill>
                <a:ea typeface="Calibri" panose="020F0502020204030204" pitchFamily="34" charset="0"/>
                <a:cs typeface="Calibri" panose="020F0502020204030204" pitchFamily="34" charset="0"/>
              </a:rPr>
              <a:t>تؤدي التدابير غير العملية أو القسرية إلى الشعور بالإحباط والمقاومة وعدم الإمتثال، مما يزيد من حالات العدوى.</a:t>
            </a:r>
            <a:endParaRPr lang="en-US" sz="2400" dirty="0">
              <a:solidFill>
                <a:schemeClr val="accent1">
                  <a:lumMod val="90000"/>
                  <a:lumOff val="10000"/>
                </a:schemeClr>
              </a:solidFill>
              <a:ea typeface="Calibri" panose="020F0502020204030204" pitchFamily="34" charset="0"/>
              <a:cs typeface="Calibri" panose="020F0502020204030204" pitchFamily="34" charset="0"/>
            </a:endParaRPr>
          </a:p>
          <a:p>
            <a:pPr marL="342866" indent="-342866" algn="r" defTabSz="914309" rtl="1">
              <a:lnSpc>
                <a:spcPts val="3380"/>
              </a:lnSpc>
              <a:spcAft>
                <a:spcPts val="600"/>
              </a:spcAft>
              <a:buClr>
                <a:srgbClr val="FF0000"/>
              </a:buClr>
              <a:buFont typeface="Arial" panose="020B0604020202020204" pitchFamily="34" charset="0"/>
              <a:buChar char="•"/>
            </a:pPr>
            <a:r>
              <a:rPr lang="ar-JO" sz="2400" b="1" dirty="0">
                <a:solidFill>
                  <a:schemeClr val="accent1">
                    <a:lumMod val="90000"/>
                    <a:lumOff val="10000"/>
                  </a:schemeClr>
                </a:solidFill>
                <a:ea typeface="Calibri" panose="020F0502020204030204" pitchFamily="34" charset="0"/>
                <a:cs typeface="Calibri" panose="020F0502020204030204" pitchFamily="34" charset="0"/>
              </a:rPr>
              <a:t>كيف؟</a:t>
            </a:r>
            <a:endParaRPr lang="en-US" sz="2400" b="1" dirty="0">
              <a:solidFill>
                <a:schemeClr val="accent1">
                  <a:lumMod val="90000"/>
                  <a:lumOff val="10000"/>
                </a:schemeClr>
              </a:solidFill>
              <a:ea typeface="Calibri" panose="020F0502020204030204" pitchFamily="34" charset="0"/>
              <a:cs typeface="Calibri" panose="020F0502020204030204" pitchFamily="34" charset="0"/>
            </a:endParaRPr>
          </a:p>
          <a:p>
            <a:pPr marL="1144703" lvl="1" indent="-457155" algn="r" defTabSz="914309" rtl="1">
              <a:lnSpc>
                <a:spcPts val="3380"/>
              </a:lnSpc>
              <a:spcAft>
                <a:spcPts val="600"/>
              </a:spcAft>
              <a:buClr>
                <a:srgbClr val="FF0000"/>
              </a:buClr>
              <a:buFont typeface="+mj-lt"/>
              <a:buAutoNum type="arabicPeriod"/>
            </a:pPr>
            <a:r>
              <a:rPr lang="ar-JO" sz="2000" dirty="0">
                <a:solidFill>
                  <a:schemeClr val="accent1">
                    <a:lumMod val="90000"/>
                    <a:lumOff val="10000"/>
                  </a:schemeClr>
                </a:solidFill>
                <a:ea typeface="Calibri" panose="020F0502020204030204" pitchFamily="34" charset="0"/>
                <a:cs typeface="Calibri" panose="020F0502020204030204" pitchFamily="34" charset="0"/>
              </a:rPr>
              <a:t>فهم السياق والتحديات التي تواجه تنفيذ تدابير الوقاية والقدرات المحلية.</a:t>
            </a:r>
            <a:endParaRPr lang="en-US" sz="2000" dirty="0">
              <a:solidFill>
                <a:schemeClr val="accent1">
                  <a:lumMod val="90000"/>
                  <a:lumOff val="10000"/>
                </a:schemeClr>
              </a:solidFill>
              <a:ea typeface="Calibri" panose="020F0502020204030204" pitchFamily="34" charset="0"/>
              <a:cs typeface="Calibri" panose="020F0502020204030204" pitchFamily="34" charset="0"/>
            </a:endParaRPr>
          </a:p>
          <a:p>
            <a:pPr marL="1144703" lvl="1" indent="-457155" algn="r" defTabSz="914309" rtl="1">
              <a:lnSpc>
                <a:spcPts val="3380"/>
              </a:lnSpc>
              <a:spcAft>
                <a:spcPts val="600"/>
              </a:spcAft>
              <a:buClr>
                <a:srgbClr val="FF0000"/>
              </a:buClr>
              <a:buFont typeface="+mj-lt"/>
              <a:buAutoNum type="arabicPeriod"/>
            </a:pPr>
            <a:r>
              <a:rPr lang="ar-JO" sz="2000" dirty="0">
                <a:solidFill>
                  <a:schemeClr val="accent1">
                    <a:lumMod val="90000"/>
                    <a:lumOff val="10000"/>
                  </a:schemeClr>
                </a:solidFill>
                <a:ea typeface="Calibri" panose="020F0502020204030204" pitchFamily="34" charset="0"/>
                <a:cs typeface="Calibri" panose="020F0502020204030204" pitchFamily="34" charset="0"/>
              </a:rPr>
              <a:t>إشراك قادة المجتمع والمجموعات لتحديد وتخطيط وتنفيذ الحلول المحلية.</a:t>
            </a:r>
            <a:endParaRPr lang="en-US" sz="2000" dirty="0">
              <a:solidFill>
                <a:schemeClr val="accent1">
                  <a:lumMod val="90000"/>
                  <a:lumOff val="10000"/>
                </a:schemeClr>
              </a:solidFill>
              <a:ea typeface="Calibri" panose="020F0502020204030204" pitchFamily="34" charset="0"/>
              <a:cs typeface="Calibri" panose="020F0502020204030204" pitchFamily="34" charset="0"/>
            </a:endParaRPr>
          </a:p>
          <a:p>
            <a:pPr marL="1144703" lvl="1" indent="-457155" algn="r" defTabSz="914309" rtl="1">
              <a:lnSpc>
                <a:spcPts val="3380"/>
              </a:lnSpc>
              <a:spcAft>
                <a:spcPts val="600"/>
              </a:spcAft>
              <a:buClr>
                <a:srgbClr val="FF0000"/>
              </a:buClr>
              <a:buFont typeface="+mj-lt"/>
              <a:buAutoNum type="arabicPeriod"/>
            </a:pPr>
            <a:r>
              <a:rPr lang="ar-JO" sz="2000" dirty="0">
                <a:solidFill>
                  <a:schemeClr val="accent1">
                    <a:lumMod val="90000"/>
                    <a:lumOff val="10000"/>
                  </a:schemeClr>
                </a:solidFill>
                <a:ea typeface="Calibri" panose="020F0502020204030204" pitchFamily="34" charset="0"/>
                <a:cs typeface="Calibri" panose="020F0502020204030204" pitchFamily="34" charset="0"/>
              </a:rPr>
              <a:t>الإتفاق على الأدوار والمسؤوليات.</a:t>
            </a:r>
            <a:endParaRPr lang="en-US" sz="2000" dirty="0">
              <a:solidFill>
                <a:schemeClr val="accent1">
                  <a:lumMod val="90000"/>
                  <a:lumOff val="10000"/>
                </a:schemeClr>
              </a:solidFill>
              <a:ea typeface="Calibri" panose="020F0502020204030204" pitchFamily="34" charset="0"/>
              <a:cs typeface="Calibri" panose="020F0502020204030204" pitchFamily="34" charset="0"/>
            </a:endParaRPr>
          </a:p>
          <a:p>
            <a:pPr marL="1144703" lvl="1" indent="-457155" algn="r" defTabSz="914309" rtl="1">
              <a:lnSpc>
                <a:spcPts val="3380"/>
              </a:lnSpc>
              <a:spcAft>
                <a:spcPts val="600"/>
              </a:spcAft>
              <a:buClr>
                <a:srgbClr val="FF0000"/>
              </a:buClr>
              <a:buFont typeface="+mj-lt"/>
              <a:buAutoNum type="arabicPeriod"/>
            </a:pPr>
            <a:r>
              <a:rPr lang="ar-JO" sz="2000" dirty="0">
                <a:solidFill>
                  <a:schemeClr val="accent1">
                    <a:lumMod val="90000"/>
                    <a:lumOff val="10000"/>
                  </a:schemeClr>
                </a:solidFill>
                <a:ea typeface="Calibri" panose="020F0502020204030204" pitchFamily="34" charset="0"/>
                <a:cs typeface="Calibri" panose="020F0502020204030204" pitchFamily="34" charset="0"/>
              </a:rPr>
              <a:t>توفير التدريب والدعم والتمويل و</a:t>
            </a:r>
            <a:r>
              <a:rPr lang="en-US" sz="2000" dirty="0">
                <a:solidFill>
                  <a:schemeClr val="accent1">
                    <a:lumMod val="90000"/>
                    <a:lumOff val="10000"/>
                  </a:schemeClr>
                </a:solidFill>
                <a:ea typeface="Calibri" panose="020F0502020204030204" pitchFamily="34" charset="0"/>
                <a:cs typeface="Calibri" panose="020F0502020204030204" pitchFamily="34" charset="0"/>
              </a:rPr>
              <a:t>/</a:t>
            </a:r>
            <a:r>
              <a:rPr lang="ar-JO" sz="2000" dirty="0">
                <a:solidFill>
                  <a:schemeClr val="accent1">
                    <a:lumMod val="90000"/>
                    <a:lumOff val="10000"/>
                  </a:schemeClr>
                </a:solidFill>
                <a:ea typeface="Calibri" panose="020F0502020204030204" pitchFamily="34" charset="0"/>
                <a:cs typeface="Calibri" panose="020F0502020204030204" pitchFamily="34" charset="0"/>
              </a:rPr>
              <a:t>أو المواد اللازمة.</a:t>
            </a:r>
            <a:endParaRPr lang="en-US" sz="2000" dirty="0">
              <a:solidFill>
                <a:schemeClr val="accent1">
                  <a:lumMod val="90000"/>
                  <a:lumOff val="10000"/>
                </a:schemeClr>
              </a:solidFill>
              <a:ea typeface="Calibri" panose="020F0502020204030204" pitchFamily="34" charset="0"/>
              <a:cs typeface="Calibri" panose="020F0502020204030204" pitchFamily="34" charset="0"/>
            </a:endParaRPr>
          </a:p>
          <a:p>
            <a:pPr marL="1144703" lvl="1" indent="-457155" algn="r" defTabSz="914309" rtl="1">
              <a:lnSpc>
                <a:spcPts val="3380"/>
              </a:lnSpc>
              <a:spcAft>
                <a:spcPts val="600"/>
              </a:spcAft>
              <a:buClr>
                <a:srgbClr val="FF0000"/>
              </a:buClr>
              <a:buFont typeface="+mj-lt"/>
              <a:buAutoNum type="arabicPeriod"/>
            </a:pPr>
            <a:r>
              <a:rPr lang="ar-JO" sz="2000" dirty="0">
                <a:solidFill>
                  <a:schemeClr val="accent1">
                    <a:lumMod val="90000"/>
                    <a:lumOff val="10000"/>
                  </a:schemeClr>
                </a:solidFill>
                <a:ea typeface="Calibri" panose="020F0502020204030204" pitchFamily="34" charset="0"/>
                <a:cs typeface="Calibri" panose="020F0502020204030204" pitchFamily="34" charset="0"/>
              </a:rPr>
              <a:t>دعم المجموعات المجتمعية للتواصل ورصد وتحسين الحلول التي يتم تنفيذها.</a:t>
            </a:r>
            <a:endParaRPr lang="en-US" sz="2000" dirty="0">
              <a:solidFill>
                <a:schemeClr val="accent1">
                  <a:lumMod val="90000"/>
                  <a:lumOff val="10000"/>
                </a:schemeClr>
              </a:solidFill>
              <a:ea typeface="Calibri" panose="020F0502020204030204" pitchFamily="34" charset="0"/>
              <a:cs typeface="Calibri" panose="020F0502020204030204" pitchFamily="34" charset="0"/>
            </a:endParaRPr>
          </a:p>
        </p:txBody>
      </p:sp>
      <p:pic>
        <p:nvPicPr>
          <p:cNvPr id="5" name="Picture 3" descr="A group of people walking on a city street&#10;&#10;Description automatically generated">
            <a:extLst>
              <a:ext uri="{FF2B5EF4-FFF2-40B4-BE49-F238E27FC236}">
                <a16:creationId xmlns:a16="http://schemas.microsoft.com/office/drawing/2014/main" id="{9425CC85-02C3-FE4F-82AA-C645D47D364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7978140" cy="10288588"/>
          </a:xfrm>
          <a:prstGeom prst="rect">
            <a:avLst/>
          </a:prstGeom>
        </p:spPr>
      </p:pic>
      <p:sp>
        <p:nvSpPr>
          <p:cNvPr id="2" name="TextBox 1">
            <a:extLst>
              <a:ext uri="{FF2B5EF4-FFF2-40B4-BE49-F238E27FC236}">
                <a16:creationId xmlns:a16="http://schemas.microsoft.com/office/drawing/2014/main" id="{86569B6C-A383-554B-9854-C762831F74FE}"/>
              </a:ext>
            </a:extLst>
          </p:cNvPr>
          <p:cNvSpPr txBox="1"/>
          <p:nvPr/>
        </p:nvSpPr>
        <p:spPr>
          <a:xfrm>
            <a:off x="223024" y="243386"/>
            <a:ext cx="7382108" cy="1569660"/>
          </a:xfrm>
          <a:prstGeom prst="rect">
            <a:avLst/>
          </a:prstGeom>
          <a:solidFill>
            <a:schemeClr val="bg1"/>
          </a:solidFill>
        </p:spPr>
        <p:txBody>
          <a:bodyPr wrap="square" rtlCol="0">
            <a:spAutoFit/>
          </a:bodyPr>
          <a:lstStyle/>
          <a:p>
            <a:pPr algn="just" rtl="1"/>
            <a:r>
              <a:rPr lang="ar-JO" sz="2400" dirty="0">
                <a:solidFill>
                  <a:schemeClr val="bg2"/>
                </a:solidFill>
                <a:ea typeface="Calibri" panose="020F0502020204030204" pitchFamily="34" charset="0"/>
                <a:cs typeface="Calibri" panose="020F0502020204030204" pitchFamily="34" charset="0"/>
              </a:rPr>
              <a:t>عندما قيد كوفيد-19 إمكانية الوصول إلى المجتمعات المحلية، أطلق الصليب الأحمر الليبي مبادرة متطوع في كل شارع، التي استقطبت أفراد المجتمع المحلي لقيادة الحملة التوعوية بشأن الفيروس في أحيائهم الخاصة.</a:t>
            </a:r>
          </a:p>
        </p:txBody>
      </p:sp>
      <p:grpSp>
        <p:nvGrpSpPr>
          <p:cNvPr id="7" name="Group 6">
            <a:extLst>
              <a:ext uri="{FF2B5EF4-FFF2-40B4-BE49-F238E27FC236}">
                <a16:creationId xmlns:a16="http://schemas.microsoft.com/office/drawing/2014/main" id="{CB49966B-2882-EA47-9D18-58924126B84F}"/>
              </a:ext>
            </a:extLst>
          </p:cNvPr>
          <p:cNvGrpSpPr/>
          <p:nvPr/>
        </p:nvGrpSpPr>
        <p:grpSpPr>
          <a:xfrm>
            <a:off x="8565042" y="9633365"/>
            <a:ext cx="6168772" cy="430887"/>
            <a:chOff x="10238338" y="7106249"/>
            <a:chExt cx="5779260" cy="430887"/>
          </a:xfrm>
        </p:grpSpPr>
        <p:sp>
          <p:nvSpPr>
            <p:cNvPr id="9" name="Oval 8">
              <a:extLst>
                <a:ext uri="{FF2B5EF4-FFF2-40B4-BE49-F238E27FC236}">
                  <a16:creationId xmlns:a16="http://schemas.microsoft.com/office/drawing/2014/main" id="{118904FD-DD39-7A42-BC55-F37BFB267705}"/>
                </a:ext>
              </a:extLst>
            </p:cNvPr>
            <p:cNvSpPr/>
            <p:nvPr/>
          </p:nvSpPr>
          <p:spPr>
            <a:xfrm>
              <a:off x="10238338" y="7125068"/>
              <a:ext cx="387458" cy="374676"/>
            </a:xfrm>
            <a:prstGeom prst="ellipse">
              <a:avLst/>
            </a:prstGeom>
            <a:solidFill>
              <a:schemeClr val="accent3"/>
            </a:solidFill>
            <a:ln>
              <a:solidFill>
                <a:schemeClr val="accent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a:extLst>
                <a:ext uri="{FF2B5EF4-FFF2-40B4-BE49-F238E27FC236}">
                  <a16:creationId xmlns:a16="http://schemas.microsoft.com/office/drawing/2014/main" id="{1728D515-15AD-3C49-997E-AE695FFEF660}"/>
                </a:ext>
              </a:extLst>
            </p:cNvPr>
            <p:cNvSpPr txBox="1"/>
            <p:nvPr/>
          </p:nvSpPr>
          <p:spPr>
            <a:xfrm>
              <a:off x="10238338" y="7130391"/>
              <a:ext cx="635430" cy="400110"/>
            </a:xfrm>
            <a:prstGeom prst="rect">
              <a:avLst/>
            </a:prstGeom>
            <a:noFill/>
          </p:spPr>
          <p:txBody>
            <a:bodyPr wrap="square" rtlCol="0">
              <a:spAutoFit/>
            </a:bodyPr>
            <a:lstStyle/>
            <a:p>
              <a:r>
                <a:rPr lang="en-GB" sz="2000">
                  <a:solidFill>
                    <a:schemeClr val="bg2"/>
                  </a:solidFill>
                  <a:latin typeface="Open Sans" panose="020B0606030504020204" pitchFamily="34" charset="0"/>
                  <a:ea typeface="Open Sans" panose="020B0606030504020204" pitchFamily="34" charset="0"/>
                  <a:cs typeface="Open Sans" panose="020B0606030504020204" pitchFamily="34" charset="0"/>
                </a:rPr>
                <a:t>21</a:t>
              </a:r>
            </a:p>
          </p:txBody>
        </p:sp>
        <p:sp>
          <p:nvSpPr>
            <p:cNvPr id="11" name="TextBox 10">
              <a:extLst>
                <a:ext uri="{FF2B5EF4-FFF2-40B4-BE49-F238E27FC236}">
                  <a16:creationId xmlns:a16="http://schemas.microsoft.com/office/drawing/2014/main" id="{039D3FEA-E72A-C14B-89D2-F0CC6B4468E9}"/>
                </a:ext>
              </a:extLst>
            </p:cNvPr>
            <p:cNvSpPr txBox="1"/>
            <p:nvPr/>
          </p:nvSpPr>
          <p:spPr>
            <a:xfrm>
              <a:off x="10625796" y="7106249"/>
              <a:ext cx="5391802" cy="430887"/>
            </a:xfrm>
            <a:prstGeom prst="rect">
              <a:avLst/>
            </a:prstGeom>
            <a:noFill/>
          </p:spPr>
          <p:txBody>
            <a:bodyPr wrap="square" rtlCol="0">
              <a:spAutoFit/>
            </a:bodyPr>
            <a:lstStyle/>
            <a:p>
              <a:r>
                <a:rPr lang="en-GB" sz="2200" dirty="0">
                  <a:solidFill>
                    <a:schemeClr val="tx2"/>
                  </a:solidFill>
                  <a:latin typeface="Open Sans" panose="020B0606030504020204" pitchFamily="34" charset="0"/>
                  <a:ea typeface="Open Sans" panose="020B0606030504020204" pitchFamily="34" charset="0"/>
                  <a:cs typeface="Open Sans" panose="020B0606030504020204" pitchFamily="34" charset="0"/>
                </a:rPr>
                <a:t>Behaviour change and RCCE Resources</a:t>
              </a:r>
            </a:p>
          </p:txBody>
        </p:sp>
      </p:grpSp>
      <p:sp>
        <p:nvSpPr>
          <p:cNvPr id="6" name="TextBox 5">
            <a:extLst>
              <a:ext uri="{FF2B5EF4-FFF2-40B4-BE49-F238E27FC236}">
                <a16:creationId xmlns:a16="http://schemas.microsoft.com/office/drawing/2014/main" id="{8B892A41-EB8F-2CF2-9D5C-8FFB8E20BB66}"/>
              </a:ext>
            </a:extLst>
          </p:cNvPr>
          <p:cNvSpPr txBox="1"/>
          <p:nvPr/>
        </p:nvSpPr>
        <p:spPr>
          <a:xfrm>
            <a:off x="8978614" y="9565195"/>
            <a:ext cx="8379353" cy="461665"/>
          </a:xfrm>
          <a:prstGeom prst="rect">
            <a:avLst/>
          </a:prstGeom>
          <a:solidFill>
            <a:schemeClr val="bg2"/>
          </a:solidFill>
        </p:spPr>
        <p:txBody>
          <a:bodyPr wrap="square" rtlCol="0">
            <a:spAutoFit/>
          </a:bodyPr>
          <a:lstStyle/>
          <a:p>
            <a:r>
              <a:rPr lang="ar-JO" sz="2400" b="1" dirty="0">
                <a:effectLst/>
                <a:ea typeface="Calibri" panose="020F0502020204030204" pitchFamily="34" charset="0"/>
                <a:cs typeface="Calibri" panose="020F0502020204030204" pitchFamily="34" charset="0"/>
              </a:rPr>
              <a:t>تغيير السلوك ومصادر التواصل بشأن المخاطر والمشاركة المجتمعية</a:t>
            </a:r>
            <a:endParaRPr lang="en-US" sz="2400" b="1" dirty="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0626861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B6CEBD8-5847-814A-A033-C231A21270AC}"/>
              </a:ext>
            </a:extLst>
          </p:cNvPr>
          <p:cNvSpPr txBox="1"/>
          <p:nvPr/>
        </p:nvSpPr>
        <p:spPr>
          <a:xfrm>
            <a:off x="749311" y="943285"/>
            <a:ext cx="14080424" cy="2162130"/>
          </a:xfrm>
          <a:prstGeom prst="rect">
            <a:avLst/>
          </a:prstGeom>
          <a:noFill/>
        </p:spPr>
        <p:txBody>
          <a:bodyPr wrap="square" rtlCol="0">
            <a:spAutoFit/>
          </a:bodyPr>
          <a:lstStyle/>
          <a:p>
            <a:pPr algn="just" defTabSz="914309" rtl="1">
              <a:spcAft>
                <a:spcPts val="300"/>
              </a:spcAft>
            </a:pPr>
            <a:r>
              <a:rPr lang="ar-JO" sz="4400" b="1" dirty="0">
                <a:solidFill>
                  <a:srgbClr val="33394B"/>
                </a:solidFill>
                <a:ea typeface="Calibri" panose="020F0502020204030204" pitchFamily="34" charset="0"/>
                <a:cs typeface="Calibri" panose="020F0502020204030204" pitchFamily="34" charset="0"/>
              </a:rPr>
              <a:t>الإجراء رقم 4:</a:t>
            </a:r>
            <a:endParaRPr lang="en-US" sz="4400" b="1" dirty="0">
              <a:solidFill>
                <a:srgbClr val="33394B"/>
              </a:solidFill>
              <a:ea typeface="Calibri" panose="020F0502020204030204" pitchFamily="34" charset="0"/>
              <a:cs typeface="Calibri" panose="020F0502020204030204" pitchFamily="34" charset="0"/>
            </a:endParaRPr>
          </a:p>
          <a:p>
            <a:pPr algn="just" defTabSz="914309" rtl="1">
              <a:spcAft>
                <a:spcPts val="300"/>
              </a:spcAft>
            </a:pPr>
            <a:r>
              <a:rPr lang="ar-JO" sz="4400" b="1" dirty="0">
                <a:solidFill>
                  <a:srgbClr val="FF0000"/>
                </a:solidFill>
                <a:ea typeface="Calibri" panose="020F0502020204030204" pitchFamily="34" charset="0"/>
                <a:cs typeface="Calibri" panose="020F0502020204030204" pitchFamily="34" charset="0"/>
              </a:rPr>
              <a:t>أدوات لمساعدتك في مناقشة خطط الإستجابة مع المجتمعات وأصحاب المصلحة الرئيسيين</a:t>
            </a:r>
            <a:endParaRPr lang="ru-RU" sz="4400" b="1" dirty="0">
              <a:solidFill>
                <a:srgbClr val="FF0000"/>
              </a:solidFill>
              <a:ea typeface="Calibri" panose="020F0502020204030204" pitchFamily="34" charset="0"/>
              <a:cs typeface="Calibri" panose="020F0502020204030204" pitchFamily="34" charset="0"/>
            </a:endParaRPr>
          </a:p>
        </p:txBody>
      </p:sp>
      <p:sp>
        <p:nvSpPr>
          <p:cNvPr id="30" name="TextBox 29">
            <a:extLst>
              <a:ext uri="{FF2B5EF4-FFF2-40B4-BE49-F238E27FC236}">
                <a16:creationId xmlns:a16="http://schemas.microsoft.com/office/drawing/2014/main" id="{61618578-72BA-DE41-879E-3631C4EE34B9}"/>
              </a:ext>
            </a:extLst>
          </p:cNvPr>
          <p:cNvSpPr txBox="1"/>
          <p:nvPr/>
        </p:nvSpPr>
        <p:spPr>
          <a:xfrm>
            <a:off x="7042657" y="4622498"/>
            <a:ext cx="7380827" cy="504177"/>
          </a:xfrm>
          <a:prstGeom prst="rect">
            <a:avLst/>
          </a:prstGeom>
          <a:noFill/>
        </p:spPr>
        <p:txBody>
          <a:bodyPr wrap="square">
            <a:spAutoFit/>
          </a:bodyPr>
          <a:lstStyle/>
          <a:p>
            <a:pPr marL="342866" indent="-342866" algn="r" defTabSz="914309" rtl="1">
              <a:lnSpc>
                <a:spcPct val="120000"/>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إرشادات لإشراك المجتمع في تخطيط الخروج.</a:t>
            </a:r>
            <a:endParaRPr lang="en-GB" sz="2400" dirty="0">
              <a:solidFill>
                <a:srgbClr val="3F3F3F"/>
              </a:solidFill>
              <a:ea typeface="Calibri" panose="020F0502020204030204" pitchFamily="34" charset="0"/>
              <a:cs typeface="Calibri" panose="020F0502020204030204" pitchFamily="34" charset="0"/>
            </a:endParaRPr>
          </a:p>
        </p:txBody>
      </p:sp>
      <p:sp>
        <p:nvSpPr>
          <p:cNvPr id="33" name="TextBox 32">
            <a:extLst>
              <a:ext uri="{FF2B5EF4-FFF2-40B4-BE49-F238E27FC236}">
                <a16:creationId xmlns:a16="http://schemas.microsoft.com/office/drawing/2014/main" id="{AA2ACE72-54DC-7241-98DD-B2DEC60D09B6}"/>
              </a:ext>
            </a:extLst>
          </p:cNvPr>
          <p:cNvSpPr txBox="1"/>
          <p:nvPr/>
        </p:nvSpPr>
        <p:spPr>
          <a:xfrm>
            <a:off x="1373677" y="4456521"/>
            <a:ext cx="5898272" cy="2064604"/>
          </a:xfrm>
          <a:prstGeom prst="rect">
            <a:avLst/>
          </a:prstGeom>
          <a:noFill/>
        </p:spPr>
        <p:txBody>
          <a:bodyPr wrap="square">
            <a:spAutoFit/>
          </a:bodyPr>
          <a:lstStyle/>
          <a:p>
            <a:pPr marL="342866" indent="-342866" algn="r" defTabSz="914309" rtl="1">
              <a:lnSpc>
                <a:spcPct val="120000"/>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إرشادات وأدوات لإعداد آليات التغذية الراجعة</a:t>
            </a:r>
            <a:endParaRPr lang="en-GB" sz="2400" dirty="0">
              <a:solidFill>
                <a:srgbClr val="3F3F3F"/>
              </a:solidFill>
              <a:ea typeface="Calibri" panose="020F0502020204030204" pitchFamily="34" charset="0"/>
              <a:cs typeface="Calibri" panose="020F0502020204030204" pitchFamily="34" charset="0"/>
            </a:endParaRPr>
          </a:p>
          <a:p>
            <a:pPr marL="342866" indent="-342866" algn="r" defTabSz="914309" rtl="1">
              <a:lnSpc>
                <a:spcPct val="120000"/>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تحليل وإستخدام الملاحظات.</a:t>
            </a:r>
            <a:endParaRPr lang="en-GB" sz="2400" dirty="0">
              <a:solidFill>
                <a:srgbClr val="3F3F3F"/>
              </a:solidFill>
              <a:ea typeface="Calibri" panose="020F0502020204030204" pitchFamily="34" charset="0"/>
              <a:cs typeface="Calibri" panose="020F0502020204030204" pitchFamily="34" charset="0"/>
            </a:endParaRPr>
          </a:p>
          <a:p>
            <a:pPr marL="342866" indent="-342866" algn="r" defTabSz="914309" rtl="1">
              <a:lnSpc>
                <a:spcPct val="120000"/>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إدارة الملاحظات الحساسة.</a:t>
            </a:r>
            <a:endParaRPr lang="en-GB" sz="2400" dirty="0">
              <a:solidFill>
                <a:srgbClr val="3F3F3F"/>
              </a:solidFill>
              <a:ea typeface="Calibri" panose="020F0502020204030204" pitchFamily="34" charset="0"/>
              <a:cs typeface="Calibri" panose="020F0502020204030204" pitchFamily="34" charset="0"/>
            </a:endParaRPr>
          </a:p>
          <a:p>
            <a:pPr marL="342866" indent="-342866" algn="r" defTabSz="914309" rtl="1">
              <a:lnSpc>
                <a:spcPct val="120000"/>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إستطلاعات التصور</a:t>
            </a:r>
            <a:endParaRPr lang="en-GB" sz="2400" dirty="0">
              <a:solidFill>
                <a:srgbClr val="3F3F3F"/>
              </a:solidFill>
              <a:ea typeface="Calibri" panose="020F0502020204030204" pitchFamily="34" charset="0"/>
              <a:cs typeface="Calibri" panose="020F0502020204030204" pitchFamily="34" charset="0"/>
            </a:endParaRPr>
          </a:p>
        </p:txBody>
      </p:sp>
      <p:sp>
        <p:nvSpPr>
          <p:cNvPr id="34" name="TextBox 33">
            <a:extLst>
              <a:ext uri="{FF2B5EF4-FFF2-40B4-BE49-F238E27FC236}">
                <a16:creationId xmlns:a16="http://schemas.microsoft.com/office/drawing/2014/main" id="{DFB46776-0946-CC4C-966A-9EB805AA581E}"/>
              </a:ext>
            </a:extLst>
          </p:cNvPr>
          <p:cNvSpPr txBox="1"/>
          <p:nvPr/>
        </p:nvSpPr>
        <p:spPr>
          <a:xfrm>
            <a:off x="8979823" y="6338195"/>
            <a:ext cx="5360146" cy="1467518"/>
          </a:xfrm>
          <a:prstGeom prst="rect">
            <a:avLst/>
          </a:prstGeom>
          <a:noFill/>
        </p:spPr>
        <p:txBody>
          <a:bodyPr wrap="square">
            <a:spAutoFit/>
          </a:bodyPr>
          <a:lstStyle/>
          <a:p>
            <a:pPr marL="342866" indent="-342866" algn="r" defTabSz="914309" rtl="1">
              <a:lnSpc>
                <a:spcPct val="120000"/>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كيفية إجراء حلقات نقاش مركزة.</a:t>
            </a:r>
            <a:endParaRPr lang="en-GB" sz="2400" dirty="0">
              <a:solidFill>
                <a:srgbClr val="3F3F3F"/>
              </a:solidFill>
              <a:ea typeface="Calibri" panose="020F0502020204030204" pitchFamily="34" charset="0"/>
              <a:cs typeface="Calibri" panose="020F0502020204030204" pitchFamily="34" charset="0"/>
            </a:endParaRPr>
          </a:p>
          <a:p>
            <a:pPr marL="342866" indent="-342866" algn="r" defTabSz="914309" rtl="1">
              <a:lnSpc>
                <a:spcPct val="120000"/>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أسئلة المشاركة المجتمعية والمساءلة التي يجب طرحها خلال تخطيط الحلقات النقاشية المركزة</a:t>
            </a:r>
            <a:endParaRPr lang="en-GB" sz="2400" dirty="0">
              <a:solidFill>
                <a:srgbClr val="3F3F3F"/>
              </a:solidFill>
              <a:ea typeface="Calibri" panose="020F0502020204030204" pitchFamily="34" charset="0"/>
              <a:cs typeface="Calibri" panose="020F0502020204030204" pitchFamily="34" charset="0"/>
            </a:endParaRPr>
          </a:p>
        </p:txBody>
      </p:sp>
      <p:sp>
        <p:nvSpPr>
          <p:cNvPr id="37" name="TextBox 36">
            <a:extLst>
              <a:ext uri="{FF2B5EF4-FFF2-40B4-BE49-F238E27FC236}">
                <a16:creationId xmlns:a16="http://schemas.microsoft.com/office/drawing/2014/main" id="{04C97FFF-5A28-674C-BCBC-DF39FFF3C49D}"/>
              </a:ext>
            </a:extLst>
          </p:cNvPr>
          <p:cNvSpPr txBox="1"/>
          <p:nvPr/>
        </p:nvSpPr>
        <p:spPr>
          <a:xfrm>
            <a:off x="1055907" y="8304422"/>
            <a:ext cx="6216042" cy="504177"/>
          </a:xfrm>
          <a:prstGeom prst="rect">
            <a:avLst/>
          </a:prstGeom>
          <a:noFill/>
        </p:spPr>
        <p:txBody>
          <a:bodyPr wrap="square">
            <a:spAutoFit/>
          </a:bodyPr>
          <a:lstStyle/>
          <a:p>
            <a:pPr marL="342866" indent="-342866" algn="r" defTabSz="914309" rtl="1">
              <a:lnSpc>
                <a:spcPct val="120000"/>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نصائح لتنظيم وإدارة إجتماعات مجتمعية فعالة</a:t>
            </a:r>
            <a:endParaRPr lang="en-GB" sz="2400" dirty="0">
              <a:solidFill>
                <a:srgbClr val="3F3F3F"/>
              </a:solidFill>
              <a:ea typeface="Calibri" panose="020F0502020204030204" pitchFamily="34" charset="0"/>
              <a:cs typeface="Calibri" panose="020F0502020204030204" pitchFamily="34" charset="0"/>
            </a:endParaRPr>
          </a:p>
        </p:txBody>
      </p:sp>
      <p:pic>
        <p:nvPicPr>
          <p:cNvPr id="8" name="Picture 7" descr="A picture containing company name&#10;&#10;Description automatically generated">
            <a:extLst>
              <a:ext uri="{FF2B5EF4-FFF2-40B4-BE49-F238E27FC236}">
                <a16:creationId xmlns:a16="http://schemas.microsoft.com/office/drawing/2014/main" id="{DEFC2492-B5B9-D442-BF6F-427779A8E91E}"/>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22066" y="7522957"/>
            <a:ext cx="5650628" cy="888863"/>
          </a:xfrm>
          <a:prstGeom prst="rect">
            <a:avLst/>
          </a:prstGeom>
        </p:spPr>
      </p:pic>
      <p:pic>
        <p:nvPicPr>
          <p:cNvPr id="9" name="Picture 8" descr="Logo&#10;&#10;Description automatically generated">
            <a:extLst>
              <a:ext uri="{FF2B5EF4-FFF2-40B4-BE49-F238E27FC236}">
                <a16:creationId xmlns:a16="http://schemas.microsoft.com/office/drawing/2014/main" id="{515DA199-7734-354E-9E2D-0CAAD7F0EDCE}"/>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218859" y="3784318"/>
            <a:ext cx="5028425" cy="799977"/>
          </a:xfrm>
          <a:prstGeom prst="rect">
            <a:avLst/>
          </a:prstGeom>
        </p:spPr>
      </p:pic>
      <p:pic>
        <p:nvPicPr>
          <p:cNvPr id="11" name="Picture 10" descr="Logo&#10;&#10;Description automatically generated">
            <a:extLst>
              <a:ext uri="{FF2B5EF4-FFF2-40B4-BE49-F238E27FC236}">
                <a16:creationId xmlns:a16="http://schemas.microsoft.com/office/drawing/2014/main" id="{0591C6E2-2044-6648-94F1-1823EFF1512E}"/>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8235821" y="5637856"/>
            <a:ext cx="2793569" cy="761883"/>
          </a:xfrm>
          <a:prstGeom prst="rect">
            <a:avLst/>
          </a:prstGeom>
        </p:spPr>
      </p:pic>
      <p:pic>
        <p:nvPicPr>
          <p:cNvPr id="13" name="Picture 12" descr="Logo&#10;&#10;Description automatically generated">
            <a:extLst>
              <a:ext uri="{FF2B5EF4-FFF2-40B4-BE49-F238E27FC236}">
                <a16:creationId xmlns:a16="http://schemas.microsoft.com/office/drawing/2014/main" id="{25964727-4C74-E942-8D31-ACD488265A28}"/>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722065" y="3784318"/>
            <a:ext cx="3238001" cy="787278"/>
          </a:xfrm>
          <a:prstGeom prst="rect">
            <a:avLst/>
          </a:prstGeom>
        </p:spPr>
      </p:pic>
      <p:pic>
        <p:nvPicPr>
          <p:cNvPr id="19" name="Picture 18">
            <a:extLst>
              <a:ext uri="{FF2B5EF4-FFF2-40B4-BE49-F238E27FC236}">
                <a16:creationId xmlns:a16="http://schemas.microsoft.com/office/drawing/2014/main" id="{C7441E81-19DF-F040-9630-C898EEA71967}"/>
              </a:ext>
            </a:extLst>
          </p:cNvPr>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8235821" y="7879038"/>
            <a:ext cx="7288676" cy="850769"/>
          </a:xfrm>
          <a:prstGeom prst="rect">
            <a:avLst/>
          </a:prstGeom>
        </p:spPr>
      </p:pic>
      <p:sp>
        <p:nvSpPr>
          <p:cNvPr id="20" name="TextBox 19">
            <a:extLst>
              <a:ext uri="{FF2B5EF4-FFF2-40B4-BE49-F238E27FC236}">
                <a16:creationId xmlns:a16="http://schemas.microsoft.com/office/drawing/2014/main" id="{D48F8F78-9FD8-8F40-97B6-0FDCF8E885F9}"/>
              </a:ext>
            </a:extLst>
          </p:cNvPr>
          <p:cNvSpPr txBox="1"/>
          <p:nvPr/>
        </p:nvSpPr>
        <p:spPr>
          <a:xfrm>
            <a:off x="8981743" y="8589516"/>
            <a:ext cx="7380827" cy="947375"/>
          </a:xfrm>
          <a:prstGeom prst="rect">
            <a:avLst/>
          </a:prstGeom>
          <a:noFill/>
        </p:spPr>
        <p:txBody>
          <a:bodyPr wrap="square">
            <a:spAutoFit/>
          </a:bodyPr>
          <a:lstStyle/>
          <a:p>
            <a:pPr marL="342866" indent="-342866" algn="r" defTabSz="914309" rtl="1">
              <a:lnSpc>
                <a:spcPct val="120000"/>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إرشادات خاصة بالقطاعات بشأن كيفية دمج إجراءات المشاركة المجتمعية والمساءلة الأساسية في حالات الطوارئ.</a:t>
            </a:r>
            <a:endParaRPr lang="en-GB" sz="2400" dirty="0">
              <a:solidFill>
                <a:srgbClr val="3F3F3F"/>
              </a:solidFill>
              <a:ea typeface="Calibri" panose="020F0502020204030204" pitchFamily="34" charset="0"/>
              <a:cs typeface="Calibri" panose="020F0502020204030204" pitchFamily="34" charset="0"/>
            </a:endParaRPr>
          </a:p>
        </p:txBody>
      </p:sp>
      <p:sp>
        <p:nvSpPr>
          <p:cNvPr id="2" name="TextBox 1">
            <a:extLst>
              <a:ext uri="{FF2B5EF4-FFF2-40B4-BE49-F238E27FC236}">
                <a16:creationId xmlns:a16="http://schemas.microsoft.com/office/drawing/2014/main" id="{D802FC03-F2D0-0AA7-0001-5F2513A1E6BD}"/>
              </a:ext>
            </a:extLst>
          </p:cNvPr>
          <p:cNvSpPr txBox="1"/>
          <p:nvPr/>
        </p:nvSpPr>
        <p:spPr>
          <a:xfrm>
            <a:off x="1472215" y="3909076"/>
            <a:ext cx="5799733" cy="461665"/>
          </a:xfrm>
          <a:prstGeom prst="rect">
            <a:avLst/>
          </a:prstGeom>
          <a:solidFill>
            <a:schemeClr val="bg2"/>
          </a:solidFill>
        </p:spPr>
        <p:txBody>
          <a:bodyPr wrap="square" rtlCol="0">
            <a:spAutoFit/>
          </a:bodyPr>
          <a:lstStyle/>
          <a:p>
            <a:pPr algn="r" rtl="1"/>
            <a:r>
              <a:rPr lang="ar-JO" sz="2400" b="1" dirty="0">
                <a:solidFill>
                  <a:schemeClr val="accent1">
                    <a:lumMod val="90000"/>
                    <a:lumOff val="10000"/>
                  </a:schemeClr>
                </a:solidFill>
                <a:effectLst/>
                <a:ea typeface="Calibri" panose="020F0502020204030204" pitchFamily="34" charset="0"/>
                <a:cs typeface="Calibri" panose="020F0502020204030204" pitchFamily="34" charset="0"/>
              </a:rPr>
              <a:t>مجموعة أدوات التغذية الراجعة </a:t>
            </a:r>
            <a:endParaRPr lang="en-US" sz="2400" b="1" dirty="0">
              <a:solidFill>
                <a:schemeClr val="accent1">
                  <a:lumMod val="90000"/>
                  <a:lumOff val="10000"/>
                </a:schemeClr>
              </a:solidFill>
              <a:ea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FB66A32A-8245-0EA9-9F09-A5ADA2D7AB5E}"/>
              </a:ext>
            </a:extLst>
          </p:cNvPr>
          <p:cNvSpPr txBox="1"/>
          <p:nvPr/>
        </p:nvSpPr>
        <p:spPr>
          <a:xfrm>
            <a:off x="1423271" y="7736555"/>
            <a:ext cx="5619385" cy="461665"/>
          </a:xfrm>
          <a:prstGeom prst="rect">
            <a:avLst/>
          </a:prstGeom>
          <a:solidFill>
            <a:schemeClr val="bg2"/>
          </a:solidFill>
        </p:spPr>
        <p:txBody>
          <a:bodyPr wrap="square" rtlCol="0">
            <a:spAutoFit/>
          </a:bodyPr>
          <a:lstStyle/>
          <a:p>
            <a:pPr algn="r" rtl="1"/>
            <a:r>
              <a:rPr lang="ar-JO" sz="2400" b="1" dirty="0">
                <a:solidFill>
                  <a:schemeClr val="accent1">
                    <a:lumMod val="90000"/>
                    <a:lumOff val="10000"/>
                  </a:schemeClr>
                </a:solidFill>
                <a:effectLst/>
                <a:ea typeface="Calibri" panose="020F0502020204030204" pitchFamily="34" charset="0"/>
                <a:cs typeface="Calibri" panose="020F0502020204030204" pitchFamily="34" charset="0"/>
              </a:rPr>
              <a:t>اللقاءات المجتمعية</a:t>
            </a:r>
            <a:endParaRPr lang="en-US" sz="2400" b="1" dirty="0">
              <a:solidFill>
                <a:schemeClr val="accent1">
                  <a:lumMod val="90000"/>
                  <a:lumOff val="10000"/>
                </a:schemeClr>
              </a:solidFill>
              <a:ea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09210E67-ED88-DE52-B091-0E0416321ACF}"/>
              </a:ext>
            </a:extLst>
          </p:cNvPr>
          <p:cNvSpPr txBox="1"/>
          <p:nvPr/>
        </p:nvSpPr>
        <p:spPr>
          <a:xfrm>
            <a:off x="8979823" y="3954532"/>
            <a:ext cx="5313808" cy="461665"/>
          </a:xfrm>
          <a:prstGeom prst="rect">
            <a:avLst/>
          </a:prstGeom>
          <a:solidFill>
            <a:schemeClr val="bg2"/>
          </a:solidFill>
        </p:spPr>
        <p:txBody>
          <a:bodyPr wrap="square" rtlCol="0">
            <a:spAutoFit/>
          </a:bodyPr>
          <a:lstStyle/>
          <a:p>
            <a:pPr algn="r" rtl="1"/>
            <a:r>
              <a:rPr lang="ar-JO" sz="2400" b="1" dirty="0">
                <a:solidFill>
                  <a:schemeClr val="accent1">
                    <a:lumMod val="90000"/>
                    <a:lumOff val="10000"/>
                  </a:schemeClr>
                </a:solidFill>
                <a:effectLst/>
                <a:ea typeface="Calibri" panose="020F0502020204030204" pitchFamily="34" charset="0"/>
                <a:cs typeface="Calibri" panose="020F0502020204030204" pitchFamily="34" charset="0"/>
              </a:rPr>
              <a:t>إرشادات استراتيجية الخروج </a:t>
            </a:r>
            <a:endParaRPr lang="en-US" sz="2400" b="1" dirty="0">
              <a:solidFill>
                <a:schemeClr val="accent1">
                  <a:lumMod val="90000"/>
                  <a:lumOff val="10000"/>
                </a:schemeClr>
              </a:solidFill>
              <a:ea typeface="Calibri" panose="020F0502020204030204" pitchFamily="34" charset="0"/>
              <a:cs typeface="Calibri" panose="020F0502020204030204" pitchFamily="34" charset="0"/>
            </a:endParaRPr>
          </a:p>
        </p:txBody>
      </p:sp>
      <p:sp>
        <p:nvSpPr>
          <p:cNvPr id="6" name="TextBox 5">
            <a:extLst>
              <a:ext uri="{FF2B5EF4-FFF2-40B4-BE49-F238E27FC236}">
                <a16:creationId xmlns:a16="http://schemas.microsoft.com/office/drawing/2014/main" id="{01E759DA-C802-8F0F-311A-1FED15F4460C}"/>
              </a:ext>
            </a:extLst>
          </p:cNvPr>
          <p:cNvSpPr txBox="1"/>
          <p:nvPr/>
        </p:nvSpPr>
        <p:spPr>
          <a:xfrm>
            <a:off x="8933485" y="5798893"/>
            <a:ext cx="5360146" cy="461665"/>
          </a:xfrm>
          <a:prstGeom prst="rect">
            <a:avLst/>
          </a:prstGeom>
          <a:solidFill>
            <a:schemeClr val="bg2"/>
          </a:solidFill>
        </p:spPr>
        <p:txBody>
          <a:bodyPr wrap="square" rtlCol="0">
            <a:spAutoFit/>
          </a:bodyPr>
          <a:lstStyle/>
          <a:p>
            <a:pPr algn="r" rtl="1"/>
            <a:r>
              <a:rPr lang="ar-JO" sz="2400" b="1" dirty="0">
                <a:solidFill>
                  <a:schemeClr val="accent1">
                    <a:lumMod val="90000"/>
                    <a:lumOff val="10000"/>
                  </a:schemeClr>
                </a:solidFill>
                <a:effectLst/>
                <a:ea typeface="Calibri" panose="020F0502020204030204" pitchFamily="34" charset="0"/>
                <a:cs typeface="Calibri" panose="020F0502020204030204" pitchFamily="34" charset="0"/>
              </a:rPr>
              <a:t>دليل حلقات النقاش المركزة</a:t>
            </a:r>
            <a:endParaRPr lang="en-US" sz="2400" b="1" dirty="0">
              <a:solidFill>
                <a:schemeClr val="accent1">
                  <a:lumMod val="90000"/>
                  <a:lumOff val="10000"/>
                </a:schemeClr>
              </a:solidFill>
              <a:ea typeface="Calibri" panose="020F0502020204030204" pitchFamily="34" charset="0"/>
              <a:cs typeface="Calibri" panose="020F0502020204030204" pitchFamily="34" charset="0"/>
            </a:endParaRPr>
          </a:p>
        </p:txBody>
      </p:sp>
      <p:sp>
        <p:nvSpPr>
          <p:cNvPr id="7" name="TextBox 6">
            <a:extLst>
              <a:ext uri="{FF2B5EF4-FFF2-40B4-BE49-F238E27FC236}">
                <a16:creationId xmlns:a16="http://schemas.microsoft.com/office/drawing/2014/main" id="{C2A52D54-BD1B-3DF1-38EB-A0F7DFED7267}"/>
              </a:ext>
            </a:extLst>
          </p:cNvPr>
          <p:cNvSpPr txBox="1"/>
          <p:nvPr/>
        </p:nvSpPr>
        <p:spPr>
          <a:xfrm>
            <a:off x="9107542" y="8054526"/>
            <a:ext cx="7380827" cy="461665"/>
          </a:xfrm>
          <a:prstGeom prst="rect">
            <a:avLst/>
          </a:prstGeom>
          <a:solidFill>
            <a:schemeClr val="bg2"/>
          </a:solidFill>
        </p:spPr>
        <p:txBody>
          <a:bodyPr wrap="square" rtlCol="0">
            <a:spAutoFit/>
          </a:bodyPr>
          <a:lstStyle/>
          <a:p>
            <a:pPr algn="r" rtl="1"/>
            <a:r>
              <a:rPr lang="ar-JO" sz="2400" b="1" dirty="0">
                <a:solidFill>
                  <a:schemeClr val="accent1">
                    <a:lumMod val="90000"/>
                    <a:lumOff val="10000"/>
                  </a:schemeClr>
                </a:solidFill>
                <a:effectLst/>
                <a:ea typeface="Calibri" panose="020F0502020204030204" pitchFamily="34" charset="0"/>
                <a:cs typeface="Calibri" panose="020F0502020204030204" pitchFamily="34" charset="0"/>
              </a:rPr>
              <a:t>القائمة المرجعية للمشاركة المجتمعية والمساءلة في القطاعات والأدوار</a:t>
            </a:r>
            <a:endParaRPr lang="en-US" sz="2400" b="1" dirty="0">
              <a:solidFill>
                <a:schemeClr val="accent1">
                  <a:lumMod val="90000"/>
                  <a:lumOff val="10000"/>
                </a:schemeClr>
              </a:solidFill>
              <a:ea typeface="Calibri" panose="020F0502020204030204" pitchFamily="34" charset="0"/>
              <a:cs typeface="Calibri" panose="020F0502020204030204" pitchFamily="34" charset="0"/>
            </a:endParaRPr>
          </a:p>
        </p:txBody>
      </p:sp>
      <p:sp>
        <p:nvSpPr>
          <p:cNvPr id="10" name="TextBox 9">
            <a:extLst>
              <a:ext uri="{FF2B5EF4-FFF2-40B4-BE49-F238E27FC236}">
                <a16:creationId xmlns:a16="http://schemas.microsoft.com/office/drawing/2014/main" id="{94501FE7-7940-17E2-3C2C-DA5A5AFFF64A}"/>
              </a:ext>
            </a:extLst>
          </p:cNvPr>
          <p:cNvSpPr txBox="1"/>
          <p:nvPr/>
        </p:nvSpPr>
        <p:spPr>
          <a:xfrm>
            <a:off x="0" y="9925284"/>
            <a:ext cx="461803" cy="369332"/>
          </a:xfrm>
          <a:prstGeom prst="rect">
            <a:avLst/>
          </a:prstGeom>
          <a:solidFill>
            <a:schemeClr val="bg2"/>
          </a:solidFill>
        </p:spPr>
        <p:txBody>
          <a:bodyPr wrap="square" rtlCol="0">
            <a:spAutoFit/>
          </a:bodyPr>
          <a:lstStyle/>
          <a:p>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3274937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4"/>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3" grpId="0"/>
      <p:bldP spid="34" grpId="0"/>
      <p:bldP spid="37" grpId="0"/>
      <p:bldP spid="2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77"/>
        <p:cNvGrpSpPr/>
        <p:nvPr/>
      </p:nvGrpSpPr>
      <p:grpSpPr>
        <a:xfrm>
          <a:off x="0" y="0"/>
          <a:ext cx="0" cy="0"/>
          <a:chOff x="0" y="0"/>
          <a:chExt cx="0" cy="0"/>
        </a:xfrm>
      </p:grpSpPr>
      <p:sp>
        <p:nvSpPr>
          <p:cNvPr id="378" name="Google Shape;378;p9"/>
          <p:cNvSpPr txBox="1"/>
          <p:nvPr/>
        </p:nvSpPr>
        <p:spPr>
          <a:xfrm>
            <a:off x="4900434" y="2501733"/>
            <a:ext cx="8014541" cy="6186309"/>
          </a:xfrm>
          <a:prstGeom prst="rect">
            <a:avLst/>
          </a:prstGeom>
          <a:noFill/>
          <a:ln>
            <a:noFill/>
          </a:ln>
        </p:spPr>
        <p:txBody>
          <a:bodyPr spcFirstLastPara="1" wrap="square" lIns="91425" tIns="45700" rIns="91425" bIns="45700" anchor="t" anchorCtr="0">
            <a:spAutoFit/>
          </a:bodyPr>
          <a:lstStyle/>
          <a:p>
            <a:pPr marL="857250" marR="0" lvl="0" indent="-857250" algn="r" rtl="1">
              <a:spcBef>
                <a:spcPts val="0"/>
              </a:spcBef>
              <a:spcAft>
                <a:spcPts val="0"/>
              </a:spcAft>
              <a:buClr>
                <a:schemeClr val="lt1"/>
              </a:buClr>
              <a:buSzPts val="3200"/>
              <a:buFont typeface="Arial"/>
              <a:buChar char="•"/>
            </a:pPr>
            <a:r>
              <a:rPr lang="ar-JO" sz="3200" b="1" dirty="0">
                <a:solidFill>
                  <a:schemeClr val="lt1"/>
                </a:solidFill>
                <a:ea typeface="Calibri" panose="020F0502020204030204" pitchFamily="34" charset="0"/>
                <a:cs typeface="Calibri" panose="020F0502020204030204" pitchFamily="34" charset="0"/>
                <a:sym typeface="Open Sans"/>
              </a:rPr>
              <a:t>الاستماع للآخرين </a:t>
            </a:r>
            <a:endParaRPr sz="3200" b="1" dirty="0">
              <a:solidFill>
                <a:schemeClr val="lt1"/>
              </a:solidFill>
              <a:ea typeface="Calibri" panose="020F0502020204030204" pitchFamily="34" charset="0"/>
              <a:cs typeface="Calibri" panose="020F0502020204030204" pitchFamily="34" charset="0"/>
              <a:sym typeface="Open Sans"/>
            </a:endParaRPr>
          </a:p>
          <a:p>
            <a:pPr marL="857250" marR="0" lvl="0" indent="-857250" algn="r" rtl="1">
              <a:spcBef>
                <a:spcPts val="2400"/>
              </a:spcBef>
              <a:spcAft>
                <a:spcPts val="0"/>
              </a:spcAft>
              <a:buClr>
                <a:schemeClr val="lt1"/>
              </a:buClr>
              <a:buSzPts val="3200"/>
              <a:buFont typeface="Arial"/>
              <a:buChar char="•"/>
            </a:pPr>
            <a:r>
              <a:rPr lang="ar-JO" sz="3200" b="1" dirty="0">
                <a:solidFill>
                  <a:schemeClr val="lt1"/>
                </a:solidFill>
                <a:ea typeface="Calibri" panose="020F0502020204030204" pitchFamily="34" charset="0"/>
                <a:cs typeface="Calibri" panose="020F0502020204030204" pitchFamily="34" charset="0"/>
                <a:sym typeface="Open Sans"/>
              </a:rPr>
              <a:t>احترام آراء الآخرين</a:t>
            </a:r>
            <a:endParaRPr dirty="0">
              <a:ea typeface="Calibri" panose="020F0502020204030204" pitchFamily="34" charset="0"/>
              <a:cs typeface="Calibri" panose="020F0502020204030204" pitchFamily="34" charset="0"/>
            </a:endParaRPr>
          </a:p>
          <a:p>
            <a:pPr marL="857250" marR="0" lvl="0" indent="-857250" algn="r" rtl="1">
              <a:spcBef>
                <a:spcPts val="2400"/>
              </a:spcBef>
              <a:spcAft>
                <a:spcPts val="0"/>
              </a:spcAft>
              <a:buClr>
                <a:schemeClr val="lt1"/>
              </a:buClr>
              <a:buSzPts val="3200"/>
              <a:buFont typeface="Arial"/>
              <a:buChar char="•"/>
            </a:pPr>
            <a:r>
              <a:rPr lang="ar-JO" sz="3200" b="1" dirty="0">
                <a:solidFill>
                  <a:schemeClr val="lt1"/>
                </a:solidFill>
                <a:ea typeface="Calibri" panose="020F0502020204030204" pitchFamily="34" charset="0"/>
                <a:cs typeface="Calibri" panose="020F0502020204030204" pitchFamily="34" charset="0"/>
                <a:sym typeface="Open Sans"/>
              </a:rPr>
              <a:t>المشاركة الفعالة</a:t>
            </a:r>
            <a:endParaRPr dirty="0">
              <a:ea typeface="Calibri" panose="020F0502020204030204" pitchFamily="34" charset="0"/>
              <a:cs typeface="Calibri" panose="020F0502020204030204" pitchFamily="34" charset="0"/>
            </a:endParaRPr>
          </a:p>
          <a:p>
            <a:pPr marL="857250" marR="0" lvl="0" indent="-857250" algn="r" rtl="1">
              <a:spcBef>
                <a:spcPts val="2400"/>
              </a:spcBef>
              <a:spcAft>
                <a:spcPts val="0"/>
              </a:spcAft>
              <a:buClr>
                <a:schemeClr val="lt1"/>
              </a:buClr>
              <a:buSzPts val="3200"/>
              <a:buFont typeface="Arial"/>
              <a:buChar char="•"/>
            </a:pPr>
            <a:r>
              <a:rPr lang="ar-JO" sz="3200" b="1" dirty="0">
                <a:solidFill>
                  <a:schemeClr val="lt1"/>
                </a:solidFill>
                <a:ea typeface="Calibri" panose="020F0502020204030204" pitchFamily="34" charset="0"/>
                <a:cs typeface="Calibri" panose="020F0502020204030204" pitchFamily="34" charset="0"/>
                <a:sym typeface="Open Sans"/>
              </a:rPr>
              <a:t>إغلاق الهاتف</a:t>
            </a:r>
            <a:endParaRPr dirty="0">
              <a:ea typeface="Calibri" panose="020F0502020204030204" pitchFamily="34" charset="0"/>
              <a:cs typeface="Calibri" panose="020F0502020204030204" pitchFamily="34" charset="0"/>
            </a:endParaRPr>
          </a:p>
          <a:p>
            <a:pPr marL="857250" marR="0" lvl="0" indent="-857250" algn="r" rtl="1">
              <a:spcBef>
                <a:spcPts val="2400"/>
              </a:spcBef>
              <a:spcAft>
                <a:spcPts val="0"/>
              </a:spcAft>
              <a:buClr>
                <a:schemeClr val="lt1"/>
              </a:buClr>
              <a:buSzPts val="3200"/>
              <a:buFont typeface="Arial"/>
              <a:buChar char="•"/>
            </a:pPr>
            <a:r>
              <a:rPr lang="ar-JO" sz="3200" b="1" dirty="0">
                <a:solidFill>
                  <a:schemeClr val="lt1"/>
                </a:solidFill>
                <a:ea typeface="Calibri" panose="020F0502020204030204" pitchFamily="34" charset="0"/>
                <a:cs typeface="Calibri" panose="020F0502020204030204" pitchFamily="34" charset="0"/>
                <a:sym typeface="Open Sans"/>
              </a:rPr>
              <a:t>البقاء في الغرفة</a:t>
            </a:r>
            <a:endParaRPr dirty="0">
              <a:ea typeface="Calibri" panose="020F0502020204030204" pitchFamily="34" charset="0"/>
              <a:cs typeface="Calibri" panose="020F0502020204030204" pitchFamily="34" charset="0"/>
            </a:endParaRPr>
          </a:p>
          <a:p>
            <a:pPr marL="857250" marR="0" lvl="0" indent="-857250" algn="r" rtl="1">
              <a:spcBef>
                <a:spcPts val="2400"/>
              </a:spcBef>
              <a:spcAft>
                <a:spcPts val="0"/>
              </a:spcAft>
              <a:buClr>
                <a:schemeClr val="lt1"/>
              </a:buClr>
              <a:buSzPts val="3200"/>
              <a:buFont typeface="Arial"/>
              <a:buChar char="•"/>
            </a:pPr>
            <a:r>
              <a:rPr lang="ar-JO" sz="3200" b="1" dirty="0">
                <a:solidFill>
                  <a:schemeClr val="lt1"/>
                </a:solidFill>
                <a:ea typeface="Calibri" panose="020F0502020204030204" pitchFamily="34" charset="0"/>
                <a:cs typeface="Calibri" panose="020F0502020204030204" pitchFamily="34" charset="0"/>
                <a:sym typeface="Open Sans"/>
              </a:rPr>
              <a:t>إدارة الوقت بشكل جيد</a:t>
            </a:r>
            <a:endParaRPr dirty="0">
              <a:ea typeface="Calibri" panose="020F0502020204030204" pitchFamily="34" charset="0"/>
              <a:cs typeface="Calibri" panose="020F0502020204030204" pitchFamily="34" charset="0"/>
            </a:endParaRPr>
          </a:p>
          <a:p>
            <a:pPr marL="857250" marR="0" lvl="0" indent="-857250" algn="r" rtl="1">
              <a:spcBef>
                <a:spcPts val="2400"/>
              </a:spcBef>
              <a:spcAft>
                <a:spcPts val="0"/>
              </a:spcAft>
              <a:buClr>
                <a:schemeClr val="lt1"/>
              </a:buClr>
              <a:buSzPts val="3200"/>
              <a:buFont typeface="Arial"/>
              <a:buChar char="•"/>
            </a:pPr>
            <a:r>
              <a:rPr lang="ar-JO" sz="3200" b="1" dirty="0">
                <a:solidFill>
                  <a:schemeClr val="lt1"/>
                </a:solidFill>
                <a:ea typeface="Calibri" panose="020F0502020204030204" pitchFamily="34" charset="0"/>
                <a:cs typeface="Calibri" panose="020F0502020204030204" pitchFamily="34" charset="0"/>
                <a:sym typeface="Open Sans"/>
              </a:rPr>
              <a:t>إغلاق الحواسب المحمولة</a:t>
            </a:r>
            <a:endParaRPr dirty="0">
              <a:ea typeface="Calibri" panose="020F0502020204030204" pitchFamily="34" charset="0"/>
              <a:cs typeface="Calibri" panose="020F0502020204030204" pitchFamily="34" charset="0"/>
            </a:endParaRPr>
          </a:p>
          <a:p>
            <a:pPr marL="857250" marR="0" lvl="0" indent="-857250" algn="r" rtl="1">
              <a:spcBef>
                <a:spcPts val="2400"/>
              </a:spcBef>
              <a:spcAft>
                <a:spcPts val="0"/>
              </a:spcAft>
              <a:buClr>
                <a:schemeClr val="lt1"/>
              </a:buClr>
              <a:buSzPts val="3200"/>
              <a:buFont typeface="Arial"/>
              <a:buChar char="•"/>
            </a:pPr>
            <a:r>
              <a:rPr lang="ar-JO" sz="3200" b="1" dirty="0">
                <a:solidFill>
                  <a:schemeClr val="lt1"/>
                </a:solidFill>
                <a:ea typeface="Calibri" panose="020F0502020204030204" pitchFamily="34" charset="0"/>
                <a:cs typeface="Calibri" panose="020F0502020204030204" pitchFamily="34" charset="0"/>
                <a:sym typeface="Open Sans"/>
              </a:rPr>
              <a:t>هل يوجد قواعد أُخرى؟</a:t>
            </a:r>
            <a:endParaRPr dirty="0">
              <a:ea typeface="Calibri" panose="020F0502020204030204" pitchFamily="34" charset="0"/>
              <a:cs typeface="Calibri" panose="020F0502020204030204" pitchFamily="34" charset="0"/>
            </a:endParaRPr>
          </a:p>
        </p:txBody>
      </p:sp>
      <p:pic>
        <p:nvPicPr>
          <p:cNvPr id="379" name="Google Shape;379;p9" descr="Logo&#10;&#10;Description automatically generated"/>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777158" y="2758698"/>
            <a:ext cx="4595869" cy="5672380"/>
          </a:xfrm>
          <a:prstGeom prst="rect">
            <a:avLst/>
          </a:prstGeom>
          <a:noFill/>
          <a:ln>
            <a:noFill/>
          </a:ln>
        </p:spPr>
      </p:pic>
      <p:sp>
        <p:nvSpPr>
          <p:cNvPr id="380" name="Google Shape;380;p9"/>
          <p:cNvSpPr txBox="1"/>
          <p:nvPr/>
        </p:nvSpPr>
        <p:spPr>
          <a:xfrm>
            <a:off x="777158" y="951755"/>
            <a:ext cx="11605467" cy="923289"/>
          </a:xfrm>
          <a:prstGeom prst="rect">
            <a:avLst/>
          </a:prstGeom>
          <a:noFill/>
          <a:ln>
            <a:noFill/>
          </a:ln>
        </p:spPr>
        <p:txBody>
          <a:bodyPr spcFirstLastPara="1" wrap="square" lIns="91425" tIns="45700" rIns="91425" bIns="45700" anchor="t" anchorCtr="0">
            <a:spAutoFit/>
          </a:bodyPr>
          <a:lstStyle/>
          <a:p>
            <a:pPr marL="0" marR="0" lvl="0" indent="0" algn="r" rtl="1">
              <a:spcBef>
                <a:spcPts val="0"/>
              </a:spcBef>
              <a:spcAft>
                <a:spcPts val="0"/>
              </a:spcAft>
              <a:buNone/>
            </a:pPr>
            <a:r>
              <a:rPr lang="ar-JO" sz="5400" b="1" dirty="0">
                <a:solidFill>
                  <a:srgbClr val="F5333F"/>
                </a:solidFill>
                <a:ea typeface="Calibri" panose="020F0502020204030204" pitchFamily="34" charset="0"/>
                <a:cs typeface="Calibri" panose="020F0502020204030204" pitchFamily="34" charset="0"/>
                <a:sym typeface="Montserrat"/>
              </a:rPr>
              <a:t>القواعد الأساسية</a:t>
            </a:r>
            <a:endParaRPr sz="2000" dirty="0">
              <a:solidFill>
                <a:schemeClr val="dk1"/>
              </a:solidFill>
              <a:ea typeface="Calibri" panose="020F0502020204030204" pitchFamily="34" charset="0"/>
              <a:cs typeface="Calibri" panose="020F0502020204030204" pitchFamily="34" charset="0"/>
              <a:sym typeface="Montserrat"/>
            </a:endParaRPr>
          </a:p>
        </p:txBody>
      </p:sp>
      <p:sp>
        <p:nvSpPr>
          <p:cNvPr id="2" name="TextBox 1">
            <a:extLst>
              <a:ext uri="{FF2B5EF4-FFF2-40B4-BE49-F238E27FC236}">
                <a16:creationId xmlns:a16="http://schemas.microsoft.com/office/drawing/2014/main" id="{1651AA72-016D-D377-BA11-74E77FB7A723}"/>
              </a:ext>
            </a:extLst>
          </p:cNvPr>
          <p:cNvSpPr txBox="1"/>
          <p:nvPr/>
        </p:nvSpPr>
        <p:spPr>
          <a:xfrm>
            <a:off x="0" y="9919256"/>
            <a:ext cx="704850" cy="369332"/>
          </a:xfrm>
          <a:prstGeom prst="rect">
            <a:avLst/>
          </a:prstGeom>
          <a:solidFill>
            <a:schemeClr val="bg2"/>
          </a:solidFill>
        </p:spPr>
        <p:txBody>
          <a:bodyPr wrap="square" rtlCol="0">
            <a:spAutoFit/>
          </a:bodyPr>
          <a:lstStyle/>
          <a:p>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24FAA49-63C8-B245-A8A6-06F839A4B1B5}"/>
              </a:ext>
            </a:extLst>
          </p:cNvPr>
          <p:cNvSpPr txBox="1"/>
          <p:nvPr/>
        </p:nvSpPr>
        <p:spPr>
          <a:xfrm>
            <a:off x="2531085" y="2380814"/>
            <a:ext cx="13225829" cy="4994124"/>
          </a:xfrm>
          <a:prstGeom prst="rect">
            <a:avLst/>
          </a:prstGeom>
          <a:noFill/>
        </p:spPr>
        <p:txBody>
          <a:bodyPr wrap="square" rtlCol="0">
            <a:spAutoFit/>
          </a:bodyPr>
          <a:lstStyle/>
          <a:p>
            <a:pPr algn="ctr" defTabSz="914309">
              <a:lnSpc>
                <a:spcPct val="80000"/>
              </a:lnSpc>
            </a:pPr>
            <a:r>
              <a:rPr lang="ar-JO" sz="8799" b="1" dirty="0">
                <a:solidFill>
                  <a:srgbClr val="F5333F"/>
                </a:solidFill>
                <a:latin typeface="Montserrat" pitchFamily="2" charset="77"/>
                <a:ea typeface="Roboto Black" panose="02000000000000000000" pitchFamily="2" charset="0"/>
                <a:cs typeface="Open Sans Light" panose="020B0306030504020204" pitchFamily="34" charset="0"/>
              </a:rPr>
              <a:t>الإجراء الأساسي رقم 5</a:t>
            </a:r>
            <a:endParaRPr lang="en-US" sz="8799" b="1" dirty="0">
              <a:solidFill>
                <a:srgbClr val="F5333F"/>
              </a:solidFill>
              <a:latin typeface="Montserrat" pitchFamily="2" charset="77"/>
              <a:ea typeface="Roboto Black" panose="02000000000000000000" pitchFamily="2" charset="0"/>
              <a:cs typeface="Open Sans Light" panose="020B0306030504020204" pitchFamily="34" charset="0"/>
            </a:endParaRPr>
          </a:p>
          <a:p>
            <a:pPr algn="ctr" defTabSz="914309">
              <a:lnSpc>
                <a:spcPct val="80000"/>
              </a:lnSpc>
            </a:pPr>
            <a:endParaRPr lang="ru-RU" sz="4400" dirty="0">
              <a:solidFill>
                <a:srgbClr val="F5333F"/>
              </a:solidFill>
              <a:latin typeface="Roboto Black" panose="02000000000000000000" pitchFamily="2" charset="0"/>
              <a:ea typeface="Roboto Black" panose="02000000000000000000" pitchFamily="2" charset="0"/>
              <a:cs typeface="Open Sans Light" panose="020B0306030504020204" pitchFamily="34" charset="0"/>
            </a:endParaRPr>
          </a:p>
          <a:p>
            <a:pPr algn="ctr" defTabSz="914309">
              <a:lnSpc>
                <a:spcPct val="80000"/>
              </a:lnSpc>
            </a:pPr>
            <a:r>
              <a:rPr lang="ar-JO" sz="8799" dirty="0">
                <a:solidFill>
                  <a:srgbClr val="FFFFFF"/>
                </a:solidFill>
                <a:ea typeface="Calibri" panose="020F0502020204030204" pitchFamily="34" charset="0"/>
                <a:cs typeface="Calibri" panose="020F0502020204030204" pitchFamily="34" charset="0"/>
              </a:rPr>
              <a:t>مناقشة معايير الإختيار وعمليات التوزيع مع المجتمعات  والإتفاق عليها</a:t>
            </a:r>
            <a:endParaRPr lang="en-US" sz="8799" dirty="0">
              <a:solidFill>
                <a:srgbClr val="FFFFFF"/>
              </a:solidFill>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33714205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B6CEBD8-5847-814A-A033-C231A21270AC}"/>
              </a:ext>
            </a:extLst>
          </p:cNvPr>
          <p:cNvSpPr txBox="1"/>
          <p:nvPr/>
        </p:nvSpPr>
        <p:spPr>
          <a:xfrm>
            <a:off x="549435" y="567039"/>
            <a:ext cx="13225559" cy="1446550"/>
          </a:xfrm>
          <a:prstGeom prst="rect">
            <a:avLst/>
          </a:prstGeom>
          <a:noFill/>
        </p:spPr>
        <p:txBody>
          <a:bodyPr wrap="square" rtlCol="0">
            <a:spAutoFit/>
          </a:bodyPr>
          <a:lstStyle/>
          <a:p>
            <a:pPr algn="just" rtl="1">
              <a:spcAft>
                <a:spcPts val="300"/>
              </a:spcAft>
            </a:pPr>
            <a:r>
              <a:rPr lang="ar-JO" sz="4400" b="1" dirty="0">
                <a:solidFill>
                  <a:schemeClr val="tx2"/>
                </a:solidFill>
                <a:ea typeface="Calibri" panose="020F0502020204030204" pitchFamily="34" charset="0"/>
                <a:cs typeface="Calibri" panose="020F0502020204030204" pitchFamily="34" charset="0"/>
              </a:rPr>
              <a:t>الإجراء رقم 5: </a:t>
            </a:r>
            <a:r>
              <a:rPr lang="ar-JO" sz="4400" b="1" dirty="0">
                <a:solidFill>
                  <a:schemeClr val="accent3"/>
                </a:solidFill>
                <a:ea typeface="Calibri" panose="020F0502020204030204" pitchFamily="34" charset="0"/>
                <a:cs typeface="Calibri" panose="020F0502020204030204" pitchFamily="34" charset="0"/>
              </a:rPr>
              <a:t>مناقشة معايير الإختيار وعمليات التوزيع مع المجتمعات  والإتفاق عليها</a:t>
            </a:r>
          </a:p>
        </p:txBody>
      </p:sp>
      <p:graphicFrame>
        <p:nvGraphicFramePr>
          <p:cNvPr id="9" name="Chart 8">
            <a:extLst>
              <a:ext uri="{FF2B5EF4-FFF2-40B4-BE49-F238E27FC236}">
                <a16:creationId xmlns:a16="http://schemas.microsoft.com/office/drawing/2014/main" id="{67906ABC-3464-8C4B-8EC3-63023CFCE258}"/>
              </a:ext>
            </a:extLst>
          </p:cNvPr>
          <p:cNvGraphicFramePr>
            <a:graphicFrameLocks/>
          </p:cNvGraphicFramePr>
          <p:nvPr>
            <p:extLst>
              <p:ext uri="{D42A27DB-BD31-4B8C-83A1-F6EECF244321}">
                <p14:modId xmlns:p14="http://schemas.microsoft.com/office/powerpoint/2010/main" val="2843638113"/>
              </p:ext>
            </p:extLst>
          </p:nvPr>
        </p:nvGraphicFramePr>
        <p:xfrm>
          <a:off x="549435" y="3750892"/>
          <a:ext cx="15028022" cy="6325496"/>
        </p:xfrm>
        <a:graphic>
          <a:graphicData uri="http://schemas.openxmlformats.org/drawingml/2006/chart">
            <c:chart xmlns:c="http://schemas.openxmlformats.org/drawingml/2006/chart" xmlns:r="http://schemas.openxmlformats.org/officeDocument/2006/relationships" r:id="rId3"/>
          </a:graphicData>
        </a:graphic>
      </p:graphicFrame>
      <p:sp>
        <p:nvSpPr>
          <p:cNvPr id="10" name="TextBox 9">
            <a:extLst>
              <a:ext uri="{FF2B5EF4-FFF2-40B4-BE49-F238E27FC236}">
                <a16:creationId xmlns:a16="http://schemas.microsoft.com/office/drawing/2014/main" id="{E25F4058-AB5F-AB4C-9B73-F26F223C3108}"/>
              </a:ext>
            </a:extLst>
          </p:cNvPr>
          <p:cNvSpPr txBox="1"/>
          <p:nvPr/>
        </p:nvSpPr>
        <p:spPr>
          <a:xfrm>
            <a:off x="549435" y="2366715"/>
            <a:ext cx="13019081" cy="1031051"/>
          </a:xfrm>
          <a:prstGeom prst="rect">
            <a:avLst/>
          </a:prstGeom>
          <a:noFill/>
        </p:spPr>
        <p:txBody>
          <a:bodyPr wrap="square" rtlCol="0">
            <a:spAutoFit/>
          </a:bodyPr>
          <a:lstStyle>
            <a:defPPr>
              <a:defRPr lang="en-US"/>
            </a:defPPr>
            <a:lvl1pPr marL="342900" indent="-342900">
              <a:spcAft>
                <a:spcPts val="2400"/>
              </a:spcAft>
              <a:buClr>
                <a:srgbClr val="FF0000"/>
              </a:buClr>
              <a:buFont typeface="Arial" panose="020B0604020202020204" pitchFamily="34" charset="0"/>
              <a:buChar char="•"/>
              <a:defRPr sz="24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marL="0" lvl="0" indent="0" algn="r" rtl="1">
              <a:spcAft>
                <a:spcPts val="600"/>
              </a:spcAft>
              <a:buNone/>
            </a:pPr>
            <a:r>
              <a:rPr lang="ar-JO" sz="2800" b="1" dirty="0">
                <a:latin typeface="Calibri" panose="020F0502020204030204" pitchFamily="34" charset="0"/>
                <a:ea typeface="Calibri" panose="020F0502020204030204" pitchFamily="34" charset="0"/>
                <a:cs typeface="Calibri" panose="020F0502020204030204" pitchFamily="34" charset="0"/>
              </a:rPr>
              <a:t>ما مدى نجاحنا في توصيل معايير الإختيار وعمليات الإستهداف؟</a:t>
            </a:r>
          </a:p>
          <a:p>
            <a:pPr marL="0" lvl="0" indent="0" algn="r" rtl="1">
              <a:spcAft>
                <a:spcPts val="600"/>
              </a:spcAft>
              <a:buNone/>
            </a:pPr>
            <a:r>
              <a:rPr lang="ar-JO" sz="2800" dirty="0">
                <a:solidFill>
                  <a:srgbClr val="FF0000"/>
                </a:solidFill>
                <a:latin typeface="Calibri" panose="020F0502020204030204" pitchFamily="34" charset="0"/>
                <a:ea typeface="Calibri" panose="020F0502020204030204" pitchFamily="34" charset="0"/>
                <a:cs typeface="Calibri" panose="020F0502020204030204" pitchFamily="34" charset="0"/>
              </a:rPr>
              <a:t>استطلاع زوم ونقاش...</a:t>
            </a:r>
            <a:endParaRPr lang="en-GB" sz="2800" dirty="0">
              <a:solidFill>
                <a:srgbClr val="FF0000"/>
              </a:solidFill>
              <a:latin typeface="Calibri" panose="020F0502020204030204" pitchFamily="34" charset="0"/>
              <a:ea typeface="Calibri" panose="020F0502020204030204" pitchFamily="34" charset="0"/>
              <a:cs typeface="Calibri" panose="020F0502020204030204" pitchFamily="34" charset="0"/>
            </a:endParaRPr>
          </a:p>
        </p:txBody>
      </p:sp>
      <p:sp>
        <p:nvSpPr>
          <p:cNvPr id="11" name="TextBox 10">
            <a:extLst>
              <a:ext uri="{FF2B5EF4-FFF2-40B4-BE49-F238E27FC236}">
                <a16:creationId xmlns:a16="http://schemas.microsoft.com/office/drawing/2014/main" id="{865C1C75-705C-104A-8518-7093AC280DA6}"/>
              </a:ext>
            </a:extLst>
          </p:cNvPr>
          <p:cNvSpPr txBox="1"/>
          <p:nvPr/>
        </p:nvSpPr>
        <p:spPr>
          <a:xfrm>
            <a:off x="15898586" y="8599060"/>
            <a:ext cx="2171700" cy="1200329"/>
          </a:xfrm>
          <a:prstGeom prst="rect">
            <a:avLst/>
          </a:prstGeom>
          <a:solidFill>
            <a:schemeClr val="bg2"/>
          </a:solidFill>
        </p:spPr>
        <p:txBody>
          <a:bodyPr wrap="square" rtlCol="0">
            <a:spAutoFit/>
          </a:bodyPr>
          <a:lstStyle/>
          <a:p>
            <a:pPr algn="just" rtl="1"/>
            <a:r>
              <a:rPr lang="ar-JO" i="1" dirty="0">
                <a:latin typeface="Open Sans" panose="020B0606030504020204" pitchFamily="34" charset="0"/>
                <a:ea typeface="Open Sans" panose="020B0606030504020204" pitchFamily="34" charset="0"/>
                <a:cs typeface="Open Sans" panose="020B0606030504020204" pitchFamily="34" charset="0"/>
              </a:rPr>
              <a:t>تم اقتباس هذه البيانات من مقياس النقد الخاص بجراوند تروث سليوشن وخرائط رحلة المستخدم.</a:t>
            </a:r>
          </a:p>
        </p:txBody>
      </p:sp>
      <p:sp>
        <p:nvSpPr>
          <p:cNvPr id="4" name="TextBox 3">
            <a:extLst>
              <a:ext uri="{FF2B5EF4-FFF2-40B4-BE49-F238E27FC236}">
                <a16:creationId xmlns:a16="http://schemas.microsoft.com/office/drawing/2014/main" id="{7D59911E-439B-9B0E-3706-6F7931129402}"/>
              </a:ext>
            </a:extLst>
          </p:cNvPr>
          <p:cNvSpPr txBox="1"/>
          <p:nvPr/>
        </p:nvSpPr>
        <p:spPr>
          <a:xfrm>
            <a:off x="0" y="9925284"/>
            <a:ext cx="461803" cy="369332"/>
          </a:xfrm>
          <a:prstGeom prst="rect">
            <a:avLst/>
          </a:prstGeom>
          <a:solidFill>
            <a:schemeClr val="bg2"/>
          </a:solidFill>
        </p:spPr>
        <p:txBody>
          <a:bodyPr wrap="square" rtlCol="0">
            <a:spAutoFit/>
          </a:bodyPr>
          <a:lstStyle/>
          <a:p>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5890738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p:bldAsOne/>
      </p:bldGraphic>
      <p:bldP spid="11"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B6CEBD8-5847-814A-A033-C231A21270AC}"/>
              </a:ext>
            </a:extLst>
          </p:cNvPr>
          <p:cNvSpPr txBox="1"/>
          <p:nvPr/>
        </p:nvSpPr>
        <p:spPr>
          <a:xfrm>
            <a:off x="549435" y="603353"/>
            <a:ext cx="15354594" cy="1446550"/>
          </a:xfrm>
          <a:prstGeom prst="rect">
            <a:avLst/>
          </a:prstGeom>
          <a:noFill/>
        </p:spPr>
        <p:txBody>
          <a:bodyPr wrap="square" rtlCol="0">
            <a:spAutoFit/>
          </a:bodyPr>
          <a:lstStyle/>
          <a:p>
            <a:pPr lvl="0" algn="just" rtl="1">
              <a:spcAft>
                <a:spcPts val="300"/>
              </a:spcAft>
              <a:defRPr/>
            </a:pPr>
            <a:r>
              <a:rPr kumimoji="0" lang="ar-JO" sz="4400" b="1" i="0" u="none" strike="noStrike" kern="1200" cap="none" spc="0" normalizeH="0" baseline="0" noProof="0" dirty="0">
                <a:ln>
                  <a:noFill/>
                </a:ln>
                <a:solidFill>
                  <a:srgbClr val="33394B"/>
                </a:solidFill>
                <a:effectLst/>
                <a:uLnTx/>
                <a:uFillTx/>
                <a:latin typeface="Calibri" panose="020F0502020204030204" pitchFamily="34" charset="0"/>
                <a:ea typeface="Calibri" panose="020F0502020204030204" pitchFamily="34" charset="0"/>
                <a:cs typeface="Calibri" panose="020F0502020204030204" pitchFamily="34" charset="0"/>
              </a:rPr>
              <a:t>الإجراء رقم 5: </a:t>
            </a:r>
            <a:r>
              <a:rPr kumimoji="0" lang="ar-JO" sz="4400" b="1" i="0" u="none" strike="noStrike" kern="1200" cap="none" spc="0" normalizeH="0" baseline="0" noProof="0" dirty="0">
                <a:ln>
                  <a:noFill/>
                </a:ln>
                <a:solidFill>
                  <a:srgbClr val="F5333F"/>
                </a:solidFill>
                <a:effectLst/>
                <a:uLnTx/>
                <a:uFillTx/>
                <a:latin typeface="Calibri" panose="020F0502020204030204" pitchFamily="34" charset="0"/>
                <a:ea typeface="Calibri" panose="020F0502020204030204" pitchFamily="34" charset="0"/>
                <a:cs typeface="Calibri" panose="020F0502020204030204" pitchFamily="34" charset="0"/>
              </a:rPr>
              <a:t>مناقشة معايير الإختيار </a:t>
            </a:r>
            <a:r>
              <a:rPr lang="ar-JO" sz="4400" b="1" dirty="0">
                <a:solidFill>
                  <a:srgbClr val="F5333F"/>
                </a:solidFill>
                <a:ea typeface="Calibri" panose="020F0502020204030204" pitchFamily="34" charset="0"/>
                <a:cs typeface="Calibri" panose="020F0502020204030204" pitchFamily="34" charset="0"/>
              </a:rPr>
              <a:t>وعمليات التوزيع مع المجتمعات والإتفاق عليها</a:t>
            </a:r>
            <a:endParaRPr kumimoji="0" lang="ar-JO" sz="4400" b="1" i="0" u="none" strike="noStrike" kern="1200" cap="none" spc="0" normalizeH="0" baseline="0" noProof="0" dirty="0">
              <a:ln>
                <a:noFill/>
              </a:ln>
              <a:solidFill>
                <a:srgbClr val="F5333F"/>
              </a:solidFill>
              <a:effectLst/>
              <a:uLnTx/>
              <a:uFillTx/>
              <a:latin typeface="Calibri" panose="020F0502020204030204" pitchFamily="34" charset="0"/>
              <a:ea typeface="Calibri" panose="020F0502020204030204" pitchFamily="34" charset="0"/>
              <a:cs typeface="Calibri" panose="020F0502020204030204" pitchFamily="34" charset="0"/>
            </a:endParaRPr>
          </a:p>
        </p:txBody>
      </p:sp>
      <p:pic>
        <p:nvPicPr>
          <p:cNvPr id="4" name="Picture Placeholder 3">
            <a:extLst>
              <a:ext uri="{FF2B5EF4-FFF2-40B4-BE49-F238E27FC236}">
                <a16:creationId xmlns:a16="http://schemas.microsoft.com/office/drawing/2014/main" id="{A59711EE-7BBB-F249-94CE-72C3137DEFF3}"/>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p:blipFill>
        <p:spPr>
          <a:xfrm>
            <a:off x="9820436" y="1648633"/>
            <a:ext cx="8467564" cy="8639955"/>
          </a:xfrm>
        </p:spPr>
      </p:pic>
      <p:sp>
        <p:nvSpPr>
          <p:cNvPr id="6" name="TextBox 5">
            <a:extLst>
              <a:ext uri="{FF2B5EF4-FFF2-40B4-BE49-F238E27FC236}">
                <a16:creationId xmlns:a16="http://schemas.microsoft.com/office/drawing/2014/main" id="{C6D54F3C-4EE1-5B44-83C9-3C6582B5DF88}"/>
              </a:ext>
            </a:extLst>
          </p:cNvPr>
          <p:cNvSpPr txBox="1"/>
          <p:nvPr/>
        </p:nvSpPr>
        <p:spPr>
          <a:xfrm>
            <a:off x="549435" y="2783122"/>
            <a:ext cx="8594565" cy="5632311"/>
          </a:xfrm>
          <a:prstGeom prst="rect">
            <a:avLst/>
          </a:prstGeom>
          <a:noFill/>
        </p:spPr>
        <p:txBody>
          <a:bodyPr wrap="square" rtlCol="0">
            <a:spAutoFit/>
          </a:bodyPr>
          <a:lstStyle>
            <a:defPPr>
              <a:defRPr lang="en-US"/>
            </a:defPPr>
            <a:lvl1pPr marL="342900" indent="-342900">
              <a:spcAft>
                <a:spcPts val="2400"/>
              </a:spcAft>
              <a:buClr>
                <a:srgbClr val="FF0000"/>
              </a:buClr>
              <a:buFont typeface="Arial" panose="020B0604020202020204" pitchFamily="34" charset="0"/>
              <a:buChar char="•"/>
              <a:defRPr sz="24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marL="0" lvl="0" indent="0" algn="r" rtl="1">
              <a:spcAft>
                <a:spcPts val="1800"/>
              </a:spcAft>
              <a:buNone/>
            </a:pPr>
            <a:r>
              <a:rPr lang="ar-JO" b="1" dirty="0">
                <a:solidFill>
                  <a:schemeClr val="accent3"/>
                </a:solidFill>
                <a:latin typeface="Calibri" panose="020F0502020204030204" pitchFamily="34" charset="0"/>
                <a:ea typeface="Calibri" panose="020F0502020204030204" pitchFamily="34" charset="0"/>
                <a:cs typeface="Calibri" panose="020F0502020204030204" pitchFamily="34" charset="0"/>
              </a:rPr>
              <a:t>الأساس:</a:t>
            </a:r>
            <a:endParaRPr lang="en-GB" b="1" dirty="0">
              <a:solidFill>
                <a:schemeClr val="accent3"/>
              </a:solidFill>
              <a:latin typeface="Calibri" panose="020F0502020204030204" pitchFamily="34" charset="0"/>
              <a:ea typeface="Calibri" panose="020F0502020204030204" pitchFamily="34" charset="0"/>
              <a:cs typeface="Calibri" panose="020F0502020204030204" pitchFamily="34" charset="0"/>
            </a:endParaRPr>
          </a:p>
          <a:p>
            <a:pPr lvl="0" algn="r" rtl="1">
              <a:spcAft>
                <a:spcPts val="1800"/>
              </a:spcAft>
            </a:pPr>
            <a:r>
              <a:rPr lang="ar-JO" b="1" dirty="0">
                <a:latin typeface="Calibri" panose="020F0502020204030204" pitchFamily="34" charset="0"/>
                <a:ea typeface="Calibri" panose="020F0502020204030204" pitchFamily="34" charset="0"/>
                <a:cs typeface="Calibri" panose="020F0502020204030204" pitchFamily="34" charset="0"/>
              </a:rPr>
              <a:t>شرح معايير الإختيار وعمليات الإستهداف </a:t>
            </a:r>
            <a:r>
              <a:rPr lang="ar-JO" dirty="0">
                <a:latin typeface="Calibri" panose="020F0502020204030204" pitchFamily="34" charset="0"/>
                <a:ea typeface="Calibri" panose="020F0502020204030204" pitchFamily="34" charset="0"/>
                <a:cs typeface="Calibri" panose="020F0502020204030204" pitchFamily="34" charset="0"/>
              </a:rPr>
              <a:t>بوضوح وعلى نطاق واسع للمستفيدين وغير المستفيدين</a:t>
            </a:r>
            <a:endParaRPr lang="en-GB" dirty="0">
              <a:latin typeface="Calibri" panose="020F0502020204030204" pitchFamily="34" charset="0"/>
              <a:ea typeface="Calibri" panose="020F0502020204030204" pitchFamily="34" charset="0"/>
              <a:cs typeface="Calibri" panose="020F0502020204030204" pitchFamily="34" charset="0"/>
            </a:endParaRPr>
          </a:p>
          <a:p>
            <a:pPr lvl="0" algn="r" rtl="1">
              <a:spcAft>
                <a:spcPts val="1800"/>
              </a:spcAft>
            </a:pPr>
            <a:r>
              <a:rPr lang="ar-JO" b="1" dirty="0">
                <a:latin typeface="Calibri" panose="020F0502020204030204" pitchFamily="34" charset="0"/>
                <a:ea typeface="Calibri" panose="020F0502020204030204" pitchFamily="34" charset="0"/>
                <a:cs typeface="Calibri" panose="020F0502020204030204" pitchFamily="34" charset="0"/>
              </a:rPr>
              <a:t>كن مستعدًا للإستجابة لأي سؤال </a:t>
            </a:r>
            <a:r>
              <a:rPr lang="ar-JO" dirty="0">
                <a:latin typeface="Calibri" panose="020F0502020204030204" pitchFamily="34" charset="0"/>
                <a:ea typeface="Calibri" panose="020F0502020204030204" pitchFamily="34" charset="0"/>
                <a:cs typeface="Calibri" panose="020F0502020204030204" pitchFamily="34" charset="0"/>
              </a:rPr>
              <a:t>وتوفير عملية واضحة للتحقيق في الشكاوى</a:t>
            </a:r>
            <a:endParaRPr lang="en-GB" dirty="0">
              <a:latin typeface="Calibri" panose="020F0502020204030204" pitchFamily="34" charset="0"/>
              <a:ea typeface="Calibri" panose="020F0502020204030204" pitchFamily="34" charset="0"/>
              <a:cs typeface="Calibri" panose="020F0502020204030204" pitchFamily="34" charset="0"/>
            </a:endParaRPr>
          </a:p>
          <a:p>
            <a:pPr lvl="0" algn="r" rtl="1">
              <a:spcAft>
                <a:spcPts val="1800"/>
              </a:spcAft>
            </a:pPr>
            <a:r>
              <a:rPr lang="ar-JO" b="1" dirty="0">
                <a:latin typeface="Calibri" panose="020F0502020204030204" pitchFamily="34" charset="0"/>
                <a:ea typeface="Calibri" panose="020F0502020204030204" pitchFamily="34" charset="0"/>
                <a:cs typeface="Calibri" panose="020F0502020204030204" pitchFamily="34" charset="0"/>
              </a:rPr>
              <a:t>مناقشة عمليات التوزيع – </a:t>
            </a:r>
            <a:r>
              <a:rPr lang="ar-JO" dirty="0">
                <a:latin typeface="Calibri" panose="020F0502020204030204" pitchFamily="34" charset="0"/>
                <a:ea typeface="Calibri" panose="020F0502020204030204" pitchFamily="34" charset="0"/>
                <a:cs typeface="Calibri" panose="020F0502020204030204" pitchFamily="34" charset="0"/>
              </a:rPr>
              <a:t>الأيام والأوقات والإسأليب</a:t>
            </a:r>
            <a:endParaRPr lang="en-GB" dirty="0">
              <a:latin typeface="Calibri" panose="020F0502020204030204" pitchFamily="34" charset="0"/>
              <a:ea typeface="Calibri" panose="020F0502020204030204" pitchFamily="34" charset="0"/>
              <a:cs typeface="Calibri" panose="020F0502020204030204" pitchFamily="34" charset="0"/>
            </a:endParaRPr>
          </a:p>
          <a:p>
            <a:pPr lvl="0" algn="r" rtl="1">
              <a:spcAft>
                <a:spcPts val="1800"/>
              </a:spcAft>
            </a:pPr>
            <a:endParaRPr lang="en-GB" dirty="0">
              <a:latin typeface="Calibri" panose="020F0502020204030204" pitchFamily="34" charset="0"/>
              <a:ea typeface="Calibri" panose="020F0502020204030204" pitchFamily="34" charset="0"/>
              <a:cs typeface="Calibri" panose="020F0502020204030204" pitchFamily="34" charset="0"/>
            </a:endParaRPr>
          </a:p>
          <a:p>
            <a:pPr marL="0" lvl="0" indent="0" algn="r" rtl="1">
              <a:spcAft>
                <a:spcPts val="1800"/>
              </a:spcAft>
              <a:buNone/>
            </a:pPr>
            <a:r>
              <a:rPr lang="ar-JO" b="1" dirty="0">
                <a:latin typeface="Calibri" panose="020F0502020204030204" pitchFamily="34" charset="0"/>
                <a:ea typeface="Calibri" panose="020F0502020204030204" pitchFamily="34" charset="0"/>
                <a:cs typeface="Calibri" panose="020F0502020204030204" pitchFamily="34" charset="0"/>
              </a:rPr>
              <a:t>المتقدم</a:t>
            </a:r>
            <a:endParaRPr lang="en-GB" b="1" dirty="0">
              <a:latin typeface="Calibri" panose="020F0502020204030204" pitchFamily="34" charset="0"/>
              <a:ea typeface="Calibri" panose="020F0502020204030204" pitchFamily="34" charset="0"/>
              <a:cs typeface="Calibri" panose="020F0502020204030204" pitchFamily="34" charset="0"/>
            </a:endParaRPr>
          </a:p>
          <a:p>
            <a:pPr algn="r" rtl="1">
              <a:spcAft>
                <a:spcPts val="1800"/>
              </a:spcAft>
            </a:pPr>
            <a:r>
              <a:rPr lang="ar-JO" dirty="0">
                <a:latin typeface="Calibri" panose="020F0502020204030204" pitchFamily="34" charset="0"/>
                <a:ea typeface="Calibri" panose="020F0502020204030204" pitchFamily="34" charset="0"/>
                <a:cs typeface="Calibri" panose="020F0502020204030204" pitchFamily="34" charset="0"/>
              </a:rPr>
              <a:t>الإتفاق على معايير الإختيار مع المجتمع.</a:t>
            </a:r>
            <a:endParaRPr lang="en-GB" dirty="0">
              <a:latin typeface="Calibri" panose="020F0502020204030204" pitchFamily="34" charset="0"/>
              <a:ea typeface="Calibri" panose="020F0502020204030204" pitchFamily="34" charset="0"/>
              <a:cs typeface="Calibri" panose="020F0502020204030204" pitchFamily="34" charset="0"/>
            </a:endParaRPr>
          </a:p>
          <a:p>
            <a:pPr algn="r" rtl="1">
              <a:spcAft>
                <a:spcPts val="1800"/>
              </a:spcAft>
            </a:pPr>
            <a:r>
              <a:rPr lang="ar-JO" dirty="0">
                <a:latin typeface="Calibri" panose="020F0502020204030204" pitchFamily="34" charset="0"/>
                <a:ea typeface="Calibri" panose="020F0502020204030204" pitchFamily="34" charset="0"/>
                <a:cs typeface="Calibri" panose="020F0502020204030204" pitchFamily="34" charset="0"/>
              </a:rPr>
              <a:t>إستخدام الإستهداف المجتمعي</a:t>
            </a:r>
            <a:endParaRPr lang="en-GB" dirty="0">
              <a:latin typeface="Calibri" panose="020F0502020204030204" pitchFamily="34" charset="0"/>
              <a:ea typeface="Calibri" panose="020F0502020204030204" pitchFamily="34" charset="0"/>
              <a:cs typeface="Calibri" panose="020F0502020204030204" pitchFamily="34" charset="0"/>
            </a:endParaRPr>
          </a:p>
          <a:p>
            <a:pPr algn="r" rtl="1">
              <a:spcAft>
                <a:spcPts val="1800"/>
              </a:spcAft>
            </a:pPr>
            <a:r>
              <a:rPr lang="ar-JO" dirty="0">
                <a:latin typeface="Calibri" panose="020F0502020204030204" pitchFamily="34" charset="0"/>
                <a:ea typeface="Calibri" panose="020F0502020204030204" pitchFamily="34" charset="0"/>
                <a:cs typeface="Calibri" panose="020F0502020204030204" pitchFamily="34" charset="0"/>
              </a:rPr>
              <a:t>خَطِّط لعمليات التوزيع مع المجتمع</a:t>
            </a:r>
            <a:endParaRPr lang="en-GB" dirty="0">
              <a:latin typeface="Calibri" panose="020F0502020204030204" pitchFamily="34" charset="0"/>
              <a:ea typeface="Calibri" panose="020F0502020204030204" pitchFamily="34" charset="0"/>
              <a:cs typeface="Calibri" panose="020F0502020204030204" pitchFamily="34" charset="0"/>
            </a:endParaRPr>
          </a:p>
        </p:txBody>
      </p:sp>
      <p:pic>
        <p:nvPicPr>
          <p:cNvPr id="7" name="Picture 6">
            <a:extLst>
              <a:ext uri="{FF2B5EF4-FFF2-40B4-BE49-F238E27FC236}">
                <a16:creationId xmlns:a16="http://schemas.microsoft.com/office/drawing/2014/main" id="{AC7BDE9C-372B-0B4A-8F13-3A6F5F2B46CE}"/>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49435" y="9634182"/>
            <a:ext cx="6350129" cy="592560"/>
          </a:xfrm>
          <a:prstGeom prst="rect">
            <a:avLst/>
          </a:prstGeom>
        </p:spPr>
      </p:pic>
      <p:pic>
        <p:nvPicPr>
          <p:cNvPr id="8" name="Picture 7" descr="Logo&#10;&#10;Description automatically generated">
            <a:extLst>
              <a:ext uri="{FF2B5EF4-FFF2-40B4-BE49-F238E27FC236}">
                <a16:creationId xmlns:a16="http://schemas.microsoft.com/office/drawing/2014/main" id="{836F5A95-A033-FE46-AD35-AA36E46801F4}"/>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6055648" y="9622100"/>
            <a:ext cx="2364269" cy="574841"/>
          </a:xfrm>
          <a:prstGeom prst="rect">
            <a:avLst/>
          </a:prstGeom>
        </p:spPr>
      </p:pic>
      <p:pic>
        <p:nvPicPr>
          <p:cNvPr id="9" name="Picture 8" descr="Logo&#10;&#10;Description automatically generated with low confidence">
            <a:extLst>
              <a:ext uri="{FF2B5EF4-FFF2-40B4-BE49-F238E27FC236}">
                <a16:creationId xmlns:a16="http://schemas.microsoft.com/office/drawing/2014/main" id="{14C25299-8B36-6742-B1D3-B9247448B110}"/>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9553899" y="9622100"/>
            <a:ext cx="5034501" cy="658287"/>
          </a:xfrm>
          <a:prstGeom prst="rect">
            <a:avLst/>
          </a:prstGeom>
        </p:spPr>
      </p:pic>
      <p:sp>
        <p:nvSpPr>
          <p:cNvPr id="2" name="TextBox 1">
            <a:extLst>
              <a:ext uri="{FF2B5EF4-FFF2-40B4-BE49-F238E27FC236}">
                <a16:creationId xmlns:a16="http://schemas.microsoft.com/office/drawing/2014/main" id="{C459AD81-9F80-3EA7-87F5-11827B4D4113}"/>
              </a:ext>
            </a:extLst>
          </p:cNvPr>
          <p:cNvSpPr txBox="1"/>
          <p:nvPr/>
        </p:nvSpPr>
        <p:spPr>
          <a:xfrm>
            <a:off x="0" y="9925284"/>
            <a:ext cx="461803" cy="369332"/>
          </a:xfrm>
          <a:prstGeom prst="rect">
            <a:avLst/>
          </a:prstGeom>
          <a:solidFill>
            <a:schemeClr val="bg2"/>
          </a:solidFill>
        </p:spPr>
        <p:txBody>
          <a:bodyPr wrap="square" rtlCol="0">
            <a:spAutoFit/>
          </a:bodyPr>
          <a:lstStyle/>
          <a:p>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2D71E34A-503C-3032-F01A-7454F407C446}"/>
              </a:ext>
            </a:extLst>
          </p:cNvPr>
          <p:cNvSpPr txBox="1"/>
          <p:nvPr/>
        </p:nvSpPr>
        <p:spPr>
          <a:xfrm>
            <a:off x="1073149" y="9714251"/>
            <a:ext cx="4982499" cy="400110"/>
          </a:xfrm>
          <a:prstGeom prst="rect">
            <a:avLst/>
          </a:prstGeom>
          <a:solidFill>
            <a:schemeClr val="bg2"/>
          </a:solidFill>
        </p:spPr>
        <p:txBody>
          <a:bodyPr wrap="square" rtlCol="0">
            <a:spAutoFit/>
          </a:bodyPr>
          <a:lstStyle/>
          <a:p>
            <a:pPr rtl="1"/>
            <a:r>
              <a:rPr lang="ar-JO" sz="2000" dirty="0">
                <a:ea typeface="Calibri" panose="020F0502020204030204" pitchFamily="34" charset="0"/>
                <a:cs typeface="Calibri" panose="020F0502020204030204" pitchFamily="34" charset="0"/>
              </a:rPr>
              <a:t>الإسأليب التشاركية لمعايير الإختيار</a:t>
            </a:r>
            <a:endParaRPr lang="en-US" sz="2000" dirty="0">
              <a:ea typeface="Calibri" panose="020F0502020204030204" pitchFamily="34" charset="0"/>
              <a:cs typeface="Calibri" panose="020F0502020204030204" pitchFamily="34" charset="0"/>
            </a:endParaRPr>
          </a:p>
        </p:txBody>
      </p:sp>
      <p:sp>
        <p:nvSpPr>
          <p:cNvPr id="11" name="TextBox 10">
            <a:extLst>
              <a:ext uri="{FF2B5EF4-FFF2-40B4-BE49-F238E27FC236}">
                <a16:creationId xmlns:a16="http://schemas.microsoft.com/office/drawing/2014/main" id="{38DF7DCF-01A2-2271-97D1-8EC10144EDDE}"/>
              </a:ext>
            </a:extLst>
          </p:cNvPr>
          <p:cNvSpPr txBox="1"/>
          <p:nvPr/>
        </p:nvSpPr>
        <p:spPr>
          <a:xfrm>
            <a:off x="6601573" y="9694451"/>
            <a:ext cx="2244436" cy="400110"/>
          </a:xfrm>
          <a:prstGeom prst="rect">
            <a:avLst/>
          </a:prstGeom>
          <a:solidFill>
            <a:schemeClr val="bg2"/>
          </a:solidFill>
        </p:spPr>
        <p:txBody>
          <a:bodyPr wrap="square" rtlCol="0">
            <a:spAutoFit/>
          </a:bodyPr>
          <a:lstStyle/>
          <a:p>
            <a:pPr rtl="1"/>
            <a:r>
              <a:rPr lang="ar-JO" sz="2000" dirty="0">
                <a:effectLst/>
                <a:ea typeface="Calibri" panose="020F0502020204030204" pitchFamily="34" charset="0"/>
                <a:cs typeface="Calibri" panose="020F0502020204030204" pitchFamily="34" charset="0"/>
              </a:rPr>
              <a:t>مجموعة التغذية الراجعة </a:t>
            </a:r>
            <a:endParaRPr lang="en-US" sz="2800" dirty="0">
              <a:ea typeface="Calibri" panose="020F0502020204030204" pitchFamily="34" charset="0"/>
              <a:cs typeface="Calibri" panose="020F0502020204030204" pitchFamily="34" charset="0"/>
            </a:endParaRPr>
          </a:p>
        </p:txBody>
      </p:sp>
      <p:sp>
        <p:nvSpPr>
          <p:cNvPr id="12" name="TextBox 11">
            <a:extLst>
              <a:ext uri="{FF2B5EF4-FFF2-40B4-BE49-F238E27FC236}">
                <a16:creationId xmlns:a16="http://schemas.microsoft.com/office/drawing/2014/main" id="{0FE756B0-5EE8-8048-67C6-5202B5A965A3}"/>
              </a:ext>
            </a:extLst>
          </p:cNvPr>
          <p:cNvSpPr txBox="1"/>
          <p:nvPr/>
        </p:nvSpPr>
        <p:spPr>
          <a:xfrm>
            <a:off x="10147496" y="9796831"/>
            <a:ext cx="4440904" cy="400110"/>
          </a:xfrm>
          <a:prstGeom prst="rect">
            <a:avLst/>
          </a:prstGeom>
          <a:solidFill>
            <a:schemeClr val="bg2"/>
          </a:solidFill>
        </p:spPr>
        <p:txBody>
          <a:bodyPr wrap="square" rtlCol="0">
            <a:spAutoFit/>
          </a:bodyPr>
          <a:lstStyle/>
          <a:p>
            <a:pPr rtl="1"/>
            <a:r>
              <a:rPr lang="ar-JO" sz="2000" dirty="0">
                <a:effectLst/>
                <a:ea typeface="Calibri" panose="020F0502020204030204" pitchFamily="34" charset="0"/>
                <a:cs typeface="Calibri" panose="020F0502020204030204" pitchFamily="34" charset="0"/>
              </a:rPr>
              <a:t>مصفوفة إسأليب الاتصال</a:t>
            </a:r>
            <a:endParaRPr lang="en-US" sz="2800" dirty="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9239242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8" end="8"/>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7"/>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8"/>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368"/>
        <p:cNvGrpSpPr/>
        <p:nvPr/>
      </p:nvGrpSpPr>
      <p:grpSpPr>
        <a:xfrm>
          <a:off x="0" y="0"/>
          <a:ext cx="0" cy="0"/>
          <a:chOff x="0" y="0"/>
          <a:chExt cx="0" cy="0"/>
        </a:xfrm>
      </p:grpSpPr>
      <p:graphicFrame>
        <p:nvGraphicFramePr>
          <p:cNvPr id="18" name="Diagram 17">
            <a:extLst>
              <a:ext uri="{FF2B5EF4-FFF2-40B4-BE49-F238E27FC236}">
                <a16:creationId xmlns:a16="http://schemas.microsoft.com/office/drawing/2014/main" id="{1E79B4E0-467A-B443-9A29-F899EC4AF44D}"/>
              </a:ext>
            </a:extLst>
          </p:cNvPr>
          <p:cNvGraphicFramePr/>
          <p:nvPr>
            <p:extLst>
              <p:ext uri="{D42A27DB-BD31-4B8C-83A1-F6EECF244321}">
                <p14:modId xmlns:p14="http://schemas.microsoft.com/office/powerpoint/2010/main" val="3453422764"/>
              </p:ext>
            </p:extLst>
          </p:nvPr>
        </p:nvGraphicFramePr>
        <p:xfrm>
          <a:off x="558295" y="1807858"/>
          <a:ext cx="17171410" cy="862819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Box 4">
            <a:extLst>
              <a:ext uri="{FF2B5EF4-FFF2-40B4-BE49-F238E27FC236}">
                <a16:creationId xmlns:a16="http://schemas.microsoft.com/office/drawing/2014/main" id="{5F751594-C887-8548-84EC-A23BF0C7FE6B}"/>
              </a:ext>
            </a:extLst>
          </p:cNvPr>
          <p:cNvSpPr txBox="1"/>
          <p:nvPr/>
        </p:nvSpPr>
        <p:spPr>
          <a:xfrm>
            <a:off x="558295" y="326059"/>
            <a:ext cx="10668505" cy="1446550"/>
          </a:xfrm>
          <a:prstGeom prst="rect">
            <a:avLst/>
          </a:prstGeom>
          <a:noFill/>
        </p:spPr>
        <p:txBody>
          <a:bodyPr wrap="square" rtlCol="0">
            <a:spAutoFit/>
          </a:bodyPr>
          <a:lstStyle/>
          <a:p>
            <a:pPr lvl="0" algn="r" rtl="1">
              <a:spcAft>
                <a:spcPts val="300"/>
              </a:spcAft>
              <a:defRPr/>
            </a:pPr>
            <a:r>
              <a:rPr lang="ar-JO" sz="4400" b="1" dirty="0">
                <a:solidFill>
                  <a:srgbClr val="33394B"/>
                </a:solidFill>
                <a:ea typeface="Calibri" panose="020F0502020204030204" pitchFamily="34" charset="0"/>
                <a:cs typeface="Calibri" panose="020F0502020204030204" pitchFamily="34" charset="0"/>
              </a:rPr>
              <a:t>خطوات مناقشة معايير الإختيار والإتفاق عليها مع المجتمعات</a:t>
            </a:r>
            <a:endParaRPr kumimoji="0" lang="ru-RU" sz="4400" b="0" i="0" u="none" strike="noStrike" kern="1200" cap="none" spc="0" normalizeH="0" baseline="0" noProof="0" dirty="0">
              <a:ln>
                <a:noFill/>
              </a:ln>
              <a:solidFill>
                <a:srgbClr val="33394B"/>
              </a:solidFill>
              <a:effectLst/>
              <a:uLnTx/>
              <a:uFillTx/>
              <a:ea typeface="Calibri" panose="020F0502020204030204" pitchFamily="34" charset="0"/>
              <a:cs typeface="Calibri" panose="020F0502020204030204" pitchFamily="34" charset="0"/>
            </a:endParaRPr>
          </a:p>
        </p:txBody>
      </p:sp>
      <p:sp>
        <p:nvSpPr>
          <p:cNvPr id="2" name="TextBox 1">
            <a:extLst>
              <a:ext uri="{FF2B5EF4-FFF2-40B4-BE49-F238E27FC236}">
                <a16:creationId xmlns:a16="http://schemas.microsoft.com/office/drawing/2014/main" id="{780E8554-ECF0-D363-6E39-8ED1B8611C93}"/>
              </a:ext>
            </a:extLst>
          </p:cNvPr>
          <p:cNvSpPr txBox="1"/>
          <p:nvPr/>
        </p:nvSpPr>
        <p:spPr>
          <a:xfrm>
            <a:off x="0" y="9925284"/>
            <a:ext cx="461803" cy="369332"/>
          </a:xfrm>
          <a:prstGeom prst="rect">
            <a:avLst/>
          </a:prstGeom>
          <a:solidFill>
            <a:schemeClr val="tx2"/>
          </a:solidFill>
        </p:spPr>
        <p:txBody>
          <a:bodyPr wrap="square" rtlCol="0">
            <a:spAutoFit/>
          </a:bodyPr>
          <a:lstStyle/>
          <a:p>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graphicEl>
                                              <a:dgm id="{0278BFE1-75F6-7E49-87C8-863FBF89B6E2}"/>
                                            </p:graphic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
                                            <p:graphicEl>
                                              <a:dgm id="{FA0F91C1-7DB2-6446-908F-EF85114EE5CB}"/>
                                            </p:graphic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
                                            <p:graphicEl>
                                              <a:dgm id="{415453CB-D949-624D-BF4E-76BC5C12891E}"/>
                                            </p:graphic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8">
                                            <p:graphicEl>
                                              <a:dgm id="{A1DB2EB9-BDA4-F246-9F6B-DC40DB0AC3F0}"/>
                                            </p:graphic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8">
                                            <p:graphicEl>
                                              <a:dgm id="{B0EC277C-8D8F-4B4D-97B4-F96767B65F39}"/>
                                            </p:graphic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8">
                                            <p:graphicEl>
                                              <a:dgm id="{51F4BE5C-6D10-7041-BB57-355FA3C35D37}"/>
                                            </p:graphic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8">
                                            <p:graphicEl>
                                              <a:dgm id="{8EED5BA5-C845-E745-8A6B-1764A8E97031}"/>
                                            </p:graphic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8">
                                            <p:graphicEl>
                                              <a:dgm id="{8C7287EC-E35C-9541-BE1F-5F0E227D7059}"/>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8" grpId="0">
        <p:bldSub>
          <a:bldDgm bld="one"/>
        </p:bldSub>
      </p:bldGraphic>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24FE852-AF83-1B41-AAF7-7661D547F28F}"/>
              </a:ext>
            </a:extLst>
          </p:cNvPr>
          <p:cNvSpPr txBox="1"/>
          <p:nvPr/>
        </p:nvSpPr>
        <p:spPr>
          <a:xfrm>
            <a:off x="507740" y="234913"/>
            <a:ext cx="13369626" cy="1608133"/>
          </a:xfrm>
          <a:prstGeom prst="rect">
            <a:avLst/>
          </a:prstGeom>
          <a:noFill/>
        </p:spPr>
        <p:txBody>
          <a:bodyPr wrap="square" rtlCol="0">
            <a:spAutoFit/>
          </a:bodyPr>
          <a:lstStyle/>
          <a:p>
            <a:pPr lvl="0" algn="r" rtl="1">
              <a:spcAft>
                <a:spcPts val="300"/>
              </a:spcAft>
              <a:defRPr/>
            </a:pPr>
            <a:r>
              <a:rPr lang="ar-JO" sz="4800" b="1" dirty="0">
                <a:solidFill>
                  <a:srgbClr val="33394B"/>
                </a:solidFill>
                <a:ea typeface="Calibri" panose="020F0502020204030204" pitchFamily="34" charset="0"/>
                <a:cs typeface="Calibri" panose="020F0502020204030204" pitchFamily="34" charset="0"/>
              </a:rPr>
              <a:t>النهج التشاركية للاستهداف</a:t>
            </a:r>
          </a:p>
          <a:p>
            <a:pPr lvl="0" algn="r" rtl="1">
              <a:spcAft>
                <a:spcPts val="300"/>
              </a:spcAft>
              <a:defRPr/>
            </a:pPr>
            <a:r>
              <a:rPr lang="ar-JO" sz="4800" dirty="0">
                <a:solidFill>
                  <a:srgbClr val="FF0000"/>
                </a:solidFill>
                <a:ea typeface="Calibri" panose="020F0502020204030204" pitchFamily="34" charset="0"/>
                <a:cs typeface="Calibri" panose="020F0502020204030204" pitchFamily="34" charset="0"/>
              </a:rPr>
              <a:t>ناقش...</a:t>
            </a:r>
            <a:endParaRPr kumimoji="0" lang="ru-RU" sz="4800" b="0" i="0" u="none" strike="noStrike" kern="1200" cap="none" spc="0" normalizeH="0" baseline="0" noProof="0" dirty="0">
              <a:ln>
                <a:noFill/>
              </a:ln>
              <a:solidFill>
                <a:srgbClr val="FF0000"/>
              </a:solidFill>
              <a:effectLst/>
              <a:uLnTx/>
              <a:uFillTx/>
              <a:ea typeface="Calibri" panose="020F0502020204030204" pitchFamily="34" charset="0"/>
              <a:cs typeface="Calibri" panose="020F0502020204030204" pitchFamily="34" charset="0"/>
            </a:endParaRPr>
          </a:p>
        </p:txBody>
      </p:sp>
      <p:graphicFrame>
        <p:nvGraphicFramePr>
          <p:cNvPr id="12" name="Table 5">
            <a:extLst>
              <a:ext uri="{FF2B5EF4-FFF2-40B4-BE49-F238E27FC236}">
                <a16:creationId xmlns:a16="http://schemas.microsoft.com/office/drawing/2014/main" id="{A80DAE18-9ABF-5F4E-B2C7-7D517C51011B}"/>
              </a:ext>
            </a:extLst>
          </p:cNvPr>
          <p:cNvGraphicFramePr>
            <a:graphicFrameLocks noGrp="1"/>
          </p:cNvGraphicFramePr>
          <p:nvPr>
            <p:extLst>
              <p:ext uri="{D42A27DB-BD31-4B8C-83A1-F6EECF244321}">
                <p14:modId xmlns:p14="http://schemas.microsoft.com/office/powerpoint/2010/main" val="3458838183"/>
              </p:ext>
            </p:extLst>
          </p:nvPr>
        </p:nvGraphicFramePr>
        <p:xfrm>
          <a:off x="507739" y="2156318"/>
          <a:ext cx="17272505" cy="7897356"/>
        </p:xfrm>
        <a:graphic>
          <a:graphicData uri="http://schemas.openxmlformats.org/drawingml/2006/table">
            <a:tbl>
              <a:tblPr rtl="1" firstRow="1" bandRow="1">
                <a:tableStyleId>{5C22544A-7EE6-4342-B048-85BDC9FD1C3A}</a:tableStyleId>
              </a:tblPr>
              <a:tblGrid>
                <a:gridCol w="3115985">
                  <a:extLst>
                    <a:ext uri="{9D8B030D-6E8A-4147-A177-3AD203B41FA5}">
                      <a16:colId xmlns:a16="http://schemas.microsoft.com/office/drawing/2014/main" val="3832315221"/>
                    </a:ext>
                  </a:extLst>
                </a:gridCol>
                <a:gridCol w="4453467">
                  <a:extLst>
                    <a:ext uri="{9D8B030D-6E8A-4147-A177-3AD203B41FA5}">
                      <a16:colId xmlns:a16="http://schemas.microsoft.com/office/drawing/2014/main" val="2596619188"/>
                    </a:ext>
                  </a:extLst>
                </a:gridCol>
                <a:gridCol w="4984213">
                  <a:extLst>
                    <a:ext uri="{9D8B030D-6E8A-4147-A177-3AD203B41FA5}">
                      <a16:colId xmlns:a16="http://schemas.microsoft.com/office/drawing/2014/main" val="3818815997"/>
                    </a:ext>
                  </a:extLst>
                </a:gridCol>
                <a:gridCol w="4718840">
                  <a:extLst>
                    <a:ext uri="{9D8B030D-6E8A-4147-A177-3AD203B41FA5}">
                      <a16:colId xmlns:a16="http://schemas.microsoft.com/office/drawing/2014/main" val="1161476283"/>
                    </a:ext>
                  </a:extLst>
                </a:gridCol>
              </a:tblGrid>
              <a:tr h="471554">
                <a:tc>
                  <a:txBody>
                    <a:bodyPr/>
                    <a:lstStyle/>
                    <a:p>
                      <a:pPr algn="just" rtl="1">
                        <a:spcAft>
                          <a:spcPts val="1200"/>
                        </a:spcAft>
                      </a:pPr>
                      <a:r>
                        <a:rPr lang="ar-JO" sz="2400" dirty="0">
                          <a:solidFill>
                            <a:schemeClr val="bg2"/>
                          </a:solidFill>
                          <a:latin typeface="Montserrat" pitchFamily="2" charset="77"/>
                        </a:rPr>
                        <a:t>الأسلوب</a:t>
                      </a:r>
                      <a:endParaRPr lang="en-GB" sz="2400" dirty="0">
                        <a:solidFill>
                          <a:schemeClr val="bg2"/>
                        </a:solidFill>
                        <a:latin typeface="Montserrat" pitchFamily="2" charset="77"/>
                      </a:endParaRPr>
                    </a:p>
                  </a:txBody>
                  <a:tcPr anchor="ctr"/>
                </a:tc>
                <a:tc>
                  <a:txBody>
                    <a:bodyPr/>
                    <a:lstStyle/>
                    <a:p>
                      <a:pPr algn="just" rtl="1">
                        <a:spcAft>
                          <a:spcPts val="1200"/>
                        </a:spcAft>
                      </a:pPr>
                      <a:r>
                        <a:rPr lang="ar-JO" sz="2400" dirty="0">
                          <a:solidFill>
                            <a:schemeClr val="bg2"/>
                          </a:solidFill>
                          <a:latin typeface="Montserrat" pitchFamily="2" charset="77"/>
                        </a:rPr>
                        <a:t>الإيجابيات</a:t>
                      </a:r>
                      <a:endParaRPr lang="en-GB" sz="2400" dirty="0">
                        <a:solidFill>
                          <a:schemeClr val="bg2"/>
                        </a:solidFill>
                        <a:latin typeface="Montserrat" pitchFamily="2" charset="77"/>
                      </a:endParaRPr>
                    </a:p>
                  </a:txBody>
                  <a:tcPr anchor="ctr"/>
                </a:tc>
                <a:tc>
                  <a:txBody>
                    <a:bodyPr/>
                    <a:lstStyle/>
                    <a:p>
                      <a:pPr algn="just" rtl="1">
                        <a:spcAft>
                          <a:spcPts val="1200"/>
                        </a:spcAft>
                      </a:pPr>
                      <a:r>
                        <a:rPr lang="ar-JO" sz="2400" dirty="0">
                          <a:solidFill>
                            <a:schemeClr val="bg2"/>
                          </a:solidFill>
                          <a:latin typeface="Montserrat" pitchFamily="2" charset="77"/>
                        </a:rPr>
                        <a:t>السلبيات</a:t>
                      </a:r>
                      <a:endParaRPr lang="en-GB" sz="2400" dirty="0">
                        <a:solidFill>
                          <a:schemeClr val="bg2"/>
                        </a:solidFill>
                        <a:latin typeface="Montserrat" pitchFamily="2" charset="77"/>
                      </a:endParaRPr>
                    </a:p>
                  </a:txBody>
                  <a:tcPr anchor="ctr"/>
                </a:tc>
                <a:tc>
                  <a:txBody>
                    <a:bodyPr/>
                    <a:lstStyle/>
                    <a:p>
                      <a:pPr algn="just" rtl="1">
                        <a:spcAft>
                          <a:spcPts val="1200"/>
                        </a:spcAft>
                      </a:pPr>
                      <a:r>
                        <a:rPr lang="ar-JO" sz="2400" dirty="0">
                          <a:solidFill>
                            <a:schemeClr val="bg2"/>
                          </a:solidFill>
                          <a:latin typeface="Montserrat" pitchFamily="2" charset="77"/>
                        </a:rPr>
                        <a:t>اعتبارات المشاركة المجتمعية والمساءلة</a:t>
                      </a:r>
                      <a:endParaRPr lang="en-GB" sz="2400" dirty="0">
                        <a:solidFill>
                          <a:schemeClr val="bg2"/>
                        </a:solidFill>
                        <a:latin typeface="Montserrat" pitchFamily="2" charset="77"/>
                      </a:endParaRPr>
                    </a:p>
                  </a:txBody>
                  <a:tcPr anchor="ctr"/>
                </a:tc>
                <a:extLst>
                  <a:ext uri="{0D108BD9-81ED-4DB2-BD59-A6C34878D82A}">
                    <a16:rowId xmlns:a16="http://schemas.microsoft.com/office/drawing/2014/main" val="3936887005"/>
                  </a:ext>
                </a:extLst>
              </a:tr>
              <a:tr h="1791904">
                <a:tc>
                  <a:txBody>
                    <a:bodyPr/>
                    <a:lstStyle/>
                    <a:p>
                      <a:pPr algn="just" rtl="1">
                        <a:spcAft>
                          <a:spcPts val="1200"/>
                        </a:spcAft>
                      </a:pPr>
                      <a:r>
                        <a:rPr lang="ar-JO" sz="2400" b="1" dirty="0">
                          <a:latin typeface="Open Sans" panose="020B0606030504020204" pitchFamily="34" charset="0"/>
                          <a:ea typeface="Open Sans" panose="020B0606030504020204" pitchFamily="34" charset="0"/>
                          <a:cs typeface="Open Sans" panose="020B0606030504020204" pitchFamily="34" charset="0"/>
                        </a:rPr>
                        <a:t>يقرر قادة المجتمع أو السلطات المجلية من سيحصل على الدعم.</a:t>
                      </a:r>
                      <a:endParaRPr lang="en-GB" sz="2400" b="1" dirty="0">
                        <a:latin typeface="Open Sans" panose="020B0606030504020204" pitchFamily="34" charset="0"/>
                        <a:ea typeface="Open Sans" panose="020B0606030504020204" pitchFamily="34" charset="0"/>
                        <a:cs typeface="Open Sans" panose="020B0606030504020204" pitchFamily="34" charset="0"/>
                      </a:endParaRPr>
                    </a:p>
                  </a:txBody>
                  <a:tcPr marL="137160" marR="137160" marT="137160" marB="137160"/>
                </a:tc>
                <a:tc>
                  <a:txBody>
                    <a:bodyPr/>
                    <a:lstStyle/>
                    <a:p>
                      <a:pPr marL="342900" indent="-342900">
                        <a:spcAft>
                          <a:spcPts val="1200"/>
                        </a:spcAft>
                        <a:buFont typeface="Arial" panose="020B0604020202020204" pitchFamily="34" charset="0"/>
                        <a:buChar char="•"/>
                      </a:pPr>
                      <a:endParaRPr lang="en-GB" sz="2400" dirty="0">
                        <a:latin typeface="Open Sans" panose="020B0606030504020204" pitchFamily="34" charset="0"/>
                        <a:ea typeface="Open Sans" panose="020B0606030504020204" pitchFamily="34" charset="0"/>
                        <a:cs typeface="Open Sans" panose="020B0606030504020204" pitchFamily="34" charset="0"/>
                      </a:endParaRPr>
                    </a:p>
                  </a:txBody>
                  <a:tcPr marL="137160" marR="137160" marT="137160" marB="137160"/>
                </a:tc>
                <a:tc>
                  <a:txBody>
                    <a:bodyPr/>
                    <a:lstStyle/>
                    <a:p>
                      <a:pPr marL="342900" indent="-342900">
                        <a:spcAft>
                          <a:spcPts val="1200"/>
                        </a:spcAft>
                        <a:buFont typeface="Arial" panose="020B0604020202020204" pitchFamily="34" charset="0"/>
                        <a:buChar char="•"/>
                      </a:pPr>
                      <a:endParaRPr lang="en-GB" sz="2400" dirty="0">
                        <a:latin typeface="Open Sans" panose="020B0606030504020204" pitchFamily="34" charset="0"/>
                        <a:ea typeface="Open Sans" panose="020B0606030504020204" pitchFamily="34" charset="0"/>
                        <a:cs typeface="Open Sans" panose="020B0606030504020204" pitchFamily="34" charset="0"/>
                      </a:endParaRPr>
                    </a:p>
                  </a:txBody>
                  <a:tcPr marL="137160" marR="137160" marT="137160" marB="137160"/>
                </a:tc>
                <a:tc>
                  <a:txBody>
                    <a:bodyPr/>
                    <a:lstStyle/>
                    <a:p>
                      <a:pPr marL="342900" indent="-342900">
                        <a:spcAft>
                          <a:spcPts val="1200"/>
                        </a:spcAft>
                        <a:buFont typeface="Arial" panose="020B0604020202020204" pitchFamily="34" charset="0"/>
                        <a:buChar char="•"/>
                      </a:pPr>
                      <a:endParaRPr lang="en-GB" sz="2400" dirty="0">
                        <a:latin typeface="Open Sans" panose="020B0606030504020204" pitchFamily="34" charset="0"/>
                        <a:ea typeface="Open Sans" panose="020B0606030504020204" pitchFamily="34" charset="0"/>
                        <a:cs typeface="Open Sans" panose="020B0606030504020204" pitchFamily="34" charset="0"/>
                      </a:endParaRPr>
                    </a:p>
                  </a:txBody>
                  <a:tcPr marL="137160" marR="137160" marT="137160" marB="137160"/>
                </a:tc>
                <a:extLst>
                  <a:ext uri="{0D108BD9-81ED-4DB2-BD59-A6C34878D82A}">
                    <a16:rowId xmlns:a16="http://schemas.microsoft.com/office/drawing/2014/main" val="2340228053"/>
                  </a:ext>
                </a:extLst>
              </a:tr>
              <a:tr h="1643802">
                <a:tc>
                  <a:txBody>
                    <a:bodyPr/>
                    <a:lstStyle/>
                    <a:p>
                      <a:pPr algn="just" rtl="1">
                        <a:spcAft>
                          <a:spcPts val="1200"/>
                        </a:spcAft>
                      </a:pPr>
                      <a:r>
                        <a:rPr lang="ar-JO" sz="2400" b="1" dirty="0">
                          <a:latin typeface="Open Sans" panose="020B0606030504020204" pitchFamily="34" charset="0"/>
                          <a:ea typeface="Open Sans" panose="020B0606030504020204" pitchFamily="34" charset="0"/>
                          <a:cs typeface="Open Sans" panose="020B0606030504020204" pitchFamily="34" charset="0"/>
                        </a:rPr>
                        <a:t>مجموعة مختلفة من المجموعات المجتمعية هي من تقرر ذلك</a:t>
                      </a:r>
                      <a:endParaRPr lang="en-GB" sz="2400" b="1" dirty="0">
                        <a:latin typeface="Open Sans" panose="020B0606030504020204" pitchFamily="34" charset="0"/>
                        <a:ea typeface="Open Sans" panose="020B0606030504020204" pitchFamily="34" charset="0"/>
                        <a:cs typeface="Open Sans" panose="020B0606030504020204" pitchFamily="34" charset="0"/>
                      </a:endParaRPr>
                    </a:p>
                  </a:txBody>
                  <a:tcPr marL="137160" marR="137160" marT="137160" marB="137160"/>
                </a:tc>
                <a:tc>
                  <a:txBody>
                    <a:bodyPr/>
                    <a:lstStyle/>
                    <a:p>
                      <a:pPr marL="342900" indent="-342900">
                        <a:spcAft>
                          <a:spcPts val="1200"/>
                        </a:spcAft>
                        <a:buFont typeface="Arial" panose="020B0604020202020204" pitchFamily="34" charset="0"/>
                        <a:buChar char="•"/>
                      </a:pPr>
                      <a:endParaRPr lang="en-GB" sz="2400" dirty="0">
                        <a:latin typeface="Open Sans" panose="020B0606030504020204" pitchFamily="34" charset="0"/>
                        <a:ea typeface="Open Sans" panose="020B0606030504020204" pitchFamily="34" charset="0"/>
                        <a:cs typeface="Open Sans" panose="020B0606030504020204" pitchFamily="34" charset="0"/>
                      </a:endParaRPr>
                    </a:p>
                  </a:txBody>
                  <a:tcPr marL="137160" marR="137160" marT="137160" marB="137160"/>
                </a:tc>
                <a:tc>
                  <a:txBody>
                    <a:bodyPr/>
                    <a:lstStyle/>
                    <a:p>
                      <a:pPr marL="342900" indent="-342900">
                        <a:spcAft>
                          <a:spcPts val="1200"/>
                        </a:spcAft>
                        <a:buFont typeface="Arial" panose="020B0604020202020204" pitchFamily="34" charset="0"/>
                        <a:buChar char="•"/>
                      </a:pPr>
                      <a:endParaRPr lang="en-GB" sz="2400" dirty="0">
                        <a:latin typeface="Open Sans" panose="020B0606030504020204" pitchFamily="34" charset="0"/>
                        <a:ea typeface="Open Sans" panose="020B0606030504020204" pitchFamily="34" charset="0"/>
                        <a:cs typeface="Open Sans" panose="020B0606030504020204" pitchFamily="34" charset="0"/>
                      </a:endParaRPr>
                    </a:p>
                  </a:txBody>
                  <a:tcPr marL="137160" marR="137160" marT="137160" marB="137160"/>
                </a:tc>
                <a:tc>
                  <a:txBody>
                    <a:bodyPr/>
                    <a:lstStyle/>
                    <a:p>
                      <a:pPr marL="342900" indent="-342900">
                        <a:spcAft>
                          <a:spcPts val="1200"/>
                        </a:spcAft>
                        <a:buFont typeface="Arial" panose="020B0604020202020204" pitchFamily="34" charset="0"/>
                        <a:buChar char="•"/>
                      </a:pPr>
                      <a:endParaRPr lang="en-GB" sz="2400" dirty="0">
                        <a:latin typeface="Open Sans" panose="020B0606030504020204" pitchFamily="34" charset="0"/>
                        <a:ea typeface="Open Sans" panose="020B0606030504020204" pitchFamily="34" charset="0"/>
                        <a:cs typeface="Open Sans" panose="020B0606030504020204" pitchFamily="34" charset="0"/>
                      </a:endParaRPr>
                    </a:p>
                  </a:txBody>
                  <a:tcPr marL="137160" marR="137160" marT="137160" marB="137160"/>
                </a:tc>
                <a:extLst>
                  <a:ext uri="{0D108BD9-81ED-4DB2-BD59-A6C34878D82A}">
                    <a16:rowId xmlns:a16="http://schemas.microsoft.com/office/drawing/2014/main" val="3991034585"/>
                  </a:ext>
                </a:extLst>
              </a:tr>
              <a:tr h="1643802">
                <a:tc>
                  <a:txBody>
                    <a:bodyPr/>
                    <a:lstStyle/>
                    <a:p>
                      <a:pPr algn="just" rtl="1">
                        <a:spcAft>
                          <a:spcPts val="1200"/>
                        </a:spcAft>
                      </a:pPr>
                      <a:r>
                        <a:rPr lang="ar-JO" sz="2400" b="1" dirty="0">
                          <a:latin typeface="Open Sans" panose="020B0606030504020204" pitchFamily="34" charset="0"/>
                          <a:ea typeface="Open Sans" panose="020B0606030504020204" pitchFamily="34" charset="0"/>
                          <a:cs typeface="Open Sans" panose="020B0606030504020204" pitchFamily="34" charset="0"/>
                        </a:rPr>
                        <a:t>إشراك المجتمع بالكامل في اتخاذ القرار</a:t>
                      </a:r>
                      <a:endParaRPr lang="en-GB" sz="2400" b="1" dirty="0">
                        <a:latin typeface="Open Sans" panose="020B0606030504020204" pitchFamily="34" charset="0"/>
                        <a:ea typeface="Open Sans" panose="020B0606030504020204" pitchFamily="34" charset="0"/>
                        <a:cs typeface="Open Sans" panose="020B0606030504020204" pitchFamily="34" charset="0"/>
                      </a:endParaRPr>
                    </a:p>
                  </a:txBody>
                  <a:tcPr marL="137160" marR="137160" marT="137160" marB="137160"/>
                </a:tc>
                <a:tc>
                  <a:txBody>
                    <a:bodyPr/>
                    <a:lstStyle/>
                    <a:p>
                      <a:pPr marL="342900" indent="-342900">
                        <a:spcAft>
                          <a:spcPts val="1200"/>
                        </a:spcAft>
                        <a:buFont typeface="Arial" panose="020B0604020202020204" pitchFamily="34" charset="0"/>
                        <a:buChar char="•"/>
                      </a:pPr>
                      <a:endParaRPr lang="en-GB" sz="2400" dirty="0">
                        <a:latin typeface="Open Sans" panose="020B0606030504020204" pitchFamily="34" charset="0"/>
                        <a:ea typeface="Open Sans" panose="020B0606030504020204" pitchFamily="34" charset="0"/>
                        <a:cs typeface="Open Sans" panose="020B0606030504020204" pitchFamily="34" charset="0"/>
                      </a:endParaRPr>
                    </a:p>
                  </a:txBody>
                  <a:tcPr marL="137160" marR="137160" marT="137160" marB="137160"/>
                </a:tc>
                <a:tc>
                  <a:txBody>
                    <a:bodyPr/>
                    <a:lstStyle/>
                    <a:p>
                      <a:pPr marL="342900" indent="-342900">
                        <a:spcAft>
                          <a:spcPts val="1200"/>
                        </a:spcAft>
                        <a:buFont typeface="Arial" panose="020B0604020202020204" pitchFamily="34" charset="0"/>
                        <a:buChar char="•"/>
                      </a:pPr>
                      <a:endParaRPr lang="en-GB" sz="2400" dirty="0">
                        <a:latin typeface="Open Sans" panose="020B0606030504020204" pitchFamily="34" charset="0"/>
                        <a:ea typeface="Open Sans" panose="020B0606030504020204" pitchFamily="34" charset="0"/>
                        <a:cs typeface="Open Sans" panose="020B0606030504020204" pitchFamily="34" charset="0"/>
                      </a:endParaRPr>
                    </a:p>
                  </a:txBody>
                  <a:tcPr marL="137160" marR="137160" marT="137160" marB="137160"/>
                </a:tc>
                <a:tc>
                  <a:txBody>
                    <a:bodyPr/>
                    <a:lstStyle/>
                    <a:p>
                      <a:pPr marL="342900" indent="-342900">
                        <a:spcAft>
                          <a:spcPts val="1200"/>
                        </a:spcAft>
                        <a:buFont typeface="Arial" panose="020B0604020202020204" pitchFamily="34" charset="0"/>
                        <a:buChar char="•"/>
                      </a:pPr>
                      <a:endParaRPr lang="en-GB" sz="2400" dirty="0">
                        <a:latin typeface="Open Sans" panose="020B0606030504020204" pitchFamily="34" charset="0"/>
                        <a:ea typeface="Open Sans" panose="020B0606030504020204" pitchFamily="34" charset="0"/>
                        <a:cs typeface="Open Sans" panose="020B0606030504020204" pitchFamily="34" charset="0"/>
                      </a:endParaRPr>
                    </a:p>
                  </a:txBody>
                  <a:tcPr marL="137160" marR="137160" marT="137160" marB="137160"/>
                </a:tc>
                <a:extLst>
                  <a:ext uri="{0D108BD9-81ED-4DB2-BD59-A6C34878D82A}">
                    <a16:rowId xmlns:a16="http://schemas.microsoft.com/office/drawing/2014/main" val="2754308111"/>
                  </a:ext>
                </a:extLst>
              </a:tr>
              <a:tr h="1494365">
                <a:tc>
                  <a:txBody>
                    <a:bodyPr/>
                    <a:lstStyle/>
                    <a:p>
                      <a:pPr algn="just" rtl="1">
                        <a:spcAft>
                          <a:spcPts val="1200"/>
                        </a:spcAft>
                      </a:pPr>
                      <a:r>
                        <a:rPr lang="ar-JO" sz="2400" b="1" dirty="0">
                          <a:latin typeface="Open Sans" panose="020B0606030504020204" pitchFamily="34" charset="0"/>
                          <a:ea typeface="Open Sans" panose="020B0606030504020204" pitchFamily="34" charset="0"/>
                          <a:cs typeface="Open Sans" panose="020B0606030504020204" pitchFamily="34" charset="0"/>
                        </a:rPr>
                        <a:t>الاستطلاعات الأسرية</a:t>
                      </a:r>
                      <a:endParaRPr lang="en-GB" sz="2400" b="1" dirty="0">
                        <a:latin typeface="Open Sans" panose="020B0606030504020204" pitchFamily="34" charset="0"/>
                        <a:ea typeface="Open Sans" panose="020B0606030504020204" pitchFamily="34" charset="0"/>
                        <a:cs typeface="Open Sans" panose="020B0606030504020204" pitchFamily="34" charset="0"/>
                      </a:endParaRPr>
                    </a:p>
                  </a:txBody>
                  <a:tcPr marL="137160" marR="137160" marT="137160" marB="137160"/>
                </a:tc>
                <a:tc>
                  <a:txBody>
                    <a:bodyPr/>
                    <a:lstStyle/>
                    <a:p>
                      <a:pPr marL="342900" indent="-342900">
                        <a:spcAft>
                          <a:spcPts val="1200"/>
                        </a:spcAft>
                        <a:buFont typeface="Arial" panose="020B0604020202020204" pitchFamily="34" charset="0"/>
                        <a:buChar char="•"/>
                      </a:pPr>
                      <a:endParaRPr lang="en-GB" sz="2400" dirty="0">
                        <a:latin typeface="Open Sans" panose="020B0606030504020204" pitchFamily="34" charset="0"/>
                        <a:ea typeface="Open Sans" panose="020B0606030504020204" pitchFamily="34" charset="0"/>
                        <a:cs typeface="Open Sans" panose="020B0606030504020204" pitchFamily="34" charset="0"/>
                      </a:endParaRPr>
                    </a:p>
                  </a:txBody>
                  <a:tcPr marL="137160" marR="137160" marT="137160" marB="137160"/>
                </a:tc>
                <a:tc>
                  <a:txBody>
                    <a:bodyPr/>
                    <a:lstStyle/>
                    <a:p>
                      <a:pPr marL="342900" indent="-342900">
                        <a:spcAft>
                          <a:spcPts val="1200"/>
                        </a:spcAft>
                        <a:buFont typeface="Arial" panose="020B0604020202020204" pitchFamily="34" charset="0"/>
                        <a:buChar char="•"/>
                      </a:pPr>
                      <a:endParaRPr lang="en-GB" sz="2400" dirty="0">
                        <a:latin typeface="Open Sans" panose="020B0606030504020204" pitchFamily="34" charset="0"/>
                        <a:ea typeface="Open Sans" panose="020B0606030504020204" pitchFamily="34" charset="0"/>
                        <a:cs typeface="Open Sans" panose="020B0606030504020204" pitchFamily="34" charset="0"/>
                      </a:endParaRPr>
                    </a:p>
                  </a:txBody>
                  <a:tcPr marL="137160" marR="137160" marT="137160" marB="137160"/>
                </a:tc>
                <a:tc>
                  <a:txBody>
                    <a:bodyPr/>
                    <a:lstStyle/>
                    <a:p>
                      <a:pPr marL="342900" indent="-342900">
                        <a:spcAft>
                          <a:spcPts val="1200"/>
                        </a:spcAft>
                        <a:buFont typeface="Arial" panose="020B0604020202020204" pitchFamily="34" charset="0"/>
                        <a:buChar char="•"/>
                      </a:pPr>
                      <a:endParaRPr lang="en-GB" sz="2400" dirty="0">
                        <a:latin typeface="Open Sans" panose="020B0606030504020204" pitchFamily="34" charset="0"/>
                        <a:ea typeface="Open Sans" panose="020B0606030504020204" pitchFamily="34" charset="0"/>
                        <a:cs typeface="Open Sans" panose="020B0606030504020204" pitchFamily="34" charset="0"/>
                      </a:endParaRPr>
                    </a:p>
                  </a:txBody>
                  <a:tcPr marL="137160" marR="137160" marT="137160" marB="137160"/>
                </a:tc>
                <a:extLst>
                  <a:ext uri="{0D108BD9-81ED-4DB2-BD59-A6C34878D82A}">
                    <a16:rowId xmlns:a16="http://schemas.microsoft.com/office/drawing/2014/main" val="4271269555"/>
                  </a:ext>
                </a:extLst>
              </a:tr>
              <a:tr h="851929">
                <a:tc gridSpan="4">
                  <a:txBody>
                    <a:bodyPr/>
                    <a:lstStyle/>
                    <a:p>
                      <a:pPr>
                        <a:spcAft>
                          <a:spcPts val="1200"/>
                        </a:spcAft>
                      </a:pPr>
                      <a:endParaRPr lang="en-GB" sz="2400" b="1" dirty="0">
                        <a:latin typeface="Open Sans" panose="020B0606030504020204" pitchFamily="34" charset="0"/>
                        <a:ea typeface="Open Sans" panose="020B0606030504020204" pitchFamily="34" charset="0"/>
                        <a:cs typeface="Open Sans" panose="020B0606030504020204" pitchFamily="34" charset="0"/>
                      </a:endParaRPr>
                    </a:p>
                  </a:txBody>
                  <a:tcPr marL="137160" marR="137160" marT="137160" marB="137160"/>
                </a:tc>
                <a:tc hMerge="1">
                  <a:txBody>
                    <a:bodyPr/>
                    <a:lstStyle/>
                    <a:p>
                      <a:pPr marL="342900" indent="-342900">
                        <a:spcAft>
                          <a:spcPts val="1200"/>
                        </a:spcAft>
                        <a:buFont typeface="Arial" panose="020B0604020202020204" pitchFamily="34" charset="0"/>
                        <a:buChar char="•"/>
                      </a:pPr>
                      <a:endParaRPr lang="en-GB" sz="2400" dirty="0">
                        <a:latin typeface="Open Sans" panose="020B0606030504020204" pitchFamily="34" charset="0"/>
                        <a:ea typeface="Open Sans" panose="020B0606030504020204" pitchFamily="34" charset="0"/>
                        <a:cs typeface="Open Sans" panose="020B0606030504020204" pitchFamily="34" charset="0"/>
                      </a:endParaRPr>
                    </a:p>
                  </a:txBody>
                  <a:tcPr marL="137160" marR="137160" marT="137160" marB="137160"/>
                </a:tc>
                <a:tc hMerge="1">
                  <a:txBody>
                    <a:bodyPr/>
                    <a:lstStyle/>
                    <a:p>
                      <a:pPr marL="342900" indent="-342900">
                        <a:spcAft>
                          <a:spcPts val="1200"/>
                        </a:spcAft>
                        <a:buFont typeface="Arial" panose="020B0604020202020204" pitchFamily="34" charset="0"/>
                        <a:buChar char="•"/>
                      </a:pPr>
                      <a:endParaRPr lang="en-GB" sz="2400" dirty="0">
                        <a:latin typeface="Open Sans" panose="020B0606030504020204" pitchFamily="34" charset="0"/>
                        <a:ea typeface="Open Sans" panose="020B0606030504020204" pitchFamily="34" charset="0"/>
                        <a:cs typeface="Open Sans" panose="020B0606030504020204" pitchFamily="34" charset="0"/>
                      </a:endParaRPr>
                    </a:p>
                  </a:txBody>
                  <a:tcPr marL="137160" marR="137160" marT="137160" marB="137160"/>
                </a:tc>
                <a:tc hMerge="1">
                  <a:txBody>
                    <a:bodyPr/>
                    <a:lstStyle/>
                    <a:p>
                      <a:pPr marL="342900" indent="-342900">
                        <a:spcAft>
                          <a:spcPts val="1200"/>
                        </a:spcAft>
                        <a:buFont typeface="Arial" panose="020B0604020202020204" pitchFamily="34" charset="0"/>
                        <a:buChar char="•"/>
                      </a:pPr>
                      <a:endParaRPr lang="en-GB" sz="2400" dirty="0">
                        <a:latin typeface="Open Sans" panose="020B0606030504020204" pitchFamily="34" charset="0"/>
                        <a:ea typeface="Open Sans" panose="020B0606030504020204" pitchFamily="34" charset="0"/>
                        <a:cs typeface="Open Sans" panose="020B0606030504020204" pitchFamily="34" charset="0"/>
                      </a:endParaRPr>
                    </a:p>
                  </a:txBody>
                  <a:tcPr marL="137160" marR="137160" marT="137160" marB="137160"/>
                </a:tc>
                <a:extLst>
                  <a:ext uri="{0D108BD9-81ED-4DB2-BD59-A6C34878D82A}">
                    <a16:rowId xmlns:a16="http://schemas.microsoft.com/office/drawing/2014/main" val="4086356933"/>
                  </a:ext>
                </a:extLst>
              </a:tr>
            </a:tbl>
          </a:graphicData>
        </a:graphic>
      </p:graphicFrame>
      <p:graphicFrame>
        <p:nvGraphicFramePr>
          <p:cNvPr id="11" name="Table 5">
            <a:extLst>
              <a:ext uri="{FF2B5EF4-FFF2-40B4-BE49-F238E27FC236}">
                <a16:creationId xmlns:a16="http://schemas.microsoft.com/office/drawing/2014/main" id="{FD21F51E-A3DF-3D4A-9A27-E8455ACEC00F}"/>
              </a:ext>
            </a:extLst>
          </p:cNvPr>
          <p:cNvGraphicFramePr>
            <a:graphicFrameLocks noGrp="1"/>
          </p:cNvGraphicFramePr>
          <p:nvPr>
            <p:extLst>
              <p:ext uri="{D42A27DB-BD31-4B8C-83A1-F6EECF244321}">
                <p14:modId xmlns:p14="http://schemas.microsoft.com/office/powerpoint/2010/main" val="639683240"/>
              </p:ext>
            </p:extLst>
          </p:nvPr>
        </p:nvGraphicFramePr>
        <p:xfrm>
          <a:off x="507739" y="1675718"/>
          <a:ext cx="17576298" cy="8858555"/>
        </p:xfrm>
        <a:graphic>
          <a:graphicData uri="http://schemas.openxmlformats.org/drawingml/2006/table">
            <a:tbl>
              <a:tblPr rtl="1" firstRow="1" bandRow="1">
                <a:tableStyleId>{5C22544A-7EE6-4342-B048-85BDC9FD1C3A}</a:tableStyleId>
              </a:tblPr>
              <a:tblGrid>
                <a:gridCol w="3170790">
                  <a:extLst>
                    <a:ext uri="{9D8B030D-6E8A-4147-A177-3AD203B41FA5}">
                      <a16:colId xmlns:a16="http://schemas.microsoft.com/office/drawing/2014/main" val="3832315221"/>
                    </a:ext>
                  </a:extLst>
                </a:gridCol>
                <a:gridCol w="4531796">
                  <a:extLst>
                    <a:ext uri="{9D8B030D-6E8A-4147-A177-3AD203B41FA5}">
                      <a16:colId xmlns:a16="http://schemas.microsoft.com/office/drawing/2014/main" val="2596619188"/>
                    </a:ext>
                  </a:extLst>
                </a:gridCol>
                <a:gridCol w="5071876">
                  <a:extLst>
                    <a:ext uri="{9D8B030D-6E8A-4147-A177-3AD203B41FA5}">
                      <a16:colId xmlns:a16="http://schemas.microsoft.com/office/drawing/2014/main" val="3818815997"/>
                    </a:ext>
                  </a:extLst>
                </a:gridCol>
                <a:gridCol w="4801836">
                  <a:extLst>
                    <a:ext uri="{9D8B030D-6E8A-4147-A177-3AD203B41FA5}">
                      <a16:colId xmlns:a16="http://schemas.microsoft.com/office/drawing/2014/main" val="1161476283"/>
                    </a:ext>
                  </a:extLst>
                </a:gridCol>
              </a:tblGrid>
              <a:tr h="434663">
                <a:tc>
                  <a:txBody>
                    <a:bodyPr/>
                    <a:lstStyle/>
                    <a:p>
                      <a:pPr algn="just" rtl="1">
                        <a:spcAft>
                          <a:spcPts val="1200"/>
                        </a:spcAft>
                      </a:pPr>
                      <a:r>
                        <a:rPr lang="ar-JO" sz="2400" dirty="0">
                          <a:solidFill>
                            <a:schemeClr val="bg2"/>
                          </a:solidFill>
                          <a:latin typeface="Calibri" panose="020F0502020204030204" pitchFamily="34" charset="0"/>
                          <a:ea typeface="Calibri" panose="020F0502020204030204" pitchFamily="34" charset="0"/>
                          <a:cs typeface="Calibri" panose="020F0502020204030204" pitchFamily="34" charset="0"/>
                        </a:rPr>
                        <a:t>الأسلوب</a:t>
                      </a:r>
                      <a:endParaRPr lang="en-GB" sz="2400" dirty="0">
                        <a:solidFill>
                          <a:schemeClr val="bg2"/>
                        </a:solidFill>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algn="just" rtl="1">
                        <a:spcAft>
                          <a:spcPts val="1200"/>
                        </a:spcAft>
                      </a:pPr>
                      <a:r>
                        <a:rPr lang="ar-JO" sz="2400" dirty="0">
                          <a:solidFill>
                            <a:schemeClr val="bg2"/>
                          </a:solidFill>
                          <a:latin typeface="Calibri" panose="020F0502020204030204" pitchFamily="34" charset="0"/>
                          <a:ea typeface="Calibri" panose="020F0502020204030204" pitchFamily="34" charset="0"/>
                          <a:cs typeface="Calibri" panose="020F0502020204030204" pitchFamily="34" charset="0"/>
                        </a:rPr>
                        <a:t>الإيجابيات</a:t>
                      </a:r>
                      <a:endParaRPr lang="en-GB" sz="2400" dirty="0">
                        <a:solidFill>
                          <a:schemeClr val="bg2"/>
                        </a:solidFill>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algn="just" rtl="1">
                        <a:spcAft>
                          <a:spcPts val="1200"/>
                        </a:spcAft>
                      </a:pPr>
                      <a:r>
                        <a:rPr lang="ar-JO" sz="2400" dirty="0">
                          <a:solidFill>
                            <a:schemeClr val="bg2"/>
                          </a:solidFill>
                          <a:latin typeface="Calibri" panose="020F0502020204030204" pitchFamily="34" charset="0"/>
                          <a:ea typeface="Calibri" panose="020F0502020204030204" pitchFamily="34" charset="0"/>
                          <a:cs typeface="Calibri" panose="020F0502020204030204" pitchFamily="34" charset="0"/>
                        </a:rPr>
                        <a:t>السلبيات</a:t>
                      </a:r>
                      <a:endParaRPr lang="en-GB" sz="2400" dirty="0">
                        <a:solidFill>
                          <a:schemeClr val="bg2"/>
                        </a:solidFill>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algn="just" rtl="1">
                        <a:spcAft>
                          <a:spcPts val="1200"/>
                        </a:spcAft>
                      </a:pPr>
                      <a:r>
                        <a:rPr lang="ar-JO" sz="2400" dirty="0">
                          <a:solidFill>
                            <a:schemeClr val="bg2"/>
                          </a:solidFill>
                          <a:latin typeface="Calibri" panose="020F0502020204030204" pitchFamily="34" charset="0"/>
                          <a:ea typeface="Calibri" panose="020F0502020204030204" pitchFamily="34" charset="0"/>
                          <a:cs typeface="Calibri" panose="020F0502020204030204" pitchFamily="34" charset="0"/>
                        </a:rPr>
                        <a:t>اعتبارات المشاركة المجتمعية والمساءلة</a:t>
                      </a:r>
                      <a:endParaRPr lang="en-GB" sz="2400" dirty="0">
                        <a:solidFill>
                          <a:schemeClr val="bg2"/>
                        </a:solidFill>
                        <a:latin typeface="Calibri" panose="020F0502020204030204" pitchFamily="34" charset="0"/>
                        <a:ea typeface="Calibri" panose="020F0502020204030204" pitchFamily="34" charset="0"/>
                        <a:cs typeface="Calibri" panose="020F0502020204030204" pitchFamily="34" charset="0"/>
                      </a:endParaRPr>
                    </a:p>
                  </a:txBody>
                  <a:tcPr anchor="ctr"/>
                </a:tc>
                <a:extLst>
                  <a:ext uri="{0D108BD9-81ED-4DB2-BD59-A6C34878D82A}">
                    <a16:rowId xmlns:a16="http://schemas.microsoft.com/office/drawing/2014/main" val="3936887005"/>
                  </a:ext>
                </a:extLst>
              </a:tr>
              <a:tr h="1651721">
                <a:tc>
                  <a:txBody>
                    <a:bodyPr/>
                    <a:lstStyle/>
                    <a:p>
                      <a:pPr algn="just" rtl="1">
                        <a:spcAft>
                          <a:spcPts val="1200"/>
                        </a:spcAft>
                      </a:pPr>
                      <a:r>
                        <a:rPr lang="ar-JO" sz="2400" b="1" dirty="0">
                          <a:latin typeface="Calibri" panose="020F0502020204030204" pitchFamily="34" charset="0"/>
                          <a:ea typeface="Calibri" panose="020F0502020204030204" pitchFamily="34" charset="0"/>
                          <a:cs typeface="Calibri" panose="020F0502020204030204" pitchFamily="34" charset="0"/>
                        </a:rPr>
                        <a:t>يقرر قادة المجتمع أو السلطات المجلية من سيحصل على الدعم.</a:t>
                      </a:r>
                      <a:endParaRPr lang="en-GB" sz="2400" b="1" dirty="0">
                        <a:latin typeface="Calibri" panose="020F0502020204030204" pitchFamily="34" charset="0"/>
                        <a:ea typeface="Calibri" panose="020F0502020204030204" pitchFamily="34" charset="0"/>
                        <a:cs typeface="Calibri" panose="020F0502020204030204" pitchFamily="34" charset="0"/>
                      </a:endParaRPr>
                    </a:p>
                  </a:txBody>
                  <a:tcPr marL="137160" marR="137160" marT="137160" marB="137160"/>
                </a:tc>
                <a:tc>
                  <a:txBody>
                    <a:bodyPr/>
                    <a:lstStyle/>
                    <a:p>
                      <a:pPr marL="342900" indent="-342900" algn="just" rtl="1">
                        <a:spcAft>
                          <a:spcPts val="1200"/>
                        </a:spcAft>
                        <a:buFont typeface="Arial" panose="020B0604020202020204" pitchFamily="34" charset="0"/>
                        <a:buChar char="•"/>
                      </a:pPr>
                      <a:r>
                        <a:rPr lang="ar-JO" sz="2400" dirty="0">
                          <a:latin typeface="Calibri" panose="020F0502020204030204" pitchFamily="34" charset="0"/>
                          <a:ea typeface="Calibri" panose="020F0502020204030204" pitchFamily="34" charset="0"/>
                          <a:cs typeface="Calibri" panose="020F0502020204030204" pitchFamily="34" charset="0"/>
                        </a:rPr>
                        <a:t>سريع</a:t>
                      </a:r>
                      <a:endParaRPr lang="en-GB" sz="2400"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spcAft>
                          <a:spcPts val="1200"/>
                        </a:spcAft>
                        <a:buFont typeface="Arial" panose="020B0604020202020204" pitchFamily="34" charset="0"/>
                        <a:buChar char="•"/>
                      </a:pPr>
                      <a:r>
                        <a:rPr lang="ar-JO" sz="2400" dirty="0">
                          <a:latin typeface="Calibri" panose="020F0502020204030204" pitchFamily="34" charset="0"/>
                          <a:ea typeface="Calibri" panose="020F0502020204030204" pitchFamily="34" charset="0"/>
                          <a:cs typeface="Calibri" panose="020F0502020204030204" pitchFamily="34" charset="0"/>
                        </a:rPr>
                        <a:t>يحترم الهياكل المحلية</a:t>
                      </a:r>
                      <a:endParaRPr lang="en-GB" sz="2400"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spcAft>
                          <a:spcPts val="1200"/>
                        </a:spcAft>
                        <a:buFont typeface="Arial" panose="020B0604020202020204" pitchFamily="34" charset="0"/>
                        <a:buChar char="•"/>
                      </a:pPr>
                      <a:r>
                        <a:rPr lang="ar-JO" sz="2400" dirty="0">
                          <a:latin typeface="Calibri" panose="020F0502020204030204" pitchFamily="34" charset="0"/>
                          <a:ea typeface="Calibri" panose="020F0502020204030204" pitchFamily="34" charset="0"/>
                          <a:cs typeface="Calibri" panose="020F0502020204030204" pitchFamily="34" charset="0"/>
                        </a:rPr>
                        <a:t>يساعدنا في الوصول إلى الأشخاص المناسبين</a:t>
                      </a:r>
                      <a:endParaRPr lang="en-GB" sz="2400" dirty="0">
                        <a:latin typeface="Calibri" panose="020F0502020204030204" pitchFamily="34" charset="0"/>
                        <a:ea typeface="Calibri" panose="020F0502020204030204" pitchFamily="34" charset="0"/>
                        <a:cs typeface="Calibri" panose="020F0502020204030204" pitchFamily="34" charset="0"/>
                      </a:endParaRPr>
                    </a:p>
                  </a:txBody>
                  <a:tcPr marL="137160" marR="137160" marT="137160" marB="137160"/>
                </a:tc>
                <a:tc>
                  <a:txBody>
                    <a:bodyPr/>
                    <a:lstStyle/>
                    <a:p>
                      <a:pPr marL="342900" indent="-342900" algn="just" rtl="1">
                        <a:spcAft>
                          <a:spcPts val="1200"/>
                        </a:spcAft>
                        <a:buFont typeface="Arial" panose="020B0604020202020204" pitchFamily="34" charset="0"/>
                        <a:buChar char="•"/>
                      </a:pPr>
                      <a:r>
                        <a:rPr lang="ar-JO" sz="2400" dirty="0">
                          <a:latin typeface="Calibri" panose="020F0502020204030204" pitchFamily="34" charset="0"/>
                          <a:ea typeface="Calibri" panose="020F0502020204030204" pitchFamily="34" charset="0"/>
                          <a:cs typeface="Calibri" panose="020F0502020204030204" pitchFamily="34" charset="0"/>
                        </a:rPr>
                        <a:t>خطر حدوث فساد وزيادة اختلال التوازن في القوى</a:t>
                      </a:r>
                      <a:endParaRPr lang="en-GB" sz="2400"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spcAft>
                          <a:spcPts val="1200"/>
                        </a:spcAft>
                        <a:buFont typeface="Arial" panose="020B0604020202020204" pitchFamily="34" charset="0"/>
                        <a:buChar char="•"/>
                      </a:pPr>
                      <a:r>
                        <a:rPr lang="ar-JO" sz="2400" dirty="0">
                          <a:latin typeface="Calibri" panose="020F0502020204030204" pitchFamily="34" charset="0"/>
                          <a:ea typeface="Calibri" panose="020F0502020204030204" pitchFamily="34" charset="0"/>
                          <a:cs typeface="Calibri" panose="020F0502020204030204" pitchFamily="34" charset="0"/>
                        </a:rPr>
                        <a:t>لا يتقبل الشكاوى</a:t>
                      </a:r>
                      <a:endParaRPr lang="en-GB" sz="2400" dirty="0">
                        <a:latin typeface="Calibri" panose="020F0502020204030204" pitchFamily="34" charset="0"/>
                        <a:ea typeface="Calibri" panose="020F0502020204030204" pitchFamily="34" charset="0"/>
                        <a:cs typeface="Calibri" panose="020F0502020204030204" pitchFamily="34" charset="0"/>
                      </a:endParaRPr>
                    </a:p>
                  </a:txBody>
                  <a:tcPr marL="137160" marR="137160" marT="137160" marB="137160"/>
                </a:tc>
                <a:tc>
                  <a:txBody>
                    <a:bodyPr/>
                    <a:lstStyle/>
                    <a:p>
                      <a:pPr marL="342900" indent="-342900" algn="just" rtl="1">
                        <a:spcAft>
                          <a:spcPts val="1200"/>
                        </a:spcAft>
                        <a:buFont typeface="Arial" panose="020B0604020202020204" pitchFamily="34" charset="0"/>
                        <a:buChar char="•"/>
                      </a:pPr>
                      <a:r>
                        <a:rPr lang="ar-JO" sz="2400" dirty="0">
                          <a:latin typeface="Calibri" panose="020F0502020204030204" pitchFamily="34" charset="0"/>
                          <a:ea typeface="Calibri" panose="020F0502020204030204" pitchFamily="34" charset="0"/>
                          <a:cs typeface="Calibri" panose="020F0502020204030204" pitchFamily="34" charset="0"/>
                        </a:rPr>
                        <a:t>إحاطة القادة بشكل جيد</a:t>
                      </a:r>
                      <a:endParaRPr lang="en-GB" sz="2400"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spcAft>
                          <a:spcPts val="1200"/>
                        </a:spcAft>
                        <a:buFont typeface="Arial" panose="020B0604020202020204" pitchFamily="34" charset="0"/>
                        <a:buChar char="•"/>
                      </a:pPr>
                      <a:r>
                        <a:rPr lang="ar-JO" sz="2400" dirty="0">
                          <a:latin typeface="Calibri" panose="020F0502020204030204" pitchFamily="34" charset="0"/>
                          <a:ea typeface="Calibri" panose="020F0502020204030204" pitchFamily="34" charset="0"/>
                          <a:cs typeface="Calibri" panose="020F0502020204030204" pitchFamily="34" charset="0"/>
                        </a:rPr>
                        <a:t>التحقق من القوائم</a:t>
                      </a:r>
                      <a:endParaRPr lang="en-GB" sz="2400" dirty="0">
                        <a:latin typeface="Calibri" panose="020F0502020204030204" pitchFamily="34" charset="0"/>
                        <a:ea typeface="Calibri" panose="020F0502020204030204" pitchFamily="34" charset="0"/>
                        <a:cs typeface="Calibri" panose="020F0502020204030204" pitchFamily="34" charset="0"/>
                      </a:endParaRPr>
                    </a:p>
                  </a:txBody>
                  <a:tcPr marL="137160" marR="137160" marT="137160" marB="137160"/>
                </a:tc>
                <a:extLst>
                  <a:ext uri="{0D108BD9-81ED-4DB2-BD59-A6C34878D82A}">
                    <a16:rowId xmlns:a16="http://schemas.microsoft.com/office/drawing/2014/main" val="2340228053"/>
                  </a:ext>
                </a:extLst>
              </a:tr>
              <a:tr h="1593766">
                <a:tc>
                  <a:txBody>
                    <a:bodyPr/>
                    <a:lstStyle/>
                    <a:p>
                      <a:pPr algn="just" rtl="1">
                        <a:spcAft>
                          <a:spcPts val="1200"/>
                        </a:spcAft>
                      </a:pPr>
                      <a:r>
                        <a:rPr lang="ar-JO" sz="2400" b="1" dirty="0">
                          <a:latin typeface="Calibri" panose="020F0502020204030204" pitchFamily="34" charset="0"/>
                          <a:ea typeface="Calibri" panose="020F0502020204030204" pitchFamily="34" charset="0"/>
                          <a:cs typeface="Calibri" panose="020F0502020204030204" pitchFamily="34" charset="0"/>
                        </a:rPr>
                        <a:t>مجموعة مختلفة من المجموعات المجتمعية هي من تقرر ذلك</a:t>
                      </a:r>
                      <a:endParaRPr lang="en-GB" sz="2400" b="1" dirty="0">
                        <a:latin typeface="Calibri" panose="020F0502020204030204" pitchFamily="34" charset="0"/>
                        <a:ea typeface="Calibri" panose="020F0502020204030204" pitchFamily="34" charset="0"/>
                        <a:cs typeface="Calibri" panose="020F0502020204030204" pitchFamily="34" charset="0"/>
                      </a:endParaRPr>
                    </a:p>
                  </a:txBody>
                  <a:tcPr marL="137160" marR="137160" marT="137160" marB="137160"/>
                </a:tc>
                <a:tc>
                  <a:txBody>
                    <a:bodyPr/>
                    <a:lstStyle/>
                    <a:p>
                      <a:pPr marL="342900" indent="-342900" algn="just" rtl="1">
                        <a:spcAft>
                          <a:spcPts val="1200"/>
                        </a:spcAft>
                        <a:buFont typeface="Arial" panose="020B0604020202020204" pitchFamily="34" charset="0"/>
                        <a:buChar char="•"/>
                      </a:pPr>
                      <a:r>
                        <a:rPr lang="ar-JO" sz="2400" dirty="0">
                          <a:latin typeface="Calibri" panose="020F0502020204030204" pitchFamily="34" charset="0"/>
                          <a:ea typeface="Calibri" panose="020F0502020204030204" pitchFamily="34" charset="0"/>
                          <a:cs typeface="Calibri" panose="020F0502020204030204" pitchFamily="34" charset="0"/>
                        </a:rPr>
                        <a:t>يمثل فئة أكبر</a:t>
                      </a:r>
                      <a:endParaRPr lang="en-GB" sz="2400"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spcAft>
                          <a:spcPts val="1200"/>
                        </a:spcAft>
                        <a:buFont typeface="Arial" panose="020B0604020202020204" pitchFamily="34" charset="0"/>
                        <a:buChar char="•"/>
                      </a:pPr>
                      <a:r>
                        <a:rPr lang="ar-JO" sz="2400" dirty="0">
                          <a:latin typeface="Calibri" panose="020F0502020204030204" pitchFamily="34" charset="0"/>
                          <a:ea typeface="Calibri" panose="020F0502020204030204" pitchFamily="34" charset="0"/>
                          <a:cs typeface="Calibri" panose="020F0502020204030204" pitchFamily="34" charset="0"/>
                        </a:rPr>
                        <a:t>ملكية وقبول أفضل</a:t>
                      </a:r>
                      <a:endParaRPr lang="en-GB" sz="2400" dirty="0">
                        <a:latin typeface="Calibri" panose="020F0502020204030204" pitchFamily="34" charset="0"/>
                        <a:ea typeface="Calibri" panose="020F0502020204030204" pitchFamily="34" charset="0"/>
                        <a:cs typeface="Calibri" panose="020F0502020204030204" pitchFamily="34" charset="0"/>
                      </a:endParaRPr>
                    </a:p>
                  </a:txBody>
                  <a:tcPr marL="137160" marR="137160" marT="137160" marB="137160"/>
                </a:tc>
                <a:tc>
                  <a:txBody>
                    <a:bodyPr/>
                    <a:lstStyle/>
                    <a:p>
                      <a:pPr marL="342900" indent="-342900" algn="just" rtl="1">
                        <a:spcAft>
                          <a:spcPts val="1200"/>
                        </a:spcAft>
                        <a:buFont typeface="Arial" panose="020B0604020202020204" pitchFamily="34" charset="0"/>
                        <a:buChar char="•"/>
                      </a:pPr>
                      <a:r>
                        <a:rPr lang="ar-JO" sz="2400" dirty="0">
                          <a:latin typeface="Calibri" panose="020F0502020204030204" pitchFamily="34" charset="0"/>
                          <a:ea typeface="Calibri" panose="020F0502020204030204" pitchFamily="34" charset="0"/>
                          <a:cs typeface="Calibri" panose="020F0502020204030204" pitchFamily="34" charset="0"/>
                        </a:rPr>
                        <a:t>خد تختار المجموعات أنفسها</a:t>
                      </a:r>
                      <a:endParaRPr lang="en-GB" sz="2400"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spcAft>
                          <a:spcPts val="1200"/>
                        </a:spcAft>
                        <a:buFont typeface="Arial" panose="020B0604020202020204" pitchFamily="34" charset="0"/>
                        <a:buChar char="•"/>
                      </a:pPr>
                      <a:r>
                        <a:rPr lang="ar-JO" sz="2400" dirty="0">
                          <a:latin typeface="Calibri" panose="020F0502020204030204" pitchFamily="34" charset="0"/>
                          <a:ea typeface="Calibri" panose="020F0502020204030204" pitchFamily="34" charset="0"/>
                          <a:cs typeface="Calibri" panose="020F0502020204030204" pitchFamily="34" charset="0"/>
                        </a:rPr>
                        <a:t>خطر عدم توافق الآراء</a:t>
                      </a:r>
                      <a:endParaRPr lang="en-GB" sz="2400"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spcAft>
                          <a:spcPts val="1200"/>
                        </a:spcAft>
                        <a:buFont typeface="Arial" panose="020B0604020202020204" pitchFamily="34" charset="0"/>
                        <a:buChar char="•"/>
                      </a:pPr>
                      <a:r>
                        <a:rPr lang="ar-JO" sz="2400" dirty="0">
                          <a:latin typeface="Calibri" panose="020F0502020204030204" pitchFamily="34" charset="0"/>
                          <a:ea typeface="Calibri" panose="020F0502020204030204" pitchFamily="34" charset="0"/>
                          <a:cs typeface="Calibri" panose="020F0502020204030204" pitchFamily="34" charset="0"/>
                        </a:rPr>
                        <a:t>يستغرق وقتًا طويلًا</a:t>
                      </a:r>
                      <a:endParaRPr lang="en-GB" sz="2400" dirty="0">
                        <a:latin typeface="Calibri" panose="020F0502020204030204" pitchFamily="34" charset="0"/>
                        <a:ea typeface="Calibri" panose="020F0502020204030204" pitchFamily="34" charset="0"/>
                        <a:cs typeface="Calibri" panose="020F0502020204030204" pitchFamily="34" charset="0"/>
                      </a:endParaRPr>
                    </a:p>
                  </a:txBody>
                  <a:tcPr marL="137160" marR="137160" marT="137160" marB="137160"/>
                </a:tc>
                <a:tc>
                  <a:txBody>
                    <a:bodyPr/>
                    <a:lstStyle/>
                    <a:p>
                      <a:pPr marL="342900" indent="-342900" algn="just" rtl="1">
                        <a:spcAft>
                          <a:spcPts val="1200"/>
                        </a:spcAft>
                        <a:buFont typeface="Arial" panose="020B0604020202020204" pitchFamily="34" charset="0"/>
                        <a:buChar char="•"/>
                      </a:pPr>
                      <a:r>
                        <a:rPr lang="ar-JO" sz="2400" dirty="0">
                          <a:latin typeface="Calibri" panose="020F0502020204030204" pitchFamily="34" charset="0"/>
                          <a:ea typeface="Calibri" panose="020F0502020204030204" pitchFamily="34" charset="0"/>
                          <a:cs typeface="Calibri" panose="020F0502020204030204" pitchFamily="34" charset="0"/>
                        </a:rPr>
                        <a:t>كما ورد في الأعلى</a:t>
                      </a:r>
                      <a:endParaRPr lang="en-GB" sz="2400" dirty="0">
                        <a:latin typeface="Calibri" panose="020F0502020204030204" pitchFamily="34" charset="0"/>
                        <a:ea typeface="Calibri" panose="020F0502020204030204" pitchFamily="34" charset="0"/>
                        <a:cs typeface="Calibri" panose="020F0502020204030204" pitchFamily="34" charset="0"/>
                      </a:endParaRPr>
                    </a:p>
                  </a:txBody>
                  <a:tcPr marL="137160" marR="137160" marT="137160" marB="137160"/>
                </a:tc>
                <a:extLst>
                  <a:ext uri="{0D108BD9-81ED-4DB2-BD59-A6C34878D82A}">
                    <a16:rowId xmlns:a16="http://schemas.microsoft.com/office/drawing/2014/main" val="3991034585"/>
                  </a:ext>
                </a:extLst>
              </a:tr>
              <a:tr h="1593766">
                <a:tc>
                  <a:txBody>
                    <a:bodyPr/>
                    <a:lstStyle/>
                    <a:p>
                      <a:pPr algn="just" rtl="1">
                        <a:spcAft>
                          <a:spcPts val="1200"/>
                        </a:spcAft>
                      </a:pPr>
                      <a:r>
                        <a:rPr lang="ar-JO" sz="2400" b="1" dirty="0">
                          <a:latin typeface="Calibri" panose="020F0502020204030204" pitchFamily="34" charset="0"/>
                          <a:ea typeface="Calibri" panose="020F0502020204030204" pitchFamily="34" charset="0"/>
                          <a:cs typeface="Calibri" panose="020F0502020204030204" pitchFamily="34" charset="0"/>
                        </a:rPr>
                        <a:t>إشراك المجتمع بالكامل في إتخاذ القرار</a:t>
                      </a:r>
                      <a:endParaRPr lang="en-GB" sz="2400" b="1" dirty="0">
                        <a:latin typeface="Calibri" panose="020F0502020204030204" pitchFamily="34" charset="0"/>
                        <a:ea typeface="Calibri" panose="020F0502020204030204" pitchFamily="34" charset="0"/>
                        <a:cs typeface="Calibri" panose="020F0502020204030204" pitchFamily="34" charset="0"/>
                      </a:endParaRPr>
                    </a:p>
                  </a:txBody>
                  <a:tcPr marL="137160" marR="137160" marT="137160" marB="137160"/>
                </a:tc>
                <a:tc>
                  <a:txBody>
                    <a:bodyPr/>
                    <a:lstStyle/>
                    <a:p>
                      <a:pPr marL="342900" indent="-342900" algn="just" rtl="1">
                        <a:spcAft>
                          <a:spcPts val="1200"/>
                        </a:spcAft>
                        <a:buFont typeface="Arial" panose="020B0604020202020204" pitchFamily="34" charset="0"/>
                        <a:buChar char="•"/>
                      </a:pPr>
                      <a:r>
                        <a:rPr lang="ar-JO" sz="2400" dirty="0">
                          <a:latin typeface="Calibri" panose="020F0502020204030204" pitchFamily="34" charset="0"/>
                          <a:ea typeface="Calibri" panose="020F0502020204030204" pitchFamily="34" charset="0"/>
                          <a:cs typeface="Calibri" panose="020F0502020204030204" pitchFamily="34" charset="0"/>
                        </a:rPr>
                        <a:t>ملكية المجتمع بالكامل</a:t>
                      </a:r>
                      <a:endParaRPr lang="en-GB" sz="2400"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spcAft>
                          <a:spcPts val="1200"/>
                        </a:spcAft>
                        <a:buFont typeface="Arial" panose="020B0604020202020204" pitchFamily="34" charset="0"/>
                        <a:buChar char="•"/>
                      </a:pPr>
                      <a:r>
                        <a:rPr lang="ar-JO" sz="2400" dirty="0">
                          <a:latin typeface="Calibri" panose="020F0502020204030204" pitchFamily="34" charset="0"/>
                          <a:ea typeface="Calibri" panose="020F0502020204030204" pitchFamily="34" charset="0"/>
                          <a:cs typeface="Calibri" panose="020F0502020204030204" pitchFamily="34" charset="0"/>
                        </a:rPr>
                        <a:t>دقيق</a:t>
                      </a:r>
                      <a:endParaRPr lang="en-GB" sz="2400"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spcAft>
                          <a:spcPts val="1200"/>
                        </a:spcAft>
                        <a:buFont typeface="Arial" panose="020B0604020202020204" pitchFamily="34" charset="0"/>
                        <a:buChar char="•"/>
                      </a:pPr>
                      <a:r>
                        <a:rPr lang="ar-JO" sz="2400" dirty="0">
                          <a:latin typeface="Calibri" panose="020F0502020204030204" pitchFamily="34" charset="0"/>
                          <a:ea typeface="Calibri" panose="020F0502020204030204" pitchFamily="34" charset="0"/>
                          <a:cs typeface="Calibri" panose="020F0502020204030204" pitchFamily="34" charset="0"/>
                        </a:rPr>
                        <a:t>يقلل من الأسئلة اللاحقة</a:t>
                      </a:r>
                      <a:endParaRPr lang="en-GB" sz="2400" dirty="0">
                        <a:latin typeface="Calibri" panose="020F0502020204030204" pitchFamily="34" charset="0"/>
                        <a:ea typeface="Calibri" panose="020F0502020204030204" pitchFamily="34" charset="0"/>
                        <a:cs typeface="Calibri" panose="020F0502020204030204" pitchFamily="34" charset="0"/>
                      </a:endParaRPr>
                    </a:p>
                  </a:txBody>
                  <a:tcPr marL="137160" marR="137160" marT="137160" marB="137160"/>
                </a:tc>
                <a:tc>
                  <a:txBody>
                    <a:bodyPr/>
                    <a:lstStyle/>
                    <a:p>
                      <a:pPr marL="342900" indent="-342900" algn="just" rtl="1">
                        <a:spcAft>
                          <a:spcPts val="1200"/>
                        </a:spcAft>
                        <a:buFont typeface="Arial" panose="020B0604020202020204" pitchFamily="34" charset="0"/>
                        <a:buChar char="•"/>
                      </a:pPr>
                      <a:r>
                        <a:rPr lang="ar-JO" sz="2400" dirty="0">
                          <a:latin typeface="Calibri" panose="020F0502020204030204" pitchFamily="34" charset="0"/>
                          <a:ea typeface="Calibri" panose="020F0502020204030204" pitchFamily="34" charset="0"/>
                          <a:cs typeface="Calibri" panose="020F0502020204030204" pitchFamily="34" charset="0"/>
                        </a:rPr>
                        <a:t>خلق التوتر</a:t>
                      </a:r>
                      <a:endParaRPr lang="en-GB" sz="2400"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spcAft>
                          <a:spcPts val="1200"/>
                        </a:spcAft>
                        <a:buFont typeface="Arial" panose="020B0604020202020204" pitchFamily="34" charset="0"/>
                        <a:buChar char="•"/>
                      </a:pPr>
                      <a:r>
                        <a:rPr lang="ar-JO" sz="2400" dirty="0">
                          <a:latin typeface="Calibri" panose="020F0502020204030204" pitchFamily="34" charset="0"/>
                          <a:ea typeface="Calibri" panose="020F0502020204030204" pitchFamily="34" charset="0"/>
                          <a:cs typeface="Calibri" panose="020F0502020204030204" pitchFamily="34" charset="0"/>
                        </a:rPr>
                        <a:t>يتأثر بديناميكية القوة</a:t>
                      </a:r>
                      <a:endParaRPr lang="en-GB" sz="2400"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spcAft>
                          <a:spcPts val="1200"/>
                        </a:spcAft>
                        <a:buFont typeface="Arial" panose="020B0604020202020204" pitchFamily="34" charset="0"/>
                        <a:buChar char="•"/>
                      </a:pPr>
                      <a:r>
                        <a:rPr lang="ar-JO" sz="2400" dirty="0">
                          <a:latin typeface="Calibri" panose="020F0502020204030204" pitchFamily="34" charset="0"/>
                          <a:ea typeface="Calibri" panose="020F0502020204030204" pitchFamily="34" charset="0"/>
                          <a:cs typeface="Calibri" panose="020F0502020204030204" pitchFamily="34" charset="0"/>
                        </a:rPr>
                        <a:t>قد يعرض كرامة المشاركين للخطر</a:t>
                      </a:r>
                      <a:endParaRPr lang="en-GB" sz="2400" dirty="0">
                        <a:latin typeface="Calibri" panose="020F0502020204030204" pitchFamily="34" charset="0"/>
                        <a:ea typeface="Calibri" panose="020F0502020204030204" pitchFamily="34" charset="0"/>
                        <a:cs typeface="Calibri" panose="020F0502020204030204" pitchFamily="34" charset="0"/>
                      </a:endParaRPr>
                    </a:p>
                  </a:txBody>
                  <a:tcPr marL="137160" marR="137160" marT="137160" marB="137160"/>
                </a:tc>
                <a:tc>
                  <a:txBody>
                    <a:bodyPr/>
                    <a:lstStyle/>
                    <a:p>
                      <a:pPr marL="342900" indent="-342900" algn="just" rtl="1">
                        <a:spcAft>
                          <a:spcPts val="1200"/>
                        </a:spcAft>
                        <a:buFont typeface="Arial" panose="020B0604020202020204" pitchFamily="34" charset="0"/>
                        <a:buChar char="•"/>
                      </a:pPr>
                      <a:r>
                        <a:rPr lang="ar-JO" sz="2400" dirty="0">
                          <a:latin typeface="Calibri" panose="020F0502020204030204" pitchFamily="34" charset="0"/>
                          <a:ea typeface="Calibri" panose="020F0502020204030204" pitchFamily="34" charset="0"/>
                          <a:cs typeface="Calibri" panose="020F0502020204030204" pitchFamily="34" charset="0"/>
                        </a:rPr>
                        <a:t>يجب أن تعمل الجمعية الوطنية على تسهيله</a:t>
                      </a:r>
                      <a:endParaRPr lang="en-GB" sz="2400"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spcAft>
                          <a:spcPts val="1200"/>
                        </a:spcAft>
                        <a:buFont typeface="Arial" panose="020B0604020202020204" pitchFamily="34" charset="0"/>
                        <a:buChar char="•"/>
                      </a:pPr>
                      <a:r>
                        <a:rPr lang="ar-JO" sz="2400" dirty="0">
                          <a:latin typeface="Calibri" panose="020F0502020204030204" pitchFamily="34" charset="0"/>
                          <a:ea typeface="Calibri" panose="020F0502020204030204" pitchFamily="34" charset="0"/>
                          <a:cs typeface="Calibri" panose="020F0502020204030204" pitchFamily="34" charset="0"/>
                        </a:rPr>
                        <a:t>عليك توجيه الأسئلة إلى الفئات المستهدفة أولًا</a:t>
                      </a:r>
                      <a:endParaRPr lang="en-GB" sz="2400"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spcAft>
                          <a:spcPts val="1200"/>
                        </a:spcAft>
                        <a:buFont typeface="Arial" panose="020B0604020202020204" pitchFamily="34" charset="0"/>
                        <a:buChar char="•"/>
                      </a:pPr>
                      <a:r>
                        <a:rPr lang="ar-JO" sz="2400" dirty="0">
                          <a:latin typeface="Calibri" panose="020F0502020204030204" pitchFamily="34" charset="0"/>
                          <a:ea typeface="Calibri" panose="020F0502020204030204" pitchFamily="34" charset="0"/>
                          <a:cs typeface="Calibri" panose="020F0502020204030204" pitchFamily="34" charset="0"/>
                        </a:rPr>
                        <a:t>يحتاج إلى تماسك اجتماعي جيد</a:t>
                      </a:r>
                      <a:endParaRPr lang="en-GB" sz="2400" dirty="0">
                        <a:latin typeface="Calibri" panose="020F0502020204030204" pitchFamily="34" charset="0"/>
                        <a:ea typeface="Calibri" panose="020F0502020204030204" pitchFamily="34" charset="0"/>
                        <a:cs typeface="Calibri" panose="020F0502020204030204" pitchFamily="34" charset="0"/>
                      </a:endParaRPr>
                    </a:p>
                  </a:txBody>
                  <a:tcPr marL="137160" marR="137160" marT="137160" marB="137160"/>
                </a:tc>
                <a:extLst>
                  <a:ext uri="{0D108BD9-81ED-4DB2-BD59-A6C34878D82A}">
                    <a16:rowId xmlns:a16="http://schemas.microsoft.com/office/drawing/2014/main" val="2754308111"/>
                  </a:ext>
                </a:extLst>
              </a:tr>
              <a:tr h="1448878">
                <a:tc>
                  <a:txBody>
                    <a:bodyPr/>
                    <a:lstStyle/>
                    <a:p>
                      <a:pPr algn="just" rtl="1">
                        <a:spcAft>
                          <a:spcPts val="1200"/>
                        </a:spcAft>
                      </a:pPr>
                      <a:r>
                        <a:rPr lang="ar-JO" sz="2400" b="1" dirty="0">
                          <a:latin typeface="Calibri" panose="020F0502020204030204" pitchFamily="34" charset="0"/>
                          <a:ea typeface="Calibri" panose="020F0502020204030204" pitchFamily="34" charset="0"/>
                          <a:cs typeface="Calibri" panose="020F0502020204030204" pitchFamily="34" charset="0"/>
                        </a:rPr>
                        <a:t>الإستطلاعات الأسرية</a:t>
                      </a:r>
                      <a:endParaRPr lang="en-GB" sz="2400" b="1" dirty="0">
                        <a:latin typeface="Calibri" panose="020F0502020204030204" pitchFamily="34" charset="0"/>
                        <a:ea typeface="Calibri" panose="020F0502020204030204" pitchFamily="34" charset="0"/>
                        <a:cs typeface="Calibri" panose="020F0502020204030204" pitchFamily="34" charset="0"/>
                      </a:endParaRPr>
                    </a:p>
                  </a:txBody>
                  <a:tcPr marL="137160" marR="137160" marT="137160" marB="137160"/>
                </a:tc>
                <a:tc>
                  <a:txBody>
                    <a:bodyPr/>
                    <a:lstStyle/>
                    <a:p>
                      <a:pPr marL="342900" indent="-342900" algn="just" rtl="1">
                        <a:spcAft>
                          <a:spcPts val="1200"/>
                        </a:spcAft>
                        <a:buFont typeface="Arial" panose="020B0604020202020204" pitchFamily="34" charset="0"/>
                        <a:buChar char="•"/>
                      </a:pPr>
                      <a:r>
                        <a:rPr lang="ar-JO" sz="2400" dirty="0">
                          <a:latin typeface="Calibri" panose="020F0502020204030204" pitchFamily="34" charset="0"/>
                          <a:ea typeface="Calibri" panose="020F0502020204030204" pitchFamily="34" charset="0"/>
                          <a:cs typeface="Calibri" panose="020F0502020204030204" pitchFamily="34" charset="0"/>
                        </a:rPr>
                        <a:t>موضوعي ومحايد</a:t>
                      </a:r>
                      <a:endParaRPr lang="en-GB" sz="2400"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spcAft>
                          <a:spcPts val="1200"/>
                        </a:spcAft>
                        <a:buFont typeface="Arial" panose="020B0604020202020204" pitchFamily="34" charset="0"/>
                        <a:buChar char="•"/>
                      </a:pPr>
                      <a:r>
                        <a:rPr lang="ar-JO" sz="2400" dirty="0">
                          <a:latin typeface="Calibri" panose="020F0502020204030204" pitchFamily="34" charset="0"/>
                          <a:ea typeface="Calibri" panose="020F0502020204030204" pitchFamily="34" charset="0"/>
                          <a:cs typeface="Calibri" panose="020F0502020204030204" pitchFamily="34" charset="0"/>
                        </a:rPr>
                        <a:t>يقلل من مخاطر الفساد</a:t>
                      </a:r>
                      <a:endParaRPr lang="en-GB" sz="2400" dirty="0">
                        <a:latin typeface="Calibri" panose="020F0502020204030204" pitchFamily="34" charset="0"/>
                        <a:ea typeface="Calibri" panose="020F0502020204030204" pitchFamily="34" charset="0"/>
                        <a:cs typeface="Calibri" panose="020F0502020204030204" pitchFamily="34" charset="0"/>
                      </a:endParaRPr>
                    </a:p>
                  </a:txBody>
                  <a:tcPr marL="137160" marR="137160" marT="137160" marB="137160"/>
                </a:tc>
                <a:tc>
                  <a:txBody>
                    <a:bodyPr/>
                    <a:lstStyle/>
                    <a:p>
                      <a:pPr marL="342900" indent="-342900" algn="just" rtl="1">
                        <a:spcAft>
                          <a:spcPts val="1200"/>
                        </a:spcAft>
                        <a:buFont typeface="Arial" panose="020B0604020202020204" pitchFamily="34" charset="0"/>
                        <a:buChar char="•"/>
                      </a:pPr>
                      <a:r>
                        <a:rPr lang="ar-JO" sz="2700" b="0" i="0" kern="1200" dirty="0">
                          <a:solidFill>
                            <a:schemeClr val="dk1"/>
                          </a:solidFill>
                          <a:effectLst/>
                          <a:latin typeface="Calibri" panose="020F0502020204030204" pitchFamily="34" charset="0"/>
                          <a:ea typeface="Calibri" panose="020F0502020204030204" pitchFamily="34" charset="0"/>
                          <a:cs typeface="Calibri" panose="020F0502020204030204" pitchFamily="34" charset="0"/>
                        </a:rPr>
                        <a:t>مستوى متقدم من استفسارات المجتمع</a:t>
                      </a:r>
                    </a:p>
                    <a:p>
                      <a:pPr marL="342900" indent="-342900" algn="just" rtl="1">
                        <a:spcAft>
                          <a:spcPts val="1200"/>
                        </a:spcAft>
                        <a:buFont typeface="Arial" panose="020B0604020202020204" pitchFamily="34" charset="0"/>
                        <a:buChar char="•"/>
                      </a:pPr>
                      <a:r>
                        <a:rPr lang="ar-JO" sz="2400" dirty="0">
                          <a:latin typeface="Calibri" panose="020F0502020204030204" pitchFamily="34" charset="0"/>
                          <a:ea typeface="Calibri" panose="020F0502020204030204" pitchFamily="34" charset="0"/>
                          <a:cs typeface="Calibri" panose="020F0502020204030204" pitchFamily="34" charset="0"/>
                        </a:rPr>
                        <a:t>إهدار الوقت والمال</a:t>
                      </a:r>
                      <a:endParaRPr lang="en-GB" sz="2400" dirty="0">
                        <a:latin typeface="Calibri" panose="020F0502020204030204" pitchFamily="34" charset="0"/>
                        <a:ea typeface="Calibri" panose="020F0502020204030204" pitchFamily="34" charset="0"/>
                        <a:cs typeface="Calibri" panose="020F0502020204030204" pitchFamily="34" charset="0"/>
                      </a:endParaRPr>
                    </a:p>
                  </a:txBody>
                  <a:tcPr marL="137160" marR="137160" marT="137160" marB="137160"/>
                </a:tc>
                <a:tc>
                  <a:txBody>
                    <a:bodyPr/>
                    <a:lstStyle/>
                    <a:p>
                      <a:pPr marL="342900" indent="-342900" algn="just" rtl="1">
                        <a:spcAft>
                          <a:spcPts val="1200"/>
                        </a:spcAft>
                        <a:buFont typeface="Arial" panose="020B0604020202020204" pitchFamily="34" charset="0"/>
                        <a:buChar char="•"/>
                      </a:pPr>
                      <a:r>
                        <a:rPr lang="ar-JO" sz="2400" dirty="0">
                          <a:latin typeface="Calibri" panose="020F0502020204030204" pitchFamily="34" charset="0"/>
                          <a:ea typeface="Calibri" panose="020F0502020204030204" pitchFamily="34" charset="0"/>
                          <a:cs typeface="Calibri" panose="020F0502020204030204" pitchFamily="34" charset="0"/>
                        </a:rPr>
                        <a:t>التحقق من القوائم</a:t>
                      </a:r>
                      <a:endParaRPr lang="en-GB" sz="2400"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spcAft>
                          <a:spcPts val="1200"/>
                        </a:spcAft>
                        <a:buFont typeface="Arial" panose="020B0604020202020204" pitchFamily="34" charset="0"/>
                        <a:buChar char="•"/>
                      </a:pPr>
                      <a:r>
                        <a:rPr lang="ar-JO" sz="2400" dirty="0">
                          <a:latin typeface="Calibri" panose="020F0502020204030204" pitchFamily="34" charset="0"/>
                          <a:ea typeface="Calibri" panose="020F0502020204030204" pitchFamily="34" charset="0"/>
                          <a:cs typeface="Calibri" panose="020F0502020204030204" pitchFamily="34" charset="0"/>
                        </a:rPr>
                        <a:t>إجراء استطلاع قبل مناقشة معايير الإختيار</a:t>
                      </a:r>
                      <a:endParaRPr lang="en-GB" sz="2400" dirty="0">
                        <a:latin typeface="Calibri" panose="020F0502020204030204" pitchFamily="34" charset="0"/>
                        <a:ea typeface="Calibri" panose="020F0502020204030204" pitchFamily="34" charset="0"/>
                        <a:cs typeface="Calibri" panose="020F0502020204030204" pitchFamily="34" charset="0"/>
                      </a:endParaRPr>
                    </a:p>
                  </a:txBody>
                  <a:tcPr marL="137160" marR="137160" marT="137160" marB="137160"/>
                </a:tc>
                <a:extLst>
                  <a:ext uri="{0D108BD9-81ED-4DB2-BD59-A6C34878D82A}">
                    <a16:rowId xmlns:a16="http://schemas.microsoft.com/office/drawing/2014/main" val="4271269555"/>
                  </a:ext>
                </a:extLst>
              </a:tr>
              <a:tr h="825997">
                <a:tc gridSpan="4">
                  <a:txBody>
                    <a:bodyPr/>
                    <a:lstStyle/>
                    <a:p>
                      <a:pPr algn="just" rtl="1">
                        <a:spcAft>
                          <a:spcPts val="1200"/>
                        </a:spcAft>
                      </a:pPr>
                      <a:r>
                        <a:rPr lang="ar-JO" sz="2400" b="1" dirty="0">
                          <a:latin typeface="Calibri" panose="020F0502020204030204" pitchFamily="34" charset="0"/>
                          <a:ea typeface="Calibri" panose="020F0502020204030204" pitchFamily="34" charset="0"/>
                          <a:cs typeface="Calibri" panose="020F0502020204030204" pitchFamily="34" charset="0"/>
                        </a:rPr>
                        <a:t>تحتاج جميع النهج إلى اتصال جيد وعلني وآلية سرية للتغذية الراجعة.</a:t>
                      </a:r>
                      <a:endParaRPr lang="en-GB" sz="2400" b="1" dirty="0">
                        <a:latin typeface="Calibri" panose="020F0502020204030204" pitchFamily="34" charset="0"/>
                        <a:ea typeface="Calibri" panose="020F0502020204030204" pitchFamily="34" charset="0"/>
                        <a:cs typeface="Calibri" panose="020F0502020204030204" pitchFamily="34" charset="0"/>
                      </a:endParaRPr>
                    </a:p>
                  </a:txBody>
                  <a:tcPr marL="137160" marR="137160" marT="137160" marB="137160"/>
                </a:tc>
                <a:tc hMerge="1">
                  <a:txBody>
                    <a:bodyPr/>
                    <a:lstStyle/>
                    <a:p>
                      <a:pPr marL="342900" indent="-342900">
                        <a:spcAft>
                          <a:spcPts val="1200"/>
                        </a:spcAft>
                        <a:buFont typeface="Arial" panose="020B0604020202020204" pitchFamily="34" charset="0"/>
                        <a:buChar char="•"/>
                      </a:pPr>
                      <a:endParaRPr lang="en-GB" sz="2400" dirty="0">
                        <a:latin typeface="Open Sans" panose="020B0606030504020204" pitchFamily="34" charset="0"/>
                        <a:ea typeface="Open Sans" panose="020B0606030504020204" pitchFamily="34" charset="0"/>
                        <a:cs typeface="Open Sans" panose="020B0606030504020204" pitchFamily="34" charset="0"/>
                      </a:endParaRPr>
                    </a:p>
                  </a:txBody>
                  <a:tcPr marL="137160" marR="137160" marT="137160" marB="137160"/>
                </a:tc>
                <a:tc hMerge="1">
                  <a:txBody>
                    <a:bodyPr/>
                    <a:lstStyle/>
                    <a:p>
                      <a:pPr marL="342900" indent="-342900">
                        <a:spcAft>
                          <a:spcPts val="1200"/>
                        </a:spcAft>
                        <a:buFont typeface="Arial" panose="020B0604020202020204" pitchFamily="34" charset="0"/>
                        <a:buChar char="•"/>
                      </a:pPr>
                      <a:endParaRPr lang="en-GB" sz="2400" dirty="0">
                        <a:latin typeface="Open Sans" panose="020B0606030504020204" pitchFamily="34" charset="0"/>
                        <a:ea typeface="Open Sans" panose="020B0606030504020204" pitchFamily="34" charset="0"/>
                        <a:cs typeface="Open Sans" panose="020B0606030504020204" pitchFamily="34" charset="0"/>
                      </a:endParaRPr>
                    </a:p>
                  </a:txBody>
                  <a:tcPr marL="137160" marR="137160" marT="137160" marB="137160"/>
                </a:tc>
                <a:tc hMerge="1">
                  <a:txBody>
                    <a:bodyPr/>
                    <a:lstStyle/>
                    <a:p>
                      <a:pPr marL="342900" indent="-342900">
                        <a:spcAft>
                          <a:spcPts val="1200"/>
                        </a:spcAft>
                        <a:buFont typeface="Arial" panose="020B0604020202020204" pitchFamily="34" charset="0"/>
                        <a:buChar char="•"/>
                      </a:pPr>
                      <a:endParaRPr lang="en-GB" sz="2400" dirty="0">
                        <a:latin typeface="Open Sans" panose="020B0606030504020204" pitchFamily="34" charset="0"/>
                        <a:ea typeface="Open Sans" panose="020B0606030504020204" pitchFamily="34" charset="0"/>
                        <a:cs typeface="Open Sans" panose="020B0606030504020204" pitchFamily="34" charset="0"/>
                      </a:endParaRPr>
                    </a:p>
                  </a:txBody>
                  <a:tcPr marL="137160" marR="137160" marT="137160" marB="137160"/>
                </a:tc>
                <a:extLst>
                  <a:ext uri="{0D108BD9-81ED-4DB2-BD59-A6C34878D82A}">
                    <a16:rowId xmlns:a16="http://schemas.microsoft.com/office/drawing/2014/main" val="4086356933"/>
                  </a:ext>
                </a:extLst>
              </a:tr>
            </a:tbl>
          </a:graphicData>
        </a:graphic>
      </p:graphicFrame>
      <p:sp>
        <p:nvSpPr>
          <p:cNvPr id="2" name="TextBox 1">
            <a:extLst>
              <a:ext uri="{FF2B5EF4-FFF2-40B4-BE49-F238E27FC236}">
                <a16:creationId xmlns:a16="http://schemas.microsoft.com/office/drawing/2014/main" id="{22370253-FDC7-036B-25C0-688B0C4DAED9}"/>
              </a:ext>
            </a:extLst>
          </p:cNvPr>
          <p:cNvSpPr txBox="1"/>
          <p:nvPr/>
        </p:nvSpPr>
        <p:spPr>
          <a:xfrm>
            <a:off x="0" y="9925284"/>
            <a:ext cx="461803" cy="369332"/>
          </a:xfrm>
          <a:prstGeom prst="rect">
            <a:avLst/>
          </a:prstGeom>
          <a:solidFill>
            <a:schemeClr val="bg2"/>
          </a:solidFill>
        </p:spPr>
        <p:txBody>
          <a:bodyPr wrap="square" rtlCol="0">
            <a:spAutoFit/>
          </a:bodyPr>
          <a:lstStyle/>
          <a:p>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7681104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85D7A8B-5E55-6647-A852-0238E468143B}"/>
              </a:ext>
            </a:extLst>
          </p:cNvPr>
          <p:cNvSpPr txBox="1"/>
          <p:nvPr/>
        </p:nvSpPr>
        <p:spPr>
          <a:xfrm>
            <a:off x="501999" y="490310"/>
            <a:ext cx="14204601" cy="1446550"/>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ts val="300"/>
              </a:spcAft>
              <a:buClrTx/>
              <a:buSzTx/>
              <a:buFontTx/>
              <a:buNone/>
              <a:tabLst/>
              <a:defRPr/>
            </a:pPr>
            <a:r>
              <a:rPr kumimoji="0" lang="en-US" sz="4400" b="1" i="0" u="none" strike="noStrike" kern="1200" cap="none" spc="0" normalizeH="0" baseline="0" noProof="0">
                <a:ln>
                  <a:noFill/>
                </a:ln>
                <a:solidFill>
                  <a:srgbClr val="33394B"/>
                </a:solidFill>
                <a:effectLst/>
                <a:uLnTx/>
                <a:uFillTx/>
                <a:latin typeface="Montserrat" pitchFamily="2" charset="77"/>
                <a:ea typeface="Roboto Black" panose="02000000000000000000" pitchFamily="2" charset="0"/>
                <a:cs typeface="Open Sans Light" panose="020B0306030504020204" pitchFamily="34" charset="0"/>
              </a:rPr>
              <a:t>Examples: </a:t>
            </a:r>
            <a:r>
              <a:rPr kumimoji="0" lang="en-US" sz="4400" b="1" i="0" u="none" strike="noStrike" kern="1200" cap="none" spc="0" normalizeH="0" baseline="0" noProof="0">
                <a:ln>
                  <a:noFill/>
                </a:ln>
                <a:solidFill>
                  <a:srgbClr val="F5333F"/>
                </a:solidFill>
                <a:effectLst/>
                <a:uLnTx/>
                <a:uFillTx/>
                <a:latin typeface="Montserrat" pitchFamily="2" charset="77"/>
                <a:ea typeface="Roboto Black" panose="02000000000000000000" pitchFamily="2" charset="0"/>
                <a:cs typeface="Open Sans Light" panose="020B0306030504020204" pitchFamily="34" charset="0"/>
              </a:rPr>
              <a:t>Participatory approaches to selection criteria and targeting</a:t>
            </a:r>
            <a:endParaRPr kumimoji="0" lang="ru-RU" sz="4400" b="1" i="0" u="none" strike="noStrike" kern="1200" cap="none" spc="0" normalizeH="0" baseline="0" noProof="0">
              <a:ln>
                <a:noFill/>
              </a:ln>
              <a:solidFill>
                <a:srgbClr val="F5333F"/>
              </a:solidFill>
              <a:effectLst/>
              <a:uLnTx/>
              <a:uFillTx/>
              <a:latin typeface="Roboto Black" panose="02000000000000000000" pitchFamily="2" charset="0"/>
              <a:ea typeface="Roboto Black" panose="02000000000000000000" pitchFamily="2" charset="0"/>
              <a:cs typeface="Open Sans Light" panose="020B0306030504020204" pitchFamily="34" charset="0"/>
            </a:endParaRPr>
          </a:p>
        </p:txBody>
      </p:sp>
      <p:pic>
        <p:nvPicPr>
          <p:cNvPr id="4" name="Picture 3">
            <a:extLst>
              <a:ext uri="{FF2B5EF4-FFF2-40B4-BE49-F238E27FC236}">
                <a16:creationId xmlns:a16="http://schemas.microsoft.com/office/drawing/2014/main" id="{92C00A55-4A1C-7247-888F-C05594B2F7D8}"/>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brightnessContrast bright="20000" contrast="-33000"/>
                    </a14:imgEffect>
                  </a14:imgLayer>
                </a14:imgProps>
              </a:ext>
              <a:ext uri="{28A0092B-C50C-407E-A947-70E740481C1C}">
                <a14:useLocalDpi xmlns:a14="http://schemas.microsoft.com/office/drawing/2010/main"/>
              </a:ext>
            </a:extLst>
          </a:blip>
          <a:srcRect/>
          <a:stretch/>
        </p:blipFill>
        <p:spPr bwMode="auto">
          <a:xfrm>
            <a:off x="1" y="0"/>
            <a:ext cx="18287999" cy="10288588"/>
          </a:xfrm>
          <a:prstGeom prst="rect">
            <a:avLst/>
          </a:prstGeom>
          <a:noFill/>
          <a:ln>
            <a:noFill/>
          </a:ln>
        </p:spPr>
      </p:pic>
      <p:sp>
        <p:nvSpPr>
          <p:cNvPr id="8" name="TextBox 7">
            <a:extLst>
              <a:ext uri="{FF2B5EF4-FFF2-40B4-BE49-F238E27FC236}">
                <a16:creationId xmlns:a16="http://schemas.microsoft.com/office/drawing/2014/main" id="{A4D8A552-69F9-D245-B263-9029BF9A0623}"/>
              </a:ext>
            </a:extLst>
          </p:cNvPr>
          <p:cNvSpPr txBox="1"/>
          <p:nvPr/>
        </p:nvSpPr>
        <p:spPr>
          <a:xfrm>
            <a:off x="8749546" y="8718928"/>
            <a:ext cx="9538453" cy="1569660"/>
          </a:xfrm>
          <a:prstGeom prst="rect">
            <a:avLst/>
          </a:prstGeom>
          <a:noFill/>
        </p:spPr>
        <p:txBody>
          <a:bodyPr wrap="square" rtlCol="0">
            <a:spAutoFit/>
          </a:bodyPr>
          <a:lstStyle/>
          <a:p>
            <a:pPr marL="0" marR="0" lvl="0" indent="0" algn="just" defTabSz="914400" rtl="1" eaLnBrk="0" fontAlgn="base" latinLnBrk="0" hangingPunct="0">
              <a:lnSpc>
                <a:spcPct val="100000"/>
              </a:lnSpc>
              <a:spcBef>
                <a:spcPct val="0"/>
              </a:spcBef>
              <a:spcAft>
                <a:spcPts val="300"/>
              </a:spcAft>
              <a:buClrTx/>
              <a:buSzTx/>
              <a:buFontTx/>
              <a:buNone/>
              <a:tabLst/>
              <a:defRPr/>
            </a:pPr>
            <a:r>
              <a:rPr kumimoji="0" lang="ar-JO" sz="3200" b="1" i="0" u="none" strike="noStrike" kern="1200" cap="none" spc="0" normalizeH="0" baseline="0" noProof="0" dirty="0">
                <a:ln>
                  <a:noFill/>
                </a:ln>
                <a:solidFill>
                  <a:srgbClr val="FFFFFF"/>
                </a:solidFill>
                <a:effectLst/>
                <a:uLnTx/>
                <a:uFillTx/>
                <a:ea typeface="Calibri" panose="020F0502020204030204" pitchFamily="34" charset="0"/>
                <a:cs typeface="Calibri" panose="020F0502020204030204" pitchFamily="34" charset="0"/>
              </a:rPr>
              <a:t>العمل مع اللجان المجتمعية المسؤولة عن قدرة المجتمع على الصمود  والتي تم </a:t>
            </a:r>
            <a:r>
              <a:rPr lang="ar-JO" sz="3200" b="1" dirty="0">
                <a:solidFill>
                  <a:srgbClr val="FFFFFF"/>
                </a:solidFill>
                <a:ea typeface="Calibri" panose="020F0502020204030204" pitchFamily="34" charset="0"/>
                <a:cs typeface="Calibri" panose="020F0502020204030204" pitchFamily="34" charset="0"/>
              </a:rPr>
              <a:t>إن</a:t>
            </a:r>
            <a:r>
              <a:rPr kumimoji="0" lang="ar-JO" sz="3200" b="1" i="0" u="none" strike="noStrike" kern="1200" cap="none" spc="0" normalizeH="0" baseline="0" noProof="0" dirty="0">
                <a:ln>
                  <a:noFill/>
                </a:ln>
                <a:solidFill>
                  <a:srgbClr val="FFFFFF"/>
                </a:solidFill>
                <a:effectLst/>
                <a:uLnTx/>
                <a:uFillTx/>
                <a:ea typeface="Calibri" panose="020F0502020204030204" pitchFamily="34" charset="0"/>
                <a:cs typeface="Calibri" panose="020F0502020204030204" pitchFamily="34" charset="0"/>
              </a:rPr>
              <a:t>تخابها في نيجيريا للإتفاق على معايير الإختيار وتحديد المنتفعين.</a:t>
            </a:r>
            <a:endParaRPr kumimoji="0" lang="ru-RU" sz="3200" b="1" i="0" u="none" strike="noStrike" kern="1200" cap="none" spc="0" normalizeH="0" baseline="0" noProof="0" dirty="0">
              <a:ln>
                <a:noFill/>
              </a:ln>
              <a:solidFill>
                <a:srgbClr val="FFFFFF"/>
              </a:solidFill>
              <a:effectLst/>
              <a:uLnTx/>
              <a:uFillTx/>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55042936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B6CEBD8-5847-814A-A033-C231A21270AC}"/>
              </a:ext>
            </a:extLst>
          </p:cNvPr>
          <p:cNvSpPr txBox="1"/>
          <p:nvPr/>
        </p:nvSpPr>
        <p:spPr>
          <a:xfrm>
            <a:off x="722065" y="619158"/>
            <a:ext cx="13397347" cy="2162130"/>
          </a:xfrm>
          <a:prstGeom prst="rect">
            <a:avLst/>
          </a:prstGeom>
          <a:noFill/>
        </p:spPr>
        <p:txBody>
          <a:bodyPr wrap="square" rtlCol="0">
            <a:spAutoFit/>
          </a:bodyPr>
          <a:lstStyle/>
          <a:p>
            <a:pPr algn="just" defTabSz="914309" rtl="1">
              <a:spcAft>
                <a:spcPts val="300"/>
              </a:spcAft>
            </a:pPr>
            <a:r>
              <a:rPr lang="ar-JO" sz="4400" b="1" dirty="0">
                <a:solidFill>
                  <a:srgbClr val="33394B"/>
                </a:solidFill>
                <a:ea typeface="Calibri" panose="020F0502020204030204" pitchFamily="34" charset="0"/>
                <a:cs typeface="Calibri" panose="020F0502020204030204" pitchFamily="34" charset="0"/>
              </a:rPr>
              <a:t>الإجراء رقم 5:</a:t>
            </a:r>
            <a:endParaRPr lang="en-US" sz="4400" b="1" dirty="0">
              <a:solidFill>
                <a:srgbClr val="33394B"/>
              </a:solidFill>
              <a:ea typeface="Calibri" panose="020F0502020204030204" pitchFamily="34" charset="0"/>
              <a:cs typeface="Calibri" panose="020F0502020204030204" pitchFamily="34" charset="0"/>
            </a:endParaRPr>
          </a:p>
          <a:p>
            <a:pPr algn="just" defTabSz="914309" rtl="1">
              <a:spcAft>
                <a:spcPts val="300"/>
              </a:spcAft>
            </a:pPr>
            <a:r>
              <a:rPr lang="ar-JO" sz="4400" b="1" dirty="0">
                <a:solidFill>
                  <a:srgbClr val="FF0000"/>
                </a:solidFill>
                <a:ea typeface="Calibri" panose="020F0502020204030204" pitchFamily="34" charset="0"/>
                <a:cs typeface="Calibri" panose="020F0502020204030204" pitchFamily="34" charset="0"/>
              </a:rPr>
              <a:t>أدوات لمساعدتك في مناقشة معايير الإختيار وعمليات التوزيع والإتفاق عليها مع المجتمعات</a:t>
            </a:r>
            <a:endParaRPr lang="ru-RU" sz="4400" b="1" dirty="0">
              <a:solidFill>
                <a:srgbClr val="FF0000"/>
              </a:solidFill>
              <a:ea typeface="Calibri" panose="020F0502020204030204" pitchFamily="34" charset="0"/>
              <a:cs typeface="Calibri" panose="020F0502020204030204" pitchFamily="34" charset="0"/>
            </a:endParaRPr>
          </a:p>
        </p:txBody>
      </p:sp>
      <p:sp>
        <p:nvSpPr>
          <p:cNvPr id="33" name="TextBox 32">
            <a:extLst>
              <a:ext uri="{FF2B5EF4-FFF2-40B4-BE49-F238E27FC236}">
                <a16:creationId xmlns:a16="http://schemas.microsoft.com/office/drawing/2014/main" id="{AA2ACE72-54DC-7241-98DD-B2DEC60D09B6}"/>
              </a:ext>
            </a:extLst>
          </p:cNvPr>
          <p:cNvSpPr txBox="1"/>
          <p:nvPr/>
        </p:nvSpPr>
        <p:spPr>
          <a:xfrm>
            <a:off x="11322511" y="4421617"/>
            <a:ext cx="5898272" cy="1987660"/>
          </a:xfrm>
          <a:prstGeom prst="rect">
            <a:avLst/>
          </a:prstGeom>
          <a:noFill/>
        </p:spPr>
        <p:txBody>
          <a:bodyPr wrap="square">
            <a:spAutoFit/>
          </a:bodyPr>
          <a:lstStyle/>
          <a:p>
            <a:pPr marL="342866" indent="-342866" algn="just" defTabSz="914309" rtl="1">
              <a:lnSpc>
                <a:spcPct val="120000"/>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الإرشادات والأدوات اللازمة لإعداد آليات التغذية الراجعة.</a:t>
            </a:r>
            <a:endParaRPr lang="en-GB" sz="2400" dirty="0">
              <a:solidFill>
                <a:srgbClr val="3F3F3F"/>
              </a:solidFill>
              <a:ea typeface="Calibri" panose="020F0502020204030204" pitchFamily="34" charset="0"/>
              <a:cs typeface="Calibri" panose="020F0502020204030204" pitchFamily="34" charset="0"/>
            </a:endParaRPr>
          </a:p>
          <a:p>
            <a:pPr marL="342866" indent="-342866" algn="just" defTabSz="914309" rtl="1">
              <a:lnSpc>
                <a:spcPct val="120000"/>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الإستجابة للملاحظات والإنطباعات.</a:t>
            </a:r>
            <a:endParaRPr lang="en-GB" sz="2400" dirty="0">
              <a:solidFill>
                <a:srgbClr val="3F3F3F"/>
              </a:solidFill>
              <a:ea typeface="Calibri" panose="020F0502020204030204" pitchFamily="34" charset="0"/>
              <a:cs typeface="Calibri" panose="020F0502020204030204" pitchFamily="34" charset="0"/>
            </a:endParaRPr>
          </a:p>
          <a:p>
            <a:pPr marL="342866" indent="-342866" algn="just" defTabSz="914309" rtl="1">
              <a:lnSpc>
                <a:spcPct val="120000"/>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التعامل مع الملاحظات والإنطباعات بسرية تامة.</a:t>
            </a:r>
            <a:endParaRPr lang="en-GB" sz="2400" dirty="0">
              <a:solidFill>
                <a:srgbClr val="3F3F3F"/>
              </a:solidFill>
              <a:ea typeface="Calibri" panose="020F0502020204030204" pitchFamily="34" charset="0"/>
              <a:cs typeface="Calibri" panose="020F0502020204030204" pitchFamily="34" charset="0"/>
            </a:endParaRPr>
          </a:p>
        </p:txBody>
      </p:sp>
      <p:sp>
        <p:nvSpPr>
          <p:cNvPr id="34" name="TextBox 33">
            <a:extLst>
              <a:ext uri="{FF2B5EF4-FFF2-40B4-BE49-F238E27FC236}">
                <a16:creationId xmlns:a16="http://schemas.microsoft.com/office/drawing/2014/main" id="{DFB46776-0946-CC4C-966A-9EB805AA581E}"/>
              </a:ext>
            </a:extLst>
          </p:cNvPr>
          <p:cNvSpPr txBox="1"/>
          <p:nvPr/>
        </p:nvSpPr>
        <p:spPr>
          <a:xfrm>
            <a:off x="11194325" y="8606450"/>
            <a:ext cx="6007961" cy="1467518"/>
          </a:xfrm>
          <a:prstGeom prst="rect">
            <a:avLst/>
          </a:prstGeom>
          <a:noFill/>
        </p:spPr>
        <p:txBody>
          <a:bodyPr wrap="square">
            <a:spAutoFit/>
          </a:bodyPr>
          <a:lstStyle/>
          <a:p>
            <a:pPr marL="342866" indent="-342866" algn="just" defTabSz="914309" rtl="1">
              <a:lnSpc>
                <a:spcPct val="120000"/>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إيجابيات وسلبيات طرق التواصل المختلفة.</a:t>
            </a:r>
            <a:endParaRPr lang="en-GB" sz="2400" dirty="0">
              <a:solidFill>
                <a:srgbClr val="3F3F3F"/>
              </a:solidFill>
              <a:ea typeface="Calibri" panose="020F0502020204030204" pitchFamily="34" charset="0"/>
              <a:cs typeface="Calibri" panose="020F0502020204030204" pitchFamily="34" charset="0"/>
            </a:endParaRPr>
          </a:p>
          <a:p>
            <a:pPr marL="342866" indent="-342866" algn="just" defTabSz="914309" rtl="1">
              <a:lnSpc>
                <a:spcPct val="120000"/>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الإرشادات اللازمة لاختيار القناة المناسبة لتحقيق الأغراض المختلفة.</a:t>
            </a:r>
            <a:endParaRPr lang="en-GB" sz="2400" dirty="0">
              <a:solidFill>
                <a:srgbClr val="3F3F3F"/>
              </a:solidFill>
              <a:ea typeface="Calibri" panose="020F0502020204030204" pitchFamily="34" charset="0"/>
              <a:cs typeface="Calibri" panose="020F0502020204030204" pitchFamily="34" charset="0"/>
            </a:endParaRPr>
          </a:p>
        </p:txBody>
      </p:sp>
      <p:sp>
        <p:nvSpPr>
          <p:cNvPr id="37" name="TextBox 36">
            <a:extLst>
              <a:ext uri="{FF2B5EF4-FFF2-40B4-BE49-F238E27FC236}">
                <a16:creationId xmlns:a16="http://schemas.microsoft.com/office/drawing/2014/main" id="{04C97FFF-5A28-674C-BCBC-DF39FFF3C49D}"/>
              </a:ext>
            </a:extLst>
          </p:cNvPr>
          <p:cNvSpPr txBox="1"/>
          <p:nvPr/>
        </p:nvSpPr>
        <p:spPr>
          <a:xfrm>
            <a:off x="1322621" y="4536694"/>
            <a:ext cx="8516637" cy="2584747"/>
          </a:xfrm>
          <a:prstGeom prst="rect">
            <a:avLst/>
          </a:prstGeom>
          <a:noFill/>
        </p:spPr>
        <p:txBody>
          <a:bodyPr wrap="square">
            <a:spAutoFit/>
          </a:bodyPr>
          <a:lstStyle/>
          <a:p>
            <a:pPr marL="342866" indent="-342866" algn="just" defTabSz="914309" rtl="1">
              <a:lnSpc>
                <a:spcPct val="120000"/>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اعتبارات المشاركة المجتمعية لمختلف أنواع معايير الإختيار.</a:t>
            </a:r>
            <a:endParaRPr lang="en-GB" sz="2400" dirty="0">
              <a:solidFill>
                <a:srgbClr val="3F3F3F"/>
              </a:solidFill>
              <a:ea typeface="Calibri" panose="020F0502020204030204" pitchFamily="34" charset="0"/>
              <a:cs typeface="Calibri" panose="020F0502020204030204" pitchFamily="34" charset="0"/>
            </a:endParaRPr>
          </a:p>
          <a:p>
            <a:pPr marL="342866" indent="-342866" algn="just" defTabSz="914309" rtl="1">
              <a:lnSpc>
                <a:spcPct val="120000"/>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عملية تدريجية، خطوة بخطوة، للاتفاق على معايير الإختيار مع المجتمعات</a:t>
            </a:r>
            <a:endParaRPr lang="en-GB" sz="2400" dirty="0">
              <a:solidFill>
                <a:srgbClr val="3F3F3F"/>
              </a:solidFill>
              <a:ea typeface="Calibri" panose="020F0502020204030204" pitchFamily="34" charset="0"/>
              <a:cs typeface="Calibri" panose="020F0502020204030204" pitchFamily="34" charset="0"/>
            </a:endParaRPr>
          </a:p>
          <a:p>
            <a:pPr marL="342866" indent="-342866" algn="just" defTabSz="914309" rtl="1">
              <a:lnSpc>
                <a:spcPct val="120000"/>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النُهج التشاركية لعملية الاستهداف.</a:t>
            </a:r>
            <a:endParaRPr lang="en-GB" sz="2400" dirty="0">
              <a:solidFill>
                <a:srgbClr val="3F3F3F"/>
              </a:solidFill>
              <a:ea typeface="Calibri" panose="020F0502020204030204" pitchFamily="34" charset="0"/>
              <a:cs typeface="Calibri" panose="020F0502020204030204" pitchFamily="34" charset="0"/>
            </a:endParaRPr>
          </a:p>
          <a:p>
            <a:pPr marL="342866" indent="-342866" algn="just" defTabSz="914309" rtl="1">
              <a:lnSpc>
                <a:spcPct val="120000"/>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أمثلة من الحركة على معايير الإختيار وعملية الاستهداف.</a:t>
            </a:r>
            <a:endParaRPr lang="en-GB" sz="2400" dirty="0">
              <a:solidFill>
                <a:srgbClr val="3F3F3F"/>
              </a:solidFill>
              <a:ea typeface="Calibri" panose="020F0502020204030204" pitchFamily="34" charset="0"/>
              <a:cs typeface="Calibri" panose="020F0502020204030204" pitchFamily="34" charset="0"/>
            </a:endParaRPr>
          </a:p>
          <a:p>
            <a:pPr marL="342866" indent="-342866" algn="just" defTabSz="914309" rtl="1">
              <a:lnSpc>
                <a:spcPct val="120000"/>
              </a:lnSpc>
              <a:spcAft>
                <a:spcPts val="600"/>
              </a:spcAft>
              <a:buClr>
                <a:srgbClr val="FF0000"/>
              </a:buClr>
              <a:buFont typeface="Arial" panose="020B0604020202020204" pitchFamily="34" charset="0"/>
              <a:buChar char="•"/>
            </a:pPr>
            <a:endParaRPr lang="en-GB" sz="2400" dirty="0">
              <a:solidFill>
                <a:srgbClr val="3F3F3F"/>
              </a:solidFill>
              <a:ea typeface="Calibri" panose="020F0502020204030204" pitchFamily="34" charset="0"/>
              <a:cs typeface="Calibri" panose="020F0502020204030204" pitchFamily="34" charset="0"/>
            </a:endParaRPr>
          </a:p>
        </p:txBody>
      </p:sp>
      <p:pic>
        <p:nvPicPr>
          <p:cNvPr id="13" name="Picture 12" descr="Logo&#10;&#10;Description automatically generated">
            <a:extLst>
              <a:ext uri="{FF2B5EF4-FFF2-40B4-BE49-F238E27FC236}">
                <a16:creationId xmlns:a16="http://schemas.microsoft.com/office/drawing/2014/main" id="{25964727-4C74-E942-8D31-ACD488265A28}"/>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0670900" y="3749414"/>
            <a:ext cx="3238001" cy="787278"/>
          </a:xfrm>
          <a:prstGeom prst="rect">
            <a:avLst/>
          </a:prstGeom>
        </p:spPr>
      </p:pic>
      <p:grpSp>
        <p:nvGrpSpPr>
          <p:cNvPr id="7" name="Group 6">
            <a:extLst>
              <a:ext uri="{FF2B5EF4-FFF2-40B4-BE49-F238E27FC236}">
                <a16:creationId xmlns:a16="http://schemas.microsoft.com/office/drawing/2014/main" id="{2485F8A2-20CC-FA49-B941-2EEBF926954E}"/>
              </a:ext>
            </a:extLst>
          </p:cNvPr>
          <p:cNvGrpSpPr/>
          <p:nvPr/>
        </p:nvGrpSpPr>
        <p:grpSpPr>
          <a:xfrm>
            <a:off x="722065" y="8181066"/>
            <a:ext cx="9117193" cy="1845838"/>
            <a:chOff x="8979796" y="3784108"/>
            <a:chExt cx="9118599" cy="1846123"/>
          </a:xfrm>
        </p:grpSpPr>
        <p:pic>
          <p:nvPicPr>
            <p:cNvPr id="14" name="Picture 13">
              <a:extLst>
                <a:ext uri="{FF2B5EF4-FFF2-40B4-BE49-F238E27FC236}">
                  <a16:creationId xmlns:a16="http://schemas.microsoft.com/office/drawing/2014/main" id="{1C98EF1C-AF4B-7441-B7D9-922501F72346}"/>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979796" y="3784108"/>
              <a:ext cx="7289800" cy="850900"/>
            </a:xfrm>
            <a:prstGeom prst="rect">
              <a:avLst/>
            </a:prstGeom>
          </p:spPr>
        </p:pic>
        <p:sp>
          <p:nvSpPr>
            <p:cNvPr id="15" name="TextBox 14">
              <a:extLst>
                <a:ext uri="{FF2B5EF4-FFF2-40B4-BE49-F238E27FC236}">
                  <a16:creationId xmlns:a16="http://schemas.microsoft.com/office/drawing/2014/main" id="{BDFD21B0-DDED-B44C-A214-E078570D1445}"/>
                </a:ext>
              </a:extLst>
            </p:cNvPr>
            <p:cNvSpPr txBox="1"/>
            <p:nvPr/>
          </p:nvSpPr>
          <p:spPr>
            <a:xfrm>
              <a:off x="10716430" y="4682710"/>
              <a:ext cx="7381965" cy="947521"/>
            </a:xfrm>
            <a:prstGeom prst="rect">
              <a:avLst/>
            </a:prstGeom>
            <a:noFill/>
          </p:spPr>
          <p:txBody>
            <a:bodyPr wrap="square">
              <a:spAutoFit/>
            </a:bodyPr>
            <a:lstStyle/>
            <a:p>
              <a:pPr marL="342866" indent="-342866" algn="just" defTabSz="914309" rtl="1">
                <a:lnSpc>
                  <a:spcPct val="120000"/>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إرشادات خاصة بالقطاعات بشأن إستخدام معايير الإختيار التشاركي وعملية الاستهداف.</a:t>
              </a:r>
              <a:endParaRPr lang="en-GB" sz="2400" dirty="0">
                <a:solidFill>
                  <a:srgbClr val="3F3F3F"/>
                </a:solidFill>
                <a:ea typeface="Calibri" panose="020F0502020204030204" pitchFamily="34" charset="0"/>
                <a:cs typeface="Calibri" panose="020F0502020204030204" pitchFamily="34" charset="0"/>
              </a:endParaRPr>
            </a:p>
          </p:txBody>
        </p:sp>
      </p:grpSp>
      <p:pic>
        <p:nvPicPr>
          <p:cNvPr id="3" name="Picture 2">
            <a:extLst>
              <a:ext uri="{FF2B5EF4-FFF2-40B4-BE49-F238E27FC236}">
                <a16:creationId xmlns:a16="http://schemas.microsoft.com/office/drawing/2014/main" id="{55F0F2FA-E2C8-7146-870F-6AAE217685BE}"/>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722065" y="3749415"/>
            <a:ext cx="9117194" cy="850769"/>
          </a:xfrm>
          <a:prstGeom prst="rect">
            <a:avLst/>
          </a:prstGeom>
        </p:spPr>
      </p:pic>
      <p:pic>
        <p:nvPicPr>
          <p:cNvPr id="6" name="Picture 5" descr="Logo&#10;&#10;Description automatically generated with low confidence">
            <a:extLst>
              <a:ext uri="{FF2B5EF4-FFF2-40B4-BE49-F238E27FC236}">
                <a16:creationId xmlns:a16="http://schemas.microsoft.com/office/drawing/2014/main" id="{82B986A3-4FDB-F34B-AAED-DAF4FED752EC}"/>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10670900" y="7776015"/>
            <a:ext cx="6895037" cy="901562"/>
          </a:xfrm>
          <a:prstGeom prst="rect">
            <a:avLst/>
          </a:prstGeom>
        </p:spPr>
      </p:pic>
      <p:sp>
        <p:nvSpPr>
          <p:cNvPr id="2" name="TextBox 1">
            <a:extLst>
              <a:ext uri="{FF2B5EF4-FFF2-40B4-BE49-F238E27FC236}">
                <a16:creationId xmlns:a16="http://schemas.microsoft.com/office/drawing/2014/main" id="{2DF4D4C4-6AA4-7B15-7F97-CA63E93F5B5D}"/>
              </a:ext>
            </a:extLst>
          </p:cNvPr>
          <p:cNvSpPr txBox="1"/>
          <p:nvPr/>
        </p:nvSpPr>
        <p:spPr>
          <a:xfrm>
            <a:off x="1467985" y="3940132"/>
            <a:ext cx="8371273" cy="523220"/>
          </a:xfrm>
          <a:prstGeom prst="rect">
            <a:avLst/>
          </a:prstGeom>
          <a:solidFill>
            <a:schemeClr val="bg2"/>
          </a:solidFill>
        </p:spPr>
        <p:txBody>
          <a:bodyPr wrap="square" rtlCol="0">
            <a:spAutoFit/>
          </a:bodyPr>
          <a:lstStyle/>
          <a:p>
            <a:pPr algn="just" rtl="1"/>
            <a:r>
              <a:rPr lang="ar-JO" sz="2800" b="1" dirty="0">
                <a:solidFill>
                  <a:schemeClr val="accent1">
                    <a:lumMod val="90000"/>
                    <a:lumOff val="10000"/>
                  </a:schemeClr>
                </a:solidFill>
                <a:effectLst/>
                <a:ea typeface="Calibri" panose="020F0502020204030204" pitchFamily="34" charset="0"/>
                <a:cs typeface="Calibri" panose="020F0502020204030204" pitchFamily="34" charset="0"/>
              </a:rPr>
              <a:t>الإسأليب التشاركية لمعايير الإختيار</a:t>
            </a:r>
            <a:endParaRPr lang="en-US" sz="2800" b="1" dirty="0">
              <a:solidFill>
                <a:schemeClr val="accent1">
                  <a:lumMod val="90000"/>
                  <a:lumOff val="10000"/>
                </a:schemeClr>
              </a:solidFill>
              <a:ea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737D2CED-903F-2E46-0823-1D20B8EB5BD8}"/>
              </a:ext>
            </a:extLst>
          </p:cNvPr>
          <p:cNvSpPr txBox="1"/>
          <p:nvPr/>
        </p:nvSpPr>
        <p:spPr>
          <a:xfrm>
            <a:off x="1370495" y="8344840"/>
            <a:ext cx="8906766" cy="523220"/>
          </a:xfrm>
          <a:prstGeom prst="rect">
            <a:avLst/>
          </a:prstGeom>
          <a:solidFill>
            <a:schemeClr val="bg2"/>
          </a:solidFill>
        </p:spPr>
        <p:txBody>
          <a:bodyPr wrap="square" rtlCol="0">
            <a:spAutoFit/>
          </a:bodyPr>
          <a:lstStyle/>
          <a:p>
            <a:pPr algn="just" rtl="1"/>
            <a:r>
              <a:rPr lang="ar-JO" sz="2800" b="1" dirty="0">
                <a:solidFill>
                  <a:schemeClr val="accent1">
                    <a:lumMod val="90000"/>
                    <a:lumOff val="10000"/>
                  </a:schemeClr>
                </a:solidFill>
                <a:effectLst/>
                <a:ea typeface="Calibri" panose="020F0502020204030204" pitchFamily="34" charset="0"/>
                <a:cs typeface="Calibri" panose="020F0502020204030204" pitchFamily="34" charset="0"/>
              </a:rPr>
              <a:t>القائمة المرجعية للمشاركة المجتمعية والمساءلة في القطاعات والأدوار</a:t>
            </a:r>
            <a:endParaRPr lang="en-US" sz="2800" b="1" dirty="0">
              <a:solidFill>
                <a:schemeClr val="accent1">
                  <a:lumMod val="90000"/>
                  <a:lumOff val="10000"/>
                </a:schemeClr>
              </a:solidFill>
              <a:ea typeface="Calibri" panose="020F0502020204030204" pitchFamily="34" charset="0"/>
              <a:cs typeface="Calibri" panose="020F0502020204030204" pitchFamily="34" charset="0"/>
            </a:endParaRPr>
          </a:p>
        </p:txBody>
      </p:sp>
      <p:sp>
        <p:nvSpPr>
          <p:cNvPr id="8" name="TextBox 7">
            <a:extLst>
              <a:ext uri="{FF2B5EF4-FFF2-40B4-BE49-F238E27FC236}">
                <a16:creationId xmlns:a16="http://schemas.microsoft.com/office/drawing/2014/main" id="{368D0F22-B6FC-B2C6-120E-1E501CE6C6F6}"/>
              </a:ext>
            </a:extLst>
          </p:cNvPr>
          <p:cNvSpPr txBox="1"/>
          <p:nvPr/>
        </p:nvSpPr>
        <p:spPr>
          <a:xfrm>
            <a:off x="11471949" y="3783144"/>
            <a:ext cx="5292937" cy="523220"/>
          </a:xfrm>
          <a:prstGeom prst="rect">
            <a:avLst/>
          </a:prstGeom>
          <a:solidFill>
            <a:schemeClr val="bg2"/>
          </a:solidFill>
        </p:spPr>
        <p:txBody>
          <a:bodyPr wrap="square" rtlCol="0">
            <a:spAutoFit/>
          </a:bodyPr>
          <a:lstStyle/>
          <a:p>
            <a:pPr algn="just" rtl="1"/>
            <a:r>
              <a:rPr lang="ar-JO" sz="2800" b="1" dirty="0">
                <a:solidFill>
                  <a:schemeClr val="accent1">
                    <a:lumMod val="90000"/>
                    <a:lumOff val="10000"/>
                  </a:schemeClr>
                </a:solidFill>
                <a:effectLst/>
                <a:ea typeface="Calibri" panose="020F0502020204030204" pitchFamily="34" charset="0"/>
                <a:cs typeface="Calibri" panose="020F0502020204030204" pitchFamily="34" charset="0"/>
              </a:rPr>
              <a:t>مجموعة أدوات التغذية الراجعة </a:t>
            </a:r>
            <a:endParaRPr lang="en-US" sz="2800" b="1" dirty="0">
              <a:solidFill>
                <a:schemeClr val="accent1">
                  <a:lumMod val="90000"/>
                  <a:lumOff val="10000"/>
                </a:schemeClr>
              </a:solidFill>
              <a:ea typeface="Calibri" panose="020F0502020204030204" pitchFamily="34" charset="0"/>
              <a:cs typeface="Calibri" panose="020F0502020204030204" pitchFamily="34" charset="0"/>
            </a:endParaRPr>
          </a:p>
        </p:txBody>
      </p:sp>
      <p:sp>
        <p:nvSpPr>
          <p:cNvPr id="9" name="TextBox 8">
            <a:extLst>
              <a:ext uri="{FF2B5EF4-FFF2-40B4-BE49-F238E27FC236}">
                <a16:creationId xmlns:a16="http://schemas.microsoft.com/office/drawing/2014/main" id="{7DA1B27F-8B12-4491-88C2-F522C8761A64}"/>
              </a:ext>
            </a:extLst>
          </p:cNvPr>
          <p:cNvSpPr txBox="1"/>
          <p:nvPr/>
        </p:nvSpPr>
        <p:spPr>
          <a:xfrm>
            <a:off x="11322511" y="7965186"/>
            <a:ext cx="6157399" cy="523220"/>
          </a:xfrm>
          <a:prstGeom prst="rect">
            <a:avLst/>
          </a:prstGeom>
          <a:solidFill>
            <a:schemeClr val="bg2"/>
          </a:solidFill>
        </p:spPr>
        <p:txBody>
          <a:bodyPr wrap="square" rtlCol="0">
            <a:spAutoFit/>
          </a:bodyPr>
          <a:lstStyle/>
          <a:p>
            <a:pPr algn="just" rtl="1"/>
            <a:r>
              <a:rPr lang="ar-JO" sz="2800" b="1" dirty="0">
                <a:solidFill>
                  <a:schemeClr val="accent1">
                    <a:lumMod val="90000"/>
                    <a:lumOff val="10000"/>
                  </a:schemeClr>
                </a:solidFill>
                <a:effectLst/>
                <a:ea typeface="Calibri" panose="020F0502020204030204" pitchFamily="34" charset="0"/>
                <a:cs typeface="Calibri" panose="020F0502020204030204" pitchFamily="34" charset="0"/>
              </a:rPr>
              <a:t>مصفوفة إسأليب الاتصال</a:t>
            </a:r>
            <a:endParaRPr lang="en-US" sz="2800" b="1" dirty="0">
              <a:solidFill>
                <a:schemeClr val="accent1">
                  <a:lumMod val="90000"/>
                  <a:lumOff val="10000"/>
                </a:schemeClr>
              </a:solidFill>
              <a:ea typeface="Calibri" panose="020F0502020204030204" pitchFamily="34" charset="0"/>
              <a:cs typeface="Calibri" panose="020F0502020204030204" pitchFamily="34" charset="0"/>
            </a:endParaRPr>
          </a:p>
        </p:txBody>
      </p:sp>
      <p:sp>
        <p:nvSpPr>
          <p:cNvPr id="10" name="TextBox 9">
            <a:extLst>
              <a:ext uri="{FF2B5EF4-FFF2-40B4-BE49-F238E27FC236}">
                <a16:creationId xmlns:a16="http://schemas.microsoft.com/office/drawing/2014/main" id="{9E2DE273-A923-00E8-0307-3B3E54FF83AD}"/>
              </a:ext>
            </a:extLst>
          </p:cNvPr>
          <p:cNvSpPr txBox="1"/>
          <p:nvPr/>
        </p:nvSpPr>
        <p:spPr>
          <a:xfrm>
            <a:off x="0" y="9925284"/>
            <a:ext cx="461803" cy="369332"/>
          </a:xfrm>
          <a:prstGeom prst="rect">
            <a:avLst/>
          </a:prstGeom>
          <a:solidFill>
            <a:schemeClr val="bg2"/>
          </a:solidFill>
        </p:spPr>
        <p:txBody>
          <a:bodyPr wrap="square" rtlCol="0">
            <a:spAutoFit/>
          </a:bodyPr>
          <a:lstStyle/>
          <a:p>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860233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3"/>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4"/>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7"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24FAA49-63C8-B245-A8A6-06F839A4B1B5}"/>
              </a:ext>
            </a:extLst>
          </p:cNvPr>
          <p:cNvSpPr txBox="1"/>
          <p:nvPr/>
        </p:nvSpPr>
        <p:spPr>
          <a:xfrm>
            <a:off x="2067692" y="2656945"/>
            <a:ext cx="14152619" cy="4984826"/>
          </a:xfrm>
          <a:prstGeom prst="rect">
            <a:avLst/>
          </a:prstGeom>
          <a:noFill/>
        </p:spPr>
        <p:txBody>
          <a:bodyPr wrap="square" rtlCol="0">
            <a:spAutoFit/>
          </a:bodyPr>
          <a:lstStyle/>
          <a:p>
            <a:pPr algn="ctr" defTabSz="914309">
              <a:lnSpc>
                <a:spcPct val="80000"/>
              </a:lnSpc>
            </a:pPr>
            <a:r>
              <a:rPr lang="ar-JO" sz="8799" b="1" dirty="0">
                <a:solidFill>
                  <a:srgbClr val="F5333F"/>
                </a:solidFill>
                <a:ea typeface="Calibri" panose="020F0502020204030204" pitchFamily="34" charset="0"/>
                <a:cs typeface="Calibri" panose="020F0502020204030204" pitchFamily="34" charset="0"/>
              </a:rPr>
              <a:t>الإجراء الأساسي رقم 6</a:t>
            </a:r>
            <a:endParaRPr lang="en-US" sz="8799" b="1" dirty="0">
              <a:solidFill>
                <a:srgbClr val="F5333F"/>
              </a:solidFill>
              <a:ea typeface="Calibri" panose="020F0502020204030204" pitchFamily="34" charset="0"/>
              <a:cs typeface="Calibri" panose="020F0502020204030204" pitchFamily="34" charset="0"/>
            </a:endParaRPr>
          </a:p>
          <a:p>
            <a:pPr algn="ctr" defTabSz="914309">
              <a:lnSpc>
                <a:spcPct val="80000"/>
              </a:lnSpc>
            </a:pPr>
            <a:endParaRPr lang="ru-RU" sz="4400" dirty="0">
              <a:solidFill>
                <a:srgbClr val="F5333F"/>
              </a:solidFill>
              <a:ea typeface="Calibri" panose="020F0502020204030204" pitchFamily="34" charset="0"/>
              <a:cs typeface="Calibri" panose="020F0502020204030204" pitchFamily="34" charset="0"/>
            </a:endParaRPr>
          </a:p>
          <a:p>
            <a:pPr algn="ctr" defTabSz="914309">
              <a:lnSpc>
                <a:spcPct val="80000"/>
              </a:lnSpc>
            </a:pPr>
            <a:r>
              <a:rPr lang="ar-JO" sz="8799" dirty="0">
                <a:solidFill>
                  <a:srgbClr val="FFFFFF"/>
                </a:solidFill>
                <a:ea typeface="Calibri" panose="020F0502020204030204" pitchFamily="34" charset="0"/>
                <a:cs typeface="Calibri" panose="020F0502020204030204" pitchFamily="34" charset="0"/>
              </a:rPr>
              <a:t>تضمين أنشطة ومؤشرات المشاركة المجتمعية والمساءلة في الخطط والميزانيات.</a:t>
            </a:r>
            <a:endParaRPr lang="en-US" sz="8799" dirty="0">
              <a:solidFill>
                <a:srgbClr val="FFFFFF"/>
              </a:solidFill>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30341405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B6CEBD8-5847-814A-A033-C231A21270AC}"/>
              </a:ext>
            </a:extLst>
          </p:cNvPr>
          <p:cNvSpPr txBox="1"/>
          <p:nvPr/>
        </p:nvSpPr>
        <p:spPr>
          <a:xfrm>
            <a:off x="10118406" y="722065"/>
            <a:ext cx="7596771" cy="2123658"/>
          </a:xfrm>
          <a:prstGeom prst="rect">
            <a:avLst/>
          </a:prstGeom>
          <a:noFill/>
        </p:spPr>
        <p:txBody>
          <a:bodyPr wrap="square" rtlCol="0">
            <a:spAutoFit/>
          </a:bodyPr>
          <a:lstStyle/>
          <a:p>
            <a:pPr algn="just" defTabSz="914309" rtl="1">
              <a:spcAft>
                <a:spcPts val="300"/>
              </a:spcAft>
            </a:pPr>
            <a:r>
              <a:rPr lang="ar-JO" sz="4400" b="1" dirty="0">
                <a:solidFill>
                  <a:srgbClr val="33394B"/>
                </a:solidFill>
                <a:ea typeface="Calibri" panose="020F0502020204030204" pitchFamily="34" charset="0"/>
                <a:cs typeface="Calibri" panose="020F0502020204030204" pitchFamily="34" charset="0"/>
              </a:rPr>
              <a:t>الإجراء رقم 6: </a:t>
            </a:r>
            <a:r>
              <a:rPr lang="ar-JO" sz="4400" b="1" dirty="0">
                <a:solidFill>
                  <a:srgbClr val="F5333F"/>
                </a:solidFill>
                <a:ea typeface="Calibri" panose="020F0502020204030204" pitchFamily="34" charset="0"/>
                <a:cs typeface="Calibri" panose="020F0502020204030204" pitchFamily="34" charset="0"/>
              </a:rPr>
              <a:t>تضمين أنشطة ومؤشرات المشاركة المجتمعية والمساءلة في الخطط والميزانيات.</a:t>
            </a:r>
          </a:p>
        </p:txBody>
      </p:sp>
      <p:pic>
        <p:nvPicPr>
          <p:cNvPr id="4" name="Picture Placeholder 3">
            <a:extLst>
              <a:ext uri="{FF2B5EF4-FFF2-40B4-BE49-F238E27FC236}">
                <a16:creationId xmlns:a16="http://schemas.microsoft.com/office/drawing/2014/main" id="{A59711EE-7BBB-F249-94CE-72C3137DEFF3}"/>
              </a:ext>
            </a:extLst>
          </p:cNvPr>
          <p:cNvPicPr>
            <a:picLocks noGrp="1" noChangeAspect="1"/>
          </p:cNvPicPr>
          <p:nvPr>
            <p:ph type="pic" sz="quarter" idx="10"/>
          </p:nvPr>
        </p:nvPicPr>
        <p:blipFill rotWithShape="1">
          <a:blip r:embed="rId3" cstate="screen">
            <a:extLst>
              <a:ext uri="{28A0092B-C50C-407E-A947-70E740481C1C}">
                <a14:useLocalDpi xmlns:a14="http://schemas.microsoft.com/office/drawing/2010/main"/>
              </a:ext>
            </a:extLst>
          </a:blip>
          <a:srcRect/>
          <a:stretch/>
        </p:blipFill>
        <p:spPr>
          <a:xfrm>
            <a:off x="1412" y="794"/>
            <a:ext cx="9599718" cy="10287000"/>
          </a:xfrm>
        </p:spPr>
      </p:pic>
      <p:sp>
        <p:nvSpPr>
          <p:cNvPr id="6" name="TextBox 5">
            <a:extLst>
              <a:ext uri="{FF2B5EF4-FFF2-40B4-BE49-F238E27FC236}">
                <a16:creationId xmlns:a16="http://schemas.microsoft.com/office/drawing/2014/main" id="{C6D54F3C-4EE1-5B44-83C9-3C6582B5DF88}"/>
              </a:ext>
            </a:extLst>
          </p:cNvPr>
          <p:cNvSpPr txBox="1"/>
          <p:nvPr/>
        </p:nvSpPr>
        <p:spPr>
          <a:xfrm>
            <a:off x="10118406" y="3195172"/>
            <a:ext cx="7596771" cy="5116785"/>
          </a:xfrm>
          <a:prstGeom prst="rect">
            <a:avLst/>
          </a:prstGeom>
          <a:noFill/>
        </p:spPr>
        <p:txBody>
          <a:bodyPr wrap="square" rtlCol="0">
            <a:spAutoFit/>
          </a:bodyPr>
          <a:lstStyle>
            <a:defPPr>
              <a:defRPr lang="en-US"/>
            </a:defPPr>
            <a:lvl1pPr marL="342900" indent="-342900">
              <a:spcAft>
                <a:spcPts val="2400"/>
              </a:spcAft>
              <a:buClr>
                <a:srgbClr val="FF0000"/>
              </a:buClr>
              <a:buFont typeface="Arial" panose="020B0604020202020204" pitchFamily="34" charset="0"/>
              <a:buChar char="•"/>
              <a:defRPr sz="24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marL="0" indent="0" algn="just" defTabSz="914309" rtl="1">
              <a:lnSpc>
                <a:spcPts val="3480"/>
              </a:lnSpc>
              <a:buNone/>
            </a:pPr>
            <a:r>
              <a:rPr lang="ar-JO" b="1" dirty="0">
                <a:solidFill>
                  <a:srgbClr val="3F3F3F"/>
                </a:solidFill>
                <a:latin typeface="Calibri" panose="020F0502020204030204" pitchFamily="34" charset="0"/>
                <a:ea typeface="Calibri" panose="020F0502020204030204" pitchFamily="34" charset="0"/>
                <a:cs typeface="Calibri" panose="020F0502020204030204" pitchFamily="34" charset="0"/>
              </a:rPr>
              <a:t>الأساس</a:t>
            </a:r>
            <a:endParaRPr lang="en-GB" b="1"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342866" indent="-342866" algn="just" defTabSz="914309" rtl="1">
              <a:lnSpc>
                <a:spcPts val="3480"/>
              </a:lnSpc>
            </a:pP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خطط لإسأليب المشاركة المجتمعية مع فريق العمليات بأكمله - خصوصًا آلية التغذية الراجعة.</a:t>
            </a:r>
          </a:p>
          <a:p>
            <a:pPr marL="342866" indent="-342866" algn="just" defTabSz="914309" rtl="1">
              <a:spcAft>
                <a:spcPts val="1800"/>
              </a:spcAft>
            </a:pP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إعمل على إدراج الأنشطة في خطة البرنامج التي تحدد:</a:t>
            </a:r>
          </a:p>
          <a:p>
            <a:pPr marL="1030415" lvl="1" indent="-342866" algn="just" defTabSz="914309" rtl="1">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كيفية مشاركة المعلومات.</a:t>
            </a:r>
            <a:endParaRPr lang="en-GB" sz="2400" dirty="0">
              <a:solidFill>
                <a:srgbClr val="3F3F3F"/>
              </a:solidFill>
              <a:ea typeface="Calibri" panose="020F0502020204030204" pitchFamily="34" charset="0"/>
              <a:cs typeface="Calibri" panose="020F0502020204030204" pitchFamily="34" charset="0"/>
            </a:endParaRPr>
          </a:p>
          <a:p>
            <a:pPr marL="1030415" lvl="1" indent="-342866" algn="just" defTabSz="914309" rtl="1">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ضمان اإشراك المجتمع.</a:t>
            </a:r>
            <a:endParaRPr lang="en-GB" sz="2400" dirty="0">
              <a:solidFill>
                <a:srgbClr val="3F3F3F"/>
              </a:solidFill>
              <a:ea typeface="Calibri" panose="020F0502020204030204" pitchFamily="34" charset="0"/>
              <a:cs typeface="Calibri" panose="020F0502020204030204" pitchFamily="34" charset="0"/>
            </a:endParaRPr>
          </a:p>
          <a:p>
            <a:pPr marL="1030415" lvl="1" indent="-342866" algn="just" defTabSz="914309" rtl="1">
              <a:spcAft>
                <a:spcPts val="18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إدارة الملاحظات والإنطباعات.</a:t>
            </a:r>
            <a:endParaRPr lang="en-GB" sz="2400" dirty="0">
              <a:solidFill>
                <a:srgbClr val="3F3F3F"/>
              </a:solidFill>
              <a:ea typeface="Calibri" panose="020F0502020204030204" pitchFamily="34" charset="0"/>
              <a:cs typeface="Calibri" panose="020F0502020204030204" pitchFamily="34" charset="0"/>
            </a:endParaRPr>
          </a:p>
          <a:p>
            <a:pPr marL="342866" indent="-342866" algn="just" defTabSz="914309" rtl="1">
              <a:spcAft>
                <a:spcPts val="1800"/>
              </a:spcAft>
            </a:pP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تضمين المؤشرات لرصد المساءلة.</a:t>
            </a:r>
            <a:endParaRPr lang="en-GB"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342866" indent="-342866" algn="just" defTabSz="914309" rtl="1">
              <a:spcAft>
                <a:spcPts val="1800"/>
              </a:spcAft>
            </a:pP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تخصيص التمويل الكافي في الميزانية.</a:t>
            </a:r>
            <a:endParaRPr lang="en-GB" dirty="0">
              <a:solidFill>
                <a:srgbClr val="3F3F3F"/>
              </a:solidFill>
              <a:latin typeface="Calibri" panose="020F0502020204030204" pitchFamily="34" charset="0"/>
              <a:ea typeface="Calibri" panose="020F0502020204030204" pitchFamily="34" charset="0"/>
              <a:cs typeface="Calibri" panose="020F0502020204030204" pitchFamily="34" charset="0"/>
            </a:endParaRPr>
          </a:p>
        </p:txBody>
      </p:sp>
      <p:pic>
        <p:nvPicPr>
          <p:cNvPr id="2" name="Picture 1" descr="Text&#10;&#10;Description automatically generated with medium confidence">
            <a:extLst>
              <a:ext uri="{FF2B5EF4-FFF2-40B4-BE49-F238E27FC236}">
                <a16:creationId xmlns:a16="http://schemas.microsoft.com/office/drawing/2014/main" id="{6F0B5F84-5C08-9B45-D9EF-201DC2D5FD22}"/>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274738" y="9629788"/>
            <a:ext cx="5245062" cy="658800"/>
          </a:xfrm>
          <a:prstGeom prst="rect">
            <a:avLst/>
          </a:prstGeom>
        </p:spPr>
      </p:pic>
      <p:pic>
        <p:nvPicPr>
          <p:cNvPr id="3" name="Picture 2" descr="A picture containing text&#10;&#10;Description automatically generated">
            <a:extLst>
              <a:ext uri="{FF2B5EF4-FFF2-40B4-BE49-F238E27FC236}">
                <a16:creationId xmlns:a16="http://schemas.microsoft.com/office/drawing/2014/main" id="{EA4AFA20-6A28-E7BF-19EE-DFDCA49F93B6}"/>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7698296" y="9598091"/>
            <a:ext cx="2561314" cy="664401"/>
          </a:xfrm>
          <a:prstGeom prst="rect">
            <a:avLst/>
          </a:prstGeom>
        </p:spPr>
      </p:pic>
      <p:pic>
        <p:nvPicPr>
          <p:cNvPr id="7" name="Picture 6">
            <a:extLst>
              <a:ext uri="{FF2B5EF4-FFF2-40B4-BE49-F238E27FC236}">
                <a16:creationId xmlns:a16="http://schemas.microsoft.com/office/drawing/2014/main" id="{9C19A1F2-15E0-560E-3084-E1F365B7F192}"/>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13172651" y="9634366"/>
            <a:ext cx="2847433" cy="664401"/>
          </a:xfrm>
          <a:prstGeom prst="rect">
            <a:avLst/>
          </a:prstGeom>
        </p:spPr>
      </p:pic>
      <p:sp>
        <p:nvSpPr>
          <p:cNvPr id="11" name="TextBox 10">
            <a:extLst>
              <a:ext uri="{FF2B5EF4-FFF2-40B4-BE49-F238E27FC236}">
                <a16:creationId xmlns:a16="http://schemas.microsoft.com/office/drawing/2014/main" id="{EBE3DF33-02BE-88F8-30EB-5C5129FD5A12}"/>
              </a:ext>
            </a:extLst>
          </p:cNvPr>
          <p:cNvSpPr txBox="1"/>
          <p:nvPr/>
        </p:nvSpPr>
        <p:spPr>
          <a:xfrm>
            <a:off x="1849769" y="9693983"/>
            <a:ext cx="5791714" cy="523220"/>
          </a:xfrm>
          <a:prstGeom prst="rect">
            <a:avLst/>
          </a:prstGeom>
          <a:solidFill>
            <a:schemeClr val="bg2"/>
          </a:solidFill>
        </p:spPr>
        <p:txBody>
          <a:bodyPr wrap="square" rtlCol="0">
            <a:spAutoFit/>
          </a:bodyPr>
          <a:lstStyle/>
          <a:p>
            <a:pPr algn="r" rtl="1"/>
            <a:r>
              <a:rPr lang="ar-JO" sz="2800" dirty="0">
                <a:latin typeface="+mn-lt"/>
              </a:rPr>
              <a:t>وضع خطة طوارئ للمشاركة المجتمعية والمساءلة</a:t>
            </a:r>
            <a:endParaRPr lang="en-US" sz="2800" dirty="0">
              <a:latin typeface="+mn-lt"/>
            </a:endParaRPr>
          </a:p>
        </p:txBody>
      </p:sp>
      <p:sp>
        <p:nvSpPr>
          <p:cNvPr id="12" name="TextBox 11">
            <a:extLst>
              <a:ext uri="{FF2B5EF4-FFF2-40B4-BE49-F238E27FC236}">
                <a16:creationId xmlns:a16="http://schemas.microsoft.com/office/drawing/2014/main" id="{6C6D2824-BDFB-EBE9-CF9D-606E62E3D063}"/>
              </a:ext>
            </a:extLst>
          </p:cNvPr>
          <p:cNvSpPr txBox="1"/>
          <p:nvPr/>
        </p:nvSpPr>
        <p:spPr>
          <a:xfrm>
            <a:off x="8216514" y="9699458"/>
            <a:ext cx="4956137" cy="461665"/>
          </a:xfrm>
          <a:prstGeom prst="rect">
            <a:avLst/>
          </a:prstGeom>
          <a:solidFill>
            <a:schemeClr val="bg2"/>
          </a:solidFill>
        </p:spPr>
        <p:txBody>
          <a:bodyPr wrap="square" rtlCol="0">
            <a:spAutoFit/>
          </a:bodyPr>
          <a:lstStyle/>
          <a:p>
            <a:pPr algn="r" rtl="1"/>
            <a:r>
              <a:rPr lang="ar-JO" sz="2400" dirty="0">
                <a:latin typeface="+mn-lt"/>
              </a:rPr>
              <a:t>رصد وتقدير المشاركة المجتمعية والمساءلة</a:t>
            </a:r>
            <a:endParaRPr lang="en-US" sz="2400" dirty="0">
              <a:latin typeface="+mn-lt"/>
            </a:endParaRPr>
          </a:p>
        </p:txBody>
      </p:sp>
      <p:sp>
        <p:nvSpPr>
          <p:cNvPr id="13" name="TextBox 12">
            <a:extLst>
              <a:ext uri="{FF2B5EF4-FFF2-40B4-BE49-F238E27FC236}">
                <a16:creationId xmlns:a16="http://schemas.microsoft.com/office/drawing/2014/main" id="{FA4A6136-3167-05ED-F34B-4A6F3C05B78F}"/>
              </a:ext>
            </a:extLst>
          </p:cNvPr>
          <p:cNvSpPr txBox="1"/>
          <p:nvPr/>
        </p:nvSpPr>
        <p:spPr>
          <a:xfrm>
            <a:off x="13690869" y="9629788"/>
            <a:ext cx="4456869" cy="461665"/>
          </a:xfrm>
          <a:prstGeom prst="rect">
            <a:avLst/>
          </a:prstGeom>
          <a:solidFill>
            <a:schemeClr val="bg2"/>
          </a:solidFill>
        </p:spPr>
        <p:txBody>
          <a:bodyPr wrap="square" rtlCol="0">
            <a:spAutoFit/>
          </a:bodyPr>
          <a:lstStyle/>
          <a:p>
            <a:pPr algn="r" rtl="1"/>
            <a:r>
              <a:rPr lang="ar-JO" sz="2400" dirty="0">
                <a:latin typeface="+mn-lt"/>
              </a:rPr>
              <a:t>إعداد ميزانية المشاركة المجتمعية والمساءلة</a:t>
            </a:r>
            <a:endParaRPr lang="en-US" sz="2400" dirty="0">
              <a:latin typeface="+mn-lt"/>
            </a:endParaRPr>
          </a:p>
        </p:txBody>
      </p:sp>
    </p:spTree>
    <p:extLst>
      <p:ext uri="{BB962C8B-B14F-4D97-AF65-F5344CB8AC3E}">
        <p14:creationId xmlns:p14="http://schemas.microsoft.com/office/powerpoint/2010/main" val="24045734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6">
                                            <p:txEl>
                                              <p:pRg st="7" end="7"/>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B6CEBD8-5847-814A-A033-C231A21270AC}"/>
              </a:ext>
            </a:extLst>
          </p:cNvPr>
          <p:cNvSpPr txBox="1"/>
          <p:nvPr/>
        </p:nvSpPr>
        <p:spPr>
          <a:xfrm>
            <a:off x="559621" y="318333"/>
            <a:ext cx="13828732" cy="1446550"/>
          </a:xfrm>
          <a:prstGeom prst="rect">
            <a:avLst/>
          </a:prstGeom>
          <a:noFill/>
        </p:spPr>
        <p:txBody>
          <a:bodyPr wrap="square" rtlCol="0">
            <a:spAutoFit/>
          </a:bodyPr>
          <a:lstStyle/>
          <a:p>
            <a:pPr lvl="0" algn="just" defTabSz="914309" rtl="1">
              <a:spcAft>
                <a:spcPts val="300"/>
              </a:spcAft>
              <a:defRPr/>
            </a:pPr>
            <a:r>
              <a:rPr kumimoji="0" lang="ar-JO" sz="4400" b="1" i="0" u="none" strike="noStrike" kern="1200" cap="none" spc="0" normalizeH="0" baseline="0" noProof="0" dirty="0">
                <a:ln>
                  <a:noFill/>
                </a:ln>
                <a:solidFill>
                  <a:srgbClr val="33394B"/>
                </a:solidFill>
                <a:effectLst/>
                <a:uLnTx/>
                <a:uFillTx/>
                <a:latin typeface="Calibri" panose="020F0502020204030204" pitchFamily="34" charset="0"/>
                <a:ea typeface="Calibri" panose="020F0502020204030204" pitchFamily="34" charset="0"/>
                <a:cs typeface="Calibri" panose="020F0502020204030204" pitchFamily="34" charset="0"/>
              </a:rPr>
              <a:t>الإجراء رقم 6</a:t>
            </a:r>
            <a:r>
              <a:rPr lang="ar-JO" sz="4400" b="1" dirty="0">
                <a:solidFill>
                  <a:srgbClr val="33394B"/>
                </a:solidFill>
                <a:ea typeface="Calibri" panose="020F0502020204030204" pitchFamily="34" charset="0"/>
                <a:cs typeface="Calibri" panose="020F0502020204030204" pitchFamily="34" charset="0"/>
              </a:rPr>
              <a:t>:</a:t>
            </a:r>
            <a:r>
              <a:rPr kumimoji="0" lang="ar-JO" sz="4400" b="1" i="0" u="none" strike="noStrike" kern="1200" cap="none" spc="0" normalizeH="0" baseline="0" noProof="0" dirty="0">
                <a:ln>
                  <a:noFill/>
                </a:ln>
                <a:solidFill>
                  <a:srgbClr val="33394B"/>
                </a:solidFill>
                <a:effectLst/>
                <a:uLnTx/>
                <a:uFillTx/>
                <a:latin typeface="Calibri" panose="020F0502020204030204" pitchFamily="34" charset="0"/>
                <a:ea typeface="Calibri" panose="020F0502020204030204" pitchFamily="34" charset="0"/>
                <a:cs typeface="Calibri" panose="020F0502020204030204" pitchFamily="34" charset="0"/>
              </a:rPr>
              <a:t> </a:t>
            </a:r>
            <a:r>
              <a:rPr kumimoji="0" lang="ar-JO" sz="4400" b="1" i="0" u="none" strike="noStrike" kern="1200" cap="none" spc="0" normalizeH="0" baseline="0" noProof="0" dirty="0">
                <a:ln>
                  <a:noFill/>
                </a:ln>
                <a:solidFill>
                  <a:srgbClr val="F5333F"/>
                </a:solidFill>
                <a:effectLst/>
                <a:uLnTx/>
                <a:uFillTx/>
                <a:latin typeface="Calibri" panose="020F0502020204030204" pitchFamily="34" charset="0"/>
                <a:ea typeface="Calibri" panose="020F0502020204030204" pitchFamily="34" charset="0"/>
                <a:cs typeface="Calibri" panose="020F0502020204030204" pitchFamily="34" charset="0"/>
              </a:rPr>
              <a:t>تضمين أنشطة ومؤشرات المشاركة المجتمعية والمساءلة في الخطط والميزانيات.</a:t>
            </a:r>
          </a:p>
        </p:txBody>
      </p:sp>
      <p:graphicFrame>
        <p:nvGraphicFramePr>
          <p:cNvPr id="6" name="Diagram 5">
            <a:extLst>
              <a:ext uri="{FF2B5EF4-FFF2-40B4-BE49-F238E27FC236}">
                <a16:creationId xmlns:a16="http://schemas.microsoft.com/office/drawing/2014/main" id="{295DF9B8-8C9E-194D-B765-1634215C49EC}"/>
              </a:ext>
            </a:extLst>
          </p:cNvPr>
          <p:cNvGraphicFramePr/>
          <p:nvPr>
            <p:extLst>
              <p:ext uri="{D42A27DB-BD31-4B8C-83A1-F6EECF244321}">
                <p14:modId xmlns:p14="http://schemas.microsoft.com/office/powerpoint/2010/main" val="2396584820"/>
              </p:ext>
            </p:extLst>
          </p:nvPr>
        </p:nvGraphicFramePr>
        <p:xfrm>
          <a:off x="117728" y="1987683"/>
          <a:ext cx="17589831" cy="812674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extBox 1">
            <a:extLst>
              <a:ext uri="{FF2B5EF4-FFF2-40B4-BE49-F238E27FC236}">
                <a16:creationId xmlns:a16="http://schemas.microsoft.com/office/drawing/2014/main" id="{7D28F804-3373-D28A-1C5D-F46ECE84A4A3}"/>
              </a:ext>
            </a:extLst>
          </p:cNvPr>
          <p:cNvSpPr txBox="1"/>
          <p:nvPr/>
        </p:nvSpPr>
        <p:spPr>
          <a:xfrm>
            <a:off x="0" y="9925284"/>
            <a:ext cx="461803" cy="369332"/>
          </a:xfrm>
          <a:prstGeom prst="rect">
            <a:avLst/>
          </a:prstGeom>
          <a:solidFill>
            <a:schemeClr val="bg2"/>
          </a:solidFill>
        </p:spPr>
        <p:txBody>
          <a:bodyPr wrap="square" rtlCol="0">
            <a:spAutoFit/>
          </a:bodyPr>
          <a:lstStyle/>
          <a:p>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9402272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Picture Placeholder 20">
            <a:extLst>
              <a:ext uri="{FF2B5EF4-FFF2-40B4-BE49-F238E27FC236}">
                <a16:creationId xmlns:a16="http://schemas.microsoft.com/office/drawing/2014/main" id="{AFDC3193-0DCD-9046-8EB8-280FDC32C5E2}"/>
              </a:ext>
            </a:extLst>
          </p:cNvPr>
          <p:cNvSpPr>
            <a:spLocks noGrp="1"/>
          </p:cNvSpPr>
          <p:nvPr>
            <p:ph type="pic" sz="quarter" idx="10"/>
          </p:nvPr>
        </p:nvSpPr>
        <p:spPr/>
        <p:txBody>
          <a:bodyPr/>
          <a:lstStyle/>
          <a:p>
            <a:endParaRPr lang="en-US"/>
          </a:p>
        </p:txBody>
      </p:sp>
      <p:sp>
        <p:nvSpPr>
          <p:cNvPr id="4" name="Title 3">
            <a:extLst>
              <a:ext uri="{FF2B5EF4-FFF2-40B4-BE49-F238E27FC236}">
                <a16:creationId xmlns:a16="http://schemas.microsoft.com/office/drawing/2014/main" id="{2DC7AA3B-5DDC-7E4E-B8B8-CA2270DB619B}"/>
              </a:ext>
            </a:extLst>
          </p:cNvPr>
          <p:cNvSpPr>
            <a:spLocks noGrp="1"/>
          </p:cNvSpPr>
          <p:nvPr>
            <p:ph type="title"/>
          </p:nvPr>
        </p:nvSpPr>
        <p:spPr>
          <a:xfrm>
            <a:off x="9143999" y="7241730"/>
            <a:ext cx="8506441" cy="2490076"/>
          </a:xfrm>
          <a:prstGeom prst="rect">
            <a:avLst/>
          </a:prstGeom>
        </p:spPr>
        <p:txBody>
          <a:bodyPr/>
          <a:lstStyle/>
          <a:p>
            <a:r>
              <a:rPr lang="ar-JO" sz="5400" dirty="0">
                <a:latin typeface="Calibri" panose="020F0502020204030204" pitchFamily="34" charset="0"/>
                <a:ea typeface="Calibri" panose="020F0502020204030204" pitchFamily="34" charset="0"/>
                <a:cs typeface="Calibri" panose="020F0502020204030204" pitchFamily="34" charset="0"/>
              </a:rPr>
              <a:t>مقدمة إلى المشاركة المجتمعية والمساءلة </a:t>
            </a:r>
            <a:br>
              <a:rPr lang="ar-JO" sz="5400" dirty="0">
                <a:latin typeface="Calibri" panose="020F0502020204030204" pitchFamily="34" charset="0"/>
                <a:ea typeface="Calibri" panose="020F0502020204030204" pitchFamily="34" charset="0"/>
                <a:cs typeface="Calibri" panose="020F0502020204030204" pitchFamily="34" charset="0"/>
              </a:rPr>
            </a:br>
            <a:r>
              <a:rPr lang="ar-JO" sz="5400" dirty="0">
                <a:solidFill>
                  <a:schemeClr val="bg1"/>
                </a:solidFill>
                <a:latin typeface="Calibri" panose="020F0502020204030204" pitchFamily="34" charset="0"/>
                <a:ea typeface="Calibri" panose="020F0502020204030204" pitchFamily="34" charset="0"/>
                <a:cs typeface="Calibri" panose="020F0502020204030204" pitchFamily="34" charset="0"/>
              </a:rPr>
              <a:t>الجلسة الأولى</a:t>
            </a:r>
            <a:endParaRPr lang="en-GB" sz="5400" dirty="0">
              <a:solidFill>
                <a:schemeClr val="bg1"/>
              </a:solidFill>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15819057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Graphical user interface, text, application&#10;&#10;Description automatically generated">
            <a:extLst>
              <a:ext uri="{FF2B5EF4-FFF2-40B4-BE49-F238E27FC236}">
                <a16:creationId xmlns:a16="http://schemas.microsoft.com/office/drawing/2014/main" id="{B44D297A-5F86-184C-BA94-3E4B2B0FDB26}"/>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13657" y="2490101"/>
            <a:ext cx="8730343" cy="6006856"/>
          </a:xfrm>
          <a:prstGeom prst="rect">
            <a:avLst/>
          </a:prstGeom>
        </p:spPr>
      </p:pic>
      <p:pic>
        <p:nvPicPr>
          <p:cNvPr id="8" name="Picture 7" descr="Table&#10;&#10;Description automatically generated">
            <a:extLst>
              <a:ext uri="{FF2B5EF4-FFF2-40B4-BE49-F238E27FC236}">
                <a16:creationId xmlns:a16="http://schemas.microsoft.com/office/drawing/2014/main" id="{EC06BC48-9E63-0D4B-A7AF-1672D281985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09521" y="2490101"/>
            <a:ext cx="13983607" cy="7322081"/>
          </a:xfrm>
          <a:prstGeom prst="rect">
            <a:avLst/>
          </a:prstGeom>
        </p:spPr>
      </p:pic>
      <p:pic>
        <p:nvPicPr>
          <p:cNvPr id="11" name="Picture 10">
            <a:extLst>
              <a:ext uri="{FF2B5EF4-FFF2-40B4-BE49-F238E27FC236}">
                <a16:creationId xmlns:a16="http://schemas.microsoft.com/office/drawing/2014/main" id="{79EB30E8-90B8-3249-AE01-4D31790AA448}"/>
              </a:ext>
            </a:extLst>
          </p:cNvPr>
          <p:cNvPicPr>
            <a:picLocks noChangeAspect="1"/>
          </p:cNvPicPr>
          <p:nvPr/>
        </p:nvPicPr>
        <p:blipFill>
          <a:blip r:embed="rId5"/>
          <a:stretch>
            <a:fillRect/>
          </a:stretch>
        </p:blipFill>
        <p:spPr>
          <a:xfrm>
            <a:off x="409521" y="2534790"/>
            <a:ext cx="17671143" cy="7124912"/>
          </a:xfrm>
          <a:prstGeom prst="rect">
            <a:avLst/>
          </a:prstGeom>
        </p:spPr>
      </p:pic>
      <p:pic>
        <p:nvPicPr>
          <p:cNvPr id="9" name="Picture 8">
            <a:extLst>
              <a:ext uri="{FF2B5EF4-FFF2-40B4-BE49-F238E27FC236}">
                <a16:creationId xmlns:a16="http://schemas.microsoft.com/office/drawing/2014/main" id="{C7AAECB6-8CED-8940-A776-98AB6F2F2E37}"/>
              </a:ext>
            </a:extLst>
          </p:cNvPr>
          <p:cNvPicPr>
            <a:picLocks noChangeAspect="1"/>
          </p:cNvPicPr>
          <p:nvPr/>
        </p:nvPicPr>
        <p:blipFill>
          <a:blip r:embed="rId6"/>
          <a:stretch>
            <a:fillRect/>
          </a:stretch>
        </p:blipFill>
        <p:spPr>
          <a:xfrm>
            <a:off x="409521" y="2600710"/>
            <a:ext cx="14468529" cy="7287712"/>
          </a:xfrm>
          <a:prstGeom prst="rect">
            <a:avLst/>
          </a:prstGeom>
        </p:spPr>
      </p:pic>
      <p:sp>
        <p:nvSpPr>
          <p:cNvPr id="7" name="TextBox 6">
            <a:extLst>
              <a:ext uri="{FF2B5EF4-FFF2-40B4-BE49-F238E27FC236}">
                <a16:creationId xmlns:a16="http://schemas.microsoft.com/office/drawing/2014/main" id="{81F5DE4C-64EF-124F-A7D1-16C70B5A4EB2}"/>
              </a:ext>
            </a:extLst>
          </p:cNvPr>
          <p:cNvSpPr txBox="1"/>
          <p:nvPr/>
        </p:nvSpPr>
        <p:spPr>
          <a:xfrm>
            <a:off x="409523" y="464896"/>
            <a:ext cx="13983606" cy="1446550"/>
          </a:xfrm>
          <a:prstGeom prst="rect">
            <a:avLst/>
          </a:prstGeom>
          <a:noFill/>
        </p:spPr>
        <p:txBody>
          <a:bodyPr wrap="square" rtlCol="0">
            <a:spAutoFit/>
          </a:bodyPr>
          <a:lstStyle/>
          <a:p>
            <a:pPr marL="0" marR="0" lvl="0" indent="0" algn="just" defTabSz="914309" rtl="1" eaLnBrk="0" fontAlgn="base" latinLnBrk="0" hangingPunct="0">
              <a:lnSpc>
                <a:spcPct val="100000"/>
              </a:lnSpc>
              <a:spcBef>
                <a:spcPct val="0"/>
              </a:spcBef>
              <a:spcAft>
                <a:spcPts val="300"/>
              </a:spcAft>
              <a:buClrTx/>
              <a:buSzTx/>
              <a:buFontTx/>
              <a:buNone/>
              <a:tabLst/>
              <a:defRPr/>
            </a:pPr>
            <a:r>
              <a:rPr kumimoji="0" lang="ar-JO" sz="4400" b="1" i="0" u="none" strike="noStrike" kern="1200" cap="none" spc="0" normalizeH="0" baseline="0" noProof="0" dirty="0">
                <a:ln>
                  <a:noFill/>
                </a:ln>
                <a:solidFill>
                  <a:srgbClr val="33394B"/>
                </a:solidFill>
                <a:effectLst/>
                <a:uLnTx/>
                <a:uFillTx/>
                <a:latin typeface="Calibri" panose="020F0502020204030204" pitchFamily="34" charset="0"/>
                <a:ea typeface="Calibri" panose="020F0502020204030204" pitchFamily="34" charset="0"/>
                <a:cs typeface="Calibri" panose="020F0502020204030204" pitchFamily="34" charset="0"/>
              </a:rPr>
              <a:t>الإجراء رقم 6: </a:t>
            </a:r>
            <a:r>
              <a:rPr kumimoji="0" lang="ar-JO" sz="4400" b="1" i="0" u="none" strike="noStrike" kern="1200" cap="none" spc="0" normalizeH="0" baseline="0" noProof="0" dirty="0">
                <a:ln>
                  <a:noFill/>
                </a:ln>
                <a:solidFill>
                  <a:srgbClr val="F5333F"/>
                </a:solidFill>
                <a:effectLst/>
                <a:uLnTx/>
                <a:uFillTx/>
                <a:latin typeface="Calibri" panose="020F0502020204030204" pitchFamily="34" charset="0"/>
                <a:ea typeface="Calibri" panose="020F0502020204030204" pitchFamily="34" charset="0"/>
                <a:cs typeface="Calibri" panose="020F0502020204030204" pitchFamily="34" charset="0"/>
              </a:rPr>
              <a:t>تضمين أنشطة ومؤشرات المشاركة المجتمعية والمساءلة في الخطط والميزانيات.</a:t>
            </a:r>
          </a:p>
        </p:txBody>
      </p:sp>
      <p:sp>
        <p:nvSpPr>
          <p:cNvPr id="6" name="TextBox 5">
            <a:extLst>
              <a:ext uri="{FF2B5EF4-FFF2-40B4-BE49-F238E27FC236}">
                <a16:creationId xmlns:a16="http://schemas.microsoft.com/office/drawing/2014/main" id="{B00A7CF8-6048-522F-3F07-E7A4BDDBAF6F}"/>
              </a:ext>
            </a:extLst>
          </p:cNvPr>
          <p:cNvSpPr txBox="1"/>
          <p:nvPr/>
        </p:nvSpPr>
        <p:spPr>
          <a:xfrm>
            <a:off x="0" y="1977367"/>
            <a:ext cx="14425624" cy="7748256"/>
          </a:xfrm>
          <a:prstGeom prst="rect">
            <a:avLst/>
          </a:prstGeom>
          <a:solidFill>
            <a:schemeClr val="bg2"/>
          </a:solidFill>
        </p:spPr>
        <p:txBody>
          <a:bodyPr wrap="square" rtlCol="0">
            <a:spAutoFit/>
          </a:bodyPr>
          <a:lstStyle/>
          <a:p>
            <a:endParaRPr lang="en-US" dirty="0"/>
          </a:p>
        </p:txBody>
      </p:sp>
      <p:sp>
        <p:nvSpPr>
          <p:cNvPr id="18" name="TextBox 17">
            <a:extLst>
              <a:ext uri="{FF2B5EF4-FFF2-40B4-BE49-F238E27FC236}">
                <a16:creationId xmlns:a16="http://schemas.microsoft.com/office/drawing/2014/main" id="{5334BA24-6185-A3F7-0C99-D02FE02BFBE7}"/>
              </a:ext>
            </a:extLst>
          </p:cNvPr>
          <p:cNvSpPr txBox="1"/>
          <p:nvPr/>
        </p:nvSpPr>
        <p:spPr>
          <a:xfrm>
            <a:off x="409521" y="2371990"/>
            <a:ext cx="17671143" cy="7419309"/>
          </a:xfrm>
          <a:prstGeom prst="rect">
            <a:avLst/>
          </a:prstGeom>
          <a:solidFill>
            <a:schemeClr val="bg2"/>
          </a:solidFill>
        </p:spPr>
        <p:txBody>
          <a:bodyPr wrap="square" rtlCol="0">
            <a:spAutoFit/>
          </a:bodyPr>
          <a:lstStyle/>
          <a:p>
            <a:endParaRPr lang="en-US" dirty="0"/>
          </a:p>
        </p:txBody>
      </p:sp>
      <p:graphicFrame>
        <p:nvGraphicFramePr>
          <p:cNvPr id="24" name="Table 23">
            <a:extLst>
              <a:ext uri="{FF2B5EF4-FFF2-40B4-BE49-F238E27FC236}">
                <a16:creationId xmlns:a16="http://schemas.microsoft.com/office/drawing/2014/main" id="{D49EF686-02D0-B6BC-6901-F2BC265603BF}"/>
              </a:ext>
            </a:extLst>
          </p:cNvPr>
          <p:cNvGraphicFramePr>
            <a:graphicFrameLocks noGrp="1"/>
          </p:cNvGraphicFramePr>
          <p:nvPr>
            <p:extLst>
              <p:ext uri="{D42A27DB-BD31-4B8C-83A1-F6EECF244321}">
                <p14:modId xmlns:p14="http://schemas.microsoft.com/office/powerpoint/2010/main" val="2561030032"/>
              </p:ext>
            </p:extLst>
          </p:nvPr>
        </p:nvGraphicFramePr>
        <p:xfrm>
          <a:off x="678557" y="3235636"/>
          <a:ext cx="17433845" cy="5178160"/>
        </p:xfrm>
        <a:graphic>
          <a:graphicData uri="http://schemas.openxmlformats.org/drawingml/2006/table">
            <a:tbl>
              <a:tblPr firstRow="1" firstCol="1" bandRow="1"/>
              <a:tblGrid>
                <a:gridCol w="5794690">
                  <a:extLst>
                    <a:ext uri="{9D8B030D-6E8A-4147-A177-3AD203B41FA5}">
                      <a16:colId xmlns:a16="http://schemas.microsoft.com/office/drawing/2014/main" val="1977076855"/>
                    </a:ext>
                  </a:extLst>
                </a:gridCol>
                <a:gridCol w="187332">
                  <a:extLst>
                    <a:ext uri="{9D8B030D-6E8A-4147-A177-3AD203B41FA5}">
                      <a16:colId xmlns:a16="http://schemas.microsoft.com/office/drawing/2014/main" val="730910854"/>
                    </a:ext>
                  </a:extLst>
                </a:gridCol>
                <a:gridCol w="187332">
                  <a:extLst>
                    <a:ext uri="{9D8B030D-6E8A-4147-A177-3AD203B41FA5}">
                      <a16:colId xmlns:a16="http://schemas.microsoft.com/office/drawing/2014/main" val="496453538"/>
                    </a:ext>
                  </a:extLst>
                </a:gridCol>
                <a:gridCol w="187332">
                  <a:extLst>
                    <a:ext uri="{9D8B030D-6E8A-4147-A177-3AD203B41FA5}">
                      <a16:colId xmlns:a16="http://schemas.microsoft.com/office/drawing/2014/main" val="3896446853"/>
                    </a:ext>
                  </a:extLst>
                </a:gridCol>
                <a:gridCol w="187332">
                  <a:extLst>
                    <a:ext uri="{9D8B030D-6E8A-4147-A177-3AD203B41FA5}">
                      <a16:colId xmlns:a16="http://schemas.microsoft.com/office/drawing/2014/main" val="4014463846"/>
                    </a:ext>
                  </a:extLst>
                </a:gridCol>
                <a:gridCol w="187332">
                  <a:extLst>
                    <a:ext uri="{9D8B030D-6E8A-4147-A177-3AD203B41FA5}">
                      <a16:colId xmlns:a16="http://schemas.microsoft.com/office/drawing/2014/main" val="1333692594"/>
                    </a:ext>
                  </a:extLst>
                </a:gridCol>
                <a:gridCol w="187332">
                  <a:extLst>
                    <a:ext uri="{9D8B030D-6E8A-4147-A177-3AD203B41FA5}">
                      <a16:colId xmlns:a16="http://schemas.microsoft.com/office/drawing/2014/main" val="3358413391"/>
                    </a:ext>
                  </a:extLst>
                </a:gridCol>
                <a:gridCol w="187332">
                  <a:extLst>
                    <a:ext uri="{9D8B030D-6E8A-4147-A177-3AD203B41FA5}">
                      <a16:colId xmlns:a16="http://schemas.microsoft.com/office/drawing/2014/main" val="517818541"/>
                    </a:ext>
                  </a:extLst>
                </a:gridCol>
                <a:gridCol w="1323995">
                  <a:extLst>
                    <a:ext uri="{9D8B030D-6E8A-4147-A177-3AD203B41FA5}">
                      <a16:colId xmlns:a16="http://schemas.microsoft.com/office/drawing/2014/main" val="3923852378"/>
                    </a:ext>
                  </a:extLst>
                </a:gridCol>
                <a:gridCol w="208280">
                  <a:extLst>
                    <a:ext uri="{9D8B030D-6E8A-4147-A177-3AD203B41FA5}">
                      <a16:colId xmlns:a16="http://schemas.microsoft.com/office/drawing/2014/main" val="3241918224"/>
                    </a:ext>
                  </a:extLst>
                </a:gridCol>
                <a:gridCol w="1510062">
                  <a:extLst>
                    <a:ext uri="{9D8B030D-6E8A-4147-A177-3AD203B41FA5}">
                      <a16:colId xmlns:a16="http://schemas.microsoft.com/office/drawing/2014/main" val="3671603217"/>
                    </a:ext>
                  </a:extLst>
                </a:gridCol>
                <a:gridCol w="1258175">
                  <a:extLst>
                    <a:ext uri="{9D8B030D-6E8A-4147-A177-3AD203B41FA5}">
                      <a16:colId xmlns:a16="http://schemas.microsoft.com/office/drawing/2014/main" val="994415498"/>
                    </a:ext>
                  </a:extLst>
                </a:gridCol>
                <a:gridCol w="834140">
                  <a:extLst>
                    <a:ext uri="{9D8B030D-6E8A-4147-A177-3AD203B41FA5}">
                      <a16:colId xmlns:a16="http://schemas.microsoft.com/office/drawing/2014/main" val="1410314999"/>
                    </a:ext>
                  </a:extLst>
                </a:gridCol>
                <a:gridCol w="187332">
                  <a:extLst>
                    <a:ext uri="{9D8B030D-6E8A-4147-A177-3AD203B41FA5}">
                      <a16:colId xmlns:a16="http://schemas.microsoft.com/office/drawing/2014/main" val="2389815246"/>
                    </a:ext>
                  </a:extLst>
                </a:gridCol>
                <a:gridCol w="1131599">
                  <a:extLst>
                    <a:ext uri="{9D8B030D-6E8A-4147-A177-3AD203B41FA5}">
                      <a16:colId xmlns:a16="http://schemas.microsoft.com/office/drawing/2014/main" val="3929506990"/>
                    </a:ext>
                  </a:extLst>
                </a:gridCol>
                <a:gridCol w="3526432">
                  <a:extLst>
                    <a:ext uri="{9D8B030D-6E8A-4147-A177-3AD203B41FA5}">
                      <a16:colId xmlns:a16="http://schemas.microsoft.com/office/drawing/2014/main" val="2644325984"/>
                    </a:ext>
                  </a:extLst>
                </a:gridCol>
                <a:gridCol w="94345">
                  <a:extLst>
                    <a:ext uri="{9D8B030D-6E8A-4147-A177-3AD203B41FA5}">
                      <a16:colId xmlns:a16="http://schemas.microsoft.com/office/drawing/2014/main" val="2241112587"/>
                    </a:ext>
                  </a:extLst>
                </a:gridCol>
                <a:gridCol w="88669">
                  <a:extLst>
                    <a:ext uri="{9D8B030D-6E8A-4147-A177-3AD203B41FA5}">
                      <a16:colId xmlns:a16="http://schemas.microsoft.com/office/drawing/2014/main" val="41805118"/>
                    </a:ext>
                  </a:extLst>
                </a:gridCol>
                <a:gridCol w="164802">
                  <a:extLst>
                    <a:ext uri="{9D8B030D-6E8A-4147-A177-3AD203B41FA5}">
                      <a16:colId xmlns:a16="http://schemas.microsoft.com/office/drawing/2014/main" val="2194426099"/>
                    </a:ext>
                  </a:extLst>
                </a:gridCol>
              </a:tblGrid>
              <a:tr h="173337">
                <a:tc gridSpan="19">
                  <a:txBody>
                    <a:bodyPr/>
                    <a:lstStyle/>
                    <a:p>
                      <a:pPr marL="0" marR="0" algn="just" rtl="1">
                        <a:lnSpc>
                          <a:spcPct val="107000"/>
                        </a:lnSpc>
                        <a:spcBef>
                          <a:spcPts val="0"/>
                        </a:spcBef>
                        <a:spcAft>
                          <a:spcPts val="0"/>
                        </a:spcAft>
                      </a:pPr>
                      <a:r>
                        <a:rPr lang="ar-SA" sz="900" b="1" kern="100" dirty="0">
                          <a:solidFill>
                            <a:srgbClr val="C00000"/>
                          </a:solidFill>
                          <a:effectLst/>
                          <a:latin typeface="Calibri" panose="020F0502020204030204" pitchFamily="34" charset="0"/>
                          <a:ea typeface="Calibri" panose="020F0502020204030204" pitchFamily="34" charset="0"/>
                          <a:cs typeface="Calibri" panose="020F0502020204030204" pitchFamily="34" charset="0"/>
                        </a:rPr>
                        <a:t>أداة رقم 6: إعداد ميزانية المشاركة المجتمعية والمساءلة</a:t>
                      </a:r>
                      <a:endParaRPr lang="en-US" sz="900" kern="100" dirty="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lnL w="12700" cap="flat" cmpd="sng" algn="ctr">
                      <a:solidFill>
                        <a:srgbClr val="000000"/>
                      </a:solidFill>
                      <a:prstDash val="solid"/>
                      <a:round/>
                      <a:headEnd type="none" w="med" len="med"/>
                      <a:tailEnd type="none" w="med" len="med"/>
                    </a:ln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994786802"/>
                  </a:ext>
                </a:extLst>
              </a:tr>
              <a:tr h="487271">
                <a:tc gridSpan="19">
                  <a:txBody>
                    <a:bodyPr/>
                    <a:lstStyle/>
                    <a:p>
                      <a:pPr marL="0" marR="0" algn="just" rtl="1">
                        <a:lnSpc>
                          <a:spcPct val="107000"/>
                        </a:lnSpc>
                        <a:spcBef>
                          <a:spcPts val="0"/>
                        </a:spcBef>
                        <a:spcAft>
                          <a:spcPts val="0"/>
                        </a:spcAft>
                      </a:pPr>
                      <a:r>
                        <a:rPr lang="ar-JO" sz="800" kern="100" dirty="0">
                          <a:effectLst/>
                          <a:latin typeface="Calibri" panose="020F0502020204030204" pitchFamily="34" charset="0"/>
                          <a:ea typeface="Calibri" panose="020F0502020204030204" pitchFamily="34" charset="0"/>
                          <a:cs typeface="Calibri" panose="020F0502020204030204" pitchFamily="34" charset="0"/>
                        </a:rPr>
                        <a:t>تقدم هذه الأداة بعض الاقتراحات للمواد التي من الممكن تضمينها في الميزانية لدعم أنشطة اونُهج لمشاركة المجتمعية والمساءلة، يتم تنظيم ذلك بنفس  طريقة الأداة رقم 5: نموذج خطة عمل المشاركة المجتمعية والمساءلة (انظر الرابط التالي</a:t>
                      </a:r>
                      <a:r>
                        <a:rPr lang="en-US" sz="800" kern="100" dirty="0">
                          <a:effectLst/>
                          <a:latin typeface="Calibri" panose="020F0502020204030204" pitchFamily="34" charset="0"/>
                          <a:ea typeface="Calibri" panose="020F0502020204030204" pitchFamily="34" charset="0"/>
                          <a:cs typeface="Calibri" panose="020F0502020204030204" pitchFamily="34" charset="0"/>
                        </a:rPr>
                        <a:t>https://communityengagementhub.org/resource/cea-toolkit/</a:t>
                      </a:r>
                      <a:r>
                        <a:rPr lang="ar-JO" sz="800" kern="100" dirty="0">
                          <a:effectLst/>
                          <a:latin typeface="Calibri" panose="020F0502020204030204" pitchFamily="34" charset="0"/>
                          <a:ea typeface="Calibri" panose="020F0502020204030204" pitchFamily="34" charset="0"/>
                          <a:cs typeface="Calibri" panose="020F0502020204030204" pitchFamily="34" charset="0"/>
                        </a:rPr>
                        <a:t>) ليتماشى مع بنود الميزانية لمأسسة المشاركة المجتمعية والمساءلة وتضمينها في البرامج وتبليغ المخاطر والمشاركة المجتمعية في تغيير السلوك والإستجابة للوباء، مع مراعة عدم تضمين هذه الأداة لكافة البنود المدرجة في الأسفل في الميزانية بل هي مصممة لتقديم الأفكار والاقتراحات حول ما يمكن تضمينه لضمان إدراج تكاليف الشماركة المجتمعية والمساءلة في الميزانية.</a:t>
                      </a:r>
                      <a:endParaRPr lang="en-US" sz="900" kern="100" dirty="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lnL w="12700" cap="flat" cmpd="sng" algn="ctr">
                      <a:solidFill>
                        <a:srgbClr val="000000"/>
                      </a:solidFill>
                      <a:prstDash val="solid"/>
                      <a:round/>
                      <a:headEnd type="none" w="med" len="med"/>
                      <a:tailEnd type="none" w="med" len="med"/>
                    </a:ln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516496710"/>
                  </a:ext>
                </a:extLst>
              </a:tr>
              <a:tr h="141817">
                <a:tc gridSpan="19">
                  <a:txBody>
                    <a:bodyPr/>
                    <a:lstStyle/>
                    <a:p>
                      <a:pPr marL="0" marR="0" algn="just" rtl="1">
                        <a:lnSpc>
                          <a:spcPct val="107000"/>
                        </a:lnSpc>
                        <a:spcBef>
                          <a:spcPts val="0"/>
                        </a:spcBef>
                        <a:spcAft>
                          <a:spcPts val="0"/>
                        </a:spcAft>
                      </a:pPr>
                      <a:r>
                        <a:rPr lang="ar-SA" sz="700" b="1"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lnL w="12700" cap="flat" cmpd="sng" algn="ctr">
                      <a:solidFill>
                        <a:srgbClr val="000000"/>
                      </a:solidFill>
                      <a:prstDash val="solid"/>
                      <a:round/>
                      <a:headEnd type="none" w="med" len="med"/>
                      <a:tailEnd type="none" w="med" len="med"/>
                    </a:ln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568950689"/>
                  </a:ext>
                </a:extLst>
              </a:tr>
              <a:tr h="792266">
                <a:tc gridSpan="2">
                  <a:txBody>
                    <a:bodyPr/>
                    <a:lstStyle/>
                    <a:p>
                      <a:pPr marL="0" marR="0" algn="just" rtl="1">
                        <a:lnSpc>
                          <a:spcPct val="107000"/>
                        </a:lnSpc>
                        <a:spcBef>
                          <a:spcPts val="0"/>
                        </a:spcBef>
                        <a:spcAft>
                          <a:spcPts val="0"/>
                        </a:spcAft>
                      </a:pPr>
                      <a:r>
                        <a:rPr lang="ar-SA" sz="7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الإرشادات</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gridSpan="2">
                  <a:txBody>
                    <a:bodyPr/>
                    <a:lstStyle/>
                    <a:p>
                      <a:pPr marL="0" marR="0" algn="just" rtl="1">
                        <a:lnSpc>
                          <a:spcPct val="107000"/>
                        </a:lnSpc>
                        <a:spcBef>
                          <a:spcPts val="0"/>
                        </a:spcBef>
                        <a:spcAft>
                          <a:spcPts val="0"/>
                        </a:spcAft>
                      </a:pPr>
                      <a:r>
                        <a:rPr lang="ar-JO" sz="7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مجموع الفرنكات السويسرية</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gridSpan="2">
                  <a:txBody>
                    <a:bodyPr/>
                    <a:lstStyle/>
                    <a:p>
                      <a:pPr marL="0" marR="0" algn="just" rtl="1">
                        <a:lnSpc>
                          <a:spcPct val="107000"/>
                        </a:lnSpc>
                        <a:spcBef>
                          <a:spcPts val="0"/>
                        </a:spcBef>
                        <a:spcAft>
                          <a:spcPts val="0"/>
                        </a:spcAft>
                      </a:pPr>
                      <a:r>
                        <a:rPr lang="ar-SA" sz="7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مجموع الدولارات الأمريكية</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gridSpan="2">
                  <a:txBody>
                    <a:bodyPr/>
                    <a:lstStyle/>
                    <a:p>
                      <a:pPr marL="0" marR="0" algn="just" rtl="1">
                        <a:lnSpc>
                          <a:spcPct val="107000"/>
                        </a:lnSpc>
                        <a:spcBef>
                          <a:spcPts val="0"/>
                        </a:spcBef>
                        <a:spcAft>
                          <a:spcPts val="0"/>
                        </a:spcAft>
                      </a:pPr>
                      <a:r>
                        <a:rPr lang="ar-SA" sz="7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تكاليف الوحدة بالدولار الأمريكي</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marL="0" marR="0" algn="just" rtl="1">
                        <a:lnSpc>
                          <a:spcPct val="107000"/>
                        </a:lnSpc>
                        <a:spcBef>
                          <a:spcPts val="0"/>
                        </a:spcBef>
                        <a:spcAft>
                          <a:spcPts val="0"/>
                        </a:spcAft>
                      </a:pPr>
                      <a:r>
                        <a:rPr lang="ar-SA" sz="7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مجموع العملات المحلية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gridSpan="2">
                  <a:txBody>
                    <a:bodyPr/>
                    <a:lstStyle/>
                    <a:p>
                      <a:pPr marL="0" marR="0" algn="just" rtl="1">
                        <a:lnSpc>
                          <a:spcPct val="107000"/>
                        </a:lnSpc>
                        <a:spcBef>
                          <a:spcPts val="0"/>
                        </a:spcBef>
                        <a:spcAft>
                          <a:spcPts val="0"/>
                        </a:spcAft>
                      </a:pPr>
                      <a:r>
                        <a:rPr lang="ar-SA" sz="700" b="1"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تكاليف الوحدة بالعملة المحلية</a:t>
                      </a:r>
                      <a:endParaRPr lang="en-US" sz="900" kern="100" dirty="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marL="0" marR="0" algn="just" rtl="1">
                        <a:lnSpc>
                          <a:spcPct val="107000"/>
                        </a:lnSpc>
                        <a:spcBef>
                          <a:spcPts val="0"/>
                        </a:spcBef>
                        <a:spcAft>
                          <a:spcPts val="0"/>
                        </a:spcAft>
                      </a:pPr>
                      <a:r>
                        <a:rPr lang="ar-SA" sz="7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الاستمرارية</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just" rtl="1">
                        <a:lnSpc>
                          <a:spcPct val="107000"/>
                        </a:lnSpc>
                        <a:spcBef>
                          <a:spcPts val="0"/>
                        </a:spcBef>
                        <a:spcAft>
                          <a:spcPts val="0"/>
                        </a:spcAft>
                      </a:pPr>
                      <a:r>
                        <a:rPr lang="ar-SA" sz="7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العدد</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gridSpan="2">
                  <a:txBody>
                    <a:bodyPr/>
                    <a:lstStyle/>
                    <a:p>
                      <a:pPr marL="0" marR="0" algn="just" rtl="1">
                        <a:lnSpc>
                          <a:spcPct val="107000"/>
                        </a:lnSpc>
                        <a:spcBef>
                          <a:spcPts val="0"/>
                        </a:spcBef>
                        <a:spcAft>
                          <a:spcPts val="0"/>
                        </a:spcAft>
                      </a:pPr>
                      <a:r>
                        <a:rPr lang="ar-SA" sz="700" b="1"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وصف الوحدة</a:t>
                      </a:r>
                      <a:endParaRPr lang="en-US" sz="900" kern="100" dirty="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gridSpan="2">
                  <a:txBody>
                    <a:bodyPr/>
                    <a:lstStyle/>
                    <a:p>
                      <a:pPr marL="0" marR="0" algn="just" rtl="1">
                        <a:lnSpc>
                          <a:spcPct val="107000"/>
                        </a:lnSpc>
                        <a:spcBef>
                          <a:spcPts val="0"/>
                        </a:spcBef>
                        <a:spcAft>
                          <a:spcPts val="0"/>
                        </a:spcAft>
                      </a:pPr>
                      <a:r>
                        <a:rPr lang="ar-SA" sz="700" b="1"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بنود ميزانية المشاركة المجتمعية والمساءلة</a:t>
                      </a:r>
                      <a:endParaRPr lang="en-US" sz="900" kern="100" dirty="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pPr marL="0" marR="0">
                        <a:lnSpc>
                          <a:spcPct val="107000"/>
                        </a:lnSpc>
                        <a:spcBef>
                          <a:spcPts val="0"/>
                        </a:spcBef>
                        <a:spcAft>
                          <a:spcPts val="800"/>
                        </a:spcAft>
                      </a:pPr>
                      <a:r>
                        <a:rPr lang="en-US" sz="900" kern="100">
                          <a:effectLst/>
                          <a:latin typeface="Calibri" panose="020F0502020204030204" pitchFamily="34" charset="0"/>
                          <a:ea typeface="Calibri" panose="020F0502020204030204" pitchFamily="34" charset="0"/>
                          <a:cs typeface="Arial" panose="020B0604020202020204" pitchFamily="34" charset="0"/>
                        </a:rPr>
                        <a:t>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gridSpan="2">
                  <a:txBody>
                    <a:bodyPr/>
                    <a:lstStyle/>
                    <a:p>
                      <a:endParaRPr lang="en-US" dirty="0"/>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hMerge="1">
                  <a:txBody>
                    <a:bodyPr/>
                    <a:lstStyle/>
                    <a:p>
                      <a:pPr marL="0" marR="0" algn="just" rtl="1">
                        <a:lnSpc>
                          <a:spcPct val="107000"/>
                        </a:lnSpc>
                        <a:spcBef>
                          <a:spcPts val="0"/>
                        </a:spcBef>
                        <a:spcAft>
                          <a:spcPts val="0"/>
                        </a:spcAft>
                      </a:pPr>
                      <a:endParaRPr lang="en-US" sz="900" kern="100" dirty="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92410287"/>
                  </a:ext>
                </a:extLst>
              </a:tr>
              <a:tr h="173337">
                <a:tc gridSpan="2">
                  <a:txBody>
                    <a:bodyPr/>
                    <a:lstStyle/>
                    <a:p>
                      <a:pPr marL="0" marR="0" algn="just" rtl="1">
                        <a:lnSpc>
                          <a:spcPct val="107000"/>
                        </a:lnSpc>
                        <a:spcBef>
                          <a:spcPts val="0"/>
                        </a:spcBef>
                        <a:spcAft>
                          <a:spcPts val="0"/>
                        </a:spcAft>
                      </a:pPr>
                      <a:r>
                        <a:rPr lang="ar-SA" sz="700" b="1"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gridSpan="2">
                  <a:txBody>
                    <a:bodyPr/>
                    <a:lstStyle/>
                    <a:p>
                      <a:pPr marL="0" marR="0" algn="just" rtl="1">
                        <a:lnSpc>
                          <a:spcPct val="107000"/>
                        </a:lnSpc>
                        <a:spcBef>
                          <a:spcPts val="0"/>
                        </a:spcBef>
                        <a:spcAft>
                          <a:spcPts val="0"/>
                        </a:spcAft>
                      </a:pPr>
                      <a:r>
                        <a:rPr lang="ar-JO" sz="700" b="1"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gridSpan="2">
                  <a:txBody>
                    <a:bodyPr/>
                    <a:lstStyle/>
                    <a:p>
                      <a:pPr marL="0" marR="0" algn="just" rtl="1">
                        <a:lnSpc>
                          <a:spcPct val="107000"/>
                        </a:lnSpc>
                        <a:spcBef>
                          <a:spcPts val="0"/>
                        </a:spcBef>
                        <a:spcAft>
                          <a:spcPts val="0"/>
                        </a:spcAft>
                      </a:pPr>
                      <a:r>
                        <a:rPr lang="ar-SA" sz="700" b="1"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gridSpan="2">
                  <a:txBody>
                    <a:bodyPr/>
                    <a:lstStyle/>
                    <a:p>
                      <a:pPr marL="0" marR="0" algn="just" rtl="1">
                        <a:lnSpc>
                          <a:spcPct val="107000"/>
                        </a:lnSpc>
                        <a:spcBef>
                          <a:spcPts val="0"/>
                        </a:spcBef>
                        <a:spcAft>
                          <a:spcPts val="0"/>
                        </a:spcAft>
                      </a:pPr>
                      <a:r>
                        <a:rPr lang="ar-SA" sz="700" b="1"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marL="0" marR="0" algn="just" rtl="1">
                        <a:lnSpc>
                          <a:spcPct val="107000"/>
                        </a:lnSpc>
                        <a:spcBef>
                          <a:spcPts val="0"/>
                        </a:spcBef>
                        <a:spcAft>
                          <a:spcPts val="0"/>
                        </a:spcAft>
                      </a:pPr>
                      <a:r>
                        <a:rPr lang="ar-SA" sz="700" b="1"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gridSpan="2">
                  <a:txBody>
                    <a:bodyPr/>
                    <a:lstStyle/>
                    <a:p>
                      <a:pPr marL="0" marR="0" algn="just" rtl="1">
                        <a:lnSpc>
                          <a:spcPct val="107000"/>
                        </a:lnSpc>
                        <a:spcBef>
                          <a:spcPts val="0"/>
                        </a:spcBef>
                        <a:spcAft>
                          <a:spcPts val="0"/>
                        </a:spcAft>
                      </a:pPr>
                      <a:r>
                        <a:rPr lang="ar-SA" sz="700" b="1"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marL="0" marR="0" algn="just" rtl="1">
                        <a:lnSpc>
                          <a:spcPct val="107000"/>
                        </a:lnSpc>
                        <a:spcBef>
                          <a:spcPts val="0"/>
                        </a:spcBef>
                        <a:spcAft>
                          <a:spcPts val="0"/>
                        </a:spcAft>
                      </a:pPr>
                      <a:r>
                        <a:rPr lang="ar-SA" sz="700" b="1"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just" rtl="1">
                        <a:lnSpc>
                          <a:spcPct val="107000"/>
                        </a:lnSpc>
                        <a:spcBef>
                          <a:spcPts val="0"/>
                        </a:spcBef>
                        <a:spcAft>
                          <a:spcPts val="0"/>
                        </a:spcAft>
                      </a:pPr>
                      <a:r>
                        <a:rPr lang="ar-SA" sz="700" b="1"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gridSpan="2">
                  <a:txBody>
                    <a:bodyPr/>
                    <a:lstStyle/>
                    <a:p>
                      <a:pPr marL="0" marR="0" algn="just" rtl="1">
                        <a:lnSpc>
                          <a:spcPct val="107000"/>
                        </a:lnSpc>
                        <a:spcBef>
                          <a:spcPts val="0"/>
                        </a:spcBef>
                        <a:spcAft>
                          <a:spcPts val="0"/>
                        </a:spcAft>
                      </a:pPr>
                      <a:r>
                        <a:rPr lang="ar-SA" sz="700" b="1"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gridSpan="2">
                  <a:txBody>
                    <a:bodyPr/>
                    <a:lstStyle/>
                    <a:p>
                      <a:pPr marL="0" marR="0" algn="just" rtl="1">
                        <a:lnSpc>
                          <a:spcPct val="107000"/>
                        </a:lnSpc>
                        <a:spcBef>
                          <a:spcPts val="0"/>
                        </a:spcBef>
                        <a:spcAft>
                          <a:spcPts val="0"/>
                        </a:spcAft>
                      </a:pPr>
                      <a:r>
                        <a:rPr lang="ar-SA" sz="700" b="1"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pPr marL="0" marR="0">
                        <a:lnSpc>
                          <a:spcPct val="107000"/>
                        </a:lnSpc>
                        <a:spcBef>
                          <a:spcPts val="0"/>
                        </a:spcBef>
                        <a:spcAft>
                          <a:spcPts val="800"/>
                        </a:spcAft>
                      </a:pPr>
                      <a:r>
                        <a:rPr lang="en-US" sz="900" kern="100">
                          <a:effectLst/>
                          <a:latin typeface="Calibri" panose="020F0502020204030204" pitchFamily="34" charset="0"/>
                          <a:ea typeface="Calibri" panose="020F0502020204030204" pitchFamily="34" charset="0"/>
                          <a:cs typeface="Arial" panose="020B0604020202020204" pitchFamily="34" charset="0"/>
                        </a:rPr>
                        <a:t>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gridSpan="2">
                  <a:txBody>
                    <a:bodyPr/>
                    <a:lstStyle/>
                    <a:p>
                      <a:r>
                        <a:rPr lang="en-US" sz="900" kern="100">
                          <a:effectLst/>
                          <a:latin typeface="Calibri" panose="020F0502020204030204" pitchFamily="34" charset="0"/>
                          <a:ea typeface="Calibri" panose="020F0502020204030204" pitchFamily="34" charset="0"/>
                          <a:cs typeface="Arial" panose="020B0604020202020204" pitchFamily="34" charset="0"/>
                        </a:rPr>
                        <a:t> </a:t>
                      </a:r>
                      <a:endParaRPr lang="en-US"/>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hMerge="1">
                  <a:txBody>
                    <a:bodyPr/>
                    <a:lstStyle/>
                    <a:p>
                      <a:pPr marL="0" marR="0" algn="just" rtl="1">
                        <a:lnSpc>
                          <a:spcPct val="107000"/>
                        </a:lnSpc>
                        <a:spcBef>
                          <a:spcPts val="0"/>
                        </a:spcBef>
                        <a:spcAft>
                          <a:spcPts val="0"/>
                        </a:spcAft>
                      </a:pP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355787284"/>
                  </a:ext>
                </a:extLst>
              </a:tr>
              <a:tr h="173337">
                <a:tc gridSpan="2">
                  <a:txBody>
                    <a:bodyPr/>
                    <a:lstStyle/>
                    <a:p>
                      <a:pPr marL="0" marR="0" algn="just" rtl="1">
                        <a:lnSpc>
                          <a:spcPct val="107000"/>
                        </a:lnSpc>
                        <a:spcBef>
                          <a:spcPts val="0"/>
                        </a:spcBef>
                        <a:spcAft>
                          <a:spcPts val="0"/>
                        </a:spcAft>
                      </a:pPr>
                      <a:r>
                        <a:rPr lang="ar-SA" sz="700" b="1"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gridSpan="2">
                  <a:txBody>
                    <a:bodyPr/>
                    <a:lstStyle/>
                    <a:p>
                      <a:pPr marL="0" marR="0" algn="just" rtl="1">
                        <a:lnSpc>
                          <a:spcPct val="107000"/>
                        </a:lnSpc>
                        <a:spcBef>
                          <a:spcPts val="0"/>
                        </a:spcBef>
                        <a:spcAft>
                          <a:spcPts val="0"/>
                        </a:spcAft>
                      </a:pPr>
                      <a:r>
                        <a:rPr lang="ar-SA" sz="700" b="1"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gridSpan="2">
                  <a:txBody>
                    <a:bodyPr/>
                    <a:lstStyle/>
                    <a:p>
                      <a:pPr marL="0" marR="0" algn="just" rtl="1">
                        <a:lnSpc>
                          <a:spcPct val="107000"/>
                        </a:lnSpc>
                        <a:spcBef>
                          <a:spcPts val="0"/>
                        </a:spcBef>
                        <a:spcAft>
                          <a:spcPts val="0"/>
                        </a:spcAft>
                      </a:pPr>
                      <a:r>
                        <a:rPr lang="ar-SA" sz="700" b="1"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gridSpan="2">
                  <a:txBody>
                    <a:bodyPr/>
                    <a:lstStyle/>
                    <a:p>
                      <a:pPr marL="0" marR="0" algn="just" rtl="1">
                        <a:lnSpc>
                          <a:spcPct val="107000"/>
                        </a:lnSpc>
                        <a:spcBef>
                          <a:spcPts val="0"/>
                        </a:spcBef>
                        <a:spcAft>
                          <a:spcPts val="0"/>
                        </a:spcAft>
                      </a:pPr>
                      <a:r>
                        <a:rPr lang="ar-SA" sz="700" b="1"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marL="0" marR="0" algn="just" rtl="1">
                        <a:lnSpc>
                          <a:spcPct val="107000"/>
                        </a:lnSpc>
                        <a:spcBef>
                          <a:spcPts val="0"/>
                        </a:spcBef>
                        <a:spcAft>
                          <a:spcPts val="0"/>
                        </a:spcAft>
                      </a:pPr>
                      <a:r>
                        <a:rPr lang="ar-SA" sz="700" b="1"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gridSpan="2">
                  <a:txBody>
                    <a:bodyPr/>
                    <a:lstStyle/>
                    <a:p>
                      <a:pPr marL="0" marR="0" algn="just" rtl="1">
                        <a:lnSpc>
                          <a:spcPct val="107000"/>
                        </a:lnSpc>
                        <a:spcBef>
                          <a:spcPts val="0"/>
                        </a:spcBef>
                        <a:spcAft>
                          <a:spcPts val="0"/>
                        </a:spcAft>
                      </a:pPr>
                      <a:r>
                        <a:rPr lang="ar-SA" sz="700" b="1" kern="100" dirty="0">
                          <a:effectLst/>
                          <a:latin typeface="Calibri" panose="020F0502020204030204" pitchFamily="34" charset="0"/>
                          <a:ea typeface="Calibri" panose="020F0502020204030204" pitchFamily="34" charset="0"/>
                          <a:cs typeface="Calibri" panose="020F0502020204030204" pitchFamily="34" charset="0"/>
                        </a:rPr>
                        <a:t> </a:t>
                      </a:r>
                      <a:endParaRPr lang="en-US" sz="900" kern="100" dirty="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marL="0" marR="0" algn="just" rtl="1">
                        <a:lnSpc>
                          <a:spcPct val="107000"/>
                        </a:lnSpc>
                        <a:spcBef>
                          <a:spcPts val="0"/>
                        </a:spcBef>
                        <a:spcAft>
                          <a:spcPts val="0"/>
                        </a:spcAft>
                      </a:pPr>
                      <a:r>
                        <a:rPr lang="ar-SA" sz="700" b="1"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just" rtl="1">
                        <a:lnSpc>
                          <a:spcPct val="107000"/>
                        </a:lnSpc>
                        <a:spcBef>
                          <a:spcPts val="0"/>
                        </a:spcBef>
                        <a:spcAft>
                          <a:spcPts val="0"/>
                        </a:spcAft>
                      </a:pPr>
                      <a:r>
                        <a:rPr lang="ar-SA" sz="700" b="1"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gridSpan="4">
                  <a:txBody>
                    <a:bodyPr/>
                    <a:lstStyle/>
                    <a:p>
                      <a:pPr marL="0" marR="0" algn="just" rtl="1">
                        <a:lnSpc>
                          <a:spcPct val="107000"/>
                        </a:lnSpc>
                        <a:spcBef>
                          <a:spcPts val="0"/>
                        </a:spcBef>
                        <a:spcAft>
                          <a:spcPts val="0"/>
                        </a:spcAft>
                      </a:pPr>
                      <a:r>
                        <a:rPr lang="ar-SA" sz="600" b="1"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المشاركة المجتمعية في البرامج و الإستجابة لحالات الطوارئ</a:t>
                      </a:r>
                      <a:endParaRPr lang="en-US" sz="900" kern="100" dirty="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hMerge="1">
                  <a:txBody>
                    <a:bodyPr/>
                    <a:lstStyle/>
                    <a:p>
                      <a:endParaRPr lang="en-US"/>
                    </a:p>
                  </a:txBody>
                  <a:tcPr/>
                </a:tc>
                <a:tc hMerge="1">
                  <a:txBody>
                    <a:bodyPr/>
                    <a:lstStyle/>
                    <a:p>
                      <a:pPr marL="0" marR="0">
                        <a:lnSpc>
                          <a:spcPct val="107000"/>
                        </a:lnSpc>
                        <a:spcBef>
                          <a:spcPts val="0"/>
                        </a:spcBef>
                        <a:spcAft>
                          <a:spcPts val="800"/>
                        </a:spcAft>
                      </a:pPr>
                      <a:r>
                        <a:rPr lang="en-US" sz="900" kern="100">
                          <a:effectLst/>
                          <a:latin typeface="Calibri" panose="020F0502020204030204" pitchFamily="34" charset="0"/>
                          <a:ea typeface="Calibri" panose="020F0502020204030204" pitchFamily="34" charset="0"/>
                          <a:cs typeface="Arial" panose="020B0604020202020204" pitchFamily="34" charset="0"/>
                        </a:rPr>
                        <a:t>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gridSpan="2">
                  <a:txBody>
                    <a:bodyPr/>
                    <a:lstStyle/>
                    <a:p>
                      <a:r>
                        <a:rPr lang="en-US" sz="900" kern="100" dirty="0">
                          <a:effectLst/>
                          <a:latin typeface="Calibri" panose="020F0502020204030204" pitchFamily="34" charset="0"/>
                          <a:ea typeface="Calibri" panose="020F0502020204030204" pitchFamily="34" charset="0"/>
                          <a:cs typeface="Arial" panose="020B0604020202020204" pitchFamily="34" charset="0"/>
                        </a:rPr>
                        <a:t> </a:t>
                      </a:r>
                      <a:endParaRPr lang="en-US" dirty="0"/>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hMerge="1">
                  <a:txBody>
                    <a:bodyPr/>
                    <a:lstStyle/>
                    <a:p>
                      <a:pPr marL="0" marR="0" algn="just" rtl="1">
                        <a:lnSpc>
                          <a:spcPct val="107000"/>
                        </a:lnSpc>
                        <a:spcBef>
                          <a:spcPts val="0"/>
                        </a:spcBef>
                        <a:spcAft>
                          <a:spcPts val="0"/>
                        </a:spcAft>
                      </a:pP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848873982"/>
                  </a:ext>
                </a:extLst>
              </a:tr>
              <a:tr h="141817">
                <a:tc gridSpan="19">
                  <a:txBody>
                    <a:bodyPr/>
                    <a:lstStyle/>
                    <a:p>
                      <a:pPr marL="0" marR="0" algn="just" rtl="1">
                        <a:lnSpc>
                          <a:spcPct val="107000"/>
                        </a:lnSpc>
                        <a:spcBef>
                          <a:spcPts val="0"/>
                        </a:spcBef>
                        <a:spcAft>
                          <a:spcPts val="0"/>
                        </a:spcAft>
                      </a:pPr>
                      <a:r>
                        <a:rPr lang="ar-SA" sz="700" b="1"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النتيجة رقم 1: يستند البرنامج إلى فهم شامل لاحتياجات المجتمعات وأولوياتها وسياقها، بما في ذلك الطرق المفضلة لتلقي المعلومات والمشاركة وتقديم الملاحظات والإنطباعات.</a:t>
                      </a:r>
                      <a:endParaRPr lang="en-US" sz="900" kern="100" dirty="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lnL w="12700" cap="flat" cmpd="sng" algn="ctr">
                      <a:solidFill>
                        <a:srgbClr val="000000"/>
                      </a:solidFill>
                      <a:prstDash val="solid"/>
                      <a:round/>
                      <a:headEnd type="none" w="med" len="med"/>
                      <a:tailEnd type="none" w="med" len="med"/>
                    </a:lnL>
                    <a:lnT w="12700" cap="flat" cmpd="sng" algn="ctr">
                      <a:solidFill>
                        <a:srgbClr val="000000"/>
                      </a:solidFill>
                      <a:prstDash val="solid"/>
                      <a:round/>
                      <a:headEnd type="none" w="med" len="med"/>
                      <a:tailEnd type="none" w="med" len="med"/>
                    </a:lnT>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880794545"/>
                  </a:ext>
                </a:extLst>
              </a:tr>
              <a:tr h="290180">
                <a:tc gridSpan="2">
                  <a:txBody>
                    <a:bodyPr/>
                    <a:lstStyle/>
                    <a:p>
                      <a:pPr marL="0" marR="0" algn="just" rtl="1">
                        <a:lnSpc>
                          <a:spcPct val="107000"/>
                        </a:lnSpc>
                        <a:spcBef>
                          <a:spcPts val="0"/>
                        </a:spcBef>
                        <a:spcAft>
                          <a:spcPts val="0"/>
                        </a:spcAft>
                      </a:pPr>
                      <a:r>
                        <a:rPr lang="ar-SA" sz="700"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تكاليف الوقود والأجر اليومي وتكاليف المرطبات والسفر والترجمة المحتملة.</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gridSpan="2">
                  <a:txBody>
                    <a:bodyPr/>
                    <a:lstStyle/>
                    <a:p>
                      <a:pPr marL="0" marR="0" algn="just" rtl="1">
                        <a:lnSpc>
                          <a:spcPct val="107000"/>
                        </a:lnSpc>
                        <a:spcBef>
                          <a:spcPts val="0"/>
                        </a:spcBef>
                        <a:spcAft>
                          <a:spcPts val="0"/>
                        </a:spcAft>
                      </a:pPr>
                      <a:r>
                        <a:rPr lang="ar-SA" sz="700"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gridSpan="2">
                  <a:txBody>
                    <a:bodyPr/>
                    <a:lstStyle/>
                    <a:p>
                      <a:pPr marL="0" marR="0" algn="just" rtl="1">
                        <a:lnSpc>
                          <a:spcPct val="107000"/>
                        </a:lnSpc>
                        <a:spcBef>
                          <a:spcPts val="0"/>
                        </a:spcBef>
                        <a:spcAft>
                          <a:spcPts val="0"/>
                        </a:spcAft>
                      </a:pPr>
                      <a:r>
                        <a:rPr lang="ar-SA" sz="700"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0$</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gridSpan="2">
                  <a:txBody>
                    <a:bodyPr/>
                    <a:lstStyle/>
                    <a:p>
                      <a:pPr marL="0" marR="0" algn="just" rtl="1">
                        <a:lnSpc>
                          <a:spcPct val="107000"/>
                        </a:lnSpc>
                        <a:spcBef>
                          <a:spcPts val="0"/>
                        </a:spcBef>
                        <a:spcAft>
                          <a:spcPts val="0"/>
                        </a:spcAft>
                      </a:pPr>
                      <a:r>
                        <a:rPr lang="ar-SA" sz="700"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a:txBody>
                    <a:bodyPr/>
                    <a:lstStyle/>
                    <a:p>
                      <a:pPr marL="0" marR="0" algn="just" rtl="1">
                        <a:lnSpc>
                          <a:spcPct val="107000"/>
                        </a:lnSpc>
                        <a:spcBef>
                          <a:spcPts val="0"/>
                        </a:spcBef>
                        <a:spcAft>
                          <a:spcPts val="0"/>
                        </a:spcAft>
                      </a:pPr>
                      <a:r>
                        <a:rPr lang="ar-SA" sz="700"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0</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gridSpan="2">
                  <a:txBody>
                    <a:bodyPr/>
                    <a:lstStyle/>
                    <a:p>
                      <a:pPr marL="0" marR="0" algn="just" rtl="1">
                        <a:lnSpc>
                          <a:spcPct val="107000"/>
                        </a:lnSpc>
                        <a:spcBef>
                          <a:spcPts val="0"/>
                        </a:spcBef>
                        <a:spcAft>
                          <a:spcPts val="0"/>
                        </a:spcAft>
                      </a:pPr>
                      <a:r>
                        <a:rPr lang="ar-SA" sz="700"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a:txBody>
                    <a:bodyPr/>
                    <a:lstStyle/>
                    <a:p>
                      <a:pPr marL="0" marR="0" algn="just" rtl="1">
                        <a:lnSpc>
                          <a:spcPct val="107000"/>
                        </a:lnSpc>
                        <a:spcBef>
                          <a:spcPts val="0"/>
                        </a:spcBef>
                        <a:spcAft>
                          <a:spcPts val="0"/>
                        </a:spcAft>
                      </a:pPr>
                      <a:r>
                        <a:rPr lang="ar-SA" sz="700"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a:txBody>
                    <a:bodyPr/>
                    <a:lstStyle/>
                    <a:p>
                      <a:pPr marL="0" marR="0" algn="just" rtl="1">
                        <a:lnSpc>
                          <a:spcPct val="107000"/>
                        </a:lnSpc>
                        <a:spcBef>
                          <a:spcPts val="0"/>
                        </a:spcBef>
                        <a:spcAft>
                          <a:spcPts val="0"/>
                        </a:spcAft>
                      </a:pPr>
                      <a:r>
                        <a:rPr lang="ar-SA" sz="700"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gridSpan="2">
                  <a:txBody>
                    <a:bodyPr/>
                    <a:lstStyle/>
                    <a:p>
                      <a:pPr marL="0" marR="0" algn="just" rtl="1">
                        <a:lnSpc>
                          <a:spcPct val="107000"/>
                        </a:lnSpc>
                        <a:spcBef>
                          <a:spcPts val="0"/>
                        </a:spcBef>
                        <a:spcAft>
                          <a:spcPts val="0"/>
                        </a:spcAft>
                      </a:pPr>
                      <a:r>
                        <a:rPr lang="ar-SA" sz="700"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زيارات</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gridSpan="3">
                  <a:txBody>
                    <a:bodyPr/>
                    <a:lstStyle/>
                    <a:p>
                      <a:pPr marL="0" marR="0" algn="just" rtl="1">
                        <a:lnSpc>
                          <a:spcPct val="107000"/>
                        </a:lnSpc>
                        <a:spcBef>
                          <a:spcPts val="0"/>
                        </a:spcBef>
                        <a:spcAft>
                          <a:spcPts val="0"/>
                        </a:spcAft>
                      </a:pPr>
                      <a:r>
                        <a:rPr lang="ar-SA" sz="700"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زيارات للمجتمعات لتخطيط التقييم</a:t>
                      </a:r>
                      <a:endParaRPr lang="en-US" sz="900" kern="100" dirty="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pPr marL="0" marR="0">
                        <a:lnSpc>
                          <a:spcPct val="107000"/>
                        </a:lnSpc>
                        <a:spcBef>
                          <a:spcPts val="0"/>
                        </a:spcBef>
                        <a:spcAft>
                          <a:spcPts val="800"/>
                        </a:spcAft>
                      </a:pPr>
                      <a:r>
                        <a:rPr lang="en-US" sz="900" kern="100">
                          <a:effectLst/>
                          <a:latin typeface="Calibri" panose="020F0502020204030204" pitchFamily="34" charset="0"/>
                          <a:ea typeface="Calibri" panose="020F0502020204030204" pitchFamily="34" charset="0"/>
                          <a:cs typeface="Arial" panose="020B0604020202020204" pitchFamily="34" charset="0"/>
                        </a:rPr>
                        <a:t>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pPr marL="0" marR="0" algn="just" rtl="1">
                        <a:lnSpc>
                          <a:spcPct val="107000"/>
                        </a:lnSpc>
                        <a:spcBef>
                          <a:spcPts val="0"/>
                        </a:spcBef>
                        <a:spcAft>
                          <a:spcPts val="0"/>
                        </a:spcAft>
                      </a:pPr>
                      <a:endParaRPr lang="en-US" sz="900" kern="100" dirty="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a:txBody>
                    <a:bodyPr/>
                    <a:lstStyle/>
                    <a:p>
                      <a:r>
                        <a:rPr lang="en-US" sz="900" kern="100" dirty="0">
                          <a:effectLst/>
                          <a:latin typeface="Calibri" panose="020F0502020204030204" pitchFamily="34" charset="0"/>
                          <a:ea typeface="Calibri" panose="020F0502020204030204" pitchFamily="34" charset="0"/>
                          <a:cs typeface="Arial" panose="020B0604020202020204" pitchFamily="34" charset="0"/>
                        </a:rPr>
                        <a:t> </a:t>
                      </a:r>
                      <a:endParaRPr lang="en-US" dirty="0"/>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875614374"/>
                  </a:ext>
                </a:extLst>
              </a:tr>
              <a:tr h="290180">
                <a:tc gridSpan="2">
                  <a:txBody>
                    <a:bodyPr/>
                    <a:lstStyle/>
                    <a:p>
                      <a:pPr marL="0" marR="0" algn="just" rtl="1">
                        <a:lnSpc>
                          <a:spcPct val="107000"/>
                        </a:lnSpc>
                        <a:spcBef>
                          <a:spcPts val="0"/>
                        </a:spcBef>
                        <a:spcAft>
                          <a:spcPts val="0"/>
                        </a:spcAft>
                      </a:pPr>
                      <a:r>
                        <a:rPr lang="ar-SA" sz="700"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تكاليف استأجار غرفة والمواد والمرطبات والغداء والأجر اليومي وتكاليف السفر.</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gridSpan="2">
                  <a:txBody>
                    <a:bodyPr/>
                    <a:lstStyle/>
                    <a:p>
                      <a:pPr marL="0" marR="0" algn="just" rtl="1">
                        <a:lnSpc>
                          <a:spcPct val="107000"/>
                        </a:lnSpc>
                        <a:spcBef>
                          <a:spcPts val="0"/>
                        </a:spcBef>
                        <a:spcAft>
                          <a:spcPts val="0"/>
                        </a:spcAft>
                      </a:pPr>
                      <a:r>
                        <a:rPr lang="ar-SA" sz="700"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gridSpan="2">
                  <a:txBody>
                    <a:bodyPr/>
                    <a:lstStyle/>
                    <a:p>
                      <a:pPr marL="0" marR="0" algn="just" rtl="1">
                        <a:lnSpc>
                          <a:spcPct val="107000"/>
                        </a:lnSpc>
                        <a:spcBef>
                          <a:spcPts val="0"/>
                        </a:spcBef>
                        <a:spcAft>
                          <a:spcPts val="0"/>
                        </a:spcAft>
                      </a:pPr>
                      <a:r>
                        <a:rPr lang="ar-SA" sz="700"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0$</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gridSpan="2">
                  <a:txBody>
                    <a:bodyPr/>
                    <a:lstStyle/>
                    <a:p>
                      <a:pPr marL="0" marR="0" algn="just" rtl="1">
                        <a:lnSpc>
                          <a:spcPct val="107000"/>
                        </a:lnSpc>
                        <a:spcBef>
                          <a:spcPts val="0"/>
                        </a:spcBef>
                        <a:spcAft>
                          <a:spcPts val="0"/>
                        </a:spcAft>
                      </a:pPr>
                      <a:r>
                        <a:rPr lang="ar-SA" sz="700"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a:txBody>
                    <a:bodyPr/>
                    <a:lstStyle/>
                    <a:p>
                      <a:pPr marL="0" marR="0" algn="just" rtl="1">
                        <a:lnSpc>
                          <a:spcPct val="107000"/>
                        </a:lnSpc>
                        <a:spcBef>
                          <a:spcPts val="0"/>
                        </a:spcBef>
                        <a:spcAft>
                          <a:spcPts val="0"/>
                        </a:spcAft>
                      </a:pPr>
                      <a:r>
                        <a:rPr lang="ar-SA" sz="700"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0</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gridSpan="2">
                  <a:txBody>
                    <a:bodyPr/>
                    <a:lstStyle/>
                    <a:p>
                      <a:pPr marL="0" marR="0" algn="just" rtl="1">
                        <a:lnSpc>
                          <a:spcPct val="107000"/>
                        </a:lnSpc>
                        <a:spcBef>
                          <a:spcPts val="0"/>
                        </a:spcBef>
                        <a:spcAft>
                          <a:spcPts val="0"/>
                        </a:spcAft>
                      </a:pPr>
                      <a:r>
                        <a:rPr lang="ar-SA" sz="700"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a:txBody>
                    <a:bodyPr/>
                    <a:lstStyle/>
                    <a:p>
                      <a:pPr marL="0" marR="0" algn="just" rtl="1">
                        <a:lnSpc>
                          <a:spcPct val="107000"/>
                        </a:lnSpc>
                        <a:spcBef>
                          <a:spcPts val="0"/>
                        </a:spcBef>
                        <a:spcAft>
                          <a:spcPts val="0"/>
                        </a:spcAft>
                      </a:pPr>
                      <a:r>
                        <a:rPr lang="ar-SA" sz="700"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a:txBody>
                    <a:bodyPr/>
                    <a:lstStyle/>
                    <a:p>
                      <a:pPr marL="0" marR="0" algn="just" rtl="1">
                        <a:lnSpc>
                          <a:spcPct val="107000"/>
                        </a:lnSpc>
                        <a:spcBef>
                          <a:spcPts val="0"/>
                        </a:spcBef>
                        <a:spcAft>
                          <a:spcPts val="0"/>
                        </a:spcAft>
                      </a:pPr>
                      <a:r>
                        <a:rPr lang="ar-SA" sz="700"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gridSpan="2">
                  <a:txBody>
                    <a:bodyPr/>
                    <a:lstStyle/>
                    <a:p>
                      <a:pPr marL="0" marR="0" algn="just" rtl="1">
                        <a:lnSpc>
                          <a:spcPct val="107000"/>
                        </a:lnSpc>
                        <a:spcBef>
                          <a:spcPts val="0"/>
                        </a:spcBef>
                        <a:spcAft>
                          <a:spcPts val="0"/>
                        </a:spcAft>
                      </a:pPr>
                      <a:r>
                        <a:rPr lang="ar-SA" sz="700"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ورش عمل</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gridSpan="3">
                  <a:txBody>
                    <a:bodyPr/>
                    <a:lstStyle/>
                    <a:p>
                      <a:pPr marL="0" marR="0" algn="just" rtl="1">
                        <a:lnSpc>
                          <a:spcPct val="107000"/>
                        </a:lnSpc>
                        <a:spcBef>
                          <a:spcPts val="0"/>
                        </a:spcBef>
                        <a:spcAft>
                          <a:spcPts val="0"/>
                        </a:spcAft>
                      </a:pPr>
                      <a:r>
                        <a:rPr lang="ar-SA" sz="700"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إحاطة</a:t>
                      </a:r>
                      <a:r>
                        <a:rPr lang="en-US" sz="700"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a:t>
                      </a:r>
                      <a:r>
                        <a:rPr lang="ar-JO" sz="700"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تدريب فريق التقييم على المشاركة المجتمعية والمساءلة.</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pPr marL="0" marR="0">
                        <a:lnSpc>
                          <a:spcPct val="107000"/>
                        </a:lnSpc>
                        <a:spcBef>
                          <a:spcPts val="0"/>
                        </a:spcBef>
                        <a:spcAft>
                          <a:spcPts val="800"/>
                        </a:spcAft>
                      </a:pPr>
                      <a:r>
                        <a:rPr lang="en-US" sz="900" kern="100">
                          <a:effectLst/>
                          <a:latin typeface="Calibri" panose="020F0502020204030204" pitchFamily="34" charset="0"/>
                          <a:ea typeface="Calibri" panose="020F0502020204030204" pitchFamily="34" charset="0"/>
                          <a:cs typeface="Arial" panose="020B0604020202020204" pitchFamily="34" charset="0"/>
                        </a:rPr>
                        <a:t>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hMerge="1">
                  <a:txBody>
                    <a:bodyPr/>
                    <a:lstStyle/>
                    <a:p>
                      <a:pPr marL="0" marR="0" algn="just" rtl="1">
                        <a:lnSpc>
                          <a:spcPct val="107000"/>
                        </a:lnSpc>
                        <a:spcBef>
                          <a:spcPts val="0"/>
                        </a:spcBef>
                        <a:spcAft>
                          <a:spcPts val="0"/>
                        </a:spcAft>
                      </a:pP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a:txBody>
                    <a:bodyPr/>
                    <a:lstStyle/>
                    <a:p>
                      <a:r>
                        <a:rPr lang="en-US" sz="900" kern="100">
                          <a:effectLst/>
                          <a:latin typeface="Calibri" panose="020F0502020204030204" pitchFamily="34" charset="0"/>
                          <a:ea typeface="Calibri" panose="020F0502020204030204" pitchFamily="34" charset="0"/>
                          <a:cs typeface="Arial" panose="020B0604020202020204" pitchFamily="34" charset="0"/>
                        </a:rPr>
                        <a:t> </a:t>
                      </a:r>
                      <a:endParaRPr lang="en-US"/>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383954533"/>
                  </a:ext>
                </a:extLst>
              </a:tr>
              <a:tr h="438545">
                <a:tc gridSpan="2">
                  <a:txBody>
                    <a:bodyPr/>
                    <a:lstStyle/>
                    <a:p>
                      <a:pPr marL="0" marR="0" algn="just" rtl="1">
                        <a:lnSpc>
                          <a:spcPct val="107000"/>
                        </a:lnSpc>
                        <a:spcBef>
                          <a:spcPts val="0"/>
                        </a:spcBef>
                        <a:spcAft>
                          <a:spcPts val="0"/>
                        </a:spcAft>
                      </a:pPr>
                      <a:r>
                        <a:rPr lang="ar-SA" sz="700"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تكاليف الوقود والأجر اليومي وتكاليف المرطبات والترجمة المحتملة.</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gridSpan="2">
                  <a:txBody>
                    <a:bodyPr/>
                    <a:lstStyle/>
                    <a:p>
                      <a:pPr marL="0" marR="0" algn="just" rtl="1">
                        <a:lnSpc>
                          <a:spcPct val="107000"/>
                        </a:lnSpc>
                        <a:spcBef>
                          <a:spcPts val="0"/>
                        </a:spcBef>
                        <a:spcAft>
                          <a:spcPts val="0"/>
                        </a:spcAft>
                      </a:pPr>
                      <a:r>
                        <a:rPr lang="ar-SA" sz="700"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gridSpan="2">
                  <a:txBody>
                    <a:bodyPr/>
                    <a:lstStyle/>
                    <a:p>
                      <a:pPr marL="0" marR="0" algn="just" rtl="1">
                        <a:lnSpc>
                          <a:spcPct val="107000"/>
                        </a:lnSpc>
                        <a:spcBef>
                          <a:spcPts val="0"/>
                        </a:spcBef>
                        <a:spcAft>
                          <a:spcPts val="0"/>
                        </a:spcAft>
                      </a:pPr>
                      <a:r>
                        <a:rPr lang="ar-SA" sz="700"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0$</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gridSpan="2">
                  <a:txBody>
                    <a:bodyPr/>
                    <a:lstStyle/>
                    <a:p>
                      <a:pPr marL="0" marR="0" algn="just" rtl="1">
                        <a:lnSpc>
                          <a:spcPct val="107000"/>
                        </a:lnSpc>
                        <a:spcBef>
                          <a:spcPts val="0"/>
                        </a:spcBef>
                        <a:spcAft>
                          <a:spcPts val="0"/>
                        </a:spcAft>
                      </a:pPr>
                      <a:r>
                        <a:rPr lang="ar-SA" sz="700"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a:txBody>
                    <a:bodyPr/>
                    <a:lstStyle/>
                    <a:p>
                      <a:pPr marL="0" marR="0" algn="just" rtl="1">
                        <a:lnSpc>
                          <a:spcPct val="107000"/>
                        </a:lnSpc>
                        <a:spcBef>
                          <a:spcPts val="0"/>
                        </a:spcBef>
                        <a:spcAft>
                          <a:spcPts val="0"/>
                        </a:spcAft>
                      </a:pPr>
                      <a:r>
                        <a:rPr lang="ar-SA" sz="700"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0</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gridSpan="2">
                  <a:txBody>
                    <a:bodyPr/>
                    <a:lstStyle/>
                    <a:p>
                      <a:pPr marL="0" marR="0" algn="just" rtl="1">
                        <a:lnSpc>
                          <a:spcPct val="107000"/>
                        </a:lnSpc>
                        <a:spcBef>
                          <a:spcPts val="0"/>
                        </a:spcBef>
                        <a:spcAft>
                          <a:spcPts val="0"/>
                        </a:spcAft>
                      </a:pPr>
                      <a:r>
                        <a:rPr lang="ar-SA" sz="700"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a:txBody>
                    <a:bodyPr/>
                    <a:lstStyle/>
                    <a:p>
                      <a:pPr marL="0" marR="0" algn="just" rtl="1">
                        <a:lnSpc>
                          <a:spcPct val="107000"/>
                        </a:lnSpc>
                        <a:spcBef>
                          <a:spcPts val="0"/>
                        </a:spcBef>
                        <a:spcAft>
                          <a:spcPts val="0"/>
                        </a:spcAft>
                      </a:pPr>
                      <a:r>
                        <a:rPr lang="ar-SA" sz="700"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a:txBody>
                    <a:bodyPr/>
                    <a:lstStyle/>
                    <a:p>
                      <a:pPr marL="0" marR="0" algn="just" rtl="1">
                        <a:lnSpc>
                          <a:spcPct val="107000"/>
                        </a:lnSpc>
                        <a:spcBef>
                          <a:spcPts val="0"/>
                        </a:spcBef>
                        <a:spcAft>
                          <a:spcPts val="0"/>
                        </a:spcAft>
                      </a:pPr>
                      <a:r>
                        <a:rPr lang="ar-SA" sz="700"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gridSpan="2">
                  <a:txBody>
                    <a:bodyPr/>
                    <a:lstStyle/>
                    <a:p>
                      <a:pPr marL="0" marR="0" algn="just" rtl="1">
                        <a:lnSpc>
                          <a:spcPct val="107000"/>
                        </a:lnSpc>
                        <a:spcBef>
                          <a:spcPts val="0"/>
                        </a:spcBef>
                        <a:spcAft>
                          <a:spcPts val="0"/>
                        </a:spcAft>
                      </a:pPr>
                      <a:r>
                        <a:rPr lang="ar-SA" sz="700"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زيارات</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gridSpan="3">
                  <a:txBody>
                    <a:bodyPr/>
                    <a:lstStyle/>
                    <a:p>
                      <a:pPr marL="0" marR="0" algn="just" rtl="1">
                        <a:lnSpc>
                          <a:spcPct val="107000"/>
                        </a:lnSpc>
                        <a:spcBef>
                          <a:spcPts val="0"/>
                        </a:spcBef>
                        <a:spcAft>
                          <a:spcPts val="0"/>
                        </a:spcAft>
                      </a:pPr>
                      <a:r>
                        <a:rPr lang="ar-SA" sz="700"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الاستشارات المجتمعية (تحليل السياق وتقييم الاحتياجات والإجتماعات والحلقات النقاشية المركزة).</a:t>
                      </a:r>
                      <a:endParaRPr lang="en-US" sz="900" kern="100" dirty="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pPr marL="0" marR="0">
                        <a:lnSpc>
                          <a:spcPct val="107000"/>
                        </a:lnSpc>
                        <a:spcBef>
                          <a:spcPts val="0"/>
                        </a:spcBef>
                        <a:spcAft>
                          <a:spcPts val="800"/>
                        </a:spcAft>
                      </a:pPr>
                      <a:r>
                        <a:rPr lang="en-US" sz="900" kern="100">
                          <a:effectLst/>
                          <a:latin typeface="Calibri" panose="020F0502020204030204" pitchFamily="34" charset="0"/>
                          <a:ea typeface="Calibri" panose="020F0502020204030204" pitchFamily="34" charset="0"/>
                          <a:cs typeface="Arial" panose="020B0604020202020204" pitchFamily="34" charset="0"/>
                        </a:rPr>
                        <a:t>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pPr marL="0" marR="0" algn="just" rtl="1">
                        <a:lnSpc>
                          <a:spcPct val="107000"/>
                        </a:lnSpc>
                        <a:spcBef>
                          <a:spcPts val="0"/>
                        </a:spcBef>
                        <a:spcAft>
                          <a:spcPts val="0"/>
                        </a:spcAft>
                      </a:pP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a:txBody>
                    <a:bodyPr/>
                    <a:lstStyle/>
                    <a:p>
                      <a:r>
                        <a:rPr lang="en-US" sz="900" kern="100" dirty="0">
                          <a:effectLst/>
                          <a:latin typeface="Calibri" panose="020F0502020204030204" pitchFamily="34" charset="0"/>
                          <a:ea typeface="Calibri" panose="020F0502020204030204" pitchFamily="34" charset="0"/>
                          <a:cs typeface="Arial" panose="020B0604020202020204" pitchFamily="34" charset="0"/>
                        </a:rPr>
                        <a:t> </a:t>
                      </a:r>
                      <a:endParaRPr lang="en-US" dirty="0"/>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37933398"/>
                  </a:ext>
                </a:extLst>
              </a:tr>
              <a:tr h="141817">
                <a:tc gridSpan="19">
                  <a:txBody>
                    <a:bodyPr/>
                    <a:lstStyle/>
                    <a:p>
                      <a:pPr marL="0" marR="0" algn="just" rtl="1">
                        <a:lnSpc>
                          <a:spcPct val="107000"/>
                        </a:lnSpc>
                        <a:spcBef>
                          <a:spcPts val="0"/>
                        </a:spcBef>
                        <a:spcAft>
                          <a:spcPts val="0"/>
                        </a:spcAft>
                      </a:pPr>
                      <a:r>
                        <a:rPr lang="ar-SA" sz="7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مجموع النتيجة رقم 1:                                                                                                                                                                                       0</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lnL w="12700" cap="flat" cmpd="sng" algn="ctr">
                      <a:solidFill>
                        <a:srgbClr val="000000"/>
                      </a:solidFill>
                      <a:prstDash val="solid"/>
                      <a:round/>
                      <a:headEnd type="none" w="med" len="med"/>
                      <a:tailEnd type="none" w="med" len="med"/>
                    </a:lnL>
                    <a:lnT w="12700" cap="flat" cmpd="sng" algn="ctr">
                      <a:solidFill>
                        <a:srgbClr val="000000"/>
                      </a:solidFill>
                      <a:prstDash val="solid"/>
                      <a:round/>
                      <a:headEnd type="none" w="med" len="med"/>
                      <a:tailEnd type="none" w="med" len="med"/>
                    </a:lnT>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632286276"/>
                  </a:ext>
                </a:extLst>
              </a:tr>
              <a:tr h="141817">
                <a:tc gridSpan="19">
                  <a:txBody>
                    <a:bodyPr/>
                    <a:lstStyle/>
                    <a:p>
                      <a:pPr marL="0" marR="0" algn="just" rtl="1">
                        <a:lnSpc>
                          <a:spcPct val="107000"/>
                        </a:lnSpc>
                        <a:spcBef>
                          <a:spcPts val="0"/>
                        </a:spcBef>
                        <a:spcAft>
                          <a:spcPts val="0"/>
                        </a:spcAft>
                      </a:pPr>
                      <a:r>
                        <a:rPr lang="ar-SA" sz="700" b="1"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lnL w="12700" cap="flat" cmpd="sng" algn="ctr">
                      <a:solidFill>
                        <a:srgbClr val="000000"/>
                      </a:solidFill>
                      <a:prstDash val="solid"/>
                      <a:round/>
                      <a:headEnd type="none" w="med" len="med"/>
                      <a:tailEnd type="none" w="med" len="med"/>
                    </a:ln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339653988"/>
                  </a:ext>
                </a:extLst>
              </a:tr>
              <a:tr h="168202">
                <a:tc gridSpan="19">
                  <a:txBody>
                    <a:bodyPr/>
                    <a:lstStyle/>
                    <a:p>
                      <a:pPr marL="0" marR="0" algn="just" rtl="1">
                        <a:lnSpc>
                          <a:spcPct val="107000"/>
                        </a:lnSpc>
                        <a:spcBef>
                          <a:spcPts val="0"/>
                        </a:spcBef>
                        <a:spcAft>
                          <a:spcPts val="0"/>
                        </a:spcAft>
                      </a:pPr>
                      <a:r>
                        <a:rPr lang="ar-SA" sz="7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النتيجة رقم 2:</a:t>
                      </a:r>
                      <a:r>
                        <a:rPr lang="ar-SA" sz="900" kern="100">
                          <a:solidFill>
                            <a:srgbClr val="000000"/>
                          </a:solidFill>
                          <a:effectLst/>
                          <a:latin typeface="Calibri" panose="020F0502020204030204" pitchFamily="34" charset="0"/>
                          <a:ea typeface="Calibri" panose="020F0502020204030204" pitchFamily="34" charset="0"/>
                          <a:cs typeface="Arial" panose="020B0604020202020204" pitchFamily="34" charset="0"/>
                        </a:rPr>
                        <a:t> </a:t>
                      </a:r>
                      <a:r>
                        <a:rPr lang="ar-SA" sz="7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يتمتع موظفو البرنامج والمتطوعون بالمعرفة والفهم والقدرة على إشراك المجتمعات بفعالية</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lnL w="12700" cap="flat" cmpd="sng" algn="ctr">
                      <a:solidFill>
                        <a:srgbClr val="000000"/>
                      </a:solidFill>
                      <a:prstDash val="solid"/>
                      <a:round/>
                      <a:headEnd type="none" w="med" len="med"/>
                      <a:tailEnd type="none" w="med" len="med"/>
                    </a:ln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348828773"/>
                  </a:ext>
                </a:extLst>
              </a:tr>
              <a:tr h="290180">
                <a:tc>
                  <a:txBody>
                    <a:bodyPr/>
                    <a:lstStyle/>
                    <a:p>
                      <a:pPr marL="0" marR="0" algn="just" rtl="1">
                        <a:lnSpc>
                          <a:spcPct val="107000"/>
                        </a:lnSpc>
                        <a:spcBef>
                          <a:spcPts val="0"/>
                        </a:spcBef>
                        <a:spcAft>
                          <a:spcPts val="0"/>
                        </a:spcAft>
                      </a:pPr>
                      <a:r>
                        <a:rPr lang="ar-SA" sz="700"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تكاليف الوقود والأجر اليومي وتكاليف المرطبات والسفر والترجمة المحتملة.</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gridSpan="2">
                  <a:txBody>
                    <a:bodyPr/>
                    <a:lstStyle/>
                    <a:p>
                      <a:pPr marL="0" marR="0" algn="just" rtl="1">
                        <a:lnSpc>
                          <a:spcPct val="107000"/>
                        </a:lnSpc>
                        <a:spcBef>
                          <a:spcPts val="0"/>
                        </a:spcBef>
                        <a:spcAft>
                          <a:spcPts val="0"/>
                        </a:spcAft>
                      </a:pPr>
                      <a:r>
                        <a:rPr lang="ar-SA" sz="700"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0</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gridSpan="2">
                  <a:txBody>
                    <a:bodyPr/>
                    <a:lstStyle/>
                    <a:p>
                      <a:pPr marL="0" marR="0" algn="just" rtl="1">
                        <a:lnSpc>
                          <a:spcPct val="107000"/>
                        </a:lnSpc>
                        <a:spcBef>
                          <a:spcPts val="0"/>
                        </a:spcBef>
                        <a:spcAft>
                          <a:spcPts val="0"/>
                        </a:spcAft>
                      </a:pPr>
                      <a:r>
                        <a:rPr lang="ar-SA" sz="700"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0$</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gridSpan="2">
                  <a:txBody>
                    <a:bodyPr/>
                    <a:lstStyle/>
                    <a:p>
                      <a:pPr marL="0" marR="0" algn="just" rtl="1">
                        <a:lnSpc>
                          <a:spcPct val="107000"/>
                        </a:lnSpc>
                        <a:spcBef>
                          <a:spcPts val="0"/>
                        </a:spcBef>
                        <a:spcAft>
                          <a:spcPts val="0"/>
                        </a:spcAft>
                      </a:pPr>
                      <a:r>
                        <a:rPr lang="ar-SA" sz="700" b="1"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gridSpan="3">
                  <a:txBody>
                    <a:bodyPr/>
                    <a:lstStyle/>
                    <a:p>
                      <a:pPr marL="0" marR="0" algn="just" rtl="1">
                        <a:lnSpc>
                          <a:spcPct val="107000"/>
                        </a:lnSpc>
                        <a:spcBef>
                          <a:spcPts val="0"/>
                        </a:spcBef>
                        <a:spcAft>
                          <a:spcPts val="0"/>
                        </a:spcAft>
                      </a:pPr>
                      <a:r>
                        <a:rPr lang="ar-SA" sz="700"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0</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hMerge="1">
                  <a:txBody>
                    <a:bodyPr/>
                    <a:lstStyle/>
                    <a:p>
                      <a:endParaRPr lang="en-US"/>
                    </a:p>
                  </a:txBody>
                  <a:tcPr>
                    <a:lnL w="12700" cap="flat" cmpd="sng" algn="ctr">
                      <a:solidFill>
                        <a:srgbClr val="000000"/>
                      </a:solidFill>
                      <a:prstDash val="solid"/>
                      <a:round/>
                      <a:headEnd type="none" w="med" len="med"/>
                      <a:tailEnd type="none" w="med" len="med"/>
                    </a:lnL>
                  </a:tcPr>
                </a:tc>
                <a:tc>
                  <a:txBody>
                    <a:bodyPr/>
                    <a:lstStyle/>
                    <a:p>
                      <a:pPr marL="0" marR="0" algn="just" rtl="1">
                        <a:lnSpc>
                          <a:spcPct val="107000"/>
                        </a:lnSpc>
                        <a:spcBef>
                          <a:spcPts val="0"/>
                        </a:spcBef>
                        <a:spcAft>
                          <a:spcPts val="0"/>
                        </a:spcAft>
                      </a:pPr>
                      <a:r>
                        <a:rPr lang="ar-SA" sz="700" b="1"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a:txBody>
                    <a:bodyPr/>
                    <a:lstStyle/>
                    <a:p>
                      <a:pPr marL="0" marR="0" algn="just" rtl="1">
                        <a:lnSpc>
                          <a:spcPct val="107000"/>
                        </a:lnSpc>
                        <a:spcBef>
                          <a:spcPts val="0"/>
                        </a:spcBef>
                        <a:spcAft>
                          <a:spcPts val="0"/>
                        </a:spcAft>
                      </a:pPr>
                      <a:r>
                        <a:rPr lang="ar-SA" sz="700" b="1"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gridSpan="2">
                  <a:txBody>
                    <a:bodyPr/>
                    <a:lstStyle/>
                    <a:p>
                      <a:pPr marL="0" marR="0" algn="just" rtl="1">
                        <a:lnSpc>
                          <a:spcPct val="107000"/>
                        </a:lnSpc>
                        <a:spcBef>
                          <a:spcPts val="0"/>
                        </a:spcBef>
                        <a:spcAft>
                          <a:spcPts val="0"/>
                        </a:spcAft>
                      </a:pPr>
                      <a:r>
                        <a:rPr lang="ar-SA" sz="700" b="1"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a:txBody>
                    <a:bodyPr/>
                    <a:lstStyle/>
                    <a:p>
                      <a:pPr marL="0" marR="0" algn="just" rtl="1">
                        <a:lnSpc>
                          <a:spcPct val="107000"/>
                        </a:lnSpc>
                        <a:spcBef>
                          <a:spcPts val="0"/>
                        </a:spcBef>
                        <a:spcAft>
                          <a:spcPts val="0"/>
                        </a:spcAft>
                      </a:pPr>
                      <a:r>
                        <a:rPr lang="ar-SA" sz="7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زيارات</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a:txBody>
                    <a:bodyPr/>
                    <a:lstStyle/>
                    <a:p>
                      <a:pPr marL="0" marR="0" algn="just" rtl="1">
                        <a:lnSpc>
                          <a:spcPct val="107000"/>
                        </a:lnSpc>
                        <a:spcBef>
                          <a:spcPts val="0"/>
                        </a:spcBef>
                        <a:spcAft>
                          <a:spcPts val="0"/>
                        </a:spcAft>
                      </a:pPr>
                      <a:r>
                        <a:rPr lang="ar-SA" sz="7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زيارات مجتمعية لتخطيط التقييم.</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gridSpan="3">
                  <a:txBody>
                    <a:bodyPr/>
                    <a:lstStyle/>
                    <a:p>
                      <a:pPr marL="0" marR="0">
                        <a:lnSpc>
                          <a:spcPct val="107000"/>
                        </a:lnSpc>
                        <a:spcBef>
                          <a:spcPts val="0"/>
                        </a:spcBef>
                        <a:spcAft>
                          <a:spcPts val="800"/>
                        </a:spcAft>
                      </a:pPr>
                      <a:r>
                        <a:rPr lang="en-US" sz="900" kern="100">
                          <a:effectLst/>
                          <a:latin typeface="Calibri" panose="020F0502020204030204" pitchFamily="34" charset="0"/>
                          <a:ea typeface="Calibri" panose="020F0502020204030204" pitchFamily="34" charset="0"/>
                          <a:cs typeface="Arial" panose="020B0604020202020204" pitchFamily="34" charset="0"/>
                        </a:rPr>
                        <a:t>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440365312"/>
                  </a:ext>
                </a:extLst>
              </a:tr>
              <a:tr h="290180">
                <a:tc>
                  <a:txBody>
                    <a:bodyPr/>
                    <a:lstStyle/>
                    <a:p>
                      <a:pPr marL="0" marR="0" algn="just" rtl="1">
                        <a:lnSpc>
                          <a:spcPct val="107000"/>
                        </a:lnSpc>
                        <a:spcBef>
                          <a:spcPts val="0"/>
                        </a:spcBef>
                        <a:spcAft>
                          <a:spcPts val="0"/>
                        </a:spcAft>
                      </a:pPr>
                      <a:r>
                        <a:rPr lang="ar-SA" sz="7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تكاليف استأجار غرفة والمواد وتكاليف المرطبات والغداء والأجر اليومي وتكاليف السفر والفندق.</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gridSpan="2">
                  <a:txBody>
                    <a:bodyPr/>
                    <a:lstStyle/>
                    <a:p>
                      <a:pPr marL="0" marR="0" algn="just" rtl="1">
                        <a:lnSpc>
                          <a:spcPct val="107000"/>
                        </a:lnSpc>
                        <a:spcBef>
                          <a:spcPts val="0"/>
                        </a:spcBef>
                        <a:spcAft>
                          <a:spcPts val="0"/>
                        </a:spcAft>
                      </a:pPr>
                      <a:r>
                        <a:rPr lang="ar-SA" sz="700"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0</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gridSpan="2">
                  <a:txBody>
                    <a:bodyPr/>
                    <a:lstStyle/>
                    <a:p>
                      <a:pPr marL="0" marR="0" algn="just" rtl="1">
                        <a:lnSpc>
                          <a:spcPct val="107000"/>
                        </a:lnSpc>
                        <a:spcBef>
                          <a:spcPts val="0"/>
                        </a:spcBef>
                        <a:spcAft>
                          <a:spcPts val="0"/>
                        </a:spcAft>
                      </a:pPr>
                      <a:r>
                        <a:rPr lang="ar-SA" sz="700"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0$</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gridSpan="2">
                  <a:txBody>
                    <a:bodyPr/>
                    <a:lstStyle/>
                    <a:p>
                      <a:pPr marL="0" marR="0" algn="just" rtl="1">
                        <a:lnSpc>
                          <a:spcPct val="107000"/>
                        </a:lnSpc>
                        <a:spcBef>
                          <a:spcPts val="0"/>
                        </a:spcBef>
                        <a:spcAft>
                          <a:spcPts val="0"/>
                        </a:spcAft>
                      </a:pPr>
                      <a:r>
                        <a:rPr lang="ar-SA" sz="700" b="1"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gridSpan="3">
                  <a:txBody>
                    <a:bodyPr/>
                    <a:lstStyle/>
                    <a:p>
                      <a:pPr marL="0" marR="0" algn="just" rtl="1">
                        <a:lnSpc>
                          <a:spcPct val="107000"/>
                        </a:lnSpc>
                        <a:spcBef>
                          <a:spcPts val="0"/>
                        </a:spcBef>
                        <a:spcAft>
                          <a:spcPts val="0"/>
                        </a:spcAft>
                      </a:pPr>
                      <a:r>
                        <a:rPr lang="ar-SA" sz="700"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0</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hMerge="1">
                  <a:txBody>
                    <a:bodyPr/>
                    <a:lstStyle/>
                    <a:p>
                      <a:endParaRPr lang="en-US"/>
                    </a:p>
                  </a:txBody>
                  <a:tcPr>
                    <a:lnL w="12700" cap="flat" cmpd="sng" algn="ctr">
                      <a:solidFill>
                        <a:srgbClr val="000000"/>
                      </a:solidFill>
                      <a:prstDash val="solid"/>
                      <a:round/>
                      <a:headEnd type="none" w="med" len="med"/>
                      <a:tailEnd type="none" w="med" len="med"/>
                    </a:lnL>
                  </a:tcPr>
                </a:tc>
                <a:tc>
                  <a:txBody>
                    <a:bodyPr/>
                    <a:lstStyle/>
                    <a:p>
                      <a:pPr marL="0" marR="0" algn="just" rtl="1">
                        <a:lnSpc>
                          <a:spcPct val="107000"/>
                        </a:lnSpc>
                        <a:spcBef>
                          <a:spcPts val="0"/>
                        </a:spcBef>
                        <a:spcAft>
                          <a:spcPts val="0"/>
                        </a:spcAft>
                      </a:pPr>
                      <a:r>
                        <a:rPr lang="ar-SA" sz="700" b="1"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a:txBody>
                    <a:bodyPr/>
                    <a:lstStyle/>
                    <a:p>
                      <a:pPr marL="0" marR="0" algn="just" rtl="1">
                        <a:lnSpc>
                          <a:spcPct val="107000"/>
                        </a:lnSpc>
                        <a:spcBef>
                          <a:spcPts val="0"/>
                        </a:spcBef>
                        <a:spcAft>
                          <a:spcPts val="0"/>
                        </a:spcAft>
                      </a:pPr>
                      <a:r>
                        <a:rPr lang="ar-SA" sz="700" b="1"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gridSpan="2">
                  <a:txBody>
                    <a:bodyPr/>
                    <a:lstStyle/>
                    <a:p>
                      <a:pPr marL="0" marR="0" algn="just" rtl="1">
                        <a:lnSpc>
                          <a:spcPct val="107000"/>
                        </a:lnSpc>
                        <a:spcBef>
                          <a:spcPts val="0"/>
                        </a:spcBef>
                        <a:spcAft>
                          <a:spcPts val="0"/>
                        </a:spcAft>
                      </a:pPr>
                      <a:r>
                        <a:rPr lang="ar-SA" sz="700" b="1"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a:txBody>
                    <a:bodyPr/>
                    <a:lstStyle/>
                    <a:p>
                      <a:pPr marL="0" marR="0" algn="just" rtl="1">
                        <a:lnSpc>
                          <a:spcPct val="107000"/>
                        </a:lnSpc>
                        <a:spcBef>
                          <a:spcPts val="0"/>
                        </a:spcBef>
                        <a:spcAft>
                          <a:spcPts val="0"/>
                        </a:spcAft>
                      </a:pPr>
                      <a:r>
                        <a:rPr lang="ar-SA" sz="7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تدريب</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a:txBody>
                    <a:bodyPr/>
                    <a:lstStyle/>
                    <a:p>
                      <a:pPr marL="0" marR="0" algn="just" rtl="1">
                        <a:lnSpc>
                          <a:spcPct val="107000"/>
                        </a:lnSpc>
                        <a:spcBef>
                          <a:spcPts val="0"/>
                        </a:spcBef>
                        <a:spcAft>
                          <a:spcPts val="0"/>
                        </a:spcAft>
                      </a:pPr>
                      <a:r>
                        <a:rPr lang="ar-SA" sz="7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تدريب المشاركة المجتمعية والمساءلة المقدم لفريق البرنامج لمدة 3 أيام.</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gridSpan="3">
                  <a:txBody>
                    <a:bodyPr/>
                    <a:lstStyle/>
                    <a:p>
                      <a:pPr marL="0" marR="0">
                        <a:lnSpc>
                          <a:spcPct val="107000"/>
                        </a:lnSpc>
                        <a:spcBef>
                          <a:spcPts val="0"/>
                        </a:spcBef>
                        <a:spcAft>
                          <a:spcPts val="800"/>
                        </a:spcAft>
                      </a:pPr>
                      <a:r>
                        <a:rPr lang="en-US" sz="900" kern="100">
                          <a:effectLst/>
                          <a:latin typeface="Calibri" panose="020F0502020204030204" pitchFamily="34" charset="0"/>
                          <a:ea typeface="Calibri" panose="020F0502020204030204" pitchFamily="34" charset="0"/>
                          <a:cs typeface="Arial" panose="020B0604020202020204" pitchFamily="34" charset="0"/>
                        </a:rPr>
                        <a:t>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711400031"/>
                  </a:ext>
                </a:extLst>
              </a:tr>
              <a:tr h="290180">
                <a:tc>
                  <a:txBody>
                    <a:bodyPr/>
                    <a:lstStyle/>
                    <a:p>
                      <a:pPr marL="0" marR="0" algn="just" rtl="1">
                        <a:lnSpc>
                          <a:spcPct val="107000"/>
                        </a:lnSpc>
                        <a:spcBef>
                          <a:spcPts val="0"/>
                        </a:spcBef>
                        <a:spcAft>
                          <a:spcPts val="0"/>
                        </a:spcAft>
                      </a:pPr>
                      <a:r>
                        <a:rPr lang="ar-SA" sz="7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تكاليف استأجار غرفة والمواد وتكاليف المرطبات والغداء والأجر اليومي وتكاليف السفر والفندق.</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gridSpan="2">
                  <a:txBody>
                    <a:bodyPr/>
                    <a:lstStyle/>
                    <a:p>
                      <a:pPr marL="0" marR="0" algn="just" rtl="1">
                        <a:lnSpc>
                          <a:spcPct val="107000"/>
                        </a:lnSpc>
                        <a:spcBef>
                          <a:spcPts val="0"/>
                        </a:spcBef>
                        <a:spcAft>
                          <a:spcPts val="0"/>
                        </a:spcAft>
                      </a:pPr>
                      <a:r>
                        <a:rPr lang="ar-SA" sz="700"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0</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gridSpan="2">
                  <a:txBody>
                    <a:bodyPr/>
                    <a:lstStyle/>
                    <a:p>
                      <a:pPr marL="0" marR="0" algn="just" rtl="1">
                        <a:lnSpc>
                          <a:spcPct val="107000"/>
                        </a:lnSpc>
                        <a:spcBef>
                          <a:spcPts val="0"/>
                        </a:spcBef>
                        <a:spcAft>
                          <a:spcPts val="0"/>
                        </a:spcAft>
                      </a:pPr>
                      <a:r>
                        <a:rPr lang="ar-SA" sz="700"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0$</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gridSpan="2">
                  <a:txBody>
                    <a:bodyPr/>
                    <a:lstStyle/>
                    <a:p>
                      <a:pPr marL="0" marR="0" algn="just" rtl="1">
                        <a:lnSpc>
                          <a:spcPct val="107000"/>
                        </a:lnSpc>
                        <a:spcBef>
                          <a:spcPts val="0"/>
                        </a:spcBef>
                        <a:spcAft>
                          <a:spcPts val="0"/>
                        </a:spcAft>
                      </a:pPr>
                      <a:r>
                        <a:rPr lang="ar-SA" sz="700" b="1"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gridSpan="3">
                  <a:txBody>
                    <a:bodyPr/>
                    <a:lstStyle/>
                    <a:p>
                      <a:pPr marL="0" marR="0" algn="just" rtl="1">
                        <a:lnSpc>
                          <a:spcPct val="107000"/>
                        </a:lnSpc>
                        <a:spcBef>
                          <a:spcPts val="0"/>
                        </a:spcBef>
                        <a:spcAft>
                          <a:spcPts val="0"/>
                        </a:spcAft>
                      </a:pPr>
                      <a:r>
                        <a:rPr lang="ar-SA" sz="700"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0</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hMerge="1">
                  <a:txBody>
                    <a:bodyPr/>
                    <a:lstStyle/>
                    <a:p>
                      <a:endParaRPr lang="en-US"/>
                    </a:p>
                  </a:txBody>
                  <a:tcPr>
                    <a:lnL w="12700" cap="flat" cmpd="sng" algn="ctr">
                      <a:solidFill>
                        <a:srgbClr val="000000"/>
                      </a:solidFill>
                      <a:prstDash val="solid"/>
                      <a:round/>
                      <a:headEnd type="none" w="med" len="med"/>
                      <a:tailEnd type="none" w="med" len="med"/>
                    </a:lnL>
                  </a:tcPr>
                </a:tc>
                <a:tc>
                  <a:txBody>
                    <a:bodyPr/>
                    <a:lstStyle/>
                    <a:p>
                      <a:pPr marL="0" marR="0" algn="just" rtl="1">
                        <a:lnSpc>
                          <a:spcPct val="107000"/>
                        </a:lnSpc>
                        <a:spcBef>
                          <a:spcPts val="0"/>
                        </a:spcBef>
                        <a:spcAft>
                          <a:spcPts val="0"/>
                        </a:spcAft>
                      </a:pPr>
                      <a:r>
                        <a:rPr lang="ar-SA" sz="700" b="1"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a:txBody>
                    <a:bodyPr/>
                    <a:lstStyle/>
                    <a:p>
                      <a:pPr marL="0" marR="0" algn="just" rtl="1">
                        <a:lnSpc>
                          <a:spcPct val="107000"/>
                        </a:lnSpc>
                        <a:spcBef>
                          <a:spcPts val="0"/>
                        </a:spcBef>
                        <a:spcAft>
                          <a:spcPts val="0"/>
                        </a:spcAft>
                      </a:pPr>
                      <a:r>
                        <a:rPr lang="ar-SA" sz="700" b="1"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gridSpan="2">
                  <a:txBody>
                    <a:bodyPr/>
                    <a:lstStyle/>
                    <a:p>
                      <a:pPr marL="0" marR="0" algn="just" rtl="1">
                        <a:lnSpc>
                          <a:spcPct val="107000"/>
                        </a:lnSpc>
                        <a:spcBef>
                          <a:spcPts val="0"/>
                        </a:spcBef>
                        <a:spcAft>
                          <a:spcPts val="0"/>
                        </a:spcAft>
                      </a:pPr>
                      <a:r>
                        <a:rPr lang="ar-SA" sz="700" b="1"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a:txBody>
                    <a:bodyPr/>
                    <a:lstStyle/>
                    <a:p>
                      <a:pPr marL="0" marR="0" algn="just" rtl="1">
                        <a:lnSpc>
                          <a:spcPct val="107000"/>
                        </a:lnSpc>
                        <a:spcBef>
                          <a:spcPts val="0"/>
                        </a:spcBef>
                        <a:spcAft>
                          <a:spcPts val="0"/>
                        </a:spcAft>
                      </a:pPr>
                      <a:r>
                        <a:rPr lang="ar-SA" sz="7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تدريب</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a:txBody>
                    <a:bodyPr/>
                    <a:lstStyle/>
                    <a:p>
                      <a:pPr marL="0" marR="0" algn="just" rtl="1">
                        <a:lnSpc>
                          <a:spcPct val="107000"/>
                        </a:lnSpc>
                        <a:spcBef>
                          <a:spcPts val="0"/>
                        </a:spcBef>
                        <a:spcAft>
                          <a:spcPts val="0"/>
                        </a:spcAft>
                      </a:pPr>
                      <a:r>
                        <a:rPr lang="ar-SA" sz="7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التدريب على مستوى الفروع لجميع الفروع المنفذة.</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gridSpan="3">
                  <a:txBody>
                    <a:bodyPr/>
                    <a:lstStyle/>
                    <a:p>
                      <a:pPr marL="0" marR="0">
                        <a:lnSpc>
                          <a:spcPct val="107000"/>
                        </a:lnSpc>
                        <a:spcBef>
                          <a:spcPts val="0"/>
                        </a:spcBef>
                        <a:spcAft>
                          <a:spcPts val="800"/>
                        </a:spcAft>
                      </a:pPr>
                      <a:r>
                        <a:rPr lang="en-US" sz="900" kern="100">
                          <a:effectLst/>
                          <a:latin typeface="Calibri" panose="020F0502020204030204" pitchFamily="34" charset="0"/>
                          <a:ea typeface="Calibri" panose="020F0502020204030204" pitchFamily="34" charset="0"/>
                          <a:cs typeface="Arial" panose="020B0604020202020204" pitchFamily="34" charset="0"/>
                        </a:rPr>
                        <a:t>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931806756"/>
                  </a:ext>
                </a:extLst>
              </a:tr>
              <a:tr h="290180">
                <a:tc>
                  <a:txBody>
                    <a:bodyPr/>
                    <a:lstStyle/>
                    <a:p>
                      <a:pPr marL="0" marR="0" algn="just" rtl="1">
                        <a:lnSpc>
                          <a:spcPct val="107000"/>
                        </a:lnSpc>
                        <a:spcBef>
                          <a:spcPts val="0"/>
                        </a:spcBef>
                        <a:spcAft>
                          <a:spcPts val="0"/>
                        </a:spcAft>
                      </a:pPr>
                      <a:r>
                        <a:rPr lang="ar-SA" sz="7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تكاليف استأجار غرفة والمواد وتكاليف المرطبات والغداء والأجر اليومي وتكاليف السفر والفندق.</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gridSpan="2">
                  <a:txBody>
                    <a:bodyPr/>
                    <a:lstStyle/>
                    <a:p>
                      <a:pPr marL="0" marR="0" algn="just" rtl="1">
                        <a:lnSpc>
                          <a:spcPct val="107000"/>
                        </a:lnSpc>
                        <a:spcBef>
                          <a:spcPts val="0"/>
                        </a:spcBef>
                        <a:spcAft>
                          <a:spcPts val="0"/>
                        </a:spcAft>
                      </a:pPr>
                      <a:r>
                        <a:rPr lang="ar-SA" sz="700"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0</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gridSpan="2">
                  <a:txBody>
                    <a:bodyPr/>
                    <a:lstStyle/>
                    <a:p>
                      <a:pPr marL="0" marR="0" algn="just" rtl="1">
                        <a:lnSpc>
                          <a:spcPct val="107000"/>
                        </a:lnSpc>
                        <a:spcBef>
                          <a:spcPts val="0"/>
                        </a:spcBef>
                        <a:spcAft>
                          <a:spcPts val="0"/>
                        </a:spcAft>
                      </a:pPr>
                      <a:r>
                        <a:rPr lang="ar-SA" sz="700"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0$</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gridSpan="2">
                  <a:txBody>
                    <a:bodyPr/>
                    <a:lstStyle/>
                    <a:p>
                      <a:pPr marL="0" marR="0" algn="just" rtl="1">
                        <a:lnSpc>
                          <a:spcPct val="107000"/>
                        </a:lnSpc>
                        <a:spcBef>
                          <a:spcPts val="0"/>
                        </a:spcBef>
                        <a:spcAft>
                          <a:spcPts val="0"/>
                        </a:spcAft>
                      </a:pPr>
                      <a:r>
                        <a:rPr lang="ar-SA" sz="700" b="1"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gridSpan="3">
                  <a:txBody>
                    <a:bodyPr/>
                    <a:lstStyle/>
                    <a:p>
                      <a:pPr marL="0" marR="0" algn="just" rtl="1">
                        <a:lnSpc>
                          <a:spcPct val="107000"/>
                        </a:lnSpc>
                        <a:spcBef>
                          <a:spcPts val="0"/>
                        </a:spcBef>
                        <a:spcAft>
                          <a:spcPts val="0"/>
                        </a:spcAft>
                      </a:pPr>
                      <a:r>
                        <a:rPr lang="ar-SA" sz="700"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0</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hMerge="1">
                  <a:txBody>
                    <a:bodyPr/>
                    <a:lstStyle/>
                    <a:p>
                      <a:endParaRPr lang="en-US"/>
                    </a:p>
                  </a:txBody>
                  <a:tcPr>
                    <a:lnL w="12700" cap="flat" cmpd="sng" algn="ctr">
                      <a:solidFill>
                        <a:srgbClr val="000000"/>
                      </a:solidFill>
                      <a:prstDash val="solid"/>
                      <a:round/>
                      <a:headEnd type="none" w="med" len="med"/>
                      <a:tailEnd type="none" w="med" len="med"/>
                    </a:lnL>
                  </a:tcPr>
                </a:tc>
                <a:tc>
                  <a:txBody>
                    <a:bodyPr/>
                    <a:lstStyle/>
                    <a:p>
                      <a:pPr marL="0" marR="0" algn="just" rtl="1">
                        <a:lnSpc>
                          <a:spcPct val="107000"/>
                        </a:lnSpc>
                        <a:spcBef>
                          <a:spcPts val="0"/>
                        </a:spcBef>
                        <a:spcAft>
                          <a:spcPts val="0"/>
                        </a:spcAft>
                      </a:pPr>
                      <a:r>
                        <a:rPr lang="ar-SA" sz="700" b="1"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a:txBody>
                    <a:bodyPr/>
                    <a:lstStyle/>
                    <a:p>
                      <a:pPr marL="0" marR="0" algn="just" rtl="1">
                        <a:lnSpc>
                          <a:spcPct val="107000"/>
                        </a:lnSpc>
                        <a:spcBef>
                          <a:spcPts val="0"/>
                        </a:spcBef>
                        <a:spcAft>
                          <a:spcPts val="0"/>
                        </a:spcAft>
                      </a:pPr>
                      <a:r>
                        <a:rPr lang="ar-SA" sz="700" b="1"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gridSpan="2">
                  <a:txBody>
                    <a:bodyPr/>
                    <a:lstStyle/>
                    <a:p>
                      <a:pPr marL="0" marR="0" algn="just" rtl="1">
                        <a:lnSpc>
                          <a:spcPct val="107000"/>
                        </a:lnSpc>
                        <a:spcBef>
                          <a:spcPts val="0"/>
                        </a:spcBef>
                        <a:spcAft>
                          <a:spcPts val="0"/>
                        </a:spcAft>
                      </a:pPr>
                      <a:r>
                        <a:rPr lang="ar-SA" sz="700" b="1"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a:txBody>
                    <a:bodyPr/>
                    <a:lstStyle/>
                    <a:p>
                      <a:pPr marL="0" marR="0" algn="just" rtl="1">
                        <a:lnSpc>
                          <a:spcPct val="107000"/>
                        </a:lnSpc>
                        <a:spcBef>
                          <a:spcPts val="0"/>
                        </a:spcBef>
                        <a:spcAft>
                          <a:spcPts val="0"/>
                        </a:spcAft>
                      </a:pPr>
                      <a:r>
                        <a:rPr lang="ar-SA" sz="7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تدريب</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a:txBody>
                    <a:bodyPr/>
                    <a:lstStyle/>
                    <a:p>
                      <a:pPr marL="0" marR="0" algn="just" rtl="1">
                        <a:lnSpc>
                          <a:spcPct val="107000"/>
                        </a:lnSpc>
                        <a:spcBef>
                          <a:spcPts val="0"/>
                        </a:spcBef>
                        <a:spcAft>
                          <a:spcPts val="0"/>
                        </a:spcAft>
                      </a:pPr>
                      <a:r>
                        <a:rPr lang="ar-SA" sz="7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تدريب ليوم واحد على مهارات التواصل والتغذية الراجعة للمتطوعين المجتمعيين.</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gridSpan="3">
                  <a:txBody>
                    <a:bodyPr/>
                    <a:lstStyle/>
                    <a:p>
                      <a:pPr marL="0" marR="0">
                        <a:lnSpc>
                          <a:spcPct val="107000"/>
                        </a:lnSpc>
                        <a:spcBef>
                          <a:spcPts val="0"/>
                        </a:spcBef>
                        <a:spcAft>
                          <a:spcPts val="800"/>
                        </a:spcAft>
                      </a:pPr>
                      <a:r>
                        <a:rPr lang="en-US" sz="900" kern="100">
                          <a:effectLst/>
                          <a:latin typeface="Calibri" panose="020F0502020204030204" pitchFamily="34" charset="0"/>
                          <a:ea typeface="Calibri" panose="020F0502020204030204" pitchFamily="34" charset="0"/>
                          <a:cs typeface="Arial" panose="020B0604020202020204" pitchFamily="34" charset="0"/>
                        </a:rPr>
                        <a:t>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850620967"/>
                  </a:ext>
                </a:extLst>
              </a:tr>
              <a:tr h="290180">
                <a:tc>
                  <a:txBody>
                    <a:bodyPr/>
                    <a:lstStyle/>
                    <a:p>
                      <a:pPr marL="0" marR="0" algn="just" rtl="1">
                        <a:lnSpc>
                          <a:spcPct val="107000"/>
                        </a:lnSpc>
                        <a:spcBef>
                          <a:spcPts val="0"/>
                        </a:spcBef>
                        <a:spcAft>
                          <a:spcPts val="0"/>
                        </a:spcAft>
                      </a:pPr>
                      <a:r>
                        <a:rPr lang="ar-SA" sz="7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تكاليف استأجار سيارة والوقود والأجر اليومي وتكاليف الفندق.</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gridSpan="2">
                  <a:txBody>
                    <a:bodyPr/>
                    <a:lstStyle/>
                    <a:p>
                      <a:pPr marL="0" marR="0" algn="just" rtl="1">
                        <a:lnSpc>
                          <a:spcPct val="107000"/>
                        </a:lnSpc>
                        <a:spcBef>
                          <a:spcPts val="0"/>
                        </a:spcBef>
                        <a:spcAft>
                          <a:spcPts val="0"/>
                        </a:spcAft>
                      </a:pPr>
                      <a:r>
                        <a:rPr lang="ar-SA" sz="700"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0</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gridSpan="2">
                  <a:txBody>
                    <a:bodyPr/>
                    <a:lstStyle/>
                    <a:p>
                      <a:pPr marL="0" marR="0" algn="just" rtl="1">
                        <a:lnSpc>
                          <a:spcPct val="107000"/>
                        </a:lnSpc>
                        <a:spcBef>
                          <a:spcPts val="0"/>
                        </a:spcBef>
                        <a:spcAft>
                          <a:spcPts val="0"/>
                        </a:spcAft>
                      </a:pPr>
                      <a:r>
                        <a:rPr lang="ar-SA" sz="700"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0$</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gridSpan="2">
                  <a:txBody>
                    <a:bodyPr/>
                    <a:lstStyle/>
                    <a:p>
                      <a:pPr marL="0" marR="0" algn="just" rtl="1">
                        <a:lnSpc>
                          <a:spcPct val="107000"/>
                        </a:lnSpc>
                        <a:spcBef>
                          <a:spcPts val="0"/>
                        </a:spcBef>
                        <a:spcAft>
                          <a:spcPts val="0"/>
                        </a:spcAft>
                      </a:pPr>
                      <a:r>
                        <a:rPr lang="ar-SA" sz="700" b="1"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gridSpan="3">
                  <a:txBody>
                    <a:bodyPr/>
                    <a:lstStyle/>
                    <a:p>
                      <a:pPr marL="0" marR="0" algn="just" rtl="1">
                        <a:lnSpc>
                          <a:spcPct val="107000"/>
                        </a:lnSpc>
                        <a:spcBef>
                          <a:spcPts val="0"/>
                        </a:spcBef>
                        <a:spcAft>
                          <a:spcPts val="0"/>
                        </a:spcAft>
                      </a:pPr>
                      <a:r>
                        <a:rPr lang="ar-SA" sz="700"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0</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hMerge="1">
                  <a:txBody>
                    <a:bodyPr/>
                    <a:lstStyle/>
                    <a:p>
                      <a:endParaRPr lang="en-US"/>
                    </a:p>
                  </a:txBody>
                  <a:tcPr>
                    <a:lnL w="12700" cap="flat" cmpd="sng" algn="ctr">
                      <a:solidFill>
                        <a:srgbClr val="000000"/>
                      </a:solidFill>
                      <a:prstDash val="solid"/>
                      <a:round/>
                      <a:headEnd type="none" w="med" len="med"/>
                      <a:tailEnd type="none" w="med" len="med"/>
                    </a:lnL>
                  </a:tcPr>
                </a:tc>
                <a:tc>
                  <a:txBody>
                    <a:bodyPr/>
                    <a:lstStyle/>
                    <a:p>
                      <a:pPr marL="0" marR="0" algn="just" rtl="1">
                        <a:lnSpc>
                          <a:spcPct val="107000"/>
                        </a:lnSpc>
                        <a:spcBef>
                          <a:spcPts val="0"/>
                        </a:spcBef>
                        <a:spcAft>
                          <a:spcPts val="0"/>
                        </a:spcAft>
                      </a:pPr>
                      <a:r>
                        <a:rPr lang="ar-SA" sz="700" b="1"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a:txBody>
                    <a:bodyPr/>
                    <a:lstStyle/>
                    <a:p>
                      <a:pPr marL="0" marR="0" algn="just" rtl="1">
                        <a:lnSpc>
                          <a:spcPct val="107000"/>
                        </a:lnSpc>
                        <a:spcBef>
                          <a:spcPts val="0"/>
                        </a:spcBef>
                        <a:spcAft>
                          <a:spcPts val="0"/>
                        </a:spcAft>
                      </a:pPr>
                      <a:r>
                        <a:rPr lang="ar-SA" sz="700" b="1"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gridSpan="2">
                  <a:txBody>
                    <a:bodyPr/>
                    <a:lstStyle/>
                    <a:p>
                      <a:pPr marL="0" marR="0" algn="just" rtl="1">
                        <a:lnSpc>
                          <a:spcPct val="107000"/>
                        </a:lnSpc>
                        <a:spcBef>
                          <a:spcPts val="0"/>
                        </a:spcBef>
                        <a:spcAft>
                          <a:spcPts val="0"/>
                        </a:spcAft>
                      </a:pPr>
                      <a:r>
                        <a:rPr lang="ar-SA" sz="700" b="1"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a:txBody>
                    <a:bodyPr/>
                    <a:lstStyle/>
                    <a:p>
                      <a:pPr marL="0" marR="0" algn="just" rtl="1">
                        <a:lnSpc>
                          <a:spcPct val="107000"/>
                        </a:lnSpc>
                        <a:spcBef>
                          <a:spcPts val="0"/>
                        </a:spcBef>
                        <a:spcAft>
                          <a:spcPts val="0"/>
                        </a:spcAft>
                      </a:pPr>
                      <a:r>
                        <a:rPr lang="ar-SA" sz="7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زيارات</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a:txBody>
                    <a:bodyPr/>
                    <a:lstStyle/>
                    <a:p>
                      <a:pPr marL="0" marR="0" algn="just" rtl="1">
                        <a:lnSpc>
                          <a:spcPct val="107000"/>
                        </a:lnSpc>
                        <a:spcBef>
                          <a:spcPts val="0"/>
                        </a:spcBef>
                        <a:spcAft>
                          <a:spcPts val="0"/>
                        </a:spcAft>
                      </a:pPr>
                      <a:r>
                        <a:rPr lang="ar-SA" sz="7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دعم المشاركة المجتمعية والمساءلة للزيارات الميدانية.</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gridSpan="3">
                  <a:txBody>
                    <a:bodyPr/>
                    <a:lstStyle/>
                    <a:p>
                      <a:pPr marL="0" marR="0">
                        <a:lnSpc>
                          <a:spcPct val="107000"/>
                        </a:lnSpc>
                        <a:spcBef>
                          <a:spcPts val="0"/>
                        </a:spcBef>
                        <a:spcAft>
                          <a:spcPts val="800"/>
                        </a:spcAft>
                      </a:pPr>
                      <a:r>
                        <a:rPr lang="en-US" sz="900" kern="100">
                          <a:effectLst/>
                          <a:latin typeface="Calibri" panose="020F0502020204030204" pitchFamily="34" charset="0"/>
                          <a:ea typeface="Calibri" panose="020F0502020204030204" pitchFamily="34" charset="0"/>
                          <a:cs typeface="Arial" panose="020B0604020202020204" pitchFamily="34" charset="0"/>
                        </a:rPr>
                        <a:t>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171326687"/>
                  </a:ext>
                </a:extLst>
              </a:tr>
              <a:tr h="173337">
                <a:tc gridSpan="16">
                  <a:txBody>
                    <a:bodyPr/>
                    <a:lstStyle/>
                    <a:p>
                      <a:pPr marL="0" marR="0" algn="just" rtl="1">
                        <a:lnSpc>
                          <a:spcPct val="107000"/>
                        </a:lnSpc>
                        <a:spcBef>
                          <a:spcPts val="0"/>
                        </a:spcBef>
                        <a:spcAft>
                          <a:spcPts val="0"/>
                        </a:spcAft>
                      </a:pPr>
                      <a:r>
                        <a:rPr lang="ar-SA" sz="7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مجموع النتيجة رقم 2:                                                                                                                                                                                       0</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lnL w="12700" cap="flat" cmpd="sng" algn="ctr">
                      <a:solidFill>
                        <a:srgbClr val="000000"/>
                      </a:solidFill>
                      <a:prstDash val="solid"/>
                      <a:round/>
                      <a:headEnd type="none" w="med" len="med"/>
                      <a:tailEnd type="none" w="med" len="med"/>
                    </a:ln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3">
                  <a:txBody>
                    <a:bodyPr/>
                    <a:lstStyle/>
                    <a:p>
                      <a:pPr marL="0" marR="0">
                        <a:lnSpc>
                          <a:spcPct val="107000"/>
                        </a:lnSpc>
                        <a:spcBef>
                          <a:spcPts val="0"/>
                        </a:spcBef>
                        <a:spcAft>
                          <a:spcPts val="800"/>
                        </a:spcAft>
                      </a:pPr>
                      <a:r>
                        <a:rPr lang="en-US" sz="900" kern="100" dirty="0">
                          <a:effectLst/>
                          <a:latin typeface="Calibri" panose="020F0502020204030204" pitchFamily="34" charset="0"/>
                          <a:ea typeface="Calibri" panose="020F0502020204030204" pitchFamily="34" charset="0"/>
                          <a:cs typeface="Arial" panose="020B0604020202020204" pitchFamily="34" charset="0"/>
                        </a:rPr>
                        <a:t>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793594620"/>
                  </a:ext>
                </a:extLst>
              </a:tr>
            </a:tbl>
          </a:graphicData>
        </a:graphic>
      </p:graphicFrame>
      <p:graphicFrame>
        <p:nvGraphicFramePr>
          <p:cNvPr id="10" name="Table 9">
            <a:extLst>
              <a:ext uri="{FF2B5EF4-FFF2-40B4-BE49-F238E27FC236}">
                <a16:creationId xmlns:a16="http://schemas.microsoft.com/office/drawing/2014/main" id="{524FF545-7ADF-9C30-DE6E-A0912CD95B5E}"/>
              </a:ext>
            </a:extLst>
          </p:cNvPr>
          <p:cNvGraphicFramePr>
            <a:graphicFrameLocks noGrp="1"/>
          </p:cNvGraphicFramePr>
          <p:nvPr>
            <p:extLst>
              <p:ext uri="{D42A27DB-BD31-4B8C-83A1-F6EECF244321}">
                <p14:modId xmlns:p14="http://schemas.microsoft.com/office/powerpoint/2010/main" val="2853619365"/>
              </p:ext>
            </p:extLst>
          </p:nvPr>
        </p:nvGraphicFramePr>
        <p:xfrm>
          <a:off x="207336" y="2045431"/>
          <a:ext cx="15928014" cy="6893599"/>
        </p:xfrm>
        <a:graphic>
          <a:graphicData uri="http://schemas.openxmlformats.org/drawingml/2006/table">
            <a:tbl>
              <a:tblPr firstRow="1" firstCol="1" bandRow="1"/>
              <a:tblGrid>
                <a:gridCol w="852209">
                  <a:extLst>
                    <a:ext uri="{9D8B030D-6E8A-4147-A177-3AD203B41FA5}">
                      <a16:colId xmlns:a16="http://schemas.microsoft.com/office/drawing/2014/main" val="3060417812"/>
                    </a:ext>
                  </a:extLst>
                </a:gridCol>
                <a:gridCol w="1087029">
                  <a:extLst>
                    <a:ext uri="{9D8B030D-6E8A-4147-A177-3AD203B41FA5}">
                      <a16:colId xmlns:a16="http://schemas.microsoft.com/office/drawing/2014/main" val="2720953589"/>
                    </a:ext>
                  </a:extLst>
                </a:gridCol>
                <a:gridCol w="633672">
                  <a:extLst>
                    <a:ext uri="{9D8B030D-6E8A-4147-A177-3AD203B41FA5}">
                      <a16:colId xmlns:a16="http://schemas.microsoft.com/office/drawing/2014/main" val="3637727748"/>
                    </a:ext>
                  </a:extLst>
                </a:gridCol>
                <a:gridCol w="362341">
                  <a:extLst>
                    <a:ext uri="{9D8B030D-6E8A-4147-A177-3AD203B41FA5}">
                      <a16:colId xmlns:a16="http://schemas.microsoft.com/office/drawing/2014/main" val="218827959"/>
                    </a:ext>
                  </a:extLst>
                </a:gridCol>
                <a:gridCol w="362341">
                  <a:extLst>
                    <a:ext uri="{9D8B030D-6E8A-4147-A177-3AD203B41FA5}">
                      <a16:colId xmlns:a16="http://schemas.microsoft.com/office/drawing/2014/main" val="1986286196"/>
                    </a:ext>
                  </a:extLst>
                </a:gridCol>
                <a:gridCol w="2439633">
                  <a:extLst>
                    <a:ext uri="{9D8B030D-6E8A-4147-A177-3AD203B41FA5}">
                      <a16:colId xmlns:a16="http://schemas.microsoft.com/office/drawing/2014/main" val="4134076862"/>
                    </a:ext>
                  </a:extLst>
                </a:gridCol>
                <a:gridCol w="3435928">
                  <a:extLst>
                    <a:ext uri="{9D8B030D-6E8A-4147-A177-3AD203B41FA5}">
                      <a16:colId xmlns:a16="http://schemas.microsoft.com/office/drawing/2014/main" val="1776041929"/>
                    </a:ext>
                  </a:extLst>
                </a:gridCol>
                <a:gridCol w="3325091">
                  <a:extLst>
                    <a:ext uri="{9D8B030D-6E8A-4147-A177-3AD203B41FA5}">
                      <a16:colId xmlns:a16="http://schemas.microsoft.com/office/drawing/2014/main" val="53328928"/>
                    </a:ext>
                  </a:extLst>
                </a:gridCol>
                <a:gridCol w="3429770">
                  <a:extLst>
                    <a:ext uri="{9D8B030D-6E8A-4147-A177-3AD203B41FA5}">
                      <a16:colId xmlns:a16="http://schemas.microsoft.com/office/drawing/2014/main" val="931094749"/>
                    </a:ext>
                  </a:extLst>
                </a:gridCol>
              </a:tblGrid>
              <a:tr h="300245">
                <a:tc gridSpan="9">
                  <a:txBody>
                    <a:bodyPr/>
                    <a:lstStyle/>
                    <a:p>
                      <a:pPr marL="0" marR="0" algn="just" rtl="1">
                        <a:lnSpc>
                          <a:spcPct val="107000"/>
                        </a:lnSpc>
                        <a:spcBef>
                          <a:spcPts val="0"/>
                        </a:spcBef>
                        <a:spcAft>
                          <a:spcPts val="0"/>
                        </a:spcAft>
                      </a:pPr>
                      <a:r>
                        <a:rPr lang="ar-SA" sz="2000" b="1" kern="100" dirty="0">
                          <a:solidFill>
                            <a:srgbClr val="C00000"/>
                          </a:solidFill>
                          <a:effectLst/>
                          <a:latin typeface="Calibri" panose="020F0502020204030204" pitchFamily="34" charset="0"/>
                          <a:ea typeface="Calibri" panose="020F0502020204030204" pitchFamily="34" charset="0"/>
                          <a:cs typeface="Calibri" panose="020F0502020204030204" pitchFamily="34" charset="0"/>
                        </a:rPr>
                        <a:t>رصد عمليات المشاركة المجتمعية والمساءلة في حالات الطوارئ</a:t>
                      </a:r>
                      <a:endParaRPr lang="en-US" sz="20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90144274"/>
                  </a:ext>
                </a:extLst>
              </a:tr>
              <a:tr h="557301">
                <a:tc gridSpan="9">
                  <a:txBody>
                    <a:bodyPr/>
                    <a:lstStyle/>
                    <a:p>
                      <a:pPr marL="0" marR="0" algn="just" rtl="1">
                        <a:lnSpc>
                          <a:spcPct val="107000"/>
                        </a:lnSpc>
                        <a:spcBef>
                          <a:spcPts val="0"/>
                        </a:spcBef>
                        <a:spcAft>
                          <a:spcPts val="0"/>
                        </a:spcAft>
                      </a:pPr>
                      <a:r>
                        <a:rPr lang="ar-SA" sz="1200" kern="100" dirty="0">
                          <a:effectLst/>
                          <a:latin typeface="Calibri" panose="020F0502020204030204" pitchFamily="34" charset="0"/>
                          <a:ea typeface="Calibri" panose="020F0502020204030204" pitchFamily="34" charset="0"/>
                          <a:cs typeface="Calibri" panose="020F0502020204030204" pitchFamily="34" charset="0"/>
                        </a:rPr>
                        <a:t>توفر علامة التبويب هذه مؤشرات يجب تضمينها في خطط عمل الطوارئ لرصد أنشطة المشاركة المجتمعية ومستويات المساءلة أمام المجتمعات</a:t>
                      </a:r>
                      <a:r>
                        <a:rPr lang="ar-JO" sz="1200" kern="100" dirty="0">
                          <a:effectLst/>
                          <a:latin typeface="Calibri" panose="020F0502020204030204" pitchFamily="34" charset="0"/>
                          <a:ea typeface="Calibri" panose="020F0502020204030204" pitchFamily="34" charset="0"/>
                          <a:cs typeface="Calibri" panose="020F0502020204030204" pitchFamily="34" charset="0"/>
                        </a:rPr>
                        <a:t>، حيث تعمل هذه</a:t>
                      </a:r>
                      <a:r>
                        <a:rPr lang="ar-SA" sz="1200" kern="100" dirty="0">
                          <a:effectLst/>
                          <a:latin typeface="Calibri" panose="020F0502020204030204" pitchFamily="34" charset="0"/>
                          <a:ea typeface="Calibri" panose="020F0502020204030204" pitchFamily="34" charset="0"/>
                          <a:cs typeface="Calibri" panose="020F0502020204030204" pitchFamily="34" charset="0"/>
                        </a:rPr>
                        <a:t> المؤشرات في المقام الأول على جمع البيانات الكمية، بمعنىً آخر نسبة أو عدد الأشخاص، أما فيما يتعلق بالبيانات النوعية، فيتم جمعها من خلال بعض النُهج مثل آليات التغذية الراجعة أو حلقات النقاش المركزة التي من الممكن أن توفر رؤى مهمة حول كيفية سير العملية، وتقدم الاداة رقم 17، دليل حلقات النقاش المركزة، إرشادات حول الأسئلة النوعية التي يجب طرحها لجمع ملاحظات وانطباعات أكثر تفصيلاً حول أداء البرنامج بما في ذلك أنشطة المشاركة المجتمعية ومستويات المساءلة</a:t>
                      </a:r>
                      <a:r>
                        <a:rPr lang="en-US" sz="1200" kern="100" dirty="0">
                          <a:effectLst/>
                          <a:latin typeface="Calibri" panose="020F0502020204030204" pitchFamily="34" charset="0"/>
                          <a:ea typeface="Calibri" panose="020F0502020204030204" pitchFamily="34" charset="0"/>
                          <a:cs typeface="Calibri" panose="020F0502020204030204" pitchFamily="34" charset="0"/>
                        </a:rPr>
                        <a:t>.</a:t>
                      </a:r>
                      <a:endParaRPr lang="en-US" sz="20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496762083"/>
                  </a:ext>
                </a:extLst>
              </a:tr>
              <a:tr h="300245">
                <a:tc gridSpan="9">
                  <a:txBody>
                    <a:bodyPr/>
                    <a:lstStyle/>
                    <a:p>
                      <a:pPr marL="0" marR="0" algn="just" rtl="1">
                        <a:lnSpc>
                          <a:spcPct val="107000"/>
                        </a:lnSpc>
                        <a:spcBef>
                          <a:spcPts val="0"/>
                        </a:spcBef>
                        <a:spcAft>
                          <a:spcPts val="0"/>
                        </a:spcAft>
                      </a:pPr>
                      <a:r>
                        <a:rPr lang="en-US" sz="2000" kern="100">
                          <a:effectLst/>
                          <a:latin typeface="Calibri" panose="020F0502020204030204" pitchFamily="34" charset="0"/>
                          <a:ea typeface="Calibri" panose="020F0502020204030204" pitchFamily="34" charset="0"/>
                          <a:cs typeface="Calibri" panose="020F0502020204030204" pitchFamily="34" charset="0"/>
                        </a:rPr>
                        <a:t> </a:t>
                      </a:r>
                      <a:endParaRPr lang="en-US" sz="20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193941551"/>
                  </a:ext>
                </a:extLst>
              </a:tr>
              <a:tr h="1054283">
                <a:tc gridSpan="9">
                  <a:txBody>
                    <a:bodyPr/>
                    <a:lstStyle/>
                    <a:p>
                      <a:pPr marL="0" marR="0" algn="just" rtl="1">
                        <a:lnSpc>
                          <a:spcPct val="107000"/>
                        </a:lnSpc>
                        <a:spcBef>
                          <a:spcPts val="0"/>
                        </a:spcBef>
                        <a:spcAft>
                          <a:spcPts val="0"/>
                        </a:spcAft>
                      </a:pPr>
                      <a:r>
                        <a:rPr lang="ar-SA" sz="2000" b="1"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الأسئلة والمؤشرات الرئيسية للعمليات الطارئة (التدابير الأساسية).</a:t>
                      </a:r>
                      <a:endParaRPr lang="en-US" sz="2000" kern="10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lnSpc>
                          <a:spcPct val="107000"/>
                        </a:lnSpc>
                        <a:spcBef>
                          <a:spcPts val="0"/>
                        </a:spcBef>
                        <a:spcAft>
                          <a:spcPts val="0"/>
                        </a:spcAft>
                      </a:pPr>
                      <a:r>
                        <a:rPr lang="ar-SA" sz="1400"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هذه هي المؤشرات الرئيسية </a:t>
                      </a:r>
                      <a:r>
                        <a:rPr lang="ar-JO" sz="1400"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لقياس</a:t>
                      </a:r>
                      <a:r>
                        <a:rPr lang="ar-SA" sz="1400"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التدرابير الأساسية لعمليات للمشاركة المجتمعية والمساءلة في حالات الطوارئ، ويجب مراعاة أن إستخدام كافة المؤشرات ليست ضرورية ولكن يجب تضمين بعضها لرصد المساءلة من خلال أفراد المجتمع أنفسهم</a:t>
                      </a:r>
                      <a:r>
                        <a:rPr lang="ar-JO" sz="1400"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على أن يتم تصنيف </a:t>
                      </a:r>
                      <a:r>
                        <a:rPr lang="ar-SA" sz="1400"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البيانات التي تم جمعها من أفراد المجتمع حسب النوع الاجتماعي والعمر</a:t>
                      </a:r>
                      <a:r>
                        <a:rPr lang="ar-JO" sz="1400"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والإعاقة وبالتالي يمكن تحديد أية ثغرات في أي عملية إشراك لأي مجموعة. </a:t>
                      </a:r>
                      <a:endParaRPr lang="en-US" sz="2000" kern="10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lnSpc>
                          <a:spcPct val="107000"/>
                        </a:lnSpc>
                        <a:spcBef>
                          <a:spcPts val="0"/>
                        </a:spcBef>
                        <a:spcAft>
                          <a:spcPts val="0"/>
                        </a:spcAft>
                      </a:pPr>
                      <a:r>
                        <a:rPr lang="en-US" sz="2000" kern="100" dirty="0">
                          <a:effectLst/>
                          <a:latin typeface="Calibri" panose="020F0502020204030204" pitchFamily="34" charset="0"/>
                          <a:ea typeface="Calibri" panose="020F0502020204030204" pitchFamily="34" charset="0"/>
                          <a:cs typeface="Calibri" panose="020F0502020204030204" pitchFamily="34" charset="0"/>
                        </a:rPr>
                        <a:t> </a:t>
                      </a:r>
                      <a:endParaRPr lang="en-US" sz="20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467984262"/>
                  </a:ext>
                </a:extLst>
              </a:tr>
              <a:tr h="300245">
                <a:tc gridSpan="4">
                  <a:txBody>
                    <a:bodyPr/>
                    <a:lstStyle/>
                    <a:p>
                      <a:pPr marL="0" marR="0" algn="just" rtl="1">
                        <a:lnSpc>
                          <a:spcPct val="107000"/>
                        </a:lnSpc>
                        <a:spcBef>
                          <a:spcPts val="0"/>
                        </a:spcBef>
                        <a:spcAft>
                          <a:spcPts val="0"/>
                        </a:spcAft>
                      </a:pPr>
                      <a:r>
                        <a:rPr lang="ar-SA" sz="20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الهدف المقترح</a:t>
                      </a:r>
                      <a:endParaRPr lang="en-US" sz="20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hMerge="1">
                  <a:txBody>
                    <a:bodyPr/>
                    <a:lstStyle/>
                    <a:p>
                      <a:endParaRPr lang="en-US"/>
                    </a:p>
                  </a:txBody>
                  <a:tcPr/>
                </a:tc>
                <a:tc hMerge="1">
                  <a:txBody>
                    <a:bodyPr/>
                    <a:lstStyle/>
                    <a:p>
                      <a:endParaRPr lang="en-US"/>
                    </a:p>
                  </a:txBody>
                  <a:tcPr/>
                </a:tc>
                <a:tc rowSpan="2" gridSpan="2">
                  <a:txBody>
                    <a:bodyPr/>
                    <a:lstStyle/>
                    <a:p>
                      <a:pPr marL="0" marR="0" algn="just" rtl="1">
                        <a:lnSpc>
                          <a:spcPct val="107000"/>
                        </a:lnSpc>
                        <a:spcBef>
                          <a:spcPts val="0"/>
                        </a:spcBef>
                        <a:spcAft>
                          <a:spcPts val="0"/>
                        </a:spcAft>
                      </a:pPr>
                      <a:r>
                        <a:rPr lang="ar-SA" sz="20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طرق التحقق والإرشاد</a:t>
                      </a:r>
                      <a:endParaRPr lang="en-US" sz="2000" kern="100">
                        <a:effectLst/>
                        <a:latin typeface="Calibri" panose="020F0502020204030204" pitchFamily="34" charset="0"/>
                        <a:ea typeface="Calibri" panose="020F0502020204030204" pitchFamily="34" charset="0"/>
                        <a:cs typeface="Arial" panose="020B0604020202020204" pitchFamily="34" charset="0"/>
                      </a:endParaRPr>
                    </a:p>
                    <a:p>
                      <a:pPr marL="0" marR="0" algn="just" rtl="1">
                        <a:lnSpc>
                          <a:spcPct val="107000"/>
                        </a:lnSpc>
                        <a:spcBef>
                          <a:spcPts val="0"/>
                        </a:spcBef>
                        <a:spcAft>
                          <a:spcPts val="0"/>
                        </a:spcAft>
                      </a:pPr>
                      <a:r>
                        <a:rPr lang="ar-SA" sz="1400"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كيفية جمع البيانات لقياس المؤشر </a:t>
                      </a:r>
                      <a:endParaRPr lang="en-US" sz="20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rowSpan="2" hMerge="1">
                  <a:txBody>
                    <a:bodyPr/>
                    <a:lstStyle/>
                    <a:p>
                      <a:endParaRPr lang="en-US"/>
                    </a:p>
                  </a:txBody>
                  <a:tcPr/>
                </a:tc>
                <a:tc rowSpan="2">
                  <a:txBody>
                    <a:bodyPr/>
                    <a:lstStyle/>
                    <a:p>
                      <a:pPr marL="0" marR="0" algn="just" rtl="1">
                        <a:lnSpc>
                          <a:spcPct val="107000"/>
                        </a:lnSpc>
                        <a:spcBef>
                          <a:spcPts val="0"/>
                        </a:spcBef>
                        <a:spcAft>
                          <a:spcPts val="0"/>
                        </a:spcAft>
                      </a:pPr>
                      <a:r>
                        <a:rPr lang="ar-SA" sz="2000" b="1"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خيارات الإجابة</a:t>
                      </a:r>
                      <a:endParaRPr lang="en-US" sz="20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rowSpan="2">
                  <a:txBody>
                    <a:bodyPr/>
                    <a:lstStyle/>
                    <a:p>
                      <a:pPr marL="0" marR="0" algn="just" rtl="1">
                        <a:lnSpc>
                          <a:spcPct val="107000"/>
                        </a:lnSpc>
                        <a:spcBef>
                          <a:spcPts val="0"/>
                        </a:spcBef>
                        <a:spcAft>
                          <a:spcPts val="0"/>
                        </a:spcAft>
                      </a:pPr>
                      <a:r>
                        <a:rPr lang="ar-SA" sz="2000" b="1"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السؤال </a:t>
                      </a:r>
                      <a:endParaRPr lang="en-US" sz="2000" kern="10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lnSpc>
                          <a:spcPct val="107000"/>
                        </a:lnSpc>
                        <a:spcBef>
                          <a:spcPts val="0"/>
                        </a:spcBef>
                        <a:spcAft>
                          <a:spcPts val="0"/>
                        </a:spcAft>
                      </a:pPr>
                      <a:r>
                        <a:rPr lang="ar-SA" sz="1400"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عما إذا كان سيتم جمع البيانات أو المؤشر من خلال إجراء استطلاع.  </a:t>
                      </a:r>
                      <a:endParaRPr lang="en-US" sz="20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rowSpan="2">
                  <a:txBody>
                    <a:bodyPr/>
                    <a:lstStyle/>
                    <a:p>
                      <a:pPr marL="0" marR="0" algn="just" rtl="1">
                        <a:lnSpc>
                          <a:spcPct val="107000"/>
                        </a:lnSpc>
                        <a:spcBef>
                          <a:spcPts val="0"/>
                        </a:spcBef>
                        <a:spcAft>
                          <a:spcPts val="0"/>
                        </a:spcAft>
                      </a:pPr>
                      <a:r>
                        <a:rPr lang="ar-SA" sz="2000" b="1"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المؤشر</a:t>
                      </a:r>
                      <a:endParaRPr lang="en-US" sz="20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extLst>
                  <a:ext uri="{0D108BD9-81ED-4DB2-BD59-A6C34878D82A}">
                    <a16:rowId xmlns:a16="http://schemas.microsoft.com/office/drawing/2014/main" val="3436923872"/>
                  </a:ext>
                </a:extLst>
              </a:tr>
              <a:tr h="540419">
                <a:tc>
                  <a:txBody>
                    <a:bodyPr/>
                    <a:lstStyle/>
                    <a:p>
                      <a:pPr marL="0" marR="0" algn="r" rtl="1">
                        <a:lnSpc>
                          <a:spcPct val="107000"/>
                        </a:lnSpc>
                        <a:spcBef>
                          <a:spcPts val="0"/>
                        </a:spcBef>
                        <a:spcAft>
                          <a:spcPts val="0"/>
                        </a:spcAft>
                      </a:pPr>
                      <a:r>
                        <a:rPr lang="ar-SA" sz="20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مرتفع</a:t>
                      </a:r>
                      <a:endParaRPr lang="en-US" sz="20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a:txBody>
                    <a:bodyPr/>
                    <a:lstStyle/>
                    <a:p>
                      <a:pPr marL="0" marR="0" algn="r" rtl="1">
                        <a:lnSpc>
                          <a:spcPct val="107000"/>
                        </a:lnSpc>
                        <a:spcBef>
                          <a:spcPts val="0"/>
                        </a:spcBef>
                        <a:spcAft>
                          <a:spcPts val="0"/>
                        </a:spcAft>
                      </a:pPr>
                      <a:r>
                        <a:rPr lang="ar-SA" sz="20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متوسط</a:t>
                      </a:r>
                      <a:endParaRPr lang="en-US" sz="20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gridSpan="2">
                  <a:txBody>
                    <a:bodyPr/>
                    <a:lstStyle/>
                    <a:p>
                      <a:pPr marL="0" marR="0" algn="r" rtl="1">
                        <a:lnSpc>
                          <a:spcPct val="107000"/>
                        </a:lnSpc>
                        <a:spcBef>
                          <a:spcPts val="0"/>
                        </a:spcBef>
                        <a:spcAft>
                          <a:spcPts val="0"/>
                        </a:spcAft>
                      </a:pPr>
                      <a:r>
                        <a:rPr lang="ar-SA" sz="20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منخفض</a:t>
                      </a:r>
                      <a:endParaRPr lang="en-US" sz="20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gridSpan="2" vMerge="1">
                  <a:txBody>
                    <a:bodyPr/>
                    <a:lstStyle/>
                    <a:p>
                      <a:endParaRPr lang="en-US"/>
                    </a:p>
                  </a:txBody>
                  <a:tcPr/>
                </a:tc>
                <a:tc hMerge="1"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2832451570"/>
                  </a:ext>
                </a:extLst>
              </a:tr>
              <a:tr h="210196">
                <a:tc gridSpan="9">
                  <a:txBody>
                    <a:bodyPr/>
                    <a:lstStyle/>
                    <a:p>
                      <a:pPr marL="0" marR="0" algn="r" rtl="1">
                        <a:lnSpc>
                          <a:spcPct val="107000"/>
                        </a:lnSpc>
                        <a:spcBef>
                          <a:spcPts val="0"/>
                        </a:spcBef>
                        <a:spcAft>
                          <a:spcPts val="0"/>
                        </a:spcAft>
                      </a:pPr>
                      <a:r>
                        <a:rPr lang="ar-SA" sz="14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البيانات التي تم جمعها من المستندات والتقارير الداخلية</a:t>
                      </a:r>
                      <a:endParaRPr lang="en-US" sz="20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828283879"/>
                  </a:ext>
                </a:extLst>
              </a:tr>
              <a:tr h="909389">
                <a:tc>
                  <a:txBody>
                    <a:bodyPr/>
                    <a:lstStyle/>
                    <a:p>
                      <a:pPr marL="0" marR="0" algn="ctr" rtl="1">
                        <a:lnSpc>
                          <a:spcPct val="107000"/>
                        </a:lnSpc>
                        <a:spcBef>
                          <a:spcPts val="0"/>
                        </a:spcBef>
                        <a:spcAft>
                          <a:spcPts val="0"/>
                        </a:spcAft>
                      </a:pPr>
                      <a:r>
                        <a:rPr lang="ar-SA" sz="14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90%</a:t>
                      </a:r>
                      <a:endParaRPr lang="en-US" sz="20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gridSpan="2">
                  <a:txBody>
                    <a:bodyPr/>
                    <a:lstStyle/>
                    <a:p>
                      <a:pPr marL="0" marR="0" algn="ctr" rtl="1">
                        <a:lnSpc>
                          <a:spcPct val="107000"/>
                        </a:lnSpc>
                        <a:spcBef>
                          <a:spcPts val="0"/>
                        </a:spcBef>
                        <a:spcAft>
                          <a:spcPts val="0"/>
                        </a:spcAft>
                      </a:pPr>
                      <a:r>
                        <a:rPr lang="ar-SA" sz="14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70%</a:t>
                      </a:r>
                      <a:endParaRPr lang="en-US" sz="20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gridSpan="2">
                  <a:txBody>
                    <a:bodyPr/>
                    <a:lstStyle/>
                    <a:p>
                      <a:pPr marL="0" marR="0" algn="ctr" rtl="1">
                        <a:lnSpc>
                          <a:spcPct val="107000"/>
                        </a:lnSpc>
                        <a:spcBef>
                          <a:spcPts val="0"/>
                        </a:spcBef>
                        <a:spcAft>
                          <a:spcPts val="0"/>
                        </a:spcAft>
                      </a:pPr>
                      <a:r>
                        <a:rPr lang="ar-SA" sz="14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50%</a:t>
                      </a:r>
                      <a:endParaRPr lang="en-US" sz="20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marL="0" marR="0" algn="just" rtl="1">
                        <a:lnSpc>
                          <a:spcPct val="107000"/>
                        </a:lnSpc>
                        <a:spcBef>
                          <a:spcPts val="0"/>
                        </a:spcBef>
                        <a:spcAft>
                          <a:spcPts val="0"/>
                        </a:spcAft>
                      </a:pPr>
                      <a:r>
                        <a:rPr lang="ar-SA" sz="1400" b="1" kern="100">
                          <a:effectLst/>
                          <a:latin typeface="Calibri" panose="020F0502020204030204" pitchFamily="34" charset="0"/>
                          <a:ea typeface="Calibri" panose="020F0502020204030204" pitchFamily="34" charset="0"/>
                          <a:cs typeface="Calibri" panose="020F0502020204030204" pitchFamily="34" charset="0"/>
                        </a:rPr>
                        <a:t> </a:t>
                      </a:r>
                      <a:endParaRPr lang="en-US" sz="20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just" rtl="1">
                        <a:lnSpc>
                          <a:spcPct val="107000"/>
                        </a:lnSpc>
                        <a:spcBef>
                          <a:spcPts val="0"/>
                        </a:spcBef>
                        <a:spcAft>
                          <a:spcPts val="0"/>
                        </a:spcAft>
                      </a:pPr>
                      <a:r>
                        <a:rPr lang="ar-SA" sz="14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سجلات الإحاطة والسجلات الخاصة بقسم الموارد البشرية ومقارنة عدد الموظفين والمتطوعين العاملين في العملية بعدد الذين تمت إحاطتهم بالمشاركة المجتمعية والمساءلة.</a:t>
                      </a:r>
                      <a:endParaRPr lang="en-US" sz="20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just" rtl="1">
                        <a:lnSpc>
                          <a:spcPct val="107000"/>
                        </a:lnSpc>
                        <a:spcBef>
                          <a:spcPts val="0"/>
                        </a:spcBef>
                        <a:spcAft>
                          <a:spcPts val="0"/>
                        </a:spcAft>
                      </a:pPr>
                      <a:r>
                        <a:rPr lang="ar-SA" sz="14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غير متوفر</a:t>
                      </a:r>
                      <a:endParaRPr lang="en-US" sz="20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just" rtl="1">
                        <a:lnSpc>
                          <a:spcPct val="107000"/>
                        </a:lnSpc>
                        <a:spcBef>
                          <a:spcPts val="0"/>
                        </a:spcBef>
                        <a:spcAft>
                          <a:spcPts val="0"/>
                        </a:spcAft>
                      </a:pPr>
                      <a:r>
                        <a:rPr lang="ar-SA" sz="14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نسبة الموظفين والمتطوعين الذين يعملون في العملية والذين تمت إحاطتهم بالمشاركة المجتمعية والمساءلة.</a:t>
                      </a:r>
                      <a:endParaRPr lang="en-US" sz="20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500224585"/>
                  </a:ext>
                </a:extLst>
              </a:tr>
              <a:tr h="358896">
                <a:tc>
                  <a:txBody>
                    <a:bodyPr/>
                    <a:lstStyle/>
                    <a:p>
                      <a:pPr marL="0" marR="0" algn="ctr" rtl="1">
                        <a:lnSpc>
                          <a:spcPct val="107000"/>
                        </a:lnSpc>
                        <a:spcBef>
                          <a:spcPts val="0"/>
                        </a:spcBef>
                        <a:spcAft>
                          <a:spcPts val="0"/>
                        </a:spcAft>
                      </a:pPr>
                      <a:r>
                        <a:rPr lang="ar-SA" sz="14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نعم</a:t>
                      </a:r>
                      <a:endParaRPr lang="en-US" sz="20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gridSpan="2">
                  <a:txBody>
                    <a:bodyPr/>
                    <a:lstStyle/>
                    <a:p>
                      <a:pPr marL="0" marR="0" algn="ctr" rtl="1">
                        <a:lnSpc>
                          <a:spcPct val="107000"/>
                        </a:lnSpc>
                        <a:spcBef>
                          <a:spcPts val="0"/>
                        </a:spcBef>
                        <a:spcAft>
                          <a:spcPts val="0"/>
                        </a:spcAft>
                      </a:pPr>
                      <a:r>
                        <a:rPr lang="ar-SA" sz="1400" b="1" kern="100">
                          <a:effectLst/>
                          <a:latin typeface="Calibri" panose="020F0502020204030204" pitchFamily="34" charset="0"/>
                          <a:ea typeface="Calibri" panose="020F0502020204030204" pitchFamily="34" charset="0"/>
                          <a:cs typeface="Calibri" panose="020F0502020204030204" pitchFamily="34" charset="0"/>
                        </a:rPr>
                        <a:t> </a:t>
                      </a:r>
                      <a:endParaRPr lang="en-US" sz="20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gridSpan="2">
                  <a:txBody>
                    <a:bodyPr/>
                    <a:lstStyle/>
                    <a:p>
                      <a:pPr marL="0" marR="0" algn="ctr" rtl="1">
                        <a:lnSpc>
                          <a:spcPct val="107000"/>
                        </a:lnSpc>
                        <a:spcBef>
                          <a:spcPts val="0"/>
                        </a:spcBef>
                        <a:spcAft>
                          <a:spcPts val="0"/>
                        </a:spcAft>
                      </a:pPr>
                      <a:r>
                        <a:rPr lang="ar-SA" sz="14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لا</a:t>
                      </a:r>
                      <a:endParaRPr lang="en-US" sz="20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marL="0" marR="0" algn="just" rtl="1">
                        <a:lnSpc>
                          <a:spcPct val="107000"/>
                        </a:lnSpc>
                        <a:spcBef>
                          <a:spcPts val="0"/>
                        </a:spcBef>
                        <a:spcAft>
                          <a:spcPts val="0"/>
                        </a:spcAft>
                      </a:pPr>
                      <a:r>
                        <a:rPr lang="ar-SA" sz="1400" b="1" kern="100">
                          <a:effectLst/>
                          <a:latin typeface="Calibri" panose="020F0502020204030204" pitchFamily="34" charset="0"/>
                          <a:ea typeface="Calibri" panose="020F0502020204030204" pitchFamily="34" charset="0"/>
                          <a:cs typeface="Calibri" panose="020F0502020204030204" pitchFamily="34" charset="0"/>
                        </a:rPr>
                        <a:t> </a:t>
                      </a:r>
                      <a:endParaRPr lang="en-US" sz="20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just" rtl="1">
                        <a:lnSpc>
                          <a:spcPct val="107000"/>
                        </a:lnSpc>
                        <a:spcBef>
                          <a:spcPts val="0"/>
                        </a:spcBef>
                        <a:spcAft>
                          <a:spcPts val="0"/>
                        </a:spcAft>
                      </a:pPr>
                      <a:r>
                        <a:rPr lang="ar-SA" sz="14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تقرير التقييم.</a:t>
                      </a:r>
                      <a:endParaRPr lang="en-US" sz="20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just" rtl="1">
                        <a:lnSpc>
                          <a:spcPct val="107000"/>
                        </a:lnSpc>
                        <a:spcBef>
                          <a:spcPts val="0"/>
                        </a:spcBef>
                        <a:spcAft>
                          <a:spcPts val="0"/>
                        </a:spcAft>
                      </a:pPr>
                      <a:r>
                        <a:rPr lang="ar-SA" sz="1400" b="1"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غير متوفر</a:t>
                      </a:r>
                      <a:endParaRPr lang="en-US" sz="20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just" rtl="1">
                        <a:lnSpc>
                          <a:spcPct val="107000"/>
                        </a:lnSpc>
                        <a:spcBef>
                          <a:spcPts val="0"/>
                        </a:spcBef>
                        <a:spcAft>
                          <a:spcPts val="0"/>
                        </a:spcAft>
                      </a:pPr>
                      <a:r>
                        <a:rPr lang="ar-SA" sz="14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تم إبلاغ العملية من خلال تقييم احتياجات.</a:t>
                      </a:r>
                      <a:endParaRPr lang="en-US" sz="20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315760594"/>
                  </a:ext>
                </a:extLst>
              </a:tr>
              <a:tr h="210196">
                <a:tc>
                  <a:txBody>
                    <a:bodyPr/>
                    <a:lstStyle/>
                    <a:p>
                      <a:pPr marL="0" marR="0" algn="ctr" rtl="1">
                        <a:lnSpc>
                          <a:spcPct val="107000"/>
                        </a:lnSpc>
                        <a:spcBef>
                          <a:spcPts val="0"/>
                        </a:spcBef>
                        <a:spcAft>
                          <a:spcPts val="0"/>
                        </a:spcAft>
                      </a:pPr>
                      <a:r>
                        <a:rPr lang="ar-SA" sz="14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نعم</a:t>
                      </a:r>
                      <a:endParaRPr lang="en-US" sz="20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gridSpan="2">
                  <a:txBody>
                    <a:bodyPr/>
                    <a:lstStyle/>
                    <a:p>
                      <a:pPr marL="0" marR="0" algn="ctr" rtl="1">
                        <a:lnSpc>
                          <a:spcPct val="107000"/>
                        </a:lnSpc>
                        <a:spcBef>
                          <a:spcPts val="0"/>
                        </a:spcBef>
                        <a:spcAft>
                          <a:spcPts val="0"/>
                        </a:spcAft>
                      </a:pPr>
                      <a:r>
                        <a:rPr lang="ar-SA" sz="1400" b="1" kern="100">
                          <a:effectLst/>
                          <a:latin typeface="Calibri" panose="020F0502020204030204" pitchFamily="34" charset="0"/>
                          <a:ea typeface="Calibri" panose="020F0502020204030204" pitchFamily="34" charset="0"/>
                          <a:cs typeface="Calibri" panose="020F0502020204030204" pitchFamily="34" charset="0"/>
                        </a:rPr>
                        <a:t> </a:t>
                      </a:r>
                      <a:endParaRPr lang="en-US" sz="20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gridSpan="2">
                  <a:txBody>
                    <a:bodyPr/>
                    <a:lstStyle/>
                    <a:p>
                      <a:pPr marL="0" marR="0" algn="ctr" rtl="1">
                        <a:lnSpc>
                          <a:spcPct val="107000"/>
                        </a:lnSpc>
                        <a:spcBef>
                          <a:spcPts val="0"/>
                        </a:spcBef>
                        <a:spcAft>
                          <a:spcPts val="0"/>
                        </a:spcAft>
                      </a:pPr>
                      <a:r>
                        <a:rPr lang="ar-SA" sz="14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لا</a:t>
                      </a:r>
                      <a:endParaRPr lang="en-US" sz="20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marL="0" marR="0" algn="just" rtl="1">
                        <a:lnSpc>
                          <a:spcPct val="107000"/>
                        </a:lnSpc>
                        <a:spcBef>
                          <a:spcPts val="0"/>
                        </a:spcBef>
                        <a:spcAft>
                          <a:spcPts val="0"/>
                        </a:spcAft>
                      </a:pPr>
                      <a:r>
                        <a:rPr lang="ar-SA" sz="1400" b="1" kern="100">
                          <a:effectLst/>
                          <a:latin typeface="Calibri" panose="020F0502020204030204" pitchFamily="34" charset="0"/>
                          <a:ea typeface="Calibri" panose="020F0502020204030204" pitchFamily="34" charset="0"/>
                          <a:cs typeface="Calibri" panose="020F0502020204030204" pitchFamily="34" charset="0"/>
                        </a:rPr>
                        <a:t> </a:t>
                      </a:r>
                      <a:endParaRPr lang="en-US" sz="20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just" rtl="1">
                        <a:lnSpc>
                          <a:spcPct val="107000"/>
                        </a:lnSpc>
                        <a:spcBef>
                          <a:spcPts val="0"/>
                        </a:spcBef>
                        <a:spcAft>
                          <a:spcPts val="0"/>
                        </a:spcAft>
                      </a:pPr>
                      <a:r>
                        <a:rPr lang="ar-SA" sz="14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تقرير التقييم أو تحليل السياق.</a:t>
                      </a:r>
                      <a:endParaRPr lang="en-US" sz="20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just" rtl="1">
                        <a:lnSpc>
                          <a:spcPct val="107000"/>
                        </a:lnSpc>
                        <a:spcBef>
                          <a:spcPts val="0"/>
                        </a:spcBef>
                        <a:spcAft>
                          <a:spcPts val="0"/>
                        </a:spcAft>
                      </a:pPr>
                      <a:r>
                        <a:rPr lang="ar-SA" sz="14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غير متوفر</a:t>
                      </a:r>
                      <a:endParaRPr lang="en-US" sz="20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just" rtl="1">
                        <a:lnSpc>
                          <a:spcPct val="107000"/>
                        </a:lnSpc>
                        <a:spcBef>
                          <a:spcPts val="0"/>
                        </a:spcBef>
                        <a:spcAft>
                          <a:spcPts val="0"/>
                        </a:spcAft>
                      </a:pPr>
                      <a:r>
                        <a:rPr lang="ar-SA" sz="14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تم إبلاغ العملية من خلال تحليل للسياق.</a:t>
                      </a:r>
                      <a:endParaRPr lang="en-US" sz="20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846871791"/>
                  </a:ext>
                </a:extLst>
              </a:tr>
              <a:tr h="1092887">
                <a:tc>
                  <a:txBody>
                    <a:bodyPr/>
                    <a:lstStyle/>
                    <a:p>
                      <a:pPr marL="0" marR="0" algn="ctr" rtl="1">
                        <a:lnSpc>
                          <a:spcPct val="107000"/>
                        </a:lnSpc>
                        <a:spcBef>
                          <a:spcPts val="0"/>
                        </a:spcBef>
                        <a:spcAft>
                          <a:spcPts val="0"/>
                        </a:spcAft>
                      </a:pPr>
                      <a:r>
                        <a:rPr lang="ar-SA" sz="14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15</a:t>
                      </a:r>
                      <a:endParaRPr lang="en-US" sz="20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gridSpan="2">
                  <a:txBody>
                    <a:bodyPr/>
                    <a:lstStyle/>
                    <a:p>
                      <a:pPr marL="0" marR="0" algn="ctr" rtl="1">
                        <a:lnSpc>
                          <a:spcPct val="107000"/>
                        </a:lnSpc>
                        <a:spcBef>
                          <a:spcPts val="0"/>
                        </a:spcBef>
                        <a:spcAft>
                          <a:spcPts val="0"/>
                        </a:spcAft>
                      </a:pPr>
                      <a:r>
                        <a:rPr lang="ar-SA" sz="14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10</a:t>
                      </a:r>
                      <a:endParaRPr lang="en-US" sz="20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gridSpan="2">
                  <a:txBody>
                    <a:bodyPr/>
                    <a:lstStyle/>
                    <a:p>
                      <a:pPr marL="0" marR="0" algn="ctr" rtl="1">
                        <a:lnSpc>
                          <a:spcPct val="107000"/>
                        </a:lnSpc>
                        <a:spcBef>
                          <a:spcPts val="0"/>
                        </a:spcBef>
                        <a:spcAft>
                          <a:spcPts val="0"/>
                        </a:spcAft>
                      </a:pPr>
                      <a:r>
                        <a:rPr lang="ar-SA" sz="14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5</a:t>
                      </a:r>
                      <a:endParaRPr lang="en-US" sz="20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marL="0" marR="0" algn="just" rtl="1">
                        <a:lnSpc>
                          <a:spcPct val="107000"/>
                        </a:lnSpc>
                        <a:spcBef>
                          <a:spcPts val="0"/>
                        </a:spcBef>
                        <a:spcAft>
                          <a:spcPts val="0"/>
                        </a:spcAft>
                      </a:pPr>
                      <a:r>
                        <a:rPr lang="ar-SA" sz="1400" b="1" kern="100">
                          <a:effectLst/>
                          <a:latin typeface="Calibri" panose="020F0502020204030204" pitchFamily="34" charset="0"/>
                          <a:ea typeface="Calibri" panose="020F0502020204030204" pitchFamily="34" charset="0"/>
                          <a:cs typeface="Calibri" panose="020F0502020204030204" pitchFamily="34" charset="0"/>
                        </a:rPr>
                        <a:t> </a:t>
                      </a:r>
                      <a:endParaRPr lang="en-US" sz="20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just" rtl="1">
                        <a:lnSpc>
                          <a:spcPct val="107000"/>
                        </a:lnSpc>
                        <a:spcBef>
                          <a:spcPts val="0"/>
                        </a:spcBef>
                        <a:spcAft>
                          <a:spcPts val="0"/>
                        </a:spcAft>
                      </a:pPr>
                      <a:r>
                        <a:rPr lang="ar-SA" sz="1400" b="1"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محاضر الإجتماعات المجتمعية وتقارير العملية، حيث سيعتمد الهدف على النطاق الجغرافي لعملية الإستجابة وتنوع المجموعات الموجودة فيه كما سيعتمد أيضًا على العدد ويشمل ذلك الأشخاص الذين تمت استشارتهم. </a:t>
                      </a:r>
                      <a:endParaRPr lang="en-US" sz="20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just" rtl="1">
                        <a:lnSpc>
                          <a:spcPct val="107000"/>
                        </a:lnSpc>
                        <a:spcBef>
                          <a:spcPts val="0"/>
                        </a:spcBef>
                        <a:spcAft>
                          <a:spcPts val="0"/>
                        </a:spcAft>
                      </a:pPr>
                      <a:r>
                        <a:rPr lang="ar-SA" sz="14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غير متوفر</a:t>
                      </a:r>
                      <a:endParaRPr lang="en-US" sz="20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just" rtl="1">
                        <a:lnSpc>
                          <a:spcPct val="107000"/>
                        </a:lnSpc>
                        <a:spcBef>
                          <a:spcPts val="0"/>
                        </a:spcBef>
                        <a:spcAft>
                          <a:spcPts val="0"/>
                        </a:spcAft>
                      </a:pPr>
                      <a:r>
                        <a:rPr lang="ar-SA" sz="1400" b="1"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عدد المجموعات المجتمعية المختلفة والممثلين الذين تمت مشاورتهم بشأن خطط الإستجابة في كل موقع جغرافي (كقادة المجتمع ورجال الدين ومجموعات النساء وجمعيات سبل العيش وذوي الاحتياجات الخاصة وما إلى ذلك)</a:t>
                      </a:r>
                      <a:endParaRPr lang="en-US" sz="20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788430005"/>
                  </a:ext>
                </a:extLst>
              </a:tr>
              <a:tr h="909389">
                <a:tc>
                  <a:txBody>
                    <a:bodyPr/>
                    <a:lstStyle/>
                    <a:p>
                      <a:pPr marL="0" marR="0" algn="ctr" rtl="1">
                        <a:lnSpc>
                          <a:spcPct val="107000"/>
                        </a:lnSpc>
                        <a:spcBef>
                          <a:spcPts val="0"/>
                        </a:spcBef>
                        <a:spcAft>
                          <a:spcPts val="0"/>
                        </a:spcAft>
                      </a:pPr>
                      <a:r>
                        <a:rPr lang="ar-SA" sz="14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4</a:t>
                      </a:r>
                      <a:endParaRPr lang="en-US" sz="20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gridSpan="2">
                  <a:txBody>
                    <a:bodyPr/>
                    <a:lstStyle/>
                    <a:p>
                      <a:pPr marL="0" marR="0" algn="ctr" rtl="1">
                        <a:lnSpc>
                          <a:spcPct val="107000"/>
                        </a:lnSpc>
                        <a:spcBef>
                          <a:spcPts val="0"/>
                        </a:spcBef>
                        <a:spcAft>
                          <a:spcPts val="0"/>
                        </a:spcAft>
                      </a:pPr>
                      <a:r>
                        <a:rPr lang="ar-SA" sz="14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2</a:t>
                      </a:r>
                      <a:endParaRPr lang="en-US" sz="20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gridSpan="2">
                  <a:txBody>
                    <a:bodyPr/>
                    <a:lstStyle/>
                    <a:p>
                      <a:pPr marL="0" marR="0" algn="ctr" rtl="1">
                        <a:lnSpc>
                          <a:spcPct val="107000"/>
                        </a:lnSpc>
                        <a:spcBef>
                          <a:spcPts val="0"/>
                        </a:spcBef>
                        <a:spcAft>
                          <a:spcPts val="0"/>
                        </a:spcAft>
                      </a:pPr>
                      <a:r>
                        <a:rPr lang="ar-SA" sz="14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1</a:t>
                      </a:r>
                      <a:endParaRPr lang="en-US" sz="20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marL="0" marR="0" algn="just" rtl="1">
                        <a:lnSpc>
                          <a:spcPct val="107000"/>
                        </a:lnSpc>
                        <a:spcBef>
                          <a:spcPts val="0"/>
                        </a:spcBef>
                        <a:spcAft>
                          <a:spcPts val="0"/>
                        </a:spcAft>
                      </a:pPr>
                      <a:r>
                        <a:rPr lang="ar-SA" sz="1400" b="1" kern="100">
                          <a:effectLst/>
                          <a:latin typeface="Calibri" panose="020F0502020204030204" pitchFamily="34" charset="0"/>
                          <a:ea typeface="Calibri" panose="020F0502020204030204" pitchFamily="34" charset="0"/>
                          <a:cs typeface="Calibri" panose="020F0502020204030204" pitchFamily="34" charset="0"/>
                        </a:rPr>
                        <a:t> </a:t>
                      </a:r>
                      <a:endParaRPr lang="en-US" sz="20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just" rtl="1">
                        <a:lnSpc>
                          <a:spcPct val="107000"/>
                        </a:lnSpc>
                        <a:spcBef>
                          <a:spcPts val="0"/>
                        </a:spcBef>
                        <a:spcAft>
                          <a:spcPts val="0"/>
                        </a:spcAft>
                      </a:pPr>
                      <a:r>
                        <a:rPr lang="ar-SA" sz="1400" b="1"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التقارير والخطط الخاصة بالعملية بما في ذلك عدد الإسأليب، إضافة إلى تدوينها على سبيل المثال، 4 إسأليب وهي الإجتماعات المجتمعية والواح الملاحظات والراديو والرسائل القصيرة.</a:t>
                      </a:r>
                      <a:endParaRPr lang="en-US" sz="20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just" rtl="1">
                        <a:lnSpc>
                          <a:spcPct val="107000"/>
                        </a:lnSpc>
                        <a:spcBef>
                          <a:spcPts val="0"/>
                        </a:spcBef>
                        <a:spcAft>
                          <a:spcPts val="0"/>
                        </a:spcAft>
                      </a:pPr>
                      <a:r>
                        <a:rPr lang="ar-SA" sz="1400" b="1"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غير متوفر</a:t>
                      </a:r>
                      <a:endParaRPr lang="en-US" sz="20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just" rtl="1">
                        <a:lnSpc>
                          <a:spcPct val="107000"/>
                        </a:lnSpc>
                        <a:spcBef>
                          <a:spcPts val="0"/>
                        </a:spcBef>
                        <a:spcAft>
                          <a:spcPts val="0"/>
                        </a:spcAft>
                      </a:pPr>
                      <a:r>
                        <a:rPr lang="ar-SA" sz="1400" b="1"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عدد ونوع الإسأليب المنشأة لمشاركة المعلومات المتعلقة بسير العملية مع المجتمعات بما في ذلك معايير الإختيار في حال إستخدامها.</a:t>
                      </a:r>
                      <a:endParaRPr lang="en-US" sz="20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009279400"/>
                  </a:ext>
                </a:extLst>
              </a:tr>
            </a:tbl>
          </a:graphicData>
        </a:graphic>
      </p:graphicFrame>
      <p:sp>
        <p:nvSpPr>
          <p:cNvPr id="25" name="TextBox 24">
            <a:extLst>
              <a:ext uri="{FF2B5EF4-FFF2-40B4-BE49-F238E27FC236}">
                <a16:creationId xmlns:a16="http://schemas.microsoft.com/office/drawing/2014/main" id="{678F3407-9FAE-4B86-0D86-D45836B152CE}"/>
              </a:ext>
            </a:extLst>
          </p:cNvPr>
          <p:cNvSpPr txBox="1"/>
          <p:nvPr/>
        </p:nvSpPr>
        <p:spPr>
          <a:xfrm>
            <a:off x="0" y="9925284"/>
            <a:ext cx="461803" cy="369332"/>
          </a:xfrm>
          <a:prstGeom prst="rect">
            <a:avLst/>
          </a:prstGeom>
          <a:solidFill>
            <a:schemeClr val="bg2"/>
          </a:solidFill>
        </p:spPr>
        <p:txBody>
          <a:bodyPr wrap="square" rtlCol="0">
            <a:spAutoFit/>
          </a:bodyPr>
          <a:lstStyle/>
          <a:p>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186365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24FAA49-63C8-B245-A8A6-06F839A4B1B5}"/>
              </a:ext>
            </a:extLst>
          </p:cNvPr>
          <p:cNvSpPr txBox="1"/>
          <p:nvPr/>
        </p:nvSpPr>
        <p:spPr>
          <a:xfrm>
            <a:off x="1961498" y="4544963"/>
            <a:ext cx="14365003" cy="1198661"/>
          </a:xfrm>
          <a:prstGeom prst="rect">
            <a:avLst/>
          </a:prstGeom>
          <a:noFill/>
        </p:spPr>
        <p:txBody>
          <a:bodyPr wrap="square" rtlCol="0">
            <a:spAutoFit/>
          </a:bodyPr>
          <a:lstStyle/>
          <a:p>
            <a:pPr algn="ctr">
              <a:lnSpc>
                <a:spcPct val="80000"/>
              </a:lnSpc>
            </a:pPr>
            <a:r>
              <a:rPr lang="ar-JO" sz="8800" b="1" dirty="0">
                <a:solidFill>
                  <a:srgbClr val="F5333F"/>
                </a:solidFill>
                <a:ea typeface="Calibri" panose="020F0502020204030204" pitchFamily="34" charset="0"/>
                <a:cs typeface="Calibri" panose="020F0502020204030204" pitchFamily="34" charset="0"/>
              </a:rPr>
              <a:t>هل هناك أية أسئلة؟</a:t>
            </a:r>
            <a:endParaRPr lang="ru-RU" sz="8800" dirty="0">
              <a:solidFill>
                <a:srgbClr val="F5333F"/>
              </a:solidFill>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25125900"/>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Shape 447"/>
        <p:cNvGrpSpPr/>
        <p:nvPr/>
      </p:nvGrpSpPr>
      <p:grpSpPr>
        <a:xfrm>
          <a:off x="0" y="0"/>
          <a:ext cx="0" cy="0"/>
          <a:chOff x="0" y="0"/>
          <a:chExt cx="0" cy="0"/>
        </a:xfrm>
      </p:grpSpPr>
      <p:sp>
        <p:nvSpPr>
          <p:cNvPr id="448" name="Google Shape;448;p19"/>
          <p:cNvSpPr txBox="1"/>
          <p:nvPr/>
        </p:nvSpPr>
        <p:spPr>
          <a:xfrm>
            <a:off x="3405747" y="1224174"/>
            <a:ext cx="11278442" cy="2771217"/>
          </a:xfrm>
          <a:prstGeom prst="rect">
            <a:avLst/>
          </a:prstGeom>
          <a:noFill/>
          <a:ln>
            <a:noFill/>
          </a:ln>
        </p:spPr>
        <p:txBody>
          <a:bodyPr spcFirstLastPara="1" wrap="square" lIns="91412" tIns="45693" rIns="91412" bIns="45693" anchor="t" anchorCtr="0">
            <a:spAutoFit/>
          </a:bodyPr>
          <a:lstStyle/>
          <a:p>
            <a:pPr algn="just" defTabSz="914309" rtl="1">
              <a:lnSpc>
                <a:spcPct val="128333"/>
              </a:lnSpc>
            </a:pPr>
            <a:r>
              <a:rPr lang="ar-JO" sz="4800" b="1" dirty="0">
                <a:solidFill>
                  <a:srgbClr val="33394B"/>
                </a:solidFill>
                <a:ea typeface="Calibri" panose="020F0502020204030204" pitchFamily="34" charset="0"/>
                <a:cs typeface="Calibri" panose="020F0502020204030204" pitchFamily="34" charset="0"/>
                <a:sym typeface="Montserrat"/>
              </a:rPr>
              <a:t>تمرين جماعي (20 دقيقة)</a:t>
            </a:r>
            <a:endParaRPr dirty="0">
              <a:solidFill>
                <a:srgbClr val="000000"/>
              </a:solidFill>
              <a:ea typeface="Calibri" panose="020F0502020204030204" pitchFamily="34" charset="0"/>
              <a:cs typeface="Calibri" panose="020F0502020204030204" pitchFamily="34" charset="0"/>
            </a:endParaRPr>
          </a:p>
          <a:p>
            <a:pPr algn="just" defTabSz="914309" rtl="1">
              <a:lnSpc>
                <a:spcPct val="128333"/>
              </a:lnSpc>
            </a:pPr>
            <a:r>
              <a:rPr lang="ar-JO" sz="4400" b="1" dirty="0">
                <a:solidFill>
                  <a:srgbClr val="F5333F"/>
                </a:solidFill>
                <a:ea typeface="Calibri" panose="020F0502020204030204" pitchFamily="34" charset="0"/>
                <a:cs typeface="Calibri" panose="020F0502020204030204" pitchFamily="34" charset="0"/>
                <a:sym typeface="Montserrat"/>
              </a:rPr>
              <a:t>سيناريو المشاركة المجتمعية والمساءلة في تخطيط الإستجابة</a:t>
            </a:r>
            <a:endParaRPr sz="1200" dirty="0">
              <a:solidFill>
                <a:srgbClr val="000000"/>
              </a:solidFill>
              <a:ea typeface="Calibri" panose="020F0502020204030204" pitchFamily="34" charset="0"/>
              <a:cs typeface="Calibri" panose="020F0502020204030204" pitchFamily="34" charset="0"/>
            </a:endParaRPr>
          </a:p>
        </p:txBody>
      </p:sp>
      <p:grpSp>
        <p:nvGrpSpPr>
          <p:cNvPr id="449" name="Google Shape;449;p19"/>
          <p:cNvGrpSpPr/>
          <p:nvPr/>
        </p:nvGrpSpPr>
        <p:grpSpPr>
          <a:xfrm>
            <a:off x="379082" y="710113"/>
            <a:ext cx="3253488" cy="2932349"/>
            <a:chOff x="9331835" y="263026"/>
            <a:chExt cx="4363366" cy="4363366"/>
          </a:xfrm>
        </p:grpSpPr>
        <p:sp>
          <p:nvSpPr>
            <p:cNvPr id="450" name="Google Shape;450;p19"/>
            <p:cNvSpPr/>
            <p:nvPr/>
          </p:nvSpPr>
          <p:spPr>
            <a:xfrm>
              <a:off x="10012964" y="944155"/>
              <a:ext cx="3001108" cy="3001108"/>
            </a:xfrm>
            <a:prstGeom prst="ellipse">
              <a:avLst/>
            </a:prstGeom>
            <a:solidFill>
              <a:srgbClr val="EBECEC"/>
            </a:solidFill>
            <a:ln>
              <a:noFill/>
            </a:ln>
          </p:spPr>
          <p:txBody>
            <a:bodyPr spcFirstLastPara="1" wrap="square" lIns="91412" tIns="45693" rIns="91412" bIns="45693" anchor="ctr" anchorCtr="0">
              <a:noAutofit/>
            </a:bodyPr>
            <a:lstStyle/>
            <a:p>
              <a:pPr algn="ctr" defTabSz="914309"/>
              <a:endParaRPr>
                <a:solidFill>
                  <a:srgbClr val="3F3F3F"/>
                </a:solidFill>
                <a:latin typeface="Calibri"/>
                <a:ea typeface="Calibri"/>
                <a:cs typeface="Calibri"/>
                <a:sym typeface="Calibri"/>
              </a:endParaRPr>
            </a:p>
          </p:txBody>
        </p:sp>
        <p:pic>
          <p:nvPicPr>
            <p:cNvPr id="451" name="Google Shape;451;p19"/>
            <p:cNvPicPr preferRelativeResize="0"/>
            <p:nvPr/>
          </p:nvPicPr>
          <p:blipFill rotWithShape="1">
            <a:blip r:embed="rId3">
              <a:alphaModFix/>
            </a:blip>
            <a:srcRect/>
            <a:stretch/>
          </p:blipFill>
          <p:spPr>
            <a:xfrm>
              <a:off x="9331835" y="263026"/>
              <a:ext cx="4363366" cy="4363366"/>
            </a:xfrm>
            <a:prstGeom prst="rect">
              <a:avLst/>
            </a:prstGeom>
            <a:noFill/>
            <a:ln>
              <a:noFill/>
            </a:ln>
          </p:spPr>
        </p:pic>
      </p:grpSp>
      <p:sp>
        <p:nvSpPr>
          <p:cNvPr id="452" name="Google Shape;452;p19"/>
          <p:cNvSpPr txBox="1"/>
          <p:nvPr/>
        </p:nvSpPr>
        <p:spPr>
          <a:xfrm>
            <a:off x="3405747" y="4509452"/>
            <a:ext cx="13082135" cy="2899137"/>
          </a:xfrm>
          <a:prstGeom prst="rect">
            <a:avLst/>
          </a:prstGeom>
          <a:noFill/>
          <a:ln>
            <a:noFill/>
          </a:ln>
        </p:spPr>
        <p:txBody>
          <a:bodyPr spcFirstLastPara="1" wrap="square" lIns="91412" tIns="45693" rIns="91412" bIns="45693" anchor="t" anchorCtr="0">
            <a:spAutoFit/>
          </a:bodyPr>
          <a:lstStyle/>
          <a:p>
            <a:pPr marL="514299" indent="-514299" algn="r" defTabSz="914309" rtl="1">
              <a:lnSpc>
                <a:spcPct val="114374"/>
              </a:lnSpc>
              <a:buClr>
                <a:srgbClr val="FF0000"/>
              </a:buClr>
              <a:buSzPts val="3200"/>
              <a:buFont typeface="Calibri"/>
              <a:buAutoNum type="arabicPeriod"/>
            </a:pPr>
            <a:r>
              <a:rPr lang="ar-JO" sz="3200" b="1" dirty="0">
                <a:solidFill>
                  <a:srgbClr val="3F3F3F"/>
                </a:solidFill>
                <a:ea typeface="Calibri" panose="020F0502020204030204" pitchFamily="34" charset="0"/>
                <a:cs typeface="Calibri" panose="020F0502020204030204" pitchFamily="34" charset="0"/>
                <a:sym typeface="Open Sans"/>
              </a:rPr>
              <a:t>يحتاج الصليب الأحمر في أليكسا إلى تخطيط الإستجابة، كيف يمكنه فعل بذلك مع الحرص على إشراك المجتمع؟</a:t>
            </a:r>
            <a:endParaRPr lang="en-GB" sz="3200" b="1" dirty="0">
              <a:solidFill>
                <a:srgbClr val="3F3F3F"/>
              </a:solidFill>
              <a:ea typeface="Calibri" panose="020F0502020204030204" pitchFamily="34" charset="0"/>
              <a:cs typeface="Calibri" panose="020F0502020204030204" pitchFamily="34" charset="0"/>
              <a:sym typeface="Open Sans"/>
            </a:endParaRPr>
          </a:p>
          <a:p>
            <a:pPr marL="514299" indent="-514299" algn="r" defTabSz="914309" rtl="1">
              <a:lnSpc>
                <a:spcPct val="114374"/>
              </a:lnSpc>
              <a:buClr>
                <a:srgbClr val="FF0000"/>
              </a:buClr>
              <a:buSzPts val="3200"/>
              <a:buFont typeface="Calibri"/>
              <a:buAutoNum type="arabicPeriod"/>
            </a:pPr>
            <a:endParaRPr lang="en-GB" sz="3200" b="1" dirty="0">
              <a:solidFill>
                <a:srgbClr val="3F3F3F"/>
              </a:solidFill>
              <a:ea typeface="Calibri" panose="020F0502020204030204" pitchFamily="34" charset="0"/>
              <a:cs typeface="Calibri" panose="020F0502020204030204" pitchFamily="34" charset="0"/>
              <a:sym typeface="Open Sans"/>
            </a:endParaRPr>
          </a:p>
          <a:p>
            <a:pPr marL="514299" indent="-514299" algn="r" defTabSz="914309" rtl="1">
              <a:lnSpc>
                <a:spcPct val="114374"/>
              </a:lnSpc>
              <a:buClr>
                <a:srgbClr val="FF0000"/>
              </a:buClr>
              <a:buSzPts val="3200"/>
              <a:buFont typeface="Calibri"/>
              <a:buAutoNum type="arabicPeriod"/>
            </a:pPr>
            <a:r>
              <a:rPr lang="ar-JO" sz="3200" b="1" dirty="0">
                <a:solidFill>
                  <a:srgbClr val="3F3F3F"/>
                </a:solidFill>
                <a:ea typeface="Calibri" panose="020F0502020204030204" pitchFamily="34" charset="0"/>
                <a:cs typeface="Calibri" panose="020F0502020204030204" pitchFamily="34" charset="0"/>
                <a:sym typeface="Open Sans"/>
              </a:rPr>
              <a:t>لديك 20 دقيقة لقراءة السيناريو وإعداد الإجابات الخاصة بالمهمة رقم 2 بالتعاوون مع مجموعتك</a:t>
            </a:r>
            <a:endParaRPr dirty="0">
              <a:solidFill>
                <a:srgbClr val="000000"/>
              </a:solidFill>
              <a:ea typeface="Calibri" panose="020F0502020204030204" pitchFamily="34" charset="0"/>
              <a:cs typeface="Calibri" panose="020F0502020204030204" pitchFamily="34" charset="0"/>
            </a:endParaRPr>
          </a:p>
        </p:txBody>
      </p:sp>
      <p:sp>
        <p:nvSpPr>
          <p:cNvPr id="2" name="TextBox 1">
            <a:extLst>
              <a:ext uri="{FF2B5EF4-FFF2-40B4-BE49-F238E27FC236}">
                <a16:creationId xmlns:a16="http://schemas.microsoft.com/office/drawing/2014/main" id="{EC261B52-BF3E-041F-2F79-BD6416F87782}"/>
              </a:ext>
            </a:extLst>
          </p:cNvPr>
          <p:cNvSpPr txBox="1"/>
          <p:nvPr/>
        </p:nvSpPr>
        <p:spPr>
          <a:xfrm>
            <a:off x="0" y="9925284"/>
            <a:ext cx="461803" cy="369332"/>
          </a:xfrm>
          <a:prstGeom prst="rect">
            <a:avLst/>
          </a:prstGeom>
          <a:solidFill>
            <a:schemeClr val="bg2"/>
          </a:solidFill>
        </p:spPr>
        <p:txBody>
          <a:bodyPr wrap="square" rtlCol="0">
            <a:spAutoFit/>
          </a:bodyPr>
          <a:lstStyle/>
          <a:p>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63769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AE7418E3-48DB-6B4F-B9C0-6595B5C59320}"/>
              </a:ext>
            </a:extLst>
          </p:cNvPr>
          <p:cNvSpPr>
            <a:spLocks noGrp="1"/>
          </p:cNvSpPr>
          <p:nvPr>
            <p:ph type="pic" sz="quarter" idx="10"/>
          </p:nvPr>
        </p:nvSpPr>
        <p:spPr/>
        <p:txBody>
          <a:bodyPr/>
          <a:lstStyle/>
          <a:p>
            <a:endParaRPr lang="en-US"/>
          </a:p>
        </p:txBody>
      </p:sp>
      <p:sp>
        <p:nvSpPr>
          <p:cNvPr id="4" name="Title 3">
            <a:extLst>
              <a:ext uri="{FF2B5EF4-FFF2-40B4-BE49-F238E27FC236}">
                <a16:creationId xmlns:a16="http://schemas.microsoft.com/office/drawing/2014/main" id="{2DC7AA3B-5DDC-7E4E-B8B8-CA2270DB619B}"/>
              </a:ext>
            </a:extLst>
          </p:cNvPr>
          <p:cNvSpPr>
            <a:spLocks noGrp="1"/>
          </p:cNvSpPr>
          <p:nvPr>
            <p:ph type="title"/>
          </p:nvPr>
        </p:nvSpPr>
        <p:spPr>
          <a:xfrm>
            <a:off x="8465574" y="7146730"/>
            <a:ext cx="9822426" cy="3141858"/>
          </a:xfrm>
        </p:spPr>
        <p:txBody>
          <a:bodyPr/>
          <a:lstStyle/>
          <a:p>
            <a:pPr algn="just" rtl="1"/>
            <a:r>
              <a:rPr lang="ar-JO" dirty="0">
                <a:latin typeface="Calibri" panose="020F0502020204030204" pitchFamily="34" charset="0"/>
                <a:ea typeface="Calibri" panose="020F0502020204030204" pitchFamily="34" charset="0"/>
                <a:cs typeface="Calibri" panose="020F0502020204030204" pitchFamily="34" charset="0"/>
              </a:rPr>
              <a:t>المشاركة المجتمعية والمساءلة خلال تنفيذ الإستجابة</a:t>
            </a:r>
            <a:br>
              <a:rPr lang="ar-JO" dirty="0">
                <a:latin typeface="Calibri" panose="020F0502020204030204" pitchFamily="34" charset="0"/>
                <a:ea typeface="Calibri" panose="020F0502020204030204" pitchFamily="34" charset="0"/>
                <a:cs typeface="Calibri" panose="020F0502020204030204" pitchFamily="34" charset="0"/>
              </a:rPr>
            </a:br>
            <a:r>
              <a:rPr lang="ar-JO" dirty="0">
                <a:solidFill>
                  <a:schemeClr val="tx1"/>
                </a:solidFill>
                <a:latin typeface="Calibri" panose="020F0502020204030204" pitchFamily="34" charset="0"/>
                <a:ea typeface="Calibri" panose="020F0502020204030204" pitchFamily="34" charset="0"/>
                <a:cs typeface="Calibri" panose="020F0502020204030204" pitchFamily="34" charset="0"/>
              </a:rPr>
              <a:t>الجلسة الخامسة</a:t>
            </a:r>
            <a:endParaRPr lang="en-GB" sz="4400"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121110975"/>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24FAA49-63C8-B245-A8A6-06F839A4B1B5}"/>
              </a:ext>
            </a:extLst>
          </p:cNvPr>
          <p:cNvSpPr txBox="1"/>
          <p:nvPr/>
        </p:nvSpPr>
        <p:spPr>
          <a:xfrm>
            <a:off x="1021161" y="2509941"/>
            <a:ext cx="16245678" cy="4398576"/>
          </a:xfrm>
          <a:prstGeom prst="rect">
            <a:avLst/>
          </a:prstGeom>
          <a:noFill/>
        </p:spPr>
        <p:txBody>
          <a:bodyPr wrap="square" rtlCol="0">
            <a:spAutoFit/>
          </a:bodyPr>
          <a:lstStyle/>
          <a:p>
            <a:pPr algn="ctr" defTabSz="914309">
              <a:lnSpc>
                <a:spcPct val="80000"/>
              </a:lnSpc>
            </a:pPr>
            <a:r>
              <a:rPr lang="ar-JO" sz="8799" b="1" dirty="0">
                <a:solidFill>
                  <a:srgbClr val="F5333F"/>
                </a:solidFill>
                <a:ea typeface="Calibri" panose="020F0502020204030204" pitchFamily="34" charset="0"/>
                <a:cs typeface="Calibri" panose="020F0502020204030204" pitchFamily="34" charset="0"/>
              </a:rPr>
              <a:t>الإجراء الاساسي رقم 7</a:t>
            </a:r>
            <a:endParaRPr lang="en-US" sz="8799" b="1" dirty="0">
              <a:solidFill>
                <a:srgbClr val="F5333F"/>
              </a:solidFill>
              <a:ea typeface="Calibri" panose="020F0502020204030204" pitchFamily="34" charset="0"/>
              <a:cs typeface="Calibri" panose="020F0502020204030204" pitchFamily="34" charset="0"/>
            </a:endParaRPr>
          </a:p>
          <a:p>
            <a:pPr algn="ctr" defTabSz="914309">
              <a:lnSpc>
                <a:spcPct val="80000"/>
              </a:lnSpc>
            </a:pPr>
            <a:endParaRPr lang="ru-RU" sz="4400" dirty="0">
              <a:solidFill>
                <a:srgbClr val="F5333F"/>
              </a:solidFill>
              <a:ea typeface="Calibri" panose="020F0502020204030204" pitchFamily="34" charset="0"/>
              <a:cs typeface="Calibri" panose="020F0502020204030204" pitchFamily="34" charset="0"/>
            </a:endParaRPr>
          </a:p>
          <a:p>
            <a:pPr algn="ctr" defTabSz="914309">
              <a:lnSpc>
                <a:spcPct val="80000"/>
              </a:lnSpc>
            </a:pPr>
            <a:r>
              <a:rPr lang="ar-JO" sz="7200" dirty="0">
                <a:solidFill>
                  <a:srgbClr val="FFFFFF"/>
                </a:solidFill>
                <a:ea typeface="Calibri" panose="020F0502020204030204" pitchFamily="34" charset="0"/>
                <a:cs typeface="Calibri" panose="020F0502020204030204" pitchFamily="34" charset="0"/>
              </a:rPr>
              <a:t>مشاركة المعلومات المتعلقة بالإستجابة بانتظام مع المجتمع، بإستخدام أفضل النهج لمختلف المجموعات.</a:t>
            </a:r>
            <a:endParaRPr lang="en-US" sz="7200" dirty="0">
              <a:solidFill>
                <a:srgbClr val="FFFFFF"/>
              </a:solidFill>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124554266"/>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B6CEBD8-5847-814A-A033-C231A21270AC}"/>
              </a:ext>
            </a:extLst>
          </p:cNvPr>
          <p:cNvSpPr txBox="1"/>
          <p:nvPr/>
        </p:nvSpPr>
        <p:spPr>
          <a:xfrm>
            <a:off x="621979" y="545626"/>
            <a:ext cx="9453212" cy="2237920"/>
          </a:xfrm>
          <a:prstGeom prst="rect">
            <a:avLst/>
          </a:prstGeom>
          <a:noFill/>
        </p:spPr>
        <p:txBody>
          <a:bodyPr wrap="square" rtlCol="0">
            <a:spAutoFit/>
          </a:bodyPr>
          <a:lstStyle/>
          <a:p>
            <a:pPr algn="just" defTabSz="914309" rtl="1">
              <a:lnSpc>
                <a:spcPts val="4099"/>
              </a:lnSpc>
              <a:spcAft>
                <a:spcPts val="300"/>
              </a:spcAft>
            </a:pPr>
            <a:r>
              <a:rPr lang="ar-JO" sz="3999" b="1" dirty="0">
                <a:solidFill>
                  <a:srgbClr val="33394B"/>
                </a:solidFill>
                <a:ea typeface="Calibri" panose="020F0502020204030204" pitchFamily="34" charset="0"/>
                <a:cs typeface="Calibri" panose="020F0502020204030204" pitchFamily="34" charset="0"/>
              </a:rPr>
              <a:t>الإجراء رقم 7:</a:t>
            </a:r>
          </a:p>
          <a:p>
            <a:pPr algn="just" defTabSz="914309" rtl="1">
              <a:lnSpc>
                <a:spcPts val="4099"/>
              </a:lnSpc>
              <a:spcAft>
                <a:spcPts val="300"/>
              </a:spcAft>
            </a:pPr>
            <a:r>
              <a:rPr lang="ar-JO" sz="3999" b="1" dirty="0">
                <a:solidFill>
                  <a:srgbClr val="C00000"/>
                </a:solidFill>
                <a:ea typeface="Calibri" panose="020F0502020204030204" pitchFamily="34" charset="0"/>
                <a:cs typeface="Calibri" panose="020F0502020204030204" pitchFamily="34" charset="0"/>
              </a:rPr>
              <a:t>مشاركة المعلومات المتعلقة بالإستجابة بانتظام مع المجتمع، بإستخدام أفضل النهج لمختلف المجموعات.</a:t>
            </a:r>
          </a:p>
        </p:txBody>
      </p:sp>
      <p:pic>
        <p:nvPicPr>
          <p:cNvPr id="4" name="Picture Placeholder 3">
            <a:extLst>
              <a:ext uri="{FF2B5EF4-FFF2-40B4-BE49-F238E27FC236}">
                <a16:creationId xmlns:a16="http://schemas.microsoft.com/office/drawing/2014/main" id="{A59711EE-7BBB-F249-94CE-72C3137DEFF3}"/>
              </a:ext>
            </a:extLst>
          </p:cNvPr>
          <p:cNvPicPr>
            <a:picLocks noGrp="1" noChangeAspect="1"/>
          </p:cNvPicPr>
          <p:nvPr>
            <p:ph type="pic" idx="2"/>
          </p:nvPr>
        </p:nvPicPr>
        <p:blipFill rotWithShape="1">
          <a:blip r:embed="rId3" cstate="screen">
            <a:extLst>
              <a:ext uri="{28A0092B-C50C-407E-A947-70E740481C1C}">
                <a14:useLocalDpi xmlns:a14="http://schemas.microsoft.com/office/drawing/2010/main"/>
              </a:ext>
            </a:extLst>
          </a:blip>
          <a:srcRect/>
          <a:stretch/>
        </p:blipFill>
        <p:spPr>
          <a:xfrm>
            <a:off x="10344993" y="794"/>
            <a:ext cx="7941597" cy="10287000"/>
          </a:xfrm>
        </p:spPr>
      </p:pic>
      <p:sp>
        <p:nvSpPr>
          <p:cNvPr id="6" name="TextBox 5">
            <a:extLst>
              <a:ext uri="{FF2B5EF4-FFF2-40B4-BE49-F238E27FC236}">
                <a16:creationId xmlns:a16="http://schemas.microsoft.com/office/drawing/2014/main" id="{C6D54F3C-4EE1-5B44-83C9-3C6582B5DF88}"/>
              </a:ext>
            </a:extLst>
          </p:cNvPr>
          <p:cNvSpPr txBox="1"/>
          <p:nvPr/>
        </p:nvSpPr>
        <p:spPr>
          <a:xfrm>
            <a:off x="621979" y="3747128"/>
            <a:ext cx="8175248" cy="4924169"/>
          </a:xfrm>
          <a:prstGeom prst="rect">
            <a:avLst/>
          </a:prstGeom>
          <a:noFill/>
        </p:spPr>
        <p:txBody>
          <a:bodyPr wrap="square" rtlCol="0">
            <a:spAutoFit/>
          </a:bodyPr>
          <a:lstStyle>
            <a:defPPr>
              <a:defRPr lang="en-US"/>
            </a:defPPr>
            <a:lvl1pPr marL="342900" indent="-342900">
              <a:spcAft>
                <a:spcPts val="2400"/>
              </a:spcAft>
              <a:buClr>
                <a:srgbClr val="FF0000"/>
              </a:buClr>
              <a:buFont typeface="Arial" panose="020B0604020202020204" pitchFamily="34" charset="0"/>
              <a:buChar char="•"/>
              <a:defRPr sz="24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marL="0" indent="0" algn="just" defTabSz="914309" rtl="1">
              <a:spcAft>
                <a:spcPts val="1800"/>
              </a:spcAft>
              <a:buNone/>
            </a:pPr>
            <a:r>
              <a:rPr lang="ar-JO" sz="2799" b="1" dirty="0">
                <a:solidFill>
                  <a:srgbClr val="F5333F"/>
                </a:solidFill>
                <a:latin typeface="Calibri" panose="020F0502020204030204" pitchFamily="34" charset="0"/>
                <a:ea typeface="Calibri" panose="020F0502020204030204" pitchFamily="34" charset="0"/>
                <a:cs typeface="Calibri" panose="020F0502020204030204" pitchFamily="34" charset="0"/>
              </a:rPr>
              <a:t>الأساس:</a:t>
            </a:r>
            <a:endParaRPr lang="en-GB" sz="2799" b="1" dirty="0">
              <a:solidFill>
                <a:srgbClr val="F5333F"/>
              </a:solidFill>
              <a:latin typeface="Calibri" panose="020F0502020204030204" pitchFamily="34" charset="0"/>
              <a:ea typeface="Calibri" panose="020F0502020204030204" pitchFamily="34" charset="0"/>
              <a:cs typeface="Calibri" panose="020F0502020204030204" pitchFamily="34" charset="0"/>
            </a:endParaRPr>
          </a:p>
          <a:p>
            <a:pPr marL="342866" indent="-342866" algn="just" defTabSz="914309" rtl="1">
              <a:spcAft>
                <a:spcPts val="1800"/>
              </a:spcAft>
            </a:pPr>
            <a:r>
              <a:rPr lang="ar-JO" b="1" dirty="0">
                <a:solidFill>
                  <a:srgbClr val="3F3F3F"/>
                </a:solidFill>
                <a:latin typeface="Calibri" panose="020F0502020204030204" pitchFamily="34" charset="0"/>
                <a:ea typeface="Calibri" panose="020F0502020204030204" pitchFamily="34" charset="0"/>
                <a:cs typeface="Calibri" panose="020F0502020204030204" pitchFamily="34" charset="0"/>
              </a:rPr>
              <a:t>استمر في مشاركة المعلومات حول الإستجابة </a:t>
            </a: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من خلال قنوات متعددة وباللغات المحلية.</a:t>
            </a:r>
            <a:endParaRPr lang="en-GB"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342866" indent="-342866" algn="just" defTabSz="914309" rtl="1">
              <a:spcAft>
                <a:spcPts val="1800"/>
              </a:spcAft>
            </a:pPr>
            <a:r>
              <a:rPr lang="ar-JO" b="1" dirty="0">
                <a:solidFill>
                  <a:srgbClr val="3F3F3F"/>
                </a:solidFill>
                <a:latin typeface="Calibri" panose="020F0502020204030204" pitchFamily="34" charset="0"/>
                <a:ea typeface="Calibri" panose="020F0502020204030204" pitchFamily="34" charset="0"/>
                <a:cs typeface="Calibri" panose="020F0502020204030204" pitchFamily="34" charset="0"/>
              </a:rPr>
              <a:t>إبقٍ المتطوعين على إطلاع أيضًا </a:t>
            </a: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حتى يتسنى لهم مشاركة المعلومات الدقيقة مع المجتمعات.</a:t>
            </a:r>
            <a:endParaRPr lang="en-GB"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342866" indent="-342866" algn="just" defTabSz="914309" rtl="1">
              <a:spcAft>
                <a:spcPts val="1800"/>
              </a:spcAft>
            </a:pPr>
            <a:r>
              <a:rPr lang="ar-JO" b="1" dirty="0">
                <a:solidFill>
                  <a:srgbClr val="3F3F3F"/>
                </a:solidFill>
                <a:latin typeface="Calibri" panose="020F0502020204030204" pitchFamily="34" charset="0"/>
                <a:ea typeface="Calibri" panose="020F0502020204030204" pitchFamily="34" charset="0"/>
                <a:cs typeface="Calibri" panose="020F0502020204030204" pitchFamily="34" charset="0"/>
              </a:rPr>
              <a:t>تبليغ موعد انتهاء الإستجابة وما الذي سيتم تسليمه ومصادر الدعم الأخرى.</a:t>
            </a:r>
            <a:endParaRPr lang="en-GB"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0" indent="0" algn="just" defTabSz="914309" rtl="1">
              <a:spcAft>
                <a:spcPts val="1800"/>
              </a:spcAft>
              <a:buNone/>
            </a:pPr>
            <a:endParaRPr lang="en-GB"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0" indent="0" algn="just" defTabSz="914309" rtl="1">
              <a:spcAft>
                <a:spcPts val="1800"/>
              </a:spcAft>
              <a:buNone/>
            </a:pPr>
            <a:r>
              <a:rPr lang="ar-JO" sz="2799" b="1" dirty="0">
                <a:solidFill>
                  <a:srgbClr val="F5333F"/>
                </a:solidFill>
                <a:latin typeface="Calibri" panose="020F0502020204030204" pitchFamily="34" charset="0"/>
                <a:ea typeface="Calibri" panose="020F0502020204030204" pitchFamily="34" charset="0"/>
                <a:cs typeface="Calibri" panose="020F0502020204030204" pitchFamily="34" charset="0"/>
              </a:rPr>
              <a:t>المتقدم:</a:t>
            </a:r>
            <a:endParaRPr lang="en-GB" sz="2799" b="1" dirty="0">
              <a:solidFill>
                <a:srgbClr val="F5333F"/>
              </a:solidFill>
              <a:latin typeface="Calibri" panose="020F0502020204030204" pitchFamily="34" charset="0"/>
              <a:ea typeface="Calibri" panose="020F0502020204030204" pitchFamily="34" charset="0"/>
              <a:cs typeface="Calibri" panose="020F0502020204030204" pitchFamily="34" charset="0"/>
            </a:endParaRPr>
          </a:p>
          <a:p>
            <a:pPr marL="342866" indent="-342866" algn="just" defTabSz="914309" rtl="1">
              <a:spcAft>
                <a:spcPts val="1800"/>
              </a:spcAft>
            </a:pP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اختبار ومراجعة نهج الاتصال للتأكد من تلقي المعلومات وفهمها وفائدتها.</a:t>
            </a:r>
            <a:endParaRPr lang="en-GB" dirty="0">
              <a:solidFill>
                <a:srgbClr val="3F3F3F"/>
              </a:solidFill>
              <a:latin typeface="Calibri" panose="020F0502020204030204" pitchFamily="34" charset="0"/>
              <a:ea typeface="Calibri" panose="020F0502020204030204" pitchFamily="34" charset="0"/>
              <a:cs typeface="Calibri" panose="020F0502020204030204" pitchFamily="34" charset="0"/>
            </a:endParaRPr>
          </a:p>
        </p:txBody>
      </p:sp>
      <p:pic>
        <p:nvPicPr>
          <p:cNvPr id="8" name="Picture 7" descr="Logo&#10;&#10;Description automatically generated">
            <a:extLst>
              <a:ext uri="{FF2B5EF4-FFF2-40B4-BE49-F238E27FC236}">
                <a16:creationId xmlns:a16="http://schemas.microsoft.com/office/drawing/2014/main" id="{EB45AB0D-B0E6-E54C-9750-60FA21B86AFA}"/>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757116" y="9693942"/>
            <a:ext cx="3737775" cy="594646"/>
          </a:xfrm>
          <a:prstGeom prst="rect">
            <a:avLst/>
          </a:prstGeom>
        </p:spPr>
      </p:pic>
      <p:pic>
        <p:nvPicPr>
          <p:cNvPr id="9" name="Picture 8" descr="Logo&#10;&#10;Description automatically generated with medium confidence">
            <a:extLst>
              <a:ext uri="{FF2B5EF4-FFF2-40B4-BE49-F238E27FC236}">
                <a16:creationId xmlns:a16="http://schemas.microsoft.com/office/drawing/2014/main" id="{37056D6B-BF8B-CD4E-910A-732043D20161}"/>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621979" y="9631330"/>
            <a:ext cx="4087011" cy="632401"/>
          </a:xfrm>
          <a:prstGeom prst="rect">
            <a:avLst/>
          </a:prstGeom>
        </p:spPr>
      </p:pic>
      <p:sp>
        <p:nvSpPr>
          <p:cNvPr id="2" name="TextBox 1">
            <a:extLst>
              <a:ext uri="{FF2B5EF4-FFF2-40B4-BE49-F238E27FC236}">
                <a16:creationId xmlns:a16="http://schemas.microsoft.com/office/drawing/2014/main" id="{6BED7AB9-9094-B357-47B6-F579626E4307}"/>
              </a:ext>
            </a:extLst>
          </p:cNvPr>
          <p:cNvSpPr txBox="1"/>
          <p:nvPr/>
        </p:nvSpPr>
        <p:spPr>
          <a:xfrm>
            <a:off x="0" y="9925284"/>
            <a:ext cx="461803" cy="369332"/>
          </a:xfrm>
          <a:prstGeom prst="rect">
            <a:avLst/>
          </a:prstGeom>
          <a:solidFill>
            <a:schemeClr val="bg2"/>
          </a:solidFill>
        </p:spPr>
        <p:txBody>
          <a:bodyPr wrap="square" rtlCol="0">
            <a:spAutoFit/>
          </a:bodyPr>
          <a:lstStyle/>
          <a:p>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76C8C532-8F83-BB5A-7D63-5D5BA57E976C}"/>
              </a:ext>
            </a:extLst>
          </p:cNvPr>
          <p:cNvSpPr txBox="1"/>
          <p:nvPr/>
        </p:nvSpPr>
        <p:spPr>
          <a:xfrm>
            <a:off x="1116135" y="9766431"/>
            <a:ext cx="3581758" cy="400110"/>
          </a:xfrm>
          <a:prstGeom prst="rect">
            <a:avLst/>
          </a:prstGeom>
          <a:solidFill>
            <a:schemeClr val="bg2"/>
          </a:solidFill>
        </p:spPr>
        <p:txBody>
          <a:bodyPr wrap="square" rtlCol="0">
            <a:spAutoFit/>
          </a:bodyPr>
          <a:lstStyle/>
          <a:p>
            <a:r>
              <a:rPr lang="ar-JO" sz="2000" dirty="0">
                <a:solidFill>
                  <a:schemeClr val="accent1">
                    <a:lumMod val="90000"/>
                    <a:lumOff val="10000"/>
                  </a:schemeClr>
                </a:solidFill>
                <a:effectLst/>
                <a:ea typeface="Calibri" panose="020F0502020204030204" pitchFamily="34" charset="0"/>
                <a:cs typeface="Calibri" panose="020F0502020204030204" pitchFamily="34" charset="0"/>
              </a:rPr>
              <a:t>ورقة أسئلة وأجوبة للمتطوعين </a:t>
            </a:r>
            <a:endParaRPr lang="en-US" sz="2000" dirty="0">
              <a:solidFill>
                <a:schemeClr val="accent1">
                  <a:lumMod val="90000"/>
                  <a:lumOff val="10000"/>
                </a:schemeClr>
              </a:solidFill>
              <a:ea typeface="Calibri" panose="020F0502020204030204" pitchFamily="34" charset="0"/>
              <a:cs typeface="Calibri" panose="020F0502020204030204" pitchFamily="34" charset="0"/>
            </a:endParaRPr>
          </a:p>
        </p:txBody>
      </p:sp>
      <p:sp>
        <p:nvSpPr>
          <p:cNvPr id="7" name="TextBox 6">
            <a:extLst>
              <a:ext uri="{FF2B5EF4-FFF2-40B4-BE49-F238E27FC236}">
                <a16:creationId xmlns:a16="http://schemas.microsoft.com/office/drawing/2014/main" id="{9950804C-925C-91C2-284B-3485A42DC242}"/>
              </a:ext>
            </a:extLst>
          </p:cNvPr>
          <p:cNvSpPr txBox="1"/>
          <p:nvPr/>
        </p:nvSpPr>
        <p:spPr>
          <a:xfrm>
            <a:off x="5281650" y="9804155"/>
            <a:ext cx="3644621" cy="400110"/>
          </a:xfrm>
          <a:prstGeom prst="rect">
            <a:avLst/>
          </a:prstGeom>
          <a:solidFill>
            <a:schemeClr val="bg2"/>
          </a:solidFill>
        </p:spPr>
        <p:txBody>
          <a:bodyPr wrap="square" rtlCol="0">
            <a:spAutoFit/>
          </a:bodyPr>
          <a:lstStyle/>
          <a:p>
            <a:r>
              <a:rPr lang="ar-JO" sz="2000" dirty="0">
                <a:solidFill>
                  <a:schemeClr val="accent1">
                    <a:lumMod val="90000"/>
                    <a:lumOff val="10000"/>
                  </a:schemeClr>
                </a:solidFill>
                <a:effectLst/>
                <a:ea typeface="Calibri" panose="020F0502020204030204" pitchFamily="34" charset="0"/>
                <a:cs typeface="Calibri" panose="020F0502020204030204" pitchFamily="34" charset="0"/>
              </a:rPr>
              <a:t>إرشادات استراتيجية الخروج </a:t>
            </a:r>
            <a:endParaRPr lang="en-US" sz="2000" dirty="0">
              <a:solidFill>
                <a:schemeClr val="accent1">
                  <a:lumMod val="90000"/>
                  <a:lumOff val="10000"/>
                </a:schemeClr>
              </a:solidFill>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1104168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a:extLst>
              <a:ext uri="{FF2B5EF4-FFF2-40B4-BE49-F238E27FC236}">
                <a16:creationId xmlns:a16="http://schemas.microsoft.com/office/drawing/2014/main" id="{A299C22A-9136-FC4E-B948-528273366C17}"/>
              </a:ext>
            </a:extLst>
          </p:cNvPr>
          <p:cNvGraphicFramePr/>
          <p:nvPr>
            <p:extLst>
              <p:ext uri="{D42A27DB-BD31-4B8C-83A1-F6EECF244321}">
                <p14:modId xmlns:p14="http://schemas.microsoft.com/office/powerpoint/2010/main" val="823796976"/>
              </p:ext>
            </p:extLst>
          </p:nvPr>
        </p:nvGraphicFramePr>
        <p:xfrm>
          <a:off x="619080" y="1916549"/>
          <a:ext cx="17049840" cy="812674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TextBox 7">
            <a:extLst>
              <a:ext uri="{FF2B5EF4-FFF2-40B4-BE49-F238E27FC236}">
                <a16:creationId xmlns:a16="http://schemas.microsoft.com/office/drawing/2014/main" id="{B8CB9C6E-4F87-9249-A4BB-C3439690520B}"/>
              </a:ext>
            </a:extLst>
          </p:cNvPr>
          <p:cNvSpPr txBox="1"/>
          <p:nvPr/>
        </p:nvSpPr>
        <p:spPr>
          <a:xfrm>
            <a:off x="619080" y="341544"/>
            <a:ext cx="13457271" cy="1485022"/>
          </a:xfrm>
          <a:prstGeom prst="rect">
            <a:avLst/>
          </a:prstGeom>
          <a:noFill/>
        </p:spPr>
        <p:txBody>
          <a:bodyPr wrap="square" rtlCol="0">
            <a:spAutoFit/>
          </a:bodyPr>
          <a:lstStyle/>
          <a:p>
            <a:pPr marL="0" marR="0" lvl="0" indent="0" algn="r" defTabSz="914309" rtl="1" eaLnBrk="0" fontAlgn="base" latinLnBrk="0" hangingPunct="0">
              <a:lnSpc>
                <a:spcPct val="100000"/>
              </a:lnSpc>
              <a:spcBef>
                <a:spcPct val="0"/>
              </a:spcBef>
              <a:spcAft>
                <a:spcPts val="300"/>
              </a:spcAft>
              <a:buClrTx/>
              <a:buSzTx/>
              <a:buFontTx/>
              <a:buNone/>
              <a:tabLst/>
              <a:defRPr/>
            </a:pPr>
            <a:r>
              <a:rPr lang="ar-JO" sz="4400" b="1" dirty="0">
                <a:solidFill>
                  <a:srgbClr val="33394B"/>
                </a:solidFill>
                <a:ea typeface="Calibri" panose="020F0502020204030204" pitchFamily="34" charset="0"/>
                <a:cs typeface="Calibri" panose="020F0502020204030204" pitchFamily="34" charset="0"/>
              </a:rPr>
              <a:t>ما هي المعلومات الخاصة بالعملية التي يجب أن تشاركها ومتى وكيف؟</a:t>
            </a:r>
            <a:endParaRPr kumimoji="0" lang="en-US" sz="4400" b="1" i="0" u="none" strike="noStrike" kern="1200" cap="none" spc="0" normalizeH="0" baseline="0" noProof="0" dirty="0">
              <a:ln>
                <a:noFill/>
              </a:ln>
              <a:solidFill>
                <a:srgbClr val="33394B"/>
              </a:solidFill>
              <a:effectLst/>
              <a:uLnTx/>
              <a:uFillTx/>
              <a:ea typeface="Calibri" panose="020F0502020204030204" pitchFamily="34" charset="0"/>
              <a:cs typeface="Calibri" panose="020F0502020204030204" pitchFamily="34" charset="0"/>
            </a:endParaRPr>
          </a:p>
          <a:p>
            <a:pPr lvl="0" algn="r" defTabSz="914309" rtl="1">
              <a:spcAft>
                <a:spcPts val="300"/>
              </a:spcAft>
              <a:defRPr/>
            </a:pPr>
            <a:r>
              <a:rPr lang="ar-JO" sz="4400" dirty="0">
                <a:solidFill>
                  <a:srgbClr val="F5333F"/>
                </a:solidFill>
                <a:ea typeface="Calibri" panose="020F0502020204030204" pitchFamily="34" charset="0"/>
                <a:cs typeface="Calibri" panose="020F0502020204030204" pitchFamily="34" charset="0"/>
              </a:rPr>
              <a:t>ناقش...</a:t>
            </a:r>
            <a:endParaRPr kumimoji="0" lang="ru-RU" sz="4400" b="0" i="0" u="none" strike="noStrike" kern="1200" cap="none" spc="0" normalizeH="0" baseline="0" noProof="0" dirty="0">
              <a:ln>
                <a:noFill/>
              </a:ln>
              <a:solidFill>
                <a:srgbClr val="F5333F"/>
              </a:solidFill>
              <a:effectLst/>
              <a:uLnTx/>
              <a:uFillTx/>
              <a:ea typeface="Calibri" panose="020F0502020204030204" pitchFamily="34" charset="0"/>
              <a:cs typeface="Calibri" panose="020F0502020204030204" pitchFamily="34" charset="0"/>
            </a:endParaRPr>
          </a:p>
        </p:txBody>
      </p:sp>
      <p:sp>
        <p:nvSpPr>
          <p:cNvPr id="2" name="TextBox 1">
            <a:extLst>
              <a:ext uri="{FF2B5EF4-FFF2-40B4-BE49-F238E27FC236}">
                <a16:creationId xmlns:a16="http://schemas.microsoft.com/office/drawing/2014/main" id="{297D4975-76BE-F9E1-F506-66A03AB649CF}"/>
              </a:ext>
            </a:extLst>
          </p:cNvPr>
          <p:cNvSpPr txBox="1"/>
          <p:nvPr/>
        </p:nvSpPr>
        <p:spPr>
          <a:xfrm>
            <a:off x="0" y="9925284"/>
            <a:ext cx="461803" cy="369332"/>
          </a:xfrm>
          <a:prstGeom prst="rect">
            <a:avLst/>
          </a:prstGeom>
          <a:solidFill>
            <a:schemeClr val="bg2"/>
          </a:solidFill>
        </p:spPr>
        <p:txBody>
          <a:bodyPr wrap="square" rtlCol="0">
            <a:spAutoFit/>
          </a:bodyPr>
          <a:lstStyle/>
          <a:p>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1728975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graphicEl>
                                              <a:dgm id="{E150BD70-0F6B-AF47-83D0-C84BB3D6FD66}"/>
                                            </p:graphic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graphicEl>
                                              <a:dgm id="{6B6A8A4D-E283-6E43-B7CB-C69B221ADF5B}"/>
                                            </p:graphic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graphicEl>
                                              <a:dgm id="{2439F31B-202A-274B-BCC6-6F4E75448FF5}"/>
                                            </p:graphic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graphicEl>
                                              <a:dgm id="{212A2FE2-6697-9545-8941-2E870974F810}"/>
                                            </p:graphic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graphicEl>
                                              <a:dgm id="{58B71623-B41D-C945-B4AC-89FF0DB14C9F}"/>
                                            </p:graphic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
                                            <p:graphicEl>
                                              <a:dgm id="{40F3986C-9455-9C47-9DDC-6043F51D8D5E}"/>
                                            </p:graphic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
                                            <p:graphicEl>
                                              <a:dgm id="{6680214F-33C8-3745-8EA4-661753954839}"/>
                                            </p:graphic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graphicEl>
                                              <a:dgm id="{23349F53-1B55-BF44-872E-07BAE0E6C698}"/>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Sub>
          <a:bldDgm bld="one"/>
        </p:bldSub>
      </p:bldGraphic>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6082956-FBC3-7F4D-BC16-095BBEE1F631}"/>
              </a:ext>
            </a:extLst>
          </p:cNvPr>
          <p:cNvSpPr txBox="1"/>
          <p:nvPr/>
        </p:nvSpPr>
        <p:spPr>
          <a:xfrm>
            <a:off x="3353646" y="662088"/>
            <a:ext cx="6217008" cy="1608133"/>
          </a:xfrm>
          <a:prstGeom prst="rect">
            <a:avLst/>
          </a:prstGeom>
          <a:noFill/>
        </p:spPr>
        <p:txBody>
          <a:bodyPr wrap="square" rtlCol="0">
            <a:spAutoFit/>
          </a:bodyPr>
          <a:lstStyle/>
          <a:p>
            <a:pPr algn="just" defTabSz="914309" rtl="1">
              <a:spcAft>
                <a:spcPts val="300"/>
              </a:spcAft>
              <a:defRPr/>
            </a:pPr>
            <a:r>
              <a:rPr lang="ar-JO" sz="4800" b="1" dirty="0">
                <a:solidFill>
                  <a:srgbClr val="001D41"/>
                </a:solidFill>
                <a:ea typeface="Calibri" panose="020F0502020204030204" pitchFamily="34" charset="0"/>
                <a:cs typeface="Calibri" panose="020F0502020204030204" pitchFamily="34" charset="0"/>
              </a:rPr>
              <a:t>قواعد الإبلاغ عن المخاطر</a:t>
            </a:r>
            <a:endParaRPr lang="en-US" sz="4800" b="1" dirty="0">
              <a:solidFill>
                <a:srgbClr val="001D41"/>
              </a:solidFill>
              <a:ea typeface="Calibri" panose="020F0502020204030204" pitchFamily="34" charset="0"/>
              <a:cs typeface="Calibri" panose="020F0502020204030204" pitchFamily="34" charset="0"/>
            </a:endParaRPr>
          </a:p>
          <a:p>
            <a:pPr algn="just" defTabSz="914309" rtl="1">
              <a:spcAft>
                <a:spcPts val="300"/>
              </a:spcAft>
              <a:defRPr/>
            </a:pPr>
            <a:r>
              <a:rPr lang="ar-JO" sz="4800" dirty="0">
                <a:solidFill>
                  <a:schemeClr val="accent3"/>
                </a:solidFill>
                <a:ea typeface="Calibri" panose="020F0502020204030204" pitchFamily="34" charset="0"/>
                <a:cs typeface="Calibri" panose="020F0502020204030204" pitchFamily="34" charset="0"/>
              </a:rPr>
              <a:t>إستفتاء عبر منصة زوم</a:t>
            </a:r>
            <a:endParaRPr lang="ru-RU" sz="4800" dirty="0">
              <a:solidFill>
                <a:schemeClr val="accent3"/>
              </a:solidFill>
              <a:ea typeface="Calibri" panose="020F0502020204030204" pitchFamily="34" charset="0"/>
              <a:cs typeface="Calibri" panose="020F0502020204030204" pitchFamily="34" charset="0"/>
            </a:endParaRPr>
          </a:p>
        </p:txBody>
      </p:sp>
      <p:sp>
        <p:nvSpPr>
          <p:cNvPr id="12" name="TextBox 11">
            <a:extLst>
              <a:ext uri="{FF2B5EF4-FFF2-40B4-BE49-F238E27FC236}">
                <a16:creationId xmlns:a16="http://schemas.microsoft.com/office/drawing/2014/main" id="{E3983036-BA17-2342-A76C-31EA746AD25E}"/>
              </a:ext>
            </a:extLst>
          </p:cNvPr>
          <p:cNvSpPr txBox="1"/>
          <p:nvPr/>
        </p:nvSpPr>
        <p:spPr>
          <a:xfrm>
            <a:off x="714315" y="2413619"/>
            <a:ext cx="8856339" cy="6955174"/>
          </a:xfrm>
          <a:prstGeom prst="rect">
            <a:avLst/>
          </a:prstGeom>
          <a:noFill/>
        </p:spPr>
        <p:txBody>
          <a:bodyPr wrap="square" rtlCol="0">
            <a:spAutoFit/>
          </a:bodyPr>
          <a:lstStyle>
            <a:defPPr>
              <a:defRPr lang="en-US"/>
            </a:defPPr>
            <a:lvl1pPr marL="342900" indent="-342900">
              <a:spcAft>
                <a:spcPts val="2400"/>
              </a:spcAft>
              <a:buClr>
                <a:srgbClr val="FF0000"/>
              </a:buClr>
              <a:buFont typeface="Arial" panose="020B0604020202020204" pitchFamily="34" charset="0"/>
              <a:buChar char="•"/>
              <a:defRPr sz="24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marL="342866" indent="-342866" algn="just" defTabSz="914309" rtl="1">
              <a:lnSpc>
                <a:spcPct val="120000"/>
              </a:lnSpc>
              <a:buFont typeface="Arial" panose="020B0604020202020204" pitchFamily="34" charset="0"/>
              <a:buAutoNum type="arabicPeriod"/>
              <a:defRPr/>
            </a:pP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الإنتقال من المحادثات أُحادية الاتجاه إلى الحوارات.</a:t>
            </a:r>
            <a:endParaRPr lang="en-ZW"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342866" indent="-342866" algn="just" defTabSz="914309" rtl="1">
              <a:lnSpc>
                <a:spcPct val="120000"/>
              </a:lnSpc>
              <a:buFont typeface="Arial" panose="020B0604020202020204" pitchFamily="34" charset="0"/>
              <a:buAutoNum type="arabicPeriod"/>
              <a:defRPr/>
            </a:pP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معالجة الثغرات في المعرفة.</a:t>
            </a:r>
            <a:endParaRPr lang="en-ZW"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342866" indent="-342866" algn="just" defTabSz="914309" rtl="1">
              <a:lnSpc>
                <a:spcPct val="120000"/>
              </a:lnSpc>
              <a:buFont typeface="Arial" panose="020B0604020202020204" pitchFamily="34" charset="0"/>
              <a:buAutoNum type="arabicPeriod"/>
              <a:defRPr/>
            </a:pP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الإعتراف واحترام المعتقدات والممارسات الثقافية.</a:t>
            </a:r>
            <a:endParaRPr lang="en-ZW"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342866" indent="-342866" algn="just" defTabSz="914309" rtl="1">
              <a:lnSpc>
                <a:spcPct val="120000"/>
              </a:lnSpc>
              <a:buFont typeface="Arial" panose="020B0604020202020204" pitchFamily="34" charset="0"/>
              <a:buAutoNum type="arabicPeriod"/>
              <a:defRPr/>
            </a:pP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الإبلاغ عن التهديد.</a:t>
            </a:r>
            <a:endParaRPr lang="en-ZW"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342866" indent="-342866" algn="just" defTabSz="914309" rtl="1">
              <a:lnSpc>
                <a:spcPct val="120000"/>
              </a:lnSpc>
              <a:buFont typeface="Arial" panose="020B0604020202020204" pitchFamily="34" charset="0"/>
              <a:buAutoNum type="arabicPeriod"/>
              <a:defRPr/>
            </a:pP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اشرح السبب - لا تقتصر على إخبار الناس بما يجب عليهم فعله.</a:t>
            </a:r>
          </a:p>
          <a:p>
            <a:pPr marL="342866" indent="-342866" algn="just" defTabSz="914309" rtl="1">
              <a:lnSpc>
                <a:spcPct val="120000"/>
              </a:lnSpc>
              <a:buFont typeface="Arial" panose="020B0604020202020204" pitchFamily="34" charset="0"/>
              <a:buAutoNum type="arabicPeriod"/>
              <a:defRPr/>
            </a:pP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قدم دعوة للتحرك - مع مشورة عملية</a:t>
            </a:r>
          </a:p>
          <a:p>
            <a:pPr marL="342866" indent="-342866" algn="just" defTabSz="914309" rtl="1">
              <a:lnSpc>
                <a:spcPct val="120000"/>
              </a:lnSpc>
              <a:buFont typeface="Arial" panose="020B0604020202020204" pitchFamily="34" charset="0"/>
              <a:buAutoNum type="arabicPeriod"/>
              <a:defRPr/>
            </a:pP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ومع ذلك، علينا أن نحافظ على الواقعية والقدرة على التنفيذ.</a:t>
            </a:r>
          </a:p>
          <a:p>
            <a:pPr marL="342866" indent="-342866" algn="just" defTabSz="914309" rtl="1">
              <a:lnSpc>
                <a:spcPct val="120000"/>
              </a:lnSpc>
              <a:buFont typeface="Wingdings" pitchFamily="2" charset="2"/>
              <a:buAutoNum type="arabicPeriod"/>
              <a:defRPr/>
            </a:pP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تحديث المعلومات والرسائل بانتظام بناءً على التغذية الراجعة المجتمعية و تغيير الوضع.</a:t>
            </a:r>
            <a:endParaRPr lang="en-ZW"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342866" indent="-342866" algn="just" defTabSz="914309" rtl="1">
              <a:lnSpc>
                <a:spcPct val="120000"/>
              </a:lnSpc>
              <a:buFont typeface="Wingdings" pitchFamily="2" charset="2"/>
              <a:buAutoNum type="arabicPeriod"/>
              <a:defRPr/>
            </a:pP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استخدم قنوات الاتصال الموثوقة والمتاحة للجميع.</a:t>
            </a:r>
          </a:p>
        </p:txBody>
      </p:sp>
      <p:pic>
        <p:nvPicPr>
          <p:cNvPr id="17" name="Picture Placeholder 16" descr="A picture containing text, person, people, crowd&#10;&#10;Description automatically generated">
            <a:extLst>
              <a:ext uri="{FF2B5EF4-FFF2-40B4-BE49-F238E27FC236}">
                <a16:creationId xmlns:a16="http://schemas.microsoft.com/office/drawing/2014/main" id="{BB21B9B4-9049-6342-B440-741B879218C3}"/>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grpSp>
        <p:nvGrpSpPr>
          <p:cNvPr id="5" name="Group 4">
            <a:extLst>
              <a:ext uri="{FF2B5EF4-FFF2-40B4-BE49-F238E27FC236}">
                <a16:creationId xmlns:a16="http://schemas.microsoft.com/office/drawing/2014/main" id="{402DFB49-38CC-6245-B4BB-E0F384E7B6D5}"/>
              </a:ext>
            </a:extLst>
          </p:cNvPr>
          <p:cNvGrpSpPr/>
          <p:nvPr/>
        </p:nvGrpSpPr>
        <p:grpSpPr>
          <a:xfrm>
            <a:off x="714315" y="9605588"/>
            <a:ext cx="6168772" cy="430887"/>
            <a:chOff x="10238338" y="7106249"/>
            <a:chExt cx="5779260" cy="430887"/>
          </a:xfrm>
        </p:grpSpPr>
        <p:sp>
          <p:nvSpPr>
            <p:cNvPr id="6" name="Oval 5">
              <a:extLst>
                <a:ext uri="{FF2B5EF4-FFF2-40B4-BE49-F238E27FC236}">
                  <a16:creationId xmlns:a16="http://schemas.microsoft.com/office/drawing/2014/main" id="{939D2F86-EAD3-FD47-B832-B9E5F2216971}"/>
                </a:ext>
              </a:extLst>
            </p:cNvPr>
            <p:cNvSpPr/>
            <p:nvPr/>
          </p:nvSpPr>
          <p:spPr>
            <a:xfrm>
              <a:off x="10238338" y="7125068"/>
              <a:ext cx="387458" cy="374676"/>
            </a:xfrm>
            <a:prstGeom prst="ellipse">
              <a:avLst/>
            </a:prstGeom>
            <a:solidFill>
              <a:schemeClr val="accent3"/>
            </a:solidFill>
            <a:ln>
              <a:solidFill>
                <a:schemeClr val="accent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A44D0650-719F-9545-8566-717BE63919F7}"/>
                </a:ext>
              </a:extLst>
            </p:cNvPr>
            <p:cNvSpPr txBox="1"/>
            <p:nvPr/>
          </p:nvSpPr>
          <p:spPr>
            <a:xfrm>
              <a:off x="10238338" y="7130391"/>
              <a:ext cx="635430" cy="400110"/>
            </a:xfrm>
            <a:prstGeom prst="rect">
              <a:avLst/>
            </a:prstGeom>
            <a:noFill/>
          </p:spPr>
          <p:txBody>
            <a:bodyPr wrap="square" rtlCol="0">
              <a:spAutoFit/>
            </a:bodyPr>
            <a:lstStyle/>
            <a:p>
              <a:r>
                <a:rPr lang="en-GB" sz="2000">
                  <a:solidFill>
                    <a:schemeClr val="bg2"/>
                  </a:solidFill>
                  <a:latin typeface="Open Sans" panose="020B0606030504020204" pitchFamily="34" charset="0"/>
                  <a:ea typeface="Open Sans" panose="020B0606030504020204" pitchFamily="34" charset="0"/>
                  <a:cs typeface="Open Sans" panose="020B0606030504020204" pitchFamily="34" charset="0"/>
                </a:rPr>
                <a:t>21</a:t>
              </a:r>
            </a:p>
          </p:txBody>
        </p:sp>
        <p:sp>
          <p:nvSpPr>
            <p:cNvPr id="8" name="TextBox 7">
              <a:extLst>
                <a:ext uri="{FF2B5EF4-FFF2-40B4-BE49-F238E27FC236}">
                  <a16:creationId xmlns:a16="http://schemas.microsoft.com/office/drawing/2014/main" id="{7EEF1200-E5F6-D743-8463-D6807F4B57EF}"/>
                </a:ext>
              </a:extLst>
            </p:cNvPr>
            <p:cNvSpPr txBox="1"/>
            <p:nvPr/>
          </p:nvSpPr>
          <p:spPr>
            <a:xfrm>
              <a:off x="10625796" y="7106249"/>
              <a:ext cx="5391802" cy="430887"/>
            </a:xfrm>
            <a:prstGeom prst="rect">
              <a:avLst/>
            </a:prstGeom>
            <a:noFill/>
          </p:spPr>
          <p:txBody>
            <a:bodyPr wrap="square" rtlCol="0">
              <a:spAutoFit/>
            </a:bodyPr>
            <a:lstStyle/>
            <a:p>
              <a:r>
                <a:rPr lang="en-GB" sz="2200" dirty="0">
                  <a:solidFill>
                    <a:schemeClr val="tx2"/>
                  </a:solidFill>
                  <a:latin typeface="Open Sans" panose="020B0606030504020204" pitchFamily="34" charset="0"/>
                  <a:ea typeface="Open Sans" panose="020B0606030504020204" pitchFamily="34" charset="0"/>
                  <a:cs typeface="Open Sans" panose="020B0606030504020204" pitchFamily="34" charset="0"/>
                </a:rPr>
                <a:t>Behaviour change and RCCE Resources</a:t>
              </a:r>
            </a:p>
          </p:txBody>
        </p:sp>
      </p:grpSp>
      <p:sp>
        <p:nvSpPr>
          <p:cNvPr id="3" name="TextBox 2">
            <a:extLst>
              <a:ext uri="{FF2B5EF4-FFF2-40B4-BE49-F238E27FC236}">
                <a16:creationId xmlns:a16="http://schemas.microsoft.com/office/drawing/2014/main" id="{2B45070B-8FD0-F501-39EC-4A372B0EE492}"/>
              </a:ext>
            </a:extLst>
          </p:cNvPr>
          <p:cNvSpPr txBox="1"/>
          <p:nvPr/>
        </p:nvSpPr>
        <p:spPr>
          <a:xfrm>
            <a:off x="0" y="9925284"/>
            <a:ext cx="461803" cy="369332"/>
          </a:xfrm>
          <a:prstGeom prst="rect">
            <a:avLst/>
          </a:prstGeom>
          <a:solidFill>
            <a:schemeClr val="bg2"/>
          </a:solidFill>
        </p:spPr>
        <p:txBody>
          <a:bodyPr wrap="square" rtlCol="0">
            <a:spAutoFit/>
          </a:bodyPr>
          <a:lstStyle/>
          <a:p>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95111D15-91B7-D125-769C-A582DD536688}"/>
              </a:ext>
            </a:extLst>
          </p:cNvPr>
          <p:cNvSpPr txBox="1"/>
          <p:nvPr/>
        </p:nvSpPr>
        <p:spPr>
          <a:xfrm>
            <a:off x="1127887" y="9655589"/>
            <a:ext cx="6673034" cy="400110"/>
          </a:xfrm>
          <a:prstGeom prst="rect">
            <a:avLst/>
          </a:prstGeom>
          <a:solidFill>
            <a:schemeClr val="bg2"/>
          </a:solidFill>
        </p:spPr>
        <p:txBody>
          <a:bodyPr wrap="square" rtlCol="0">
            <a:spAutoFit/>
          </a:bodyPr>
          <a:lstStyle/>
          <a:p>
            <a:r>
              <a:rPr lang="ar-JO" sz="2000" b="1" dirty="0">
                <a:solidFill>
                  <a:schemeClr val="accent1">
                    <a:lumMod val="90000"/>
                    <a:lumOff val="10000"/>
                  </a:schemeClr>
                </a:solidFill>
                <a:effectLst/>
                <a:ea typeface="Calibri" panose="020F0502020204030204" pitchFamily="34" charset="0"/>
                <a:cs typeface="Calibri" panose="020F0502020204030204" pitchFamily="34" charset="0"/>
              </a:rPr>
              <a:t> تغيير السلوك ومصادر التواصل بشأن المخاطر والمشاركة المجتمعية</a:t>
            </a:r>
            <a:endParaRPr lang="en-US" sz="2000" b="1" dirty="0">
              <a:solidFill>
                <a:schemeClr val="accent1">
                  <a:lumMod val="90000"/>
                  <a:lumOff val="10000"/>
                </a:schemeClr>
              </a:solidFill>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491525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2">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2">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2">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DFC089EF-2E3B-DE44-BFA2-A69AD3FF236E}"/>
              </a:ext>
            </a:extLst>
          </p:cNvPr>
          <p:cNvSpPr txBox="1"/>
          <p:nvPr/>
        </p:nvSpPr>
        <p:spPr>
          <a:xfrm>
            <a:off x="652853" y="2704978"/>
            <a:ext cx="7291532" cy="5863144"/>
          </a:xfrm>
          <a:prstGeom prst="rect">
            <a:avLst/>
          </a:prstGeom>
          <a:noFill/>
        </p:spPr>
        <p:txBody>
          <a:bodyPr wrap="square" rtlCol="0">
            <a:spAutoFit/>
          </a:bodyPr>
          <a:lstStyle>
            <a:defPPr>
              <a:defRPr lang="en-US"/>
            </a:defPPr>
            <a:lvl1pPr marL="342900" indent="-342900">
              <a:spcAft>
                <a:spcPts val="2400"/>
              </a:spcAft>
              <a:buClr>
                <a:srgbClr val="FF0000"/>
              </a:buClr>
              <a:buFont typeface="Arial" panose="020B0604020202020204" pitchFamily="34" charset="0"/>
              <a:buChar char="•"/>
              <a:defRPr sz="24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marL="0" indent="0" algn="r" defTabSz="914309" rtl="1">
              <a:spcAft>
                <a:spcPts val="1800"/>
              </a:spcAft>
              <a:buNone/>
            </a:pPr>
            <a:r>
              <a:rPr lang="ar-JO" b="1" dirty="0">
                <a:solidFill>
                  <a:srgbClr val="3F3F3F"/>
                </a:solidFill>
                <a:latin typeface="Calibri" panose="020F0502020204030204" pitchFamily="34" charset="0"/>
                <a:ea typeface="Calibri" panose="020F0502020204030204" pitchFamily="34" charset="0"/>
                <a:cs typeface="Calibri" panose="020F0502020204030204" pitchFamily="34" charset="0"/>
              </a:rPr>
              <a:t>الأسئلة الرئيسية التي يجب طرحها</a:t>
            </a:r>
            <a:endParaRPr lang="en-GB" b="1"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342866" indent="-342866" algn="r" defTabSz="914309" rtl="1">
              <a:spcAft>
                <a:spcPts val="1800"/>
              </a:spcAft>
            </a:pP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هل هذه القناة قيد التشغيل؟ أو يمكن إعدادها بسرعة؟</a:t>
            </a:r>
            <a:endParaRPr lang="en-GB"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342866" indent="-342866" algn="r" defTabSz="914309" rtl="1">
              <a:spcAft>
                <a:spcPts val="1800"/>
              </a:spcAft>
            </a:pP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هل هناك قدرة وميزانية كافية لإستخدامها؟</a:t>
            </a:r>
            <a:endParaRPr lang="en-GB"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342866" indent="-342866" algn="r" defTabSz="914309" rtl="1">
              <a:spcAft>
                <a:spcPts val="1800"/>
              </a:spcAft>
            </a:pP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هل لديك وصول مادي إلى المجتمع؟</a:t>
            </a:r>
          </a:p>
          <a:p>
            <a:pPr marL="342866" indent="-342866" algn="r" defTabSz="914309" rtl="1">
              <a:spcAft>
                <a:spcPts val="1800"/>
              </a:spcAft>
            </a:pP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هل يجب أن تكون ذات اتجاهين؟</a:t>
            </a:r>
            <a:endParaRPr lang="en-GB"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342866" indent="-342866" algn="r" defTabSz="914309" rtl="1">
              <a:spcAft>
                <a:spcPts val="1800"/>
              </a:spcAft>
            </a:pP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هل عليها الوصول إلى عدد كبير من الاشخاص على مساحة واسعة؟</a:t>
            </a:r>
            <a:endParaRPr lang="en-GB"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342866" indent="-342866" algn="r" defTabSz="914309" rtl="1">
              <a:spcAft>
                <a:spcPts val="1800"/>
              </a:spcAft>
            </a:pP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هل تحتاج إلى مناقشة القضايا بشكل خاص؟</a:t>
            </a:r>
            <a:endParaRPr lang="en-GB"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342866" indent="-342866" algn="r" defTabSz="914309" rtl="1">
              <a:spcAft>
                <a:spcPts val="1800"/>
              </a:spcAft>
            </a:pP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هل لديك معلومات معقدة تريد مشاركتها؟</a:t>
            </a:r>
            <a:endParaRPr lang="en-GB"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342866" indent="-342866" algn="r" defTabSz="914309" rtl="1">
              <a:spcAft>
                <a:spcPts val="1800"/>
              </a:spcAft>
            </a:pP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هل يمكن للجميع الوصول لهذه القناة؟</a:t>
            </a:r>
            <a:endParaRPr lang="en-GB"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342866" indent="-342866" algn="r" defTabSz="914309" rtl="1">
              <a:spcAft>
                <a:spcPts val="1800"/>
              </a:spcAft>
            </a:pP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هل هي موثوقة؟</a:t>
            </a:r>
            <a:endParaRPr lang="en-GB" dirty="0">
              <a:solidFill>
                <a:srgbClr val="3F3F3F"/>
              </a:solidFill>
              <a:latin typeface="Calibri" panose="020F0502020204030204" pitchFamily="34" charset="0"/>
              <a:ea typeface="Calibri" panose="020F0502020204030204" pitchFamily="34" charset="0"/>
              <a:cs typeface="Calibri" panose="020F0502020204030204" pitchFamily="34" charset="0"/>
            </a:endParaRPr>
          </a:p>
        </p:txBody>
      </p:sp>
      <p:sp>
        <p:nvSpPr>
          <p:cNvPr id="7" name="TextBox 6">
            <a:extLst>
              <a:ext uri="{FF2B5EF4-FFF2-40B4-BE49-F238E27FC236}">
                <a16:creationId xmlns:a16="http://schemas.microsoft.com/office/drawing/2014/main" id="{C769EF99-D573-3640-AF54-FFE5D06B320D}"/>
              </a:ext>
            </a:extLst>
          </p:cNvPr>
          <p:cNvSpPr txBox="1"/>
          <p:nvPr/>
        </p:nvSpPr>
        <p:spPr>
          <a:xfrm>
            <a:off x="652853" y="444956"/>
            <a:ext cx="11017779" cy="1446550"/>
          </a:xfrm>
          <a:prstGeom prst="rect">
            <a:avLst/>
          </a:prstGeom>
          <a:noFill/>
        </p:spPr>
        <p:txBody>
          <a:bodyPr wrap="square" rtlCol="0">
            <a:spAutoFit/>
          </a:bodyPr>
          <a:lstStyle/>
          <a:p>
            <a:pPr algn="just" defTabSz="914309" rtl="1">
              <a:spcAft>
                <a:spcPts val="300"/>
              </a:spcAft>
            </a:pPr>
            <a:r>
              <a:rPr lang="ar-JO" sz="4400" b="1" dirty="0">
                <a:solidFill>
                  <a:srgbClr val="001D41"/>
                </a:solidFill>
                <a:latin typeface="Montserrat" pitchFamily="2" charset="77"/>
                <a:ea typeface="Roboto Black" panose="02000000000000000000" pitchFamily="2" charset="0"/>
                <a:cs typeface="Open Sans Light" panose="020B0306030504020204" pitchFamily="34" charset="0"/>
              </a:rPr>
              <a:t>اختيار قنوات التواصل المناسبة لإستخدامها في حالات الطوارئ</a:t>
            </a:r>
            <a:endParaRPr lang="ru-RU" sz="4400" dirty="0">
              <a:solidFill>
                <a:srgbClr val="001D41"/>
              </a:solidFill>
              <a:latin typeface="Roboto Black" panose="02000000000000000000" pitchFamily="2" charset="0"/>
              <a:ea typeface="Roboto Black" panose="02000000000000000000" pitchFamily="2" charset="0"/>
              <a:cs typeface="Open Sans Light" panose="020B0306030504020204" pitchFamily="34" charset="0"/>
            </a:endParaRPr>
          </a:p>
        </p:txBody>
      </p:sp>
      <p:pic>
        <p:nvPicPr>
          <p:cNvPr id="5" name="Picture 4">
            <a:extLst>
              <a:ext uri="{FF2B5EF4-FFF2-40B4-BE49-F238E27FC236}">
                <a16:creationId xmlns:a16="http://schemas.microsoft.com/office/drawing/2014/main" id="{DBB02144-4975-D948-885C-C7E82F15B4CE}"/>
              </a:ext>
            </a:extLst>
          </p:cNvPr>
          <p:cNvPicPr>
            <a:picLocks noChangeAspect="1"/>
          </p:cNvPicPr>
          <p:nvPr/>
        </p:nvPicPr>
        <p:blipFill>
          <a:blip r:embed="rId3"/>
          <a:stretch>
            <a:fillRect/>
          </a:stretch>
        </p:blipFill>
        <p:spPr>
          <a:xfrm>
            <a:off x="8344436" y="1891506"/>
            <a:ext cx="9743030" cy="8228751"/>
          </a:xfrm>
          <a:prstGeom prst="rect">
            <a:avLst/>
          </a:prstGeom>
        </p:spPr>
      </p:pic>
      <p:pic>
        <p:nvPicPr>
          <p:cNvPr id="8" name="Picture 7" descr="Logo&#10;&#10;Description automatically generated with low confidence">
            <a:extLst>
              <a:ext uri="{FF2B5EF4-FFF2-40B4-BE49-F238E27FC236}">
                <a16:creationId xmlns:a16="http://schemas.microsoft.com/office/drawing/2014/main" id="{18FAEAE5-56DB-B74B-BE67-35274309F7D7}"/>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52853" y="9525611"/>
            <a:ext cx="5093490" cy="594646"/>
          </a:xfrm>
          <a:prstGeom prst="rect">
            <a:avLst/>
          </a:prstGeom>
        </p:spPr>
      </p:pic>
      <p:sp>
        <p:nvSpPr>
          <p:cNvPr id="2" name="TextBox 1">
            <a:extLst>
              <a:ext uri="{FF2B5EF4-FFF2-40B4-BE49-F238E27FC236}">
                <a16:creationId xmlns:a16="http://schemas.microsoft.com/office/drawing/2014/main" id="{57F170B3-B0E8-EBFF-FF8D-3B77ADE4EA48}"/>
              </a:ext>
            </a:extLst>
          </p:cNvPr>
          <p:cNvSpPr txBox="1"/>
          <p:nvPr/>
        </p:nvSpPr>
        <p:spPr>
          <a:xfrm>
            <a:off x="11811000" y="1891506"/>
            <a:ext cx="2514600" cy="400110"/>
          </a:xfrm>
          <a:prstGeom prst="rect">
            <a:avLst/>
          </a:prstGeom>
          <a:solidFill>
            <a:schemeClr val="bg2"/>
          </a:solidFill>
        </p:spPr>
        <p:txBody>
          <a:bodyPr wrap="square" rtlCol="0">
            <a:spAutoFit/>
          </a:bodyPr>
          <a:lstStyle/>
          <a:p>
            <a:pPr algn="ctr" rtl="1"/>
            <a:r>
              <a:rPr lang="ar-JO" sz="2000" b="1" dirty="0">
                <a:ea typeface="Calibri" panose="020F0502020204030204" pitchFamily="34" charset="0"/>
                <a:cs typeface="Calibri" panose="020F0502020204030204" pitchFamily="34" charset="0"/>
              </a:rPr>
              <a:t>لا وصول </a:t>
            </a:r>
            <a:r>
              <a:rPr lang="en-US" sz="2000" b="1" dirty="0">
                <a:ea typeface="Calibri" panose="020F0502020204030204" pitchFamily="34" charset="0"/>
                <a:cs typeface="Calibri" panose="020F0502020204030204" pitchFamily="34" charset="0"/>
              </a:rPr>
              <a:t>/</a:t>
            </a:r>
            <a:r>
              <a:rPr lang="ar-JO" sz="2000" b="1" dirty="0">
                <a:ea typeface="Calibri" panose="020F0502020204030204" pitchFamily="34" charset="0"/>
                <a:cs typeface="Calibri" panose="020F0502020204030204" pitchFamily="34" charset="0"/>
              </a:rPr>
              <a:t> عن بعد</a:t>
            </a:r>
            <a:endParaRPr lang="en-US" sz="2000" b="1" dirty="0">
              <a:ea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850151A6-4335-0DE1-95BA-92E34F767968}"/>
              </a:ext>
            </a:extLst>
          </p:cNvPr>
          <p:cNvSpPr txBox="1"/>
          <p:nvPr/>
        </p:nvSpPr>
        <p:spPr>
          <a:xfrm>
            <a:off x="10235866" y="3113822"/>
            <a:ext cx="2514600" cy="2246769"/>
          </a:xfrm>
          <a:prstGeom prst="rect">
            <a:avLst/>
          </a:prstGeom>
          <a:solidFill>
            <a:srgbClr val="ED7D31"/>
          </a:solidFill>
        </p:spPr>
        <p:txBody>
          <a:bodyPr wrap="square" rtlCol="0">
            <a:spAutoFit/>
          </a:bodyPr>
          <a:lstStyle/>
          <a:p>
            <a:pPr algn="ctr" rtl="1"/>
            <a:r>
              <a:rPr lang="ar-JO" sz="2000" dirty="0">
                <a:solidFill>
                  <a:schemeClr val="bg2"/>
                </a:solidFill>
                <a:ea typeface="Calibri" panose="020F0502020204030204" pitchFamily="34" charset="0"/>
                <a:cs typeface="Calibri" panose="020F0502020204030204" pitchFamily="34" charset="0"/>
              </a:rPr>
              <a:t>الرسائل القصيرة أحادية الاتجاه</a:t>
            </a:r>
          </a:p>
          <a:p>
            <a:pPr algn="ctr" rtl="1"/>
            <a:r>
              <a:rPr lang="ar-JO" sz="2000" dirty="0">
                <a:solidFill>
                  <a:schemeClr val="bg2"/>
                </a:solidFill>
                <a:ea typeface="Calibri" panose="020F0502020204030204" pitchFamily="34" charset="0"/>
                <a:cs typeface="Calibri" panose="020F0502020204030204" pitchFamily="34" charset="0"/>
              </a:rPr>
              <a:t>العروض والإعلانات التلفزيونية</a:t>
            </a:r>
          </a:p>
          <a:p>
            <a:pPr algn="ctr" rtl="1"/>
            <a:r>
              <a:rPr lang="ar-JO" sz="2000" dirty="0">
                <a:solidFill>
                  <a:schemeClr val="bg2"/>
                </a:solidFill>
                <a:ea typeface="Calibri" panose="020F0502020204030204" pitchFamily="34" charset="0"/>
                <a:cs typeface="Calibri" panose="020F0502020204030204" pitchFamily="34" charset="0"/>
              </a:rPr>
              <a:t>إعلانات الراديو</a:t>
            </a:r>
          </a:p>
          <a:p>
            <a:pPr algn="ctr" rtl="1"/>
            <a:r>
              <a:rPr lang="ar-JO" sz="2000" dirty="0">
                <a:solidFill>
                  <a:schemeClr val="bg2"/>
                </a:solidFill>
                <a:ea typeface="Calibri" panose="020F0502020204030204" pitchFamily="34" charset="0"/>
                <a:cs typeface="Calibri" panose="020F0502020204030204" pitchFamily="34" charset="0"/>
              </a:rPr>
              <a:t>الدراما الإذاعية</a:t>
            </a:r>
          </a:p>
          <a:p>
            <a:pPr algn="ctr" rtl="1"/>
            <a:r>
              <a:rPr lang="ar-JO" sz="2000" dirty="0">
                <a:solidFill>
                  <a:schemeClr val="bg2"/>
                </a:solidFill>
                <a:ea typeface="Calibri" panose="020F0502020204030204" pitchFamily="34" charset="0"/>
                <a:cs typeface="Calibri" panose="020F0502020204030204" pitchFamily="34" charset="0"/>
              </a:rPr>
              <a:t>الصحف</a:t>
            </a:r>
            <a:endParaRPr lang="en-US" sz="2000" dirty="0">
              <a:solidFill>
                <a:schemeClr val="bg2"/>
              </a:solidFill>
              <a:ea typeface="Calibri" panose="020F0502020204030204" pitchFamily="34" charset="0"/>
              <a:cs typeface="Calibri" panose="020F0502020204030204" pitchFamily="34" charset="0"/>
            </a:endParaRPr>
          </a:p>
        </p:txBody>
      </p:sp>
      <p:sp>
        <p:nvSpPr>
          <p:cNvPr id="10" name="TextBox 9">
            <a:extLst>
              <a:ext uri="{FF2B5EF4-FFF2-40B4-BE49-F238E27FC236}">
                <a16:creationId xmlns:a16="http://schemas.microsoft.com/office/drawing/2014/main" id="{17B0D834-0BD0-5943-A2DC-FD2D5A1B3981}"/>
              </a:ext>
            </a:extLst>
          </p:cNvPr>
          <p:cNvSpPr txBox="1"/>
          <p:nvPr/>
        </p:nvSpPr>
        <p:spPr>
          <a:xfrm>
            <a:off x="8225692" y="5746996"/>
            <a:ext cx="1342516" cy="369332"/>
          </a:xfrm>
          <a:prstGeom prst="rect">
            <a:avLst/>
          </a:prstGeom>
          <a:solidFill>
            <a:schemeClr val="bg2"/>
          </a:solidFill>
        </p:spPr>
        <p:txBody>
          <a:bodyPr wrap="square" rtlCol="0">
            <a:spAutoFit/>
          </a:bodyPr>
          <a:lstStyle/>
          <a:p>
            <a:pPr algn="ctr" rtl="1"/>
            <a:r>
              <a:rPr lang="ar-JO" b="1" dirty="0">
                <a:ea typeface="Calibri" panose="020F0502020204030204" pitchFamily="34" charset="0"/>
                <a:cs typeface="Calibri" panose="020F0502020204030204" pitchFamily="34" charset="0"/>
              </a:rPr>
              <a:t>أحادية الاتجاه</a:t>
            </a:r>
            <a:endParaRPr lang="en-US" b="1" dirty="0">
              <a:ea typeface="Calibri" panose="020F0502020204030204" pitchFamily="34" charset="0"/>
              <a:cs typeface="Calibri" panose="020F0502020204030204" pitchFamily="34" charset="0"/>
            </a:endParaRPr>
          </a:p>
        </p:txBody>
      </p:sp>
      <p:sp>
        <p:nvSpPr>
          <p:cNvPr id="11" name="TextBox 10">
            <a:extLst>
              <a:ext uri="{FF2B5EF4-FFF2-40B4-BE49-F238E27FC236}">
                <a16:creationId xmlns:a16="http://schemas.microsoft.com/office/drawing/2014/main" id="{D94CD644-8188-925F-4764-F69F986946A1}"/>
              </a:ext>
            </a:extLst>
          </p:cNvPr>
          <p:cNvSpPr txBox="1"/>
          <p:nvPr/>
        </p:nvSpPr>
        <p:spPr>
          <a:xfrm>
            <a:off x="16744951" y="5645284"/>
            <a:ext cx="1342516" cy="646331"/>
          </a:xfrm>
          <a:prstGeom prst="rect">
            <a:avLst/>
          </a:prstGeom>
          <a:solidFill>
            <a:schemeClr val="bg2"/>
          </a:solidFill>
        </p:spPr>
        <p:txBody>
          <a:bodyPr wrap="square" rtlCol="0">
            <a:spAutoFit/>
          </a:bodyPr>
          <a:lstStyle/>
          <a:p>
            <a:pPr algn="ctr" rtl="1"/>
            <a:r>
              <a:rPr lang="ar-JO" b="1" dirty="0">
                <a:ea typeface="Calibri" panose="020F0502020204030204" pitchFamily="34" charset="0"/>
                <a:cs typeface="Calibri" panose="020F0502020204030204" pitchFamily="34" charset="0"/>
              </a:rPr>
              <a:t>ثنائية الاتجاه</a:t>
            </a:r>
          </a:p>
          <a:p>
            <a:pPr algn="ctr" rtl="1"/>
            <a:endParaRPr lang="en-US" b="1" dirty="0">
              <a:ea typeface="Calibri" panose="020F0502020204030204" pitchFamily="34" charset="0"/>
              <a:cs typeface="Calibri" panose="020F0502020204030204" pitchFamily="34" charset="0"/>
            </a:endParaRPr>
          </a:p>
        </p:txBody>
      </p:sp>
      <p:sp>
        <p:nvSpPr>
          <p:cNvPr id="12" name="TextBox 11">
            <a:extLst>
              <a:ext uri="{FF2B5EF4-FFF2-40B4-BE49-F238E27FC236}">
                <a16:creationId xmlns:a16="http://schemas.microsoft.com/office/drawing/2014/main" id="{2D87C5A5-98E0-38C3-E410-F96416444200}"/>
              </a:ext>
            </a:extLst>
          </p:cNvPr>
          <p:cNvSpPr txBox="1"/>
          <p:nvPr/>
        </p:nvSpPr>
        <p:spPr>
          <a:xfrm>
            <a:off x="11958651" y="9525611"/>
            <a:ext cx="2514600" cy="400110"/>
          </a:xfrm>
          <a:prstGeom prst="rect">
            <a:avLst/>
          </a:prstGeom>
          <a:solidFill>
            <a:schemeClr val="bg2"/>
          </a:solidFill>
        </p:spPr>
        <p:txBody>
          <a:bodyPr wrap="square" rtlCol="0">
            <a:spAutoFit/>
          </a:bodyPr>
          <a:lstStyle/>
          <a:p>
            <a:pPr algn="ctr" rtl="1"/>
            <a:r>
              <a:rPr lang="ar-JO" sz="2000" b="1" dirty="0">
                <a:ea typeface="Calibri" panose="020F0502020204030204" pitchFamily="34" charset="0"/>
                <a:cs typeface="Calibri" panose="020F0502020204030204" pitchFamily="34" charset="0"/>
              </a:rPr>
              <a:t>وصول مادي (فعلي)</a:t>
            </a:r>
            <a:endParaRPr lang="en-US" sz="2000" b="1" dirty="0">
              <a:ea typeface="Calibri" panose="020F0502020204030204" pitchFamily="34" charset="0"/>
              <a:cs typeface="Calibri" panose="020F0502020204030204" pitchFamily="34" charset="0"/>
            </a:endParaRPr>
          </a:p>
        </p:txBody>
      </p:sp>
      <p:sp>
        <p:nvSpPr>
          <p:cNvPr id="13" name="Rectangle: Rounded Corners 12">
            <a:extLst>
              <a:ext uri="{FF2B5EF4-FFF2-40B4-BE49-F238E27FC236}">
                <a16:creationId xmlns:a16="http://schemas.microsoft.com/office/drawing/2014/main" id="{E7E3A793-0607-4181-041F-A203DCC0642B}"/>
              </a:ext>
            </a:extLst>
          </p:cNvPr>
          <p:cNvSpPr/>
          <p:nvPr/>
        </p:nvSpPr>
        <p:spPr>
          <a:xfrm>
            <a:off x="13487400" y="2901725"/>
            <a:ext cx="2857500" cy="2806834"/>
          </a:xfrm>
          <a:prstGeom prst="roundRect">
            <a:avLst/>
          </a:prstGeom>
          <a:solidFill>
            <a:srgbClr val="D17B5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ar-JO" sz="1800" b="1">
                <a:solidFill>
                  <a:schemeClr val="bg2"/>
                </a:solidFill>
                <a:ea typeface="Calibri" panose="020F0502020204030204" pitchFamily="34" charset="0"/>
                <a:cs typeface="Calibri" panose="020F0502020204030204" pitchFamily="34" charset="0"/>
              </a:rPr>
              <a:t>وسائل التواصل الاجتماعي</a:t>
            </a:r>
          </a:p>
          <a:p>
            <a:pPr algn="ctr" rtl="1"/>
            <a:r>
              <a:rPr lang="ar-JO" sz="1800" b="1">
                <a:solidFill>
                  <a:schemeClr val="bg2"/>
                </a:solidFill>
                <a:ea typeface="Calibri" panose="020F0502020204030204" pitchFamily="34" charset="0"/>
                <a:cs typeface="Calibri" panose="020F0502020204030204" pitchFamily="34" charset="0"/>
              </a:rPr>
              <a:t>تطبيقات المحادثة</a:t>
            </a:r>
          </a:p>
          <a:p>
            <a:pPr algn="ctr" rtl="1"/>
            <a:r>
              <a:rPr lang="ar-JO" sz="1800" b="1">
                <a:solidFill>
                  <a:schemeClr val="bg2"/>
                </a:solidFill>
                <a:ea typeface="Calibri" panose="020F0502020204030204" pitchFamily="34" charset="0"/>
                <a:cs typeface="Calibri" panose="020F0502020204030204" pitchFamily="34" charset="0"/>
              </a:rPr>
              <a:t>الخطوط الساخنة</a:t>
            </a:r>
          </a:p>
          <a:p>
            <a:pPr algn="ctr" rtl="1"/>
            <a:r>
              <a:rPr lang="ar-JO" sz="1800" b="1">
                <a:solidFill>
                  <a:schemeClr val="bg2"/>
                </a:solidFill>
                <a:ea typeface="Calibri" panose="020F0502020204030204" pitchFamily="34" charset="0"/>
                <a:cs typeface="Calibri" panose="020F0502020204030204" pitchFamily="34" charset="0"/>
              </a:rPr>
              <a:t>الاتصالات في البرامج الإذاعية</a:t>
            </a:r>
          </a:p>
          <a:p>
            <a:pPr algn="ctr" rtl="1"/>
            <a:r>
              <a:rPr lang="ar-JO" sz="1800" b="1">
                <a:solidFill>
                  <a:schemeClr val="bg2"/>
                </a:solidFill>
                <a:ea typeface="Calibri" panose="020F0502020204030204" pitchFamily="34" charset="0"/>
                <a:cs typeface="Calibri" panose="020F0502020204030204" pitchFamily="34" charset="0"/>
              </a:rPr>
              <a:t>الرسائل القصيرة ثنائية الاتجاه</a:t>
            </a:r>
          </a:p>
          <a:p>
            <a:pPr algn="ctr" rtl="1"/>
            <a:r>
              <a:rPr lang="ar-JO" sz="1800" b="1">
                <a:solidFill>
                  <a:schemeClr val="bg2"/>
                </a:solidFill>
                <a:ea typeface="Calibri" panose="020F0502020204030204" pitchFamily="34" charset="0"/>
                <a:cs typeface="Calibri" panose="020F0502020204030204" pitchFamily="34" charset="0"/>
              </a:rPr>
              <a:t>برامج الدردشة الآلية</a:t>
            </a:r>
          </a:p>
          <a:p>
            <a:pPr algn="ctr" rtl="1"/>
            <a:r>
              <a:rPr lang="ar-JO" sz="1800" b="1">
                <a:solidFill>
                  <a:schemeClr val="bg2"/>
                </a:solidFill>
                <a:ea typeface="Calibri" panose="020F0502020204030204" pitchFamily="34" charset="0"/>
                <a:cs typeface="Calibri" panose="020F0502020204030204" pitchFamily="34" charset="0"/>
              </a:rPr>
              <a:t>الاستجابات الصوتية التفاعلية</a:t>
            </a:r>
          </a:p>
          <a:p>
            <a:pPr algn="ctr" rtl="1"/>
            <a:r>
              <a:rPr lang="ar-JO" sz="1800" b="1">
                <a:solidFill>
                  <a:schemeClr val="bg2"/>
                </a:solidFill>
                <a:ea typeface="Calibri" panose="020F0502020204030204" pitchFamily="34" charset="0"/>
                <a:cs typeface="Calibri" panose="020F0502020204030204" pitchFamily="34" charset="0"/>
              </a:rPr>
              <a:t>مجموعات التركيز الافتراضية</a:t>
            </a:r>
          </a:p>
          <a:p>
            <a:pPr algn="ctr" rtl="1"/>
            <a:r>
              <a:rPr lang="ar-JO" sz="1800" b="1">
                <a:solidFill>
                  <a:schemeClr val="bg2"/>
                </a:solidFill>
                <a:ea typeface="Calibri" panose="020F0502020204030204" pitchFamily="34" charset="0"/>
                <a:cs typeface="Calibri" panose="020F0502020204030204" pitchFamily="34" charset="0"/>
              </a:rPr>
              <a:t> </a:t>
            </a:r>
            <a:endParaRPr lang="ar-JO" sz="1800" b="1" dirty="0">
              <a:solidFill>
                <a:schemeClr val="bg2"/>
              </a:solidFill>
              <a:ea typeface="Calibri" panose="020F0502020204030204" pitchFamily="34" charset="0"/>
              <a:cs typeface="Calibri" panose="020F0502020204030204" pitchFamily="34" charset="0"/>
            </a:endParaRPr>
          </a:p>
        </p:txBody>
      </p:sp>
      <p:sp>
        <p:nvSpPr>
          <p:cNvPr id="14" name="Rectangle: Rounded Corners 13">
            <a:extLst>
              <a:ext uri="{FF2B5EF4-FFF2-40B4-BE49-F238E27FC236}">
                <a16:creationId xmlns:a16="http://schemas.microsoft.com/office/drawing/2014/main" id="{56F95F7D-A93F-DAAB-60BE-407F2F3389D9}"/>
              </a:ext>
            </a:extLst>
          </p:cNvPr>
          <p:cNvSpPr/>
          <p:nvPr/>
        </p:nvSpPr>
        <p:spPr>
          <a:xfrm>
            <a:off x="10079760" y="6291615"/>
            <a:ext cx="2819400" cy="2680935"/>
          </a:xfrm>
          <a:prstGeom prst="roundRect">
            <a:avLst/>
          </a:prstGeom>
          <a:solidFill>
            <a:srgbClr val="B98A82"/>
          </a:solidFill>
          <a:ln>
            <a:solidFill>
              <a:srgbClr val="B98A82"/>
            </a:solidFill>
          </a:ln>
        </p:spPr>
        <p:style>
          <a:lnRef idx="2">
            <a:schemeClr val="dk1"/>
          </a:lnRef>
          <a:fillRef idx="1">
            <a:schemeClr val="lt1"/>
          </a:fillRef>
          <a:effectRef idx="0">
            <a:schemeClr val="dk1"/>
          </a:effectRef>
          <a:fontRef idx="minor">
            <a:schemeClr val="dk1"/>
          </a:fontRef>
        </p:style>
        <p:txBody>
          <a:bodyPr rtlCol="0" anchor="ctr"/>
          <a:lstStyle/>
          <a:p>
            <a:pPr algn="ctr"/>
            <a:r>
              <a:rPr lang="ar-JO" b="1" dirty="0">
                <a:solidFill>
                  <a:schemeClr val="bg2"/>
                </a:solidFill>
                <a:latin typeface="Calibri" panose="020F0502020204030204" pitchFamily="34" charset="0"/>
                <a:ea typeface="Calibri" panose="020F0502020204030204" pitchFamily="34" charset="0"/>
                <a:cs typeface="Calibri" panose="020F0502020204030204" pitchFamily="34" charset="0"/>
              </a:rPr>
              <a:t>مكبرات الصوت</a:t>
            </a:r>
          </a:p>
          <a:p>
            <a:pPr algn="ctr"/>
            <a:r>
              <a:rPr lang="ar-JO" b="1" dirty="0">
                <a:solidFill>
                  <a:schemeClr val="bg2"/>
                </a:solidFill>
                <a:latin typeface="Calibri" panose="020F0502020204030204" pitchFamily="34" charset="0"/>
                <a:ea typeface="Calibri" panose="020F0502020204030204" pitchFamily="34" charset="0"/>
                <a:cs typeface="Calibri" panose="020F0502020204030204" pitchFamily="34" charset="0"/>
              </a:rPr>
              <a:t>المقاطع الصوتية</a:t>
            </a:r>
            <a:endParaRPr lang="en-US" b="1" dirty="0">
              <a:solidFill>
                <a:schemeClr val="bg2"/>
              </a:solidFill>
              <a:latin typeface="Calibri" panose="020F0502020204030204" pitchFamily="34" charset="0"/>
              <a:ea typeface="Calibri" panose="020F0502020204030204" pitchFamily="34" charset="0"/>
              <a:cs typeface="Calibri" panose="020F0502020204030204" pitchFamily="34" charset="0"/>
            </a:endParaRPr>
          </a:p>
          <a:p>
            <a:pPr algn="ctr"/>
            <a:r>
              <a:rPr lang="ar-JO" b="1" dirty="0">
                <a:solidFill>
                  <a:schemeClr val="bg2"/>
                </a:solidFill>
                <a:latin typeface="Calibri" panose="020F0502020204030204" pitchFamily="34" charset="0"/>
                <a:ea typeface="Calibri" panose="020F0502020204030204" pitchFamily="34" charset="0"/>
                <a:cs typeface="Calibri" panose="020F0502020204030204" pitchFamily="34" charset="0"/>
              </a:rPr>
              <a:t>المنشورات والملصقات</a:t>
            </a:r>
          </a:p>
          <a:p>
            <a:pPr algn="ctr"/>
            <a:r>
              <a:rPr lang="ar-JO" b="1" dirty="0">
                <a:solidFill>
                  <a:schemeClr val="bg2"/>
                </a:solidFill>
                <a:latin typeface="Calibri" panose="020F0502020204030204" pitchFamily="34" charset="0"/>
                <a:ea typeface="Calibri" panose="020F0502020204030204" pitchFamily="34" charset="0"/>
                <a:cs typeface="Calibri" panose="020F0502020204030204" pitchFamily="34" charset="0"/>
              </a:rPr>
              <a:t>ألواح الملاحظات</a:t>
            </a:r>
          </a:p>
          <a:p>
            <a:pPr algn="ctr"/>
            <a:r>
              <a:rPr lang="ar-JO" b="1" dirty="0">
                <a:solidFill>
                  <a:schemeClr val="bg2"/>
                </a:solidFill>
                <a:latin typeface="Calibri" panose="020F0502020204030204" pitchFamily="34" charset="0"/>
                <a:ea typeface="Calibri" panose="020F0502020204030204" pitchFamily="34" charset="0"/>
                <a:cs typeface="Calibri" panose="020F0502020204030204" pitchFamily="34" charset="0"/>
              </a:rPr>
              <a:t>الرسومات الجدارية</a:t>
            </a:r>
          </a:p>
          <a:p>
            <a:pPr algn="ctr"/>
            <a:r>
              <a:rPr lang="ar-JO" b="1" dirty="0">
                <a:solidFill>
                  <a:schemeClr val="bg2"/>
                </a:solidFill>
                <a:latin typeface="Calibri" panose="020F0502020204030204" pitchFamily="34" charset="0"/>
                <a:ea typeface="Calibri" panose="020F0502020204030204" pitchFamily="34" charset="0"/>
                <a:cs typeface="Calibri" panose="020F0502020204030204" pitchFamily="34" charset="0"/>
              </a:rPr>
              <a:t>صناديق الاقتراحات*</a:t>
            </a:r>
          </a:p>
          <a:p>
            <a:pPr algn="ctr"/>
            <a:endParaRPr lang="ar-JO" b="1"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15" name="Rectangle: Rounded Corners 14">
            <a:extLst>
              <a:ext uri="{FF2B5EF4-FFF2-40B4-BE49-F238E27FC236}">
                <a16:creationId xmlns:a16="http://schemas.microsoft.com/office/drawing/2014/main" id="{14FF4A79-5AD9-A269-CC6E-F54F55CDAC3D}"/>
              </a:ext>
            </a:extLst>
          </p:cNvPr>
          <p:cNvSpPr/>
          <p:nvPr/>
        </p:nvSpPr>
        <p:spPr>
          <a:xfrm>
            <a:off x="13506450" y="6318668"/>
            <a:ext cx="2819400" cy="2680935"/>
          </a:xfrm>
          <a:prstGeom prst="roundRect">
            <a:avLst/>
          </a:prstGeom>
          <a:solidFill>
            <a:srgbClr val="A5A5A5"/>
          </a:solidFill>
          <a:ln>
            <a:solidFill>
              <a:srgbClr val="A5A5A5"/>
            </a:solidFill>
          </a:ln>
        </p:spPr>
        <p:style>
          <a:lnRef idx="2">
            <a:schemeClr val="dk1"/>
          </a:lnRef>
          <a:fillRef idx="1">
            <a:schemeClr val="lt1"/>
          </a:fillRef>
          <a:effectRef idx="0">
            <a:schemeClr val="dk1"/>
          </a:effectRef>
          <a:fontRef idx="minor">
            <a:schemeClr val="dk1"/>
          </a:fontRef>
        </p:style>
        <p:txBody>
          <a:bodyPr rtlCol="0" anchor="ctr"/>
          <a:lstStyle/>
          <a:p>
            <a:pPr algn="ctr"/>
            <a:r>
              <a:rPr lang="ar-JO" b="1" dirty="0">
                <a:solidFill>
                  <a:schemeClr val="bg2"/>
                </a:solidFill>
                <a:latin typeface="Calibri" panose="020F0502020204030204" pitchFamily="34" charset="0"/>
                <a:ea typeface="Calibri" panose="020F0502020204030204" pitchFamily="34" charset="0"/>
                <a:cs typeface="Calibri" panose="020F0502020204030204" pitchFamily="34" charset="0"/>
              </a:rPr>
              <a:t>الزيارات المنزلية </a:t>
            </a:r>
          </a:p>
          <a:p>
            <a:pPr algn="ctr"/>
            <a:r>
              <a:rPr lang="ar-JO" b="1" dirty="0">
                <a:solidFill>
                  <a:schemeClr val="bg2"/>
                </a:solidFill>
                <a:latin typeface="Calibri" panose="020F0502020204030204" pitchFamily="34" charset="0"/>
                <a:ea typeface="Calibri" panose="020F0502020204030204" pitchFamily="34" charset="0"/>
                <a:cs typeface="Calibri" panose="020F0502020204030204" pitchFamily="34" charset="0"/>
              </a:rPr>
              <a:t>الإجتماعات المجتمعية</a:t>
            </a:r>
          </a:p>
          <a:p>
            <a:pPr algn="ctr"/>
            <a:r>
              <a:rPr lang="ar-JO" b="1" dirty="0">
                <a:solidFill>
                  <a:schemeClr val="bg2"/>
                </a:solidFill>
                <a:latin typeface="Calibri" panose="020F0502020204030204" pitchFamily="34" charset="0"/>
                <a:ea typeface="Calibri" panose="020F0502020204030204" pitchFamily="34" charset="0"/>
                <a:cs typeface="Calibri" panose="020F0502020204030204" pitchFamily="34" charset="0"/>
              </a:rPr>
              <a:t>مكاتب المعلومات</a:t>
            </a:r>
            <a:endParaRPr lang="en-US" b="1" dirty="0">
              <a:solidFill>
                <a:schemeClr val="bg2"/>
              </a:solidFill>
              <a:latin typeface="Calibri" panose="020F0502020204030204" pitchFamily="34" charset="0"/>
              <a:ea typeface="Calibri" panose="020F0502020204030204" pitchFamily="34" charset="0"/>
              <a:cs typeface="Calibri" panose="020F0502020204030204" pitchFamily="34" charset="0"/>
            </a:endParaRPr>
          </a:p>
          <a:p>
            <a:pPr algn="ctr"/>
            <a:r>
              <a:rPr lang="ar-JO" b="1" dirty="0">
                <a:solidFill>
                  <a:schemeClr val="bg2"/>
                </a:solidFill>
                <a:latin typeface="Calibri" panose="020F0502020204030204" pitchFamily="34" charset="0"/>
                <a:ea typeface="Calibri" panose="020F0502020204030204" pitchFamily="34" charset="0"/>
                <a:cs typeface="Calibri" panose="020F0502020204030204" pitchFamily="34" charset="0"/>
              </a:rPr>
              <a:t>السينما المتنقلة</a:t>
            </a:r>
          </a:p>
          <a:p>
            <a:pPr algn="ctr"/>
            <a:r>
              <a:rPr lang="ar-JO" b="1" dirty="0">
                <a:solidFill>
                  <a:schemeClr val="bg2"/>
                </a:solidFill>
                <a:latin typeface="Calibri" panose="020F0502020204030204" pitchFamily="34" charset="0"/>
                <a:ea typeface="Calibri" panose="020F0502020204030204" pitchFamily="34" charset="0"/>
                <a:cs typeface="Calibri" panose="020F0502020204030204" pitchFamily="34" charset="0"/>
              </a:rPr>
              <a:t>المسرح المجتمعي</a:t>
            </a:r>
          </a:p>
          <a:p>
            <a:pPr algn="ctr"/>
            <a:r>
              <a:rPr lang="ar-JO" b="1" dirty="0">
                <a:solidFill>
                  <a:schemeClr val="bg2"/>
                </a:solidFill>
                <a:latin typeface="Calibri" panose="020F0502020204030204" pitchFamily="34" charset="0"/>
                <a:ea typeface="Calibri" panose="020F0502020204030204" pitchFamily="34" charset="0"/>
                <a:cs typeface="Calibri" panose="020F0502020204030204" pitchFamily="34" charset="0"/>
              </a:rPr>
              <a:t>حلقات النقاش المركزة</a:t>
            </a:r>
          </a:p>
          <a:p>
            <a:pPr algn="ctr"/>
            <a:r>
              <a:rPr lang="ar-JO" b="1" dirty="0">
                <a:solidFill>
                  <a:schemeClr val="bg2"/>
                </a:solidFill>
                <a:latin typeface="Calibri" panose="020F0502020204030204" pitchFamily="34" charset="0"/>
                <a:ea typeface="Calibri" panose="020F0502020204030204" pitchFamily="34" charset="0"/>
                <a:cs typeface="Calibri" panose="020F0502020204030204" pitchFamily="34" charset="0"/>
              </a:rPr>
              <a:t>الراديو المتنقل</a:t>
            </a:r>
          </a:p>
        </p:txBody>
      </p:sp>
      <p:sp>
        <p:nvSpPr>
          <p:cNvPr id="16" name="TextBox 15">
            <a:extLst>
              <a:ext uri="{FF2B5EF4-FFF2-40B4-BE49-F238E27FC236}">
                <a16:creationId xmlns:a16="http://schemas.microsoft.com/office/drawing/2014/main" id="{0101CDA2-187D-418B-CCA7-63B3A1316CD9}"/>
              </a:ext>
            </a:extLst>
          </p:cNvPr>
          <p:cNvSpPr txBox="1"/>
          <p:nvPr/>
        </p:nvSpPr>
        <p:spPr>
          <a:xfrm>
            <a:off x="1227909" y="9582022"/>
            <a:ext cx="4816289" cy="523220"/>
          </a:xfrm>
          <a:prstGeom prst="rect">
            <a:avLst/>
          </a:prstGeom>
          <a:solidFill>
            <a:schemeClr val="bg2"/>
          </a:solidFill>
        </p:spPr>
        <p:txBody>
          <a:bodyPr wrap="square" rtlCol="0">
            <a:spAutoFit/>
          </a:bodyPr>
          <a:lstStyle/>
          <a:p>
            <a:r>
              <a:rPr lang="ar-JO" sz="2800" dirty="0">
                <a:effectLst/>
                <a:ea typeface="Calibri" panose="020F0502020204030204" pitchFamily="34" charset="0"/>
                <a:cs typeface="Calibri" panose="020F0502020204030204" pitchFamily="34" charset="0"/>
              </a:rPr>
              <a:t>مصفوفة إسأليب الاتصال</a:t>
            </a:r>
            <a:endParaRPr lang="en-US" sz="2800" dirty="0">
              <a:ea typeface="Calibri" panose="020F0502020204030204" pitchFamily="34" charset="0"/>
              <a:cs typeface="Calibri" panose="020F0502020204030204" pitchFamily="34" charset="0"/>
            </a:endParaRPr>
          </a:p>
        </p:txBody>
      </p:sp>
      <p:sp>
        <p:nvSpPr>
          <p:cNvPr id="17" name="TextBox 16">
            <a:extLst>
              <a:ext uri="{FF2B5EF4-FFF2-40B4-BE49-F238E27FC236}">
                <a16:creationId xmlns:a16="http://schemas.microsoft.com/office/drawing/2014/main" id="{2E31C455-92A6-D989-E73E-52705782F617}"/>
              </a:ext>
            </a:extLst>
          </p:cNvPr>
          <p:cNvSpPr txBox="1"/>
          <p:nvPr/>
        </p:nvSpPr>
        <p:spPr>
          <a:xfrm>
            <a:off x="0" y="9925284"/>
            <a:ext cx="461803" cy="369332"/>
          </a:xfrm>
          <a:prstGeom prst="rect">
            <a:avLst/>
          </a:prstGeom>
          <a:solidFill>
            <a:schemeClr val="bg2"/>
          </a:solidFill>
        </p:spPr>
        <p:txBody>
          <a:bodyPr wrap="square" rtlCol="0">
            <a:spAutoFit/>
          </a:bodyPr>
          <a:lstStyle/>
          <a:p>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1434129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6">
                                            <p:txEl>
                                              <p:pRg st="8" end="8"/>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6">
                                            <p:txEl>
                                              <p:pRg st="9" end="9"/>
                                            </p:txEl>
                                          </p:spTgt>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B6CEBD8-5847-814A-A033-C231A21270AC}"/>
              </a:ext>
            </a:extLst>
          </p:cNvPr>
          <p:cNvSpPr txBox="1"/>
          <p:nvPr/>
        </p:nvSpPr>
        <p:spPr>
          <a:xfrm>
            <a:off x="722065" y="531795"/>
            <a:ext cx="13547376" cy="2162130"/>
          </a:xfrm>
          <a:prstGeom prst="rect">
            <a:avLst/>
          </a:prstGeom>
          <a:noFill/>
        </p:spPr>
        <p:txBody>
          <a:bodyPr wrap="square" rtlCol="0">
            <a:spAutoFit/>
          </a:bodyPr>
          <a:lstStyle/>
          <a:p>
            <a:pPr algn="just" defTabSz="914309" rtl="1">
              <a:spcAft>
                <a:spcPts val="300"/>
              </a:spcAft>
            </a:pPr>
            <a:r>
              <a:rPr lang="ar-JO" sz="4400" b="1" dirty="0">
                <a:solidFill>
                  <a:srgbClr val="33394B"/>
                </a:solidFill>
                <a:ea typeface="Calibri" panose="020F0502020204030204" pitchFamily="34" charset="0"/>
                <a:cs typeface="Calibri" panose="020F0502020204030204" pitchFamily="34" charset="0"/>
              </a:rPr>
              <a:t>الإجراء رقم 7:</a:t>
            </a:r>
            <a:endParaRPr lang="en-US" sz="4400" b="1" dirty="0">
              <a:solidFill>
                <a:srgbClr val="33394B"/>
              </a:solidFill>
              <a:ea typeface="Calibri" panose="020F0502020204030204" pitchFamily="34" charset="0"/>
              <a:cs typeface="Calibri" panose="020F0502020204030204" pitchFamily="34" charset="0"/>
            </a:endParaRPr>
          </a:p>
          <a:p>
            <a:pPr algn="just" defTabSz="914309" rtl="1">
              <a:spcAft>
                <a:spcPts val="300"/>
              </a:spcAft>
            </a:pPr>
            <a:r>
              <a:rPr lang="ar-JO" sz="4400" b="1" dirty="0">
                <a:solidFill>
                  <a:srgbClr val="FF0000"/>
                </a:solidFill>
                <a:ea typeface="Calibri" panose="020F0502020204030204" pitchFamily="34" charset="0"/>
                <a:cs typeface="Calibri" panose="020F0502020204030204" pitchFamily="34" charset="0"/>
              </a:rPr>
              <a:t>الأدوات التي تساعدك في مشاركة المعلومات المتعلقة بالإستجابة مع المجتمع</a:t>
            </a:r>
            <a:endParaRPr lang="ru-RU" sz="4400" b="1" dirty="0">
              <a:solidFill>
                <a:srgbClr val="FF0000"/>
              </a:solidFill>
              <a:ea typeface="Calibri" panose="020F0502020204030204" pitchFamily="34" charset="0"/>
              <a:cs typeface="Calibri" panose="020F0502020204030204" pitchFamily="34" charset="0"/>
            </a:endParaRPr>
          </a:p>
        </p:txBody>
      </p:sp>
      <p:sp>
        <p:nvSpPr>
          <p:cNvPr id="33" name="TextBox 32">
            <a:extLst>
              <a:ext uri="{FF2B5EF4-FFF2-40B4-BE49-F238E27FC236}">
                <a16:creationId xmlns:a16="http://schemas.microsoft.com/office/drawing/2014/main" id="{AA2ACE72-54DC-7241-98DD-B2DEC60D09B6}"/>
              </a:ext>
            </a:extLst>
          </p:cNvPr>
          <p:cNvSpPr txBox="1"/>
          <p:nvPr/>
        </p:nvSpPr>
        <p:spPr>
          <a:xfrm>
            <a:off x="1263986" y="7389556"/>
            <a:ext cx="6353115" cy="1091966"/>
          </a:xfrm>
          <a:prstGeom prst="rect">
            <a:avLst/>
          </a:prstGeom>
          <a:noFill/>
        </p:spPr>
        <p:txBody>
          <a:bodyPr wrap="square">
            <a:spAutoFit/>
          </a:bodyPr>
          <a:lstStyle/>
          <a:p>
            <a:pPr marL="342866" indent="-342866" algn="r" defTabSz="914309" rtl="1">
              <a:lnSpc>
                <a:spcPct val="120000"/>
              </a:lnSpc>
              <a:spcAft>
                <a:spcPts val="600"/>
              </a:spcAft>
              <a:buClr>
                <a:srgbClr val="FF0000"/>
              </a:buClr>
              <a:buFont typeface="Arial" panose="020B0604020202020204" pitchFamily="34" charset="0"/>
              <a:buChar char="•"/>
            </a:pPr>
            <a:r>
              <a:rPr lang="ar-JO" sz="2800" dirty="0">
                <a:solidFill>
                  <a:srgbClr val="3F3F3F"/>
                </a:solidFill>
                <a:ea typeface="Calibri" panose="020F0502020204030204" pitchFamily="34" charset="0"/>
                <a:cs typeface="Calibri" panose="020F0502020204030204" pitchFamily="34" charset="0"/>
              </a:rPr>
              <a:t>تتضمن مؤشرات لإستخدامها لرصد فعالية نُهج الاتصال.</a:t>
            </a:r>
            <a:endParaRPr lang="en-GB" sz="2800" dirty="0">
              <a:solidFill>
                <a:srgbClr val="3F3F3F"/>
              </a:solidFill>
              <a:ea typeface="Calibri" panose="020F0502020204030204" pitchFamily="34" charset="0"/>
              <a:cs typeface="Calibri" panose="020F0502020204030204" pitchFamily="34" charset="0"/>
            </a:endParaRPr>
          </a:p>
        </p:txBody>
      </p:sp>
      <p:sp>
        <p:nvSpPr>
          <p:cNvPr id="34" name="TextBox 33">
            <a:extLst>
              <a:ext uri="{FF2B5EF4-FFF2-40B4-BE49-F238E27FC236}">
                <a16:creationId xmlns:a16="http://schemas.microsoft.com/office/drawing/2014/main" id="{DFB46776-0946-CC4C-966A-9EB805AA581E}"/>
              </a:ext>
            </a:extLst>
          </p:cNvPr>
          <p:cNvSpPr txBox="1"/>
          <p:nvPr/>
        </p:nvSpPr>
        <p:spPr>
          <a:xfrm>
            <a:off x="1263986" y="4025776"/>
            <a:ext cx="6007961" cy="1024319"/>
          </a:xfrm>
          <a:prstGeom prst="rect">
            <a:avLst/>
          </a:prstGeom>
          <a:noFill/>
        </p:spPr>
        <p:txBody>
          <a:bodyPr wrap="square">
            <a:spAutoFit/>
          </a:bodyPr>
          <a:lstStyle/>
          <a:p>
            <a:pPr marL="342866" indent="-342866" algn="r" defTabSz="914309" rtl="1">
              <a:lnSpc>
                <a:spcPct val="120000"/>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توفر إجابيات وسلبيات طرق التواصل المختلفة.</a:t>
            </a:r>
            <a:endParaRPr lang="en-GB" sz="2400" dirty="0">
              <a:solidFill>
                <a:srgbClr val="3F3F3F"/>
              </a:solidFill>
              <a:ea typeface="Calibri" panose="020F0502020204030204" pitchFamily="34" charset="0"/>
              <a:cs typeface="Calibri" panose="020F0502020204030204" pitchFamily="34" charset="0"/>
            </a:endParaRPr>
          </a:p>
          <a:p>
            <a:pPr marL="342866" indent="-342866" algn="r" defTabSz="914309" rtl="1">
              <a:lnSpc>
                <a:spcPct val="120000"/>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إرشادات حول اختيار القناة المناسبة ل</a:t>
            </a:r>
            <a:endParaRPr lang="en-GB" sz="2400" dirty="0">
              <a:solidFill>
                <a:srgbClr val="3F3F3F"/>
              </a:solidFill>
              <a:ea typeface="Calibri" panose="020F0502020204030204" pitchFamily="34" charset="0"/>
              <a:cs typeface="Calibri" panose="020F0502020204030204" pitchFamily="34" charset="0"/>
            </a:endParaRPr>
          </a:p>
        </p:txBody>
      </p:sp>
      <p:pic>
        <p:nvPicPr>
          <p:cNvPr id="6" name="Picture 5" descr="Logo&#10;&#10;Description automatically generated with low confidence">
            <a:extLst>
              <a:ext uri="{FF2B5EF4-FFF2-40B4-BE49-F238E27FC236}">
                <a16:creationId xmlns:a16="http://schemas.microsoft.com/office/drawing/2014/main" id="{82B986A3-4FDB-F34B-AAED-DAF4FED752EC}"/>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22065" y="3191533"/>
            <a:ext cx="6895037" cy="901562"/>
          </a:xfrm>
          <a:prstGeom prst="rect">
            <a:avLst/>
          </a:prstGeom>
        </p:spPr>
      </p:pic>
      <p:sp>
        <p:nvSpPr>
          <p:cNvPr id="12" name="TextBox 11">
            <a:extLst>
              <a:ext uri="{FF2B5EF4-FFF2-40B4-BE49-F238E27FC236}">
                <a16:creationId xmlns:a16="http://schemas.microsoft.com/office/drawing/2014/main" id="{DFD6EED4-8411-EB4F-A548-92619860EC33}"/>
              </a:ext>
            </a:extLst>
          </p:cNvPr>
          <p:cNvSpPr txBox="1"/>
          <p:nvPr/>
        </p:nvSpPr>
        <p:spPr>
          <a:xfrm>
            <a:off x="10001978" y="7275150"/>
            <a:ext cx="6735056" cy="504177"/>
          </a:xfrm>
          <a:prstGeom prst="rect">
            <a:avLst/>
          </a:prstGeom>
          <a:noFill/>
        </p:spPr>
        <p:txBody>
          <a:bodyPr wrap="square">
            <a:spAutoFit/>
          </a:bodyPr>
          <a:lstStyle/>
          <a:p>
            <a:pPr marL="342866" indent="-342866" algn="r" defTabSz="914309" rtl="1">
              <a:lnSpc>
                <a:spcPct val="120000"/>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إرشادات حول كيفية إبلاغ المجتمعات بنهاية الإستجابة.</a:t>
            </a:r>
            <a:endParaRPr lang="en-GB" sz="2400" dirty="0">
              <a:solidFill>
                <a:srgbClr val="3F3F3F"/>
              </a:solidFill>
              <a:ea typeface="Calibri" panose="020F0502020204030204" pitchFamily="34" charset="0"/>
              <a:cs typeface="Calibri" panose="020F0502020204030204" pitchFamily="34" charset="0"/>
            </a:endParaRPr>
          </a:p>
        </p:txBody>
      </p:sp>
      <p:pic>
        <p:nvPicPr>
          <p:cNvPr id="16" name="Picture 15" descr="Logo&#10;&#10;Description automatically generated">
            <a:extLst>
              <a:ext uri="{FF2B5EF4-FFF2-40B4-BE49-F238E27FC236}">
                <a16:creationId xmlns:a16="http://schemas.microsoft.com/office/drawing/2014/main" id="{7894690F-80BB-7543-85F2-90DB4047AA2A}"/>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9241016" y="6534652"/>
            <a:ext cx="5028425" cy="799977"/>
          </a:xfrm>
          <a:prstGeom prst="rect">
            <a:avLst/>
          </a:prstGeom>
        </p:spPr>
      </p:pic>
      <p:sp>
        <p:nvSpPr>
          <p:cNvPr id="17" name="TextBox 16">
            <a:extLst>
              <a:ext uri="{FF2B5EF4-FFF2-40B4-BE49-F238E27FC236}">
                <a16:creationId xmlns:a16="http://schemas.microsoft.com/office/drawing/2014/main" id="{133A9F4B-FCF9-B14B-A953-9C86AEA11CDA}"/>
              </a:ext>
            </a:extLst>
          </p:cNvPr>
          <p:cNvSpPr txBox="1"/>
          <p:nvPr/>
        </p:nvSpPr>
        <p:spPr>
          <a:xfrm>
            <a:off x="9841997" y="4043767"/>
            <a:ext cx="6895037" cy="947375"/>
          </a:xfrm>
          <a:prstGeom prst="rect">
            <a:avLst/>
          </a:prstGeom>
          <a:noFill/>
        </p:spPr>
        <p:txBody>
          <a:bodyPr wrap="square">
            <a:spAutoFit/>
          </a:bodyPr>
          <a:lstStyle/>
          <a:p>
            <a:pPr marL="342866" indent="-342866" algn="r" defTabSz="914309" rtl="1">
              <a:lnSpc>
                <a:spcPct val="120000"/>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نموذج الأسئلة الأكقر تكرارًا تقدم للمتطوعين لمساعدنهم على إجابة أسئلة المجتمع بدقة.</a:t>
            </a:r>
            <a:endParaRPr lang="en-GB" sz="2400" dirty="0">
              <a:solidFill>
                <a:srgbClr val="3F3F3F"/>
              </a:solidFill>
              <a:ea typeface="Calibri" panose="020F0502020204030204" pitchFamily="34" charset="0"/>
              <a:cs typeface="Calibri" panose="020F0502020204030204" pitchFamily="34" charset="0"/>
            </a:endParaRPr>
          </a:p>
        </p:txBody>
      </p:sp>
      <p:pic>
        <p:nvPicPr>
          <p:cNvPr id="18" name="Picture 17" descr="Logo&#10;&#10;Description automatically generated with medium confidence">
            <a:extLst>
              <a:ext uri="{FF2B5EF4-FFF2-40B4-BE49-F238E27FC236}">
                <a16:creationId xmlns:a16="http://schemas.microsoft.com/office/drawing/2014/main" id="{6B41EDFA-A328-5845-A9CD-5D55AC9D7140}"/>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9241016" y="3192999"/>
            <a:ext cx="5498252" cy="850769"/>
          </a:xfrm>
          <a:prstGeom prst="rect">
            <a:avLst/>
          </a:prstGeom>
        </p:spPr>
      </p:pic>
      <p:pic>
        <p:nvPicPr>
          <p:cNvPr id="4" name="Picture 3" descr="A picture containing text&#10;&#10;Description automatically generated">
            <a:extLst>
              <a:ext uri="{FF2B5EF4-FFF2-40B4-BE49-F238E27FC236}">
                <a16:creationId xmlns:a16="http://schemas.microsoft.com/office/drawing/2014/main" id="{506D1BED-1959-4D43-B18C-A76F8D24F988}"/>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722064" y="6534653"/>
            <a:ext cx="3377679" cy="876165"/>
          </a:xfrm>
          <a:prstGeom prst="rect">
            <a:avLst/>
          </a:prstGeom>
        </p:spPr>
      </p:pic>
      <p:sp>
        <p:nvSpPr>
          <p:cNvPr id="2" name="TextBox 1">
            <a:extLst>
              <a:ext uri="{FF2B5EF4-FFF2-40B4-BE49-F238E27FC236}">
                <a16:creationId xmlns:a16="http://schemas.microsoft.com/office/drawing/2014/main" id="{2D16DE76-0F14-7AB7-3DA2-9B5F49B54798}"/>
              </a:ext>
            </a:extLst>
          </p:cNvPr>
          <p:cNvSpPr txBox="1"/>
          <p:nvPr/>
        </p:nvSpPr>
        <p:spPr>
          <a:xfrm>
            <a:off x="0" y="9925284"/>
            <a:ext cx="461803" cy="369332"/>
          </a:xfrm>
          <a:prstGeom prst="rect">
            <a:avLst/>
          </a:prstGeom>
          <a:solidFill>
            <a:schemeClr val="bg2"/>
          </a:solidFill>
        </p:spPr>
        <p:txBody>
          <a:bodyPr wrap="square" rtlCol="0">
            <a:spAutoFit/>
          </a:bodyPr>
          <a:lstStyle/>
          <a:p>
            <a:pPr algn="r" rtl="1"/>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4B2554B7-68C5-4043-4457-2612551B221C}"/>
              </a:ext>
            </a:extLst>
          </p:cNvPr>
          <p:cNvSpPr txBox="1"/>
          <p:nvPr/>
        </p:nvSpPr>
        <p:spPr>
          <a:xfrm>
            <a:off x="1331516" y="3966822"/>
            <a:ext cx="6007961" cy="1467518"/>
          </a:xfrm>
          <a:prstGeom prst="rect">
            <a:avLst/>
          </a:prstGeom>
          <a:solidFill>
            <a:schemeClr val="bg2"/>
          </a:solidFill>
        </p:spPr>
        <p:txBody>
          <a:bodyPr wrap="square">
            <a:spAutoFit/>
          </a:bodyPr>
          <a:lstStyle/>
          <a:p>
            <a:pPr marL="342866" indent="-342866" algn="just" defTabSz="914309" rtl="1">
              <a:lnSpc>
                <a:spcPct val="120000"/>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إيجابيات وسلبيات طرق التواصل المختلفة.</a:t>
            </a:r>
            <a:endParaRPr lang="en-GB" sz="2400" dirty="0">
              <a:solidFill>
                <a:srgbClr val="3F3F3F"/>
              </a:solidFill>
              <a:ea typeface="Calibri" panose="020F0502020204030204" pitchFamily="34" charset="0"/>
              <a:cs typeface="Calibri" panose="020F0502020204030204" pitchFamily="34" charset="0"/>
            </a:endParaRPr>
          </a:p>
          <a:p>
            <a:pPr marL="342866" indent="-342866" algn="just" defTabSz="914309" rtl="1">
              <a:lnSpc>
                <a:spcPct val="120000"/>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الإرشادات اللازمة لاختيار القناة المناسبة لتحقيق الأغراض المختلفة.</a:t>
            </a:r>
            <a:endParaRPr lang="en-GB" sz="2400" dirty="0">
              <a:solidFill>
                <a:srgbClr val="3F3F3F"/>
              </a:solidFill>
              <a:ea typeface="Calibri" panose="020F0502020204030204" pitchFamily="34" charset="0"/>
              <a:cs typeface="Calibri" panose="020F0502020204030204" pitchFamily="34" charset="0"/>
            </a:endParaRPr>
          </a:p>
        </p:txBody>
      </p:sp>
      <p:sp>
        <p:nvSpPr>
          <p:cNvPr id="7" name="TextBox 6">
            <a:extLst>
              <a:ext uri="{FF2B5EF4-FFF2-40B4-BE49-F238E27FC236}">
                <a16:creationId xmlns:a16="http://schemas.microsoft.com/office/drawing/2014/main" id="{B843EAA0-2B9E-4570-6DCE-1099C5CACD33}"/>
              </a:ext>
            </a:extLst>
          </p:cNvPr>
          <p:cNvSpPr txBox="1"/>
          <p:nvPr/>
        </p:nvSpPr>
        <p:spPr>
          <a:xfrm>
            <a:off x="1459702" y="3325558"/>
            <a:ext cx="6157399" cy="523220"/>
          </a:xfrm>
          <a:prstGeom prst="rect">
            <a:avLst/>
          </a:prstGeom>
          <a:solidFill>
            <a:schemeClr val="bg2"/>
          </a:solidFill>
        </p:spPr>
        <p:txBody>
          <a:bodyPr wrap="square" rtlCol="0">
            <a:spAutoFit/>
          </a:bodyPr>
          <a:lstStyle/>
          <a:p>
            <a:pPr algn="just" rtl="1"/>
            <a:r>
              <a:rPr lang="ar-JO" sz="2800" b="1" dirty="0">
                <a:solidFill>
                  <a:schemeClr val="accent1">
                    <a:lumMod val="90000"/>
                    <a:lumOff val="10000"/>
                  </a:schemeClr>
                </a:solidFill>
                <a:effectLst/>
                <a:ea typeface="Calibri" panose="020F0502020204030204" pitchFamily="34" charset="0"/>
                <a:cs typeface="Calibri" panose="020F0502020204030204" pitchFamily="34" charset="0"/>
              </a:rPr>
              <a:t>مصفوفة </a:t>
            </a:r>
            <a:r>
              <a:rPr lang="ar-JO" sz="2800" b="1" dirty="0">
                <a:solidFill>
                  <a:schemeClr val="accent1">
                    <a:lumMod val="90000"/>
                    <a:lumOff val="10000"/>
                  </a:schemeClr>
                </a:solidFill>
                <a:ea typeface="Calibri" panose="020F0502020204030204" pitchFamily="34" charset="0"/>
                <a:cs typeface="Calibri" panose="020F0502020204030204" pitchFamily="34" charset="0"/>
              </a:rPr>
              <a:t>أ</a:t>
            </a:r>
            <a:r>
              <a:rPr lang="ar-JO" sz="2800" b="1" dirty="0">
                <a:solidFill>
                  <a:schemeClr val="accent1">
                    <a:lumMod val="90000"/>
                    <a:lumOff val="10000"/>
                  </a:schemeClr>
                </a:solidFill>
                <a:effectLst/>
                <a:ea typeface="Calibri" panose="020F0502020204030204" pitchFamily="34" charset="0"/>
                <a:cs typeface="Calibri" panose="020F0502020204030204" pitchFamily="34" charset="0"/>
              </a:rPr>
              <a:t>ساليب الاتصال</a:t>
            </a:r>
            <a:endParaRPr lang="en-US" sz="2800" b="1" dirty="0">
              <a:solidFill>
                <a:schemeClr val="accent1">
                  <a:lumMod val="90000"/>
                  <a:lumOff val="10000"/>
                </a:schemeClr>
              </a:solidFill>
              <a:ea typeface="Calibri" panose="020F0502020204030204" pitchFamily="34" charset="0"/>
              <a:cs typeface="Calibri" panose="020F0502020204030204" pitchFamily="34" charset="0"/>
            </a:endParaRPr>
          </a:p>
        </p:txBody>
      </p:sp>
      <p:sp>
        <p:nvSpPr>
          <p:cNvPr id="8" name="TextBox 7">
            <a:extLst>
              <a:ext uri="{FF2B5EF4-FFF2-40B4-BE49-F238E27FC236}">
                <a16:creationId xmlns:a16="http://schemas.microsoft.com/office/drawing/2014/main" id="{617D4FAC-964B-472F-4108-44CFE5048B14}"/>
              </a:ext>
            </a:extLst>
          </p:cNvPr>
          <p:cNvSpPr txBox="1"/>
          <p:nvPr/>
        </p:nvSpPr>
        <p:spPr>
          <a:xfrm>
            <a:off x="1448629" y="6668196"/>
            <a:ext cx="6007961" cy="523220"/>
          </a:xfrm>
          <a:prstGeom prst="rect">
            <a:avLst/>
          </a:prstGeom>
          <a:solidFill>
            <a:schemeClr val="bg2"/>
          </a:solidFill>
        </p:spPr>
        <p:txBody>
          <a:bodyPr wrap="square" rtlCol="0">
            <a:spAutoFit/>
          </a:bodyPr>
          <a:lstStyle/>
          <a:p>
            <a:pPr algn="r" rtl="1"/>
            <a:r>
              <a:rPr lang="ar-JO" sz="2800" b="1" dirty="0">
                <a:solidFill>
                  <a:schemeClr val="accent1">
                    <a:lumMod val="90000"/>
                    <a:lumOff val="10000"/>
                  </a:schemeClr>
                </a:solidFill>
                <a:effectLst/>
                <a:ea typeface="Calibri" panose="020F0502020204030204" pitchFamily="34" charset="0"/>
                <a:cs typeface="Calibri" panose="020F0502020204030204" pitchFamily="34" charset="0"/>
              </a:rPr>
              <a:t>رصد وتقدير المشاركة المجتمعية والمساءلة</a:t>
            </a:r>
            <a:endParaRPr lang="en-US" sz="2800" b="1" dirty="0">
              <a:solidFill>
                <a:schemeClr val="accent1">
                  <a:lumMod val="90000"/>
                  <a:lumOff val="10000"/>
                </a:schemeClr>
              </a:solidFill>
              <a:ea typeface="Calibri" panose="020F0502020204030204" pitchFamily="34" charset="0"/>
              <a:cs typeface="Calibri" panose="020F0502020204030204" pitchFamily="34" charset="0"/>
            </a:endParaRPr>
          </a:p>
        </p:txBody>
      </p:sp>
      <p:sp>
        <p:nvSpPr>
          <p:cNvPr id="9" name="TextBox 8">
            <a:extLst>
              <a:ext uri="{FF2B5EF4-FFF2-40B4-BE49-F238E27FC236}">
                <a16:creationId xmlns:a16="http://schemas.microsoft.com/office/drawing/2014/main" id="{B5C4A801-A5B7-7D9C-5D0D-E5C31E9D411A}"/>
              </a:ext>
            </a:extLst>
          </p:cNvPr>
          <p:cNvSpPr txBox="1"/>
          <p:nvPr/>
        </p:nvSpPr>
        <p:spPr>
          <a:xfrm>
            <a:off x="9971498" y="6668196"/>
            <a:ext cx="6735056" cy="523220"/>
          </a:xfrm>
          <a:prstGeom prst="rect">
            <a:avLst/>
          </a:prstGeom>
          <a:solidFill>
            <a:schemeClr val="bg2"/>
          </a:solidFill>
        </p:spPr>
        <p:txBody>
          <a:bodyPr wrap="square" rtlCol="0">
            <a:spAutoFit/>
          </a:bodyPr>
          <a:lstStyle/>
          <a:p>
            <a:pPr algn="r" rtl="1"/>
            <a:r>
              <a:rPr lang="ar-JO" sz="2800" b="1" dirty="0">
                <a:solidFill>
                  <a:schemeClr val="accent1">
                    <a:lumMod val="90000"/>
                    <a:lumOff val="10000"/>
                  </a:schemeClr>
                </a:solidFill>
                <a:effectLst/>
                <a:ea typeface="Calibri" panose="020F0502020204030204" pitchFamily="34" charset="0"/>
                <a:cs typeface="Calibri" panose="020F0502020204030204" pitchFamily="34" charset="0"/>
              </a:rPr>
              <a:t>إرشادات إستراتيجية الخروج </a:t>
            </a:r>
            <a:endParaRPr lang="en-US" sz="2800" b="1" dirty="0">
              <a:solidFill>
                <a:schemeClr val="accent1">
                  <a:lumMod val="90000"/>
                  <a:lumOff val="10000"/>
                </a:schemeClr>
              </a:solidFill>
              <a:ea typeface="Calibri" panose="020F0502020204030204" pitchFamily="34" charset="0"/>
              <a:cs typeface="Calibri" panose="020F0502020204030204" pitchFamily="34" charset="0"/>
            </a:endParaRPr>
          </a:p>
        </p:txBody>
      </p:sp>
      <p:sp>
        <p:nvSpPr>
          <p:cNvPr id="10" name="TextBox 9">
            <a:extLst>
              <a:ext uri="{FF2B5EF4-FFF2-40B4-BE49-F238E27FC236}">
                <a16:creationId xmlns:a16="http://schemas.microsoft.com/office/drawing/2014/main" id="{FC2D1DE3-360F-AAF9-1343-2911FADBF992}"/>
              </a:ext>
            </a:extLst>
          </p:cNvPr>
          <p:cNvSpPr txBox="1"/>
          <p:nvPr/>
        </p:nvSpPr>
        <p:spPr>
          <a:xfrm>
            <a:off x="9941018" y="3191533"/>
            <a:ext cx="6796016" cy="954107"/>
          </a:xfrm>
          <a:prstGeom prst="rect">
            <a:avLst/>
          </a:prstGeom>
          <a:solidFill>
            <a:schemeClr val="bg2"/>
          </a:solidFill>
        </p:spPr>
        <p:txBody>
          <a:bodyPr wrap="square" rtlCol="0">
            <a:spAutoFit/>
          </a:bodyPr>
          <a:lstStyle/>
          <a:p>
            <a:pPr algn="r" rtl="1"/>
            <a:r>
              <a:rPr lang="ar-JO" sz="2800" b="1" dirty="0">
                <a:solidFill>
                  <a:schemeClr val="accent1">
                    <a:lumMod val="90000"/>
                    <a:lumOff val="10000"/>
                  </a:schemeClr>
                </a:solidFill>
                <a:effectLst/>
                <a:ea typeface="Calibri" panose="020F0502020204030204" pitchFamily="34" charset="0"/>
                <a:cs typeface="Calibri" panose="020F0502020204030204" pitchFamily="34" charset="0"/>
              </a:rPr>
              <a:t>ورقة أسئلة وأجوبة للمتطوعين</a:t>
            </a:r>
          </a:p>
          <a:p>
            <a:pPr algn="r" rtl="1"/>
            <a:r>
              <a:rPr lang="ar-JO" sz="2800" b="1" dirty="0">
                <a:solidFill>
                  <a:schemeClr val="accent1">
                    <a:lumMod val="90000"/>
                    <a:lumOff val="10000"/>
                  </a:schemeClr>
                </a:solidFill>
                <a:effectLst/>
                <a:ea typeface="Calibri" panose="020F0502020204030204" pitchFamily="34" charset="0"/>
                <a:cs typeface="Calibri" panose="020F0502020204030204" pitchFamily="34" charset="0"/>
              </a:rPr>
              <a:t> </a:t>
            </a:r>
            <a:endParaRPr lang="en-US" sz="2800" b="1" dirty="0">
              <a:solidFill>
                <a:schemeClr val="accent1">
                  <a:lumMod val="90000"/>
                  <a:lumOff val="10000"/>
                </a:schemeClr>
              </a:solidFill>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1394007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12" grpId="0"/>
      <p:bldP spid="17" grpId="0"/>
      <p:bldP spid="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678"/>
        <p:cNvGrpSpPr/>
        <p:nvPr/>
      </p:nvGrpSpPr>
      <p:grpSpPr>
        <a:xfrm>
          <a:off x="0" y="0"/>
          <a:ext cx="0" cy="0"/>
          <a:chOff x="0" y="0"/>
          <a:chExt cx="0" cy="0"/>
        </a:xfrm>
      </p:grpSpPr>
      <p:pic>
        <p:nvPicPr>
          <p:cNvPr id="679" name="Google Shape;679;p22"/>
          <p:cNvPicPr preferRelativeResize="0">
            <a:picLocks noChangeAspect="1"/>
          </p:cNvPicPr>
          <p:nvPr/>
        </p:nvPicPr>
        <p:blipFill rotWithShape="1">
          <a:blip r:embed="rId3" cstate="screen">
            <a:alphaModFix/>
            <a:extLst>
              <a:ext uri="{28A0092B-C50C-407E-A947-70E740481C1C}">
                <a14:useLocalDpi xmlns:a14="http://schemas.microsoft.com/office/drawing/2010/main"/>
              </a:ext>
            </a:extLst>
          </a:blip>
          <a:srcRect/>
          <a:stretch/>
        </p:blipFill>
        <p:spPr>
          <a:xfrm>
            <a:off x="625383" y="1985309"/>
            <a:ext cx="16141402" cy="7947111"/>
          </a:xfrm>
          <a:prstGeom prst="rect">
            <a:avLst/>
          </a:prstGeom>
          <a:noFill/>
          <a:ln>
            <a:noFill/>
          </a:ln>
        </p:spPr>
      </p:pic>
      <p:sp>
        <p:nvSpPr>
          <p:cNvPr id="680" name="Google Shape;680;p22"/>
          <p:cNvSpPr txBox="1"/>
          <p:nvPr/>
        </p:nvSpPr>
        <p:spPr>
          <a:xfrm>
            <a:off x="625383" y="709094"/>
            <a:ext cx="14005017" cy="1877397"/>
          </a:xfrm>
          <a:prstGeom prst="rect">
            <a:avLst/>
          </a:prstGeom>
          <a:noFill/>
          <a:ln>
            <a:noFill/>
          </a:ln>
        </p:spPr>
        <p:txBody>
          <a:bodyPr spcFirstLastPara="1" wrap="square" lIns="91425" tIns="45700" rIns="91425" bIns="45700" anchor="t" anchorCtr="0">
            <a:spAutoFit/>
          </a:bodyPr>
          <a:lstStyle/>
          <a:p>
            <a:pPr marL="0" marR="0" lvl="0" indent="0" algn="r" rtl="1">
              <a:lnSpc>
                <a:spcPct val="100000"/>
              </a:lnSpc>
              <a:spcBef>
                <a:spcPts val="0"/>
              </a:spcBef>
              <a:spcAft>
                <a:spcPts val="0"/>
              </a:spcAft>
              <a:buClr>
                <a:srgbClr val="000000"/>
              </a:buClr>
              <a:buSzPts val="5400"/>
              <a:buFont typeface="Arial"/>
              <a:buNone/>
            </a:pPr>
            <a:r>
              <a:rPr lang="ar-JO" sz="5400" b="1" i="0" u="none" strike="noStrike" cap="none" dirty="0">
                <a:solidFill>
                  <a:schemeClr val="dk2"/>
                </a:solidFill>
                <a:ea typeface="Calibri" panose="020F0502020204030204" pitchFamily="34" charset="0"/>
                <a:cs typeface="Calibri" panose="020F0502020204030204" pitchFamily="34" charset="0"/>
                <a:sym typeface="Montserrat"/>
              </a:rPr>
              <a:t>ما هي المشاركة المجتمعية والمساءلة؟</a:t>
            </a:r>
            <a:endParaRPr lang="en-GB" sz="5400" b="1" i="0" u="none" strike="noStrike" cap="none" dirty="0">
              <a:solidFill>
                <a:schemeClr val="dk2"/>
              </a:solidFill>
              <a:ea typeface="Calibri" panose="020F0502020204030204" pitchFamily="34" charset="0"/>
              <a:cs typeface="Calibri" panose="020F0502020204030204" pitchFamily="34" charset="0"/>
              <a:sym typeface="Montserrat"/>
            </a:endParaRPr>
          </a:p>
          <a:p>
            <a:pPr algn="r" rtl="1">
              <a:buSzPts val="5400"/>
            </a:pPr>
            <a:r>
              <a:rPr lang="ar-JO" sz="4800" dirty="0">
                <a:solidFill>
                  <a:schemeClr val="accent3"/>
                </a:solidFill>
                <a:ea typeface="Calibri" panose="020F0502020204030204" pitchFamily="34" charset="0"/>
                <a:cs typeface="Calibri" panose="020F0502020204030204" pitchFamily="34" charset="0"/>
                <a:sym typeface="Montserrat"/>
              </a:rPr>
              <a:t>ناقش...</a:t>
            </a:r>
            <a:endParaRPr lang="en-GB" sz="4800" dirty="0">
              <a:solidFill>
                <a:schemeClr val="accent3"/>
              </a:solidFill>
              <a:ea typeface="Calibri" panose="020F0502020204030204" pitchFamily="34" charset="0"/>
              <a:cs typeface="Calibri" panose="020F0502020204030204" pitchFamily="34" charset="0"/>
              <a:sym typeface="Montserrat"/>
            </a:endParaRPr>
          </a:p>
          <a:p>
            <a:pPr marL="0" marR="0" lvl="0" indent="0" algn="r" rtl="1">
              <a:lnSpc>
                <a:spcPct val="100000"/>
              </a:lnSpc>
              <a:spcBef>
                <a:spcPts val="0"/>
              </a:spcBef>
              <a:spcAft>
                <a:spcPts val="0"/>
              </a:spcAft>
              <a:buClr>
                <a:srgbClr val="000000"/>
              </a:buClr>
              <a:buSzPts val="5400"/>
              <a:buFont typeface="Arial"/>
              <a:buNone/>
            </a:pPr>
            <a:endParaRPr sz="1400" b="0" i="0" u="none" strike="noStrike" cap="none" dirty="0">
              <a:solidFill>
                <a:srgbClr val="000000"/>
              </a:solidFill>
              <a:latin typeface="Arial"/>
              <a:ea typeface="Arial"/>
              <a:cs typeface="Arial"/>
              <a:sym typeface="Arial"/>
            </a:endParaRPr>
          </a:p>
        </p:txBody>
      </p:sp>
      <p:sp>
        <p:nvSpPr>
          <p:cNvPr id="3" name="TextBox 2">
            <a:extLst>
              <a:ext uri="{FF2B5EF4-FFF2-40B4-BE49-F238E27FC236}">
                <a16:creationId xmlns:a16="http://schemas.microsoft.com/office/drawing/2014/main" id="{5DA9AFF1-D768-BB15-E65D-35E769D50D65}"/>
              </a:ext>
            </a:extLst>
          </p:cNvPr>
          <p:cNvSpPr txBox="1"/>
          <p:nvPr/>
        </p:nvSpPr>
        <p:spPr>
          <a:xfrm>
            <a:off x="7639664" y="3447207"/>
            <a:ext cx="2035277" cy="830997"/>
          </a:xfrm>
          <a:prstGeom prst="rect">
            <a:avLst/>
          </a:prstGeom>
          <a:solidFill>
            <a:srgbClr val="001B38"/>
          </a:solidFill>
          <a:ln>
            <a:solidFill>
              <a:srgbClr val="001B38"/>
            </a:solidFill>
          </a:ln>
        </p:spPr>
        <p:txBody>
          <a:bodyPr wrap="square" rtlCol="0">
            <a:spAutoFit/>
          </a:bodyPr>
          <a:lstStyle/>
          <a:p>
            <a:pPr algn="ctr"/>
            <a:r>
              <a:rPr lang="ar-JO" sz="2400" b="1" dirty="0">
                <a:solidFill>
                  <a:schemeClr val="bg2"/>
                </a:solidFill>
                <a:ea typeface="Calibri" panose="020F0502020204030204" pitchFamily="34" charset="0"/>
                <a:cs typeface="Calibri" panose="020F0502020204030204" pitchFamily="34" charset="0"/>
              </a:rPr>
              <a:t>تساعدنا على أن نكون</a:t>
            </a:r>
            <a:endParaRPr lang="en-US" sz="2400" b="1" dirty="0">
              <a:solidFill>
                <a:schemeClr val="bg2"/>
              </a:solidFill>
              <a:ea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BBDE1702-6215-C6A0-8A10-CC296F3112BA}"/>
              </a:ext>
            </a:extLst>
          </p:cNvPr>
          <p:cNvSpPr txBox="1"/>
          <p:nvPr/>
        </p:nvSpPr>
        <p:spPr>
          <a:xfrm>
            <a:off x="11868150" y="4558312"/>
            <a:ext cx="2533649" cy="1200329"/>
          </a:xfrm>
          <a:prstGeom prst="rect">
            <a:avLst/>
          </a:prstGeom>
          <a:solidFill>
            <a:schemeClr val="bg2"/>
          </a:solidFill>
          <a:ln>
            <a:solidFill>
              <a:schemeClr val="bg2"/>
            </a:solidFill>
          </a:ln>
        </p:spPr>
        <p:txBody>
          <a:bodyPr wrap="square" rtlCol="0">
            <a:spAutoFit/>
          </a:bodyPr>
          <a:lstStyle/>
          <a:p>
            <a:pPr algn="ctr"/>
            <a:r>
              <a:rPr lang="ar-JO" sz="2400" b="1" dirty="0">
                <a:ea typeface="Calibri" panose="020F0502020204030204" pitchFamily="34" charset="0"/>
                <a:cs typeface="Calibri" panose="020F0502020204030204" pitchFamily="34" charset="0"/>
              </a:rPr>
              <a:t>خاضعين للمساءلة تجاه الأشخاص الذين نساعدهم</a:t>
            </a:r>
            <a:endParaRPr lang="en-US" sz="2400" b="1" dirty="0">
              <a:ea typeface="Calibri" panose="020F050202020403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E5819EE1-1103-92FE-3858-F59EFD3D2792}"/>
              </a:ext>
            </a:extLst>
          </p:cNvPr>
          <p:cNvSpPr txBox="1"/>
          <p:nvPr/>
        </p:nvSpPr>
        <p:spPr>
          <a:xfrm>
            <a:off x="2956340" y="4728795"/>
            <a:ext cx="2278626" cy="830997"/>
          </a:xfrm>
          <a:prstGeom prst="rect">
            <a:avLst/>
          </a:prstGeom>
          <a:solidFill>
            <a:schemeClr val="bg2"/>
          </a:solidFill>
          <a:ln>
            <a:solidFill>
              <a:schemeClr val="bg2"/>
            </a:solidFill>
          </a:ln>
        </p:spPr>
        <p:txBody>
          <a:bodyPr wrap="square" rtlCol="0">
            <a:spAutoFit/>
          </a:bodyPr>
          <a:lstStyle/>
          <a:p>
            <a:pPr algn="ctr"/>
            <a:r>
              <a:rPr lang="ar-JO" sz="2400" b="1" dirty="0">
                <a:ea typeface="Calibri" panose="020F0502020204030204" pitchFamily="34" charset="0"/>
                <a:cs typeface="Calibri" panose="020F0502020204030204" pitchFamily="34" charset="0"/>
              </a:rPr>
              <a:t> تعزيز نهج المشاركة المجتمعية</a:t>
            </a:r>
            <a:endParaRPr lang="en-US" sz="2400" b="1" dirty="0">
              <a:ea typeface="Calibri" panose="020F0502020204030204" pitchFamily="34" charset="0"/>
              <a:cs typeface="Calibri" panose="020F0502020204030204" pitchFamily="34" charset="0"/>
            </a:endParaRPr>
          </a:p>
        </p:txBody>
      </p:sp>
      <p:sp>
        <p:nvSpPr>
          <p:cNvPr id="7" name="TextBox 6">
            <a:extLst>
              <a:ext uri="{FF2B5EF4-FFF2-40B4-BE49-F238E27FC236}">
                <a16:creationId xmlns:a16="http://schemas.microsoft.com/office/drawing/2014/main" id="{7A70647E-D264-7275-C087-62849748BFD6}"/>
              </a:ext>
            </a:extLst>
          </p:cNvPr>
          <p:cNvSpPr txBox="1"/>
          <p:nvPr/>
        </p:nvSpPr>
        <p:spPr>
          <a:xfrm>
            <a:off x="945127" y="6998285"/>
            <a:ext cx="6217673" cy="2246769"/>
          </a:xfrm>
          <a:prstGeom prst="rect">
            <a:avLst/>
          </a:prstGeom>
          <a:solidFill>
            <a:schemeClr val="bg2"/>
          </a:solidFill>
        </p:spPr>
        <p:txBody>
          <a:bodyPr wrap="square">
            <a:spAutoFit/>
          </a:bodyPr>
          <a:lstStyle/>
          <a:p>
            <a:pPr marL="285750" indent="-285750" algn="r" rtl="1">
              <a:buFont typeface="Arial" panose="020B0604020202020204" pitchFamily="34" charset="0"/>
              <a:buChar char="•"/>
            </a:pPr>
            <a:r>
              <a:rPr lang="ar-JO" sz="2000" dirty="0">
                <a:ea typeface="Calibri" panose="020F0502020204030204" pitchFamily="34" charset="0"/>
                <a:cs typeface="Calibri" panose="020F0502020204030204" pitchFamily="34" charset="0"/>
              </a:rPr>
              <a:t>المشاركة المجتمعية </a:t>
            </a:r>
          </a:p>
          <a:p>
            <a:pPr marL="285750" indent="-285750" algn="r" rtl="1">
              <a:buFont typeface="Arial" panose="020B0604020202020204" pitchFamily="34" charset="0"/>
              <a:buChar char="•"/>
            </a:pPr>
            <a:endParaRPr lang="ar-JO" sz="2000" dirty="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JO" sz="2000" dirty="0">
                <a:ea typeface="Calibri" panose="020F0502020204030204" pitchFamily="34" charset="0"/>
                <a:cs typeface="Calibri" panose="020F0502020204030204" pitchFamily="34" charset="0"/>
              </a:rPr>
              <a:t>التواصل المفتوح والصادق.</a:t>
            </a:r>
          </a:p>
          <a:p>
            <a:pPr marL="285750" indent="-285750" algn="r" rtl="1">
              <a:buFont typeface="Arial" panose="020B0604020202020204" pitchFamily="34" charset="0"/>
              <a:buChar char="•"/>
            </a:pPr>
            <a:endParaRPr lang="ar-JO" sz="2000" dirty="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JO" sz="2000" dirty="0">
                <a:ea typeface="Calibri" panose="020F0502020204030204" pitchFamily="34" charset="0"/>
                <a:cs typeface="Calibri" panose="020F0502020204030204" pitchFamily="34" charset="0"/>
              </a:rPr>
              <a:t>الملاحظات والإنطباعات والشكاوى.</a:t>
            </a:r>
          </a:p>
          <a:p>
            <a:pPr marL="285750" indent="-285750" algn="r" rtl="1">
              <a:buFont typeface="Arial" panose="020B0604020202020204" pitchFamily="34" charset="0"/>
              <a:buChar char="•"/>
            </a:pPr>
            <a:endParaRPr lang="ar-JO" sz="2000" dirty="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JO" sz="2000" dirty="0">
                <a:ea typeface="Calibri" panose="020F0502020204030204" pitchFamily="34" charset="0"/>
                <a:cs typeface="Calibri" panose="020F0502020204030204" pitchFamily="34" charset="0"/>
              </a:rPr>
              <a:t>الفهم المجتمعي.</a:t>
            </a:r>
            <a:endParaRPr lang="en-US" sz="2000" dirty="0">
              <a:ea typeface="Calibri" panose="020F0502020204030204" pitchFamily="34" charset="0"/>
              <a:cs typeface="Calibri" panose="020F0502020204030204" pitchFamily="34" charset="0"/>
            </a:endParaRPr>
          </a:p>
        </p:txBody>
      </p:sp>
      <p:sp>
        <p:nvSpPr>
          <p:cNvPr id="8" name="TextBox 7">
            <a:extLst>
              <a:ext uri="{FF2B5EF4-FFF2-40B4-BE49-F238E27FC236}">
                <a16:creationId xmlns:a16="http://schemas.microsoft.com/office/drawing/2014/main" id="{E0D0C09E-72EB-2FEE-F140-7D5057138284}"/>
              </a:ext>
            </a:extLst>
          </p:cNvPr>
          <p:cNvSpPr txBox="1"/>
          <p:nvPr/>
        </p:nvSpPr>
        <p:spPr>
          <a:xfrm>
            <a:off x="10153650" y="6996913"/>
            <a:ext cx="6217673" cy="2246769"/>
          </a:xfrm>
          <a:prstGeom prst="rect">
            <a:avLst/>
          </a:prstGeom>
          <a:solidFill>
            <a:schemeClr val="bg2"/>
          </a:solidFill>
        </p:spPr>
        <p:txBody>
          <a:bodyPr wrap="square">
            <a:spAutoFit/>
          </a:bodyPr>
          <a:lstStyle/>
          <a:p>
            <a:pPr marL="285750" indent="-285750" algn="r" rtl="1">
              <a:buFont typeface="Arial" panose="020B0604020202020204" pitchFamily="34" charset="0"/>
              <a:buChar char="•"/>
            </a:pPr>
            <a:r>
              <a:rPr lang="ar-JO" sz="2000" dirty="0">
                <a:ea typeface="Calibri" panose="020F0502020204030204" pitchFamily="34" charset="0"/>
                <a:cs typeface="Calibri" panose="020F0502020204030204" pitchFamily="34" charset="0"/>
              </a:rPr>
              <a:t>تقديم الدعم المناسب في الوقت المناسب</a:t>
            </a:r>
          </a:p>
          <a:p>
            <a:pPr marL="285750" indent="-285750" algn="r" rtl="1">
              <a:buFont typeface="Arial" panose="020B0604020202020204" pitchFamily="34" charset="0"/>
              <a:buChar char="•"/>
            </a:pPr>
            <a:endParaRPr lang="ar-JO" sz="2000" dirty="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JO" sz="2000" dirty="0">
                <a:ea typeface="Calibri" panose="020F0502020204030204" pitchFamily="34" charset="0"/>
                <a:cs typeface="Calibri" panose="020F0502020204030204" pitchFamily="34" charset="0"/>
              </a:rPr>
              <a:t>البرامج التي تتحكم بها المجتمعات. </a:t>
            </a:r>
          </a:p>
          <a:p>
            <a:pPr marL="285750" indent="-285750" algn="r" rtl="1">
              <a:buFont typeface="Arial" panose="020B0604020202020204" pitchFamily="34" charset="0"/>
              <a:buChar char="•"/>
            </a:pPr>
            <a:endParaRPr lang="ar-JO" sz="2000" dirty="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JO" sz="2000" dirty="0">
                <a:ea typeface="Calibri" panose="020F0502020204030204" pitchFamily="34" charset="0"/>
                <a:cs typeface="Calibri" panose="020F0502020204030204" pitchFamily="34" charset="0"/>
              </a:rPr>
              <a:t>معاملة الأشخاص باحترام وحفظ كرامتهم.</a:t>
            </a:r>
          </a:p>
          <a:p>
            <a:pPr marL="285750" indent="-285750" algn="r" rtl="1">
              <a:buFont typeface="Arial" panose="020B0604020202020204" pitchFamily="34" charset="0"/>
              <a:buChar char="•"/>
            </a:pPr>
            <a:endParaRPr lang="ar-JO" sz="2000" dirty="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JO" sz="2000" dirty="0">
                <a:ea typeface="Calibri" panose="020F0502020204030204" pitchFamily="34" charset="0"/>
                <a:cs typeface="Calibri" panose="020F0502020204030204" pitchFamily="34" charset="0"/>
              </a:rPr>
              <a:t>عدم التسبب بأي ضرر لأي أحد.</a:t>
            </a:r>
            <a:endParaRPr lang="en-US" sz="2000" dirty="0">
              <a:ea typeface="Calibri" panose="020F0502020204030204" pitchFamily="34" charset="0"/>
              <a:cs typeface="Calibri" panose="020F0502020204030204" pitchFamily="34" charset="0"/>
            </a:endParaRPr>
          </a:p>
        </p:txBody>
      </p:sp>
      <p:sp>
        <p:nvSpPr>
          <p:cNvPr id="2" name="TextBox 1">
            <a:extLst>
              <a:ext uri="{FF2B5EF4-FFF2-40B4-BE49-F238E27FC236}">
                <a16:creationId xmlns:a16="http://schemas.microsoft.com/office/drawing/2014/main" id="{93838E2B-F1C2-D4CF-3092-F8EA9BC4698B}"/>
              </a:ext>
            </a:extLst>
          </p:cNvPr>
          <p:cNvSpPr txBox="1"/>
          <p:nvPr/>
        </p:nvSpPr>
        <p:spPr>
          <a:xfrm>
            <a:off x="0" y="9919256"/>
            <a:ext cx="704850" cy="369332"/>
          </a:xfrm>
          <a:prstGeom prst="rect">
            <a:avLst/>
          </a:prstGeom>
          <a:solidFill>
            <a:schemeClr val="bg2"/>
          </a:solidFill>
        </p:spPr>
        <p:txBody>
          <a:bodyPr wrap="square" rtlCol="0">
            <a:spAutoFit/>
          </a:bodyPr>
          <a:lstStyle/>
          <a:p>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8331050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7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24FAA49-63C8-B245-A8A6-06F839A4B1B5}"/>
              </a:ext>
            </a:extLst>
          </p:cNvPr>
          <p:cNvSpPr txBox="1"/>
          <p:nvPr/>
        </p:nvSpPr>
        <p:spPr>
          <a:xfrm>
            <a:off x="2067692" y="2115343"/>
            <a:ext cx="14152619" cy="3901581"/>
          </a:xfrm>
          <a:prstGeom prst="rect">
            <a:avLst/>
          </a:prstGeom>
          <a:noFill/>
        </p:spPr>
        <p:txBody>
          <a:bodyPr wrap="square" rtlCol="0">
            <a:spAutoFit/>
          </a:bodyPr>
          <a:lstStyle/>
          <a:p>
            <a:pPr algn="ctr" defTabSz="914309" rtl="1">
              <a:lnSpc>
                <a:spcPct val="80000"/>
              </a:lnSpc>
            </a:pPr>
            <a:r>
              <a:rPr lang="ar-JO" sz="8799" b="1" dirty="0">
                <a:solidFill>
                  <a:srgbClr val="F5333F"/>
                </a:solidFill>
                <a:ea typeface="Calibri" panose="020F0502020204030204" pitchFamily="34" charset="0"/>
                <a:cs typeface="Calibri" panose="020F0502020204030204" pitchFamily="34" charset="0"/>
              </a:rPr>
              <a:t>الإجراء الأساسي رقم 8:</a:t>
            </a:r>
            <a:endParaRPr lang="en-US" sz="8799" b="1" dirty="0">
              <a:solidFill>
                <a:srgbClr val="F5333F"/>
              </a:solidFill>
              <a:ea typeface="Calibri" panose="020F0502020204030204" pitchFamily="34" charset="0"/>
              <a:cs typeface="Calibri" panose="020F0502020204030204" pitchFamily="34" charset="0"/>
            </a:endParaRPr>
          </a:p>
          <a:p>
            <a:pPr algn="ctr" defTabSz="914309" rtl="1">
              <a:lnSpc>
                <a:spcPct val="80000"/>
              </a:lnSpc>
            </a:pPr>
            <a:endParaRPr lang="ru-RU" sz="4400" b="1" dirty="0">
              <a:solidFill>
                <a:srgbClr val="F5333F"/>
              </a:solidFill>
              <a:ea typeface="Calibri" panose="020F0502020204030204" pitchFamily="34" charset="0"/>
              <a:cs typeface="Calibri" panose="020F0502020204030204" pitchFamily="34" charset="0"/>
            </a:endParaRPr>
          </a:p>
          <a:p>
            <a:pPr algn="ctr" defTabSz="914309" rtl="1">
              <a:lnSpc>
                <a:spcPct val="80000"/>
              </a:lnSpc>
            </a:pPr>
            <a:r>
              <a:rPr lang="ar-JO" sz="8799" b="1" dirty="0">
                <a:solidFill>
                  <a:srgbClr val="FFFFFF"/>
                </a:solidFill>
                <a:ea typeface="Calibri" panose="020F0502020204030204" pitchFamily="34" charset="0"/>
                <a:cs typeface="Calibri" panose="020F0502020204030204" pitchFamily="34" charset="0"/>
              </a:rPr>
              <a:t>دعم إشراك المجتمع في إتخاذ القرارات المتعلقة بالإستجابة</a:t>
            </a:r>
            <a:endParaRPr lang="en-US" sz="8799" b="1" dirty="0">
              <a:solidFill>
                <a:srgbClr val="FFFFFF"/>
              </a:solidFill>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876603662"/>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a:extLst>
              <a:ext uri="{FF2B5EF4-FFF2-40B4-BE49-F238E27FC236}">
                <a16:creationId xmlns:a16="http://schemas.microsoft.com/office/drawing/2014/main" id="{2EAA2ABF-2839-BF4E-9912-0D985A961B99}"/>
              </a:ext>
            </a:extLst>
          </p:cNvPr>
          <p:cNvGraphicFramePr/>
          <p:nvPr>
            <p:extLst>
              <p:ext uri="{D42A27DB-BD31-4B8C-83A1-F6EECF244321}">
                <p14:modId xmlns:p14="http://schemas.microsoft.com/office/powerpoint/2010/main" val="1907675207"/>
              </p:ext>
            </p:extLst>
          </p:nvPr>
        </p:nvGraphicFramePr>
        <p:xfrm>
          <a:off x="653066" y="3183163"/>
          <a:ext cx="16646142" cy="812674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5-point Star 3">
            <a:extLst>
              <a:ext uri="{FF2B5EF4-FFF2-40B4-BE49-F238E27FC236}">
                <a16:creationId xmlns:a16="http://schemas.microsoft.com/office/drawing/2014/main" id="{FAF099AB-5E7C-394F-95A1-269BB0224128}"/>
              </a:ext>
            </a:extLst>
          </p:cNvPr>
          <p:cNvSpPr/>
          <p:nvPr/>
        </p:nvSpPr>
        <p:spPr>
          <a:xfrm>
            <a:off x="16750654" y="3522966"/>
            <a:ext cx="1339823" cy="1263341"/>
          </a:xfrm>
          <a:prstGeom prst="star5">
            <a:avLst/>
          </a:prstGeom>
          <a:solidFill>
            <a:srgbClr val="FFC000"/>
          </a:solidFill>
          <a:ln>
            <a:solidFill>
              <a:srgbClr val="FFC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09"/>
            <a:endParaRPr lang="en-GB">
              <a:solidFill>
                <a:srgbClr val="3F3F3F"/>
              </a:solidFill>
              <a:latin typeface="Calibri" panose="020F0502020204030204"/>
            </a:endParaRPr>
          </a:p>
        </p:txBody>
      </p:sp>
      <p:sp>
        <p:nvSpPr>
          <p:cNvPr id="5" name="TextBox 4">
            <a:extLst>
              <a:ext uri="{FF2B5EF4-FFF2-40B4-BE49-F238E27FC236}">
                <a16:creationId xmlns:a16="http://schemas.microsoft.com/office/drawing/2014/main" id="{3B50759D-067E-8840-A50E-740AE1E0AB94}"/>
              </a:ext>
            </a:extLst>
          </p:cNvPr>
          <p:cNvSpPr txBox="1"/>
          <p:nvPr/>
        </p:nvSpPr>
        <p:spPr>
          <a:xfrm>
            <a:off x="653066" y="418243"/>
            <a:ext cx="13927907" cy="1723549"/>
          </a:xfrm>
          <a:prstGeom prst="rect">
            <a:avLst/>
          </a:prstGeom>
          <a:noFill/>
        </p:spPr>
        <p:txBody>
          <a:bodyPr wrap="square" rtlCol="0" anchor="t">
            <a:spAutoFit/>
          </a:bodyPr>
          <a:lstStyle/>
          <a:p>
            <a:pPr algn="r" defTabSz="914309" rtl="1">
              <a:spcBef>
                <a:spcPts val="600"/>
              </a:spcBef>
              <a:spcAft>
                <a:spcPts val="600"/>
              </a:spcAft>
            </a:pPr>
            <a:r>
              <a:rPr lang="ar-JO" sz="4800" b="1" dirty="0">
                <a:solidFill>
                  <a:srgbClr val="33394B"/>
                </a:solidFill>
                <a:ea typeface="Calibri" panose="020F0502020204030204" pitchFamily="34" charset="0"/>
                <a:cs typeface="Calibri" panose="020F0502020204030204" pitchFamily="34" charset="0"/>
              </a:rPr>
              <a:t>مستويات الإشراك</a:t>
            </a:r>
            <a:endParaRPr lang="en-US" sz="4800" b="1" dirty="0">
              <a:solidFill>
                <a:srgbClr val="33394B"/>
              </a:solidFill>
              <a:ea typeface="Calibri" panose="020F0502020204030204" pitchFamily="34" charset="0"/>
              <a:cs typeface="Calibri" panose="020F0502020204030204" pitchFamily="34" charset="0"/>
            </a:endParaRPr>
          </a:p>
          <a:p>
            <a:pPr algn="r" defTabSz="914309" rtl="1">
              <a:spcBef>
                <a:spcPts val="600"/>
              </a:spcBef>
              <a:spcAft>
                <a:spcPts val="600"/>
              </a:spcAft>
            </a:pPr>
            <a:r>
              <a:rPr lang="ar-JO" sz="4800" dirty="0">
                <a:solidFill>
                  <a:srgbClr val="F5333F"/>
                </a:solidFill>
                <a:ea typeface="Calibri" panose="020F0502020204030204" pitchFamily="34" charset="0"/>
                <a:cs typeface="Calibri" panose="020F0502020204030204" pitchFamily="34" charset="0"/>
              </a:rPr>
              <a:t>إستفتاء عبر منصة زوم</a:t>
            </a:r>
            <a:endParaRPr lang="en-US" sz="4800" dirty="0">
              <a:solidFill>
                <a:srgbClr val="F5333F"/>
              </a:solidFill>
              <a:ea typeface="Calibri" panose="020F0502020204030204" pitchFamily="34" charset="0"/>
              <a:cs typeface="Calibri" panose="020F0502020204030204" pitchFamily="34" charset="0"/>
            </a:endParaRPr>
          </a:p>
        </p:txBody>
      </p:sp>
      <p:sp>
        <p:nvSpPr>
          <p:cNvPr id="2" name="TextBox 1">
            <a:extLst>
              <a:ext uri="{FF2B5EF4-FFF2-40B4-BE49-F238E27FC236}">
                <a16:creationId xmlns:a16="http://schemas.microsoft.com/office/drawing/2014/main" id="{21C4C526-4387-6E48-9508-775D452261A9}"/>
              </a:ext>
            </a:extLst>
          </p:cNvPr>
          <p:cNvSpPr txBox="1"/>
          <p:nvPr/>
        </p:nvSpPr>
        <p:spPr>
          <a:xfrm>
            <a:off x="209450" y="6046207"/>
            <a:ext cx="2997918" cy="1200329"/>
          </a:xfrm>
          <a:prstGeom prst="rect">
            <a:avLst/>
          </a:prstGeom>
          <a:noFill/>
        </p:spPr>
        <p:txBody>
          <a:bodyPr wrap="square" rtlCol="0">
            <a:spAutoFit/>
          </a:bodyPr>
          <a:lstStyle/>
          <a:p>
            <a:pPr marL="342866" indent="-342866" algn="r" defTabSz="914309" rtl="1">
              <a:buFont typeface="Arial" panose="020B0604020202020204" pitchFamily="34" charset="0"/>
              <a:buChar char="•"/>
            </a:pPr>
            <a:r>
              <a:rPr lang="ar-JO" sz="2400" b="1" dirty="0">
                <a:solidFill>
                  <a:srgbClr val="F5333F"/>
                </a:solidFill>
                <a:ea typeface="Calibri" panose="020F0502020204030204" pitchFamily="34" charset="0"/>
                <a:cs typeface="Calibri" panose="020F0502020204030204" pitchFamily="34" charset="0"/>
              </a:rPr>
              <a:t>ألواح الملاحظات</a:t>
            </a:r>
            <a:endParaRPr lang="en-GB" sz="2400" b="1" dirty="0">
              <a:solidFill>
                <a:srgbClr val="F5333F"/>
              </a:solidFill>
              <a:ea typeface="Calibri" panose="020F0502020204030204" pitchFamily="34" charset="0"/>
              <a:cs typeface="Calibri" panose="020F0502020204030204" pitchFamily="34" charset="0"/>
            </a:endParaRPr>
          </a:p>
          <a:p>
            <a:pPr marL="342866" indent="-342866" algn="r" defTabSz="914309" rtl="1">
              <a:buFont typeface="Arial" panose="020B0604020202020204" pitchFamily="34" charset="0"/>
              <a:buChar char="•"/>
            </a:pPr>
            <a:r>
              <a:rPr lang="ar-JO" sz="2400" b="1" dirty="0">
                <a:solidFill>
                  <a:srgbClr val="F5333F"/>
                </a:solidFill>
                <a:ea typeface="Calibri" panose="020F0502020204030204" pitchFamily="34" charset="0"/>
                <a:cs typeface="Calibri" panose="020F0502020204030204" pitchFamily="34" charset="0"/>
              </a:rPr>
              <a:t>مكبرات الصوت</a:t>
            </a:r>
            <a:endParaRPr lang="en-GB" sz="2400" b="1" dirty="0">
              <a:solidFill>
                <a:srgbClr val="F5333F"/>
              </a:solidFill>
              <a:ea typeface="Calibri" panose="020F0502020204030204" pitchFamily="34" charset="0"/>
              <a:cs typeface="Calibri" panose="020F0502020204030204" pitchFamily="34" charset="0"/>
            </a:endParaRPr>
          </a:p>
          <a:p>
            <a:pPr marL="342866" indent="-342866" algn="r" defTabSz="914309" rtl="1">
              <a:buFont typeface="Arial" panose="020B0604020202020204" pitchFamily="34" charset="0"/>
              <a:buChar char="•"/>
            </a:pPr>
            <a:r>
              <a:rPr lang="ar-JO" sz="2400" b="1" dirty="0">
                <a:solidFill>
                  <a:srgbClr val="F5333F"/>
                </a:solidFill>
                <a:ea typeface="Calibri" panose="020F0502020204030204" pitchFamily="34" charset="0"/>
                <a:cs typeface="Calibri" panose="020F0502020204030204" pitchFamily="34" charset="0"/>
              </a:rPr>
              <a:t>البرامج الإذاعية</a:t>
            </a:r>
            <a:endParaRPr lang="en-GB" sz="2400" b="1" dirty="0">
              <a:solidFill>
                <a:srgbClr val="F5333F"/>
              </a:solidFill>
              <a:ea typeface="Calibri" panose="020F0502020204030204" pitchFamily="34" charset="0"/>
              <a:cs typeface="Calibri" panose="020F0502020204030204" pitchFamily="34" charset="0"/>
            </a:endParaRPr>
          </a:p>
        </p:txBody>
      </p:sp>
      <p:sp>
        <p:nvSpPr>
          <p:cNvPr id="6" name="TextBox 5">
            <a:extLst>
              <a:ext uri="{FF2B5EF4-FFF2-40B4-BE49-F238E27FC236}">
                <a16:creationId xmlns:a16="http://schemas.microsoft.com/office/drawing/2014/main" id="{F573B73C-EE08-ED4F-9A2D-E623DE0809DE}"/>
              </a:ext>
            </a:extLst>
          </p:cNvPr>
          <p:cNvSpPr txBox="1"/>
          <p:nvPr/>
        </p:nvSpPr>
        <p:spPr>
          <a:xfrm>
            <a:off x="3758644" y="5183863"/>
            <a:ext cx="2997918" cy="1569660"/>
          </a:xfrm>
          <a:prstGeom prst="rect">
            <a:avLst/>
          </a:prstGeom>
          <a:noFill/>
        </p:spPr>
        <p:txBody>
          <a:bodyPr wrap="square" rtlCol="0">
            <a:spAutoFit/>
          </a:bodyPr>
          <a:lstStyle/>
          <a:p>
            <a:pPr marL="342866" indent="-342866" algn="r" defTabSz="914309" rtl="1">
              <a:buFont typeface="Arial" panose="020B0604020202020204" pitchFamily="34" charset="0"/>
              <a:buChar char="•"/>
            </a:pPr>
            <a:r>
              <a:rPr lang="ar-JO" sz="2400" b="1" dirty="0">
                <a:solidFill>
                  <a:srgbClr val="F5333F"/>
                </a:solidFill>
                <a:ea typeface="Calibri" panose="020F0502020204030204" pitchFamily="34" charset="0"/>
                <a:cs typeface="Calibri" panose="020F0502020204030204" pitchFamily="34" charset="0"/>
              </a:rPr>
              <a:t>التقييمات</a:t>
            </a:r>
            <a:endParaRPr lang="en-GB" sz="2400" b="1" dirty="0">
              <a:solidFill>
                <a:srgbClr val="F5333F"/>
              </a:solidFill>
              <a:ea typeface="Calibri" panose="020F0502020204030204" pitchFamily="34" charset="0"/>
              <a:cs typeface="Calibri" panose="020F0502020204030204" pitchFamily="34" charset="0"/>
            </a:endParaRPr>
          </a:p>
          <a:p>
            <a:pPr marL="342866" indent="-342866" algn="r" defTabSz="914309" rtl="1">
              <a:buFont typeface="Arial" panose="020B0604020202020204" pitchFamily="34" charset="0"/>
              <a:buChar char="•"/>
            </a:pPr>
            <a:r>
              <a:rPr lang="ar-JO" sz="2400" b="1" dirty="0">
                <a:solidFill>
                  <a:srgbClr val="F5333F"/>
                </a:solidFill>
                <a:ea typeface="Calibri" panose="020F0502020204030204" pitchFamily="34" charset="0"/>
                <a:cs typeface="Calibri" panose="020F0502020204030204" pitchFamily="34" charset="0"/>
              </a:rPr>
              <a:t>استطلاعات الرأي على وسائل التواصل الاجتماعي</a:t>
            </a:r>
            <a:endParaRPr lang="en-GB" sz="2400" b="1" dirty="0">
              <a:solidFill>
                <a:srgbClr val="F5333F"/>
              </a:solidFill>
              <a:ea typeface="Calibri" panose="020F0502020204030204" pitchFamily="34" charset="0"/>
              <a:cs typeface="Calibri" panose="020F0502020204030204" pitchFamily="34" charset="0"/>
            </a:endParaRPr>
          </a:p>
        </p:txBody>
      </p:sp>
      <p:sp>
        <p:nvSpPr>
          <p:cNvPr id="7" name="TextBox 6">
            <a:extLst>
              <a:ext uri="{FF2B5EF4-FFF2-40B4-BE49-F238E27FC236}">
                <a16:creationId xmlns:a16="http://schemas.microsoft.com/office/drawing/2014/main" id="{8BA49F58-F30D-EA45-8082-89A9922B540D}"/>
              </a:ext>
            </a:extLst>
          </p:cNvPr>
          <p:cNvSpPr txBox="1"/>
          <p:nvPr/>
        </p:nvSpPr>
        <p:spPr>
          <a:xfrm>
            <a:off x="6872300" y="4728795"/>
            <a:ext cx="2997918" cy="830997"/>
          </a:xfrm>
          <a:prstGeom prst="rect">
            <a:avLst/>
          </a:prstGeom>
          <a:noFill/>
        </p:spPr>
        <p:txBody>
          <a:bodyPr wrap="square" rtlCol="0">
            <a:spAutoFit/>
          </a:bodyPr>
          <a:lstStyle/>
          <a:p>
            <a:pPr marL="342866" indent="-342866" algn="just" defTabSz="914309" rtl="1">
              <a:buFont typeface="Arial" panose="020B0604020202020204" pitchFamily="34" charset="0"/>
              <a:buChar char="•"/>
            </a:pPr>
            <a:r>
              <a:rPr lang="ar-JO" sz="2400" b="1" dirty="0">
                <a:solidFill>
                  <a:srgbClr val="F5333F"/>
                </a:solidFill>
                <a:ea typeface="Calibri" panose="020F0502020204030204" pitchFamily="34" charset="0"/>
                <a:cs typeface="Calibri" panose="020F0502020204030204" pitchFamily="34" charset="0"/>
              </a:rPr>
              <a:t>إجتماعات مجتمعية.</a:t>
            </a:r>
            <a:endParaRPr lang="en-GB" sz="2400" b="1" dirty="0">
              <a:solidFill>
                <a:srgbClr val="F5333F"/>
              </a:solidFill>
              <a:ea typeface="Calibri" panose="020F0502020204030204" pitchFamily="34" charset="0"/>
              <a:cs typeface="Calibri" panose="020F0502020204030204" pitchFamily="34" charset="0"/>
            </a:endParaRPr>
          </a:p>
          <a:p>
            <a:pPr marL="342866" indent="-342866" algn="just" defTabSz="914309" rtl="1">
              <a:buFont typeface="Arial" panose="020B0604020202020204" pitchFamily="34" charset="0"/>
              <a:buChar char="•"/>
            </a:pPr>
            <a:r>
              <a:rPr lang="ar-JO" sz="2400" b="1" dirty="0">
                <a:solidFill>
                  <a:srgbClr val="F5333F"/>
                </a:solidFill>
                <a:ea typeface="Calibri" panose="020F0502020204030204" pitchFamily="34" charset="0"/>
                <a:cs typeface="Calibri" panose="020F0502020204030204" pitchFamily="34" charset="0"/>
              </a:rPr>
              <a:t>حلقات النقاش المركزة</a:t>
            </a:r>
            <a:endParaRPr lang="en-GB" sz="2400" b="1" dirty="0">
              <a:solidFill>
                <a:srgbClr val="F5333F"/>
              </a:solidFill>
              <a:ea typeface="Calibri" panose="020F0502020204030204" pitchFamily="34" charset="0"/>
              <a:cs typeface="Calibri" panose="020F0502020204030204" pitchFamily="34" charset="0"/>
            </a:endParaRPr>
          </a:p>
        </p:txBody>
      </p:sp>
      <p:sp>
        <p:nvSpPr>
          <p:cNvPr id="8" name="TextBox 7">
            <a:extLst>
              <a:ext uri="{FF2B5EF4-FFF2-40B4-BE49-F238E27FC236}">
                <a16:creationId xmlns:a16="http://schemas.microsoft.com/office/drawing/2014/main" id="{F172AD39-AB07-4E41-B8BD-B13D9DF92BDF}"/>
              </a:ext>
            </a:extLst>
          </p:cNvPr>
          <p:cNvSpPr txBox="1"/>
          <p:nvPr/>
        </p:nvSpPr>
        <p:spPr>
          <a:xfrm>
            <a:off x="11294076" y="3539843"/>
            <a:ext cx="2233516" cy="1200329"/>
          </a:xfrm>
          <a:prstGeom prst="rect">
            <a:avLst/>
          </a:prstGeom>
          <a:noFill/>
        </p:spPr>
        <p:txBody>
          <a:bodyPr wrap="square" rtlCol="0">
            <a:spAutoFit/>
          </a:bodyPr>
          <a:lstStyle/>
          <a:p>
            <a:pPr marL="342866" indent="-342866" algn="just" defTabSz="914309" rtl="1">
              <a:buFont typeface="Arial" panose="020B0604020202020204" pitchFamily="34" charset="0"/>
              <a:buChar char="•"/>
            </a:pPr>
            <a:r>
              <a:rPr lang="ar-JO" sz="2400" b="1" dirty="0">
                <a:solidFill>
                  <a:srgbClr val="F5333F"/>
                </a:solidFill>
                <a:ea typeface="Calibri" panose="020F0502020204030204" pitchFamily="34" charset="0"/>
                <a:cs typeface="Calibri" panose="020F0502020204030204" pitchFamily="34" charset="0"/>
              </a:rPr>
              <a:t>اللجان</a:t>
            </a:r>
            <a:endParaRPr lang="en-GB" sz="2400" b="1" dirty="0">
              <a:solidFill>
                <a:srgbClr val="F5333F"/>
              </a:solidFill>
              <a:ea typeface="Calibri" panose="020F0502020204030204" pitchFamily="34" charset="0"/>
              <a:cs typeface="Calibri" panose="020F0502020204030204" pitchFamily="34" charset="0"/>
            </a:endParaRPr>
          </a:p>
          <a:p>
            <a:pPr marL="342866" indent="-342866" algn="just" defTabSz="914309" rtl="1">
              <a:buFont typeface="Arial" panose="020B0604020202020204" pitchFamily="34" charset="0"/>
              <a:buChar char="•"/>
            </a:pPr>
            <a:r>
              <a:rPr lang="ar-JO" sz="2400" b="1" dirty="0">
                <a:solidFill>
                  <a:srgbClr val="F5333F"/>
                </a:solidFill>
                <a:ea typeface="Calibri" panose="020F0502020204030204" pitchFamily="34" charset="0"/>
                <a:cs typeface="Calibri" panose="020F0502020204030204" pitchFamily="34" charset="0"/>
              </a:rPr>
              <a:t>معايير الإختيار التشاركية.</a:t>
            </a:r>
            <a:endParaRPr lang="en-GB" sz="2400" b="1" dirty="0">
              <a:solidFill>
                <a:srgbClr val="F5333F"/>
              </a:solidFill>
              <a:ea typeface="Calibri" panose="020F0502020204030204" pitchFamily="34" charset="0"/>
              <a:cs typeface="Calibri" panose="020F0502020204030204" pitchFamily="34" charset="0"/>
            </a:endParaRPr>
          </a:p>
        </p:txBody>
      </p:sp>
      <p:sp>
        <p:nvSpPr>
          <p:cNvPr id="9" name="TextBox 8">
            <a:extLst>
              <a:ext uri="{FF2B5EF4-FFF2-40B4-BE49-F238E27FC236}">
                <a16:creationId xmlns:a16="http://schemas.microsoft.com/office/drawing/2014/main" id="{25EB1ED9-9F16-BF47-A693-B8470B91774E}"/>
              </a:ext>
            </a:extLst>
          </p:cNvPr>
          <p:cNvSpPr txBox="1"/>
          <p:nvPr/>
        </p:nvSpPr>
        <p:spPr>
          <a:xfrm>
            <a:off x="14187048" y="2568235"/>
            <a:ext cx="2997918" cy="1569660"/>
          </a:xfrm>
          <a:prstGeom prst="rect">
            <a:avLst/>
          </a:prstGeom>
          <a:noFill/>
        </p:spPr>
        <p:txBody>
          <a:bodyPr wrap="square" rtlCol="0">
            <a:spAutoFit/>
          </a:bodyPr>
          <a:lstStyle/>
          <a:p>
            <a:pPr marL="342866" indent="-342866" algn="r" defTabSz="914309" rtl="1">
              <a:buFont typeface="Arial" panose="020B0604020202020204" pitchFamily="34" charset="0"/>
              <a:buChar char="•"/>
            </a:pPr>
            <a:r>
              <a:rPr lang="ar-JO" sz="2400" b="1" dirty="0">
                <a:solidFill>
                  <a:srgbClr val="F5333F"/>
                </a:solidFill>
                <a:ea typeface="Calibri" panose="020F0502020204030204" pitchFamily="34" charset="0"/>
                <a:cs typeface="Calibri" panose="020F0502020204030204" pitchFamily="34" charset="0"/>
              </a:rPr>
              <a:t>الحلول التي يقودها المجتمع.</a:t>
            </a:r>
            <a:endParaRPr lang="en-GB" sz="2400" b="1" dirty="0">
              <a:solidFill>
                <a:srgbClr val="F5333F"/>
              </a:solidFill>
              <a:ea typeface="Calibri" panose="020F0502020204030204" pitchFamily="34" charset="0"/>
              <a:cs typeface="Calibri" panose="020F0502020204030204" pitchFamily="34" charset="0"/>
            </a:endParaRPr>
          </a:p>
          <a:p>
            <a:pPr marL="342866" indent="-342866" algn="r" defTabSz="914309" rtl="1">
              <a:buFont typeface="Arial" panose="020B0604020202020204" pitchFamily="34" charset="0"/>
              <a:buChar char="•"/>
            </a:pPr>
            <a:r>
              <a:rPr lang="ar-JO" sz="2400" b="1" dirty="0">
                <a:solidFill>
                  <a:srgbClr val="F5333F"/>
                </a:solidFill>
                <a:ea typeface="Calibri" panose="020F0502020204030204" pitchFamily="34" charset="0"/>
                <a:cs typeface="Calibri" panose="020F0502020204030204" pitchFamily="34" charset="0"/>
              </a:rPr>
              <a:t>خطط العمل المجتمعية.</a:t>
            </a:r>
            <a:endParaRPr lang="en-GB" sz="2400" b="1" dirty="0">
              <a:solidFill>
                <a:srgbClr val="F5333F"/>
              </a:solidFill>
              <a:ea typeface="Calibri" panose="020F0502020204030204" pitchFamily="34" charset="0"/>
              <a:cs typeface="Calibri" panose="020F0502020204030204" pitchFamily="34" charset="0"/>
            </a:endParaRPr>
          </a:p>
        </p:txBody>
      </p:sp>
      <p:sp>
        <p:nvSpPr>
          <p:cNvPr id="12" name="TextBox 11">
            <a:extLst>
              <a:ext uri="{FF2B5EF4-FFF2-40B4-BE49-F238E27FC236}">
                <a16:creationId xmlns:a16="http://schemas.microsoft.com/office/drawing/2014/main" id="{8D0695AC-3679-7845-1FE7-18F320B29351}"/>
              </a:ext>
            </a:extLst>
          </p:cNvPr>
          <p:cNvSpPr txBox="1"/>
          <p:nvPr/>
        </p:nvSpPr>
        <p:spPr>
          <a:xfrm>
            <a:off x="0" y="9925284"/>
            <a:ext cx="461803" cy="369332"/>
          </a:xfrm>
          <a:prstGeom prst="rect">
            <a:avLst/>
          </a:prstGeom>
          <a:solidFill>
            <a:schemeClr val="bg2"/>
          </a:solidFill>
        </p:spPr>
        <p:txBody>
          <a:bodyPr wrap="square" rtlCol="0">
            <a:spAutoFit/>
          </a:bodyPr>
          <a:lstStyle/>
          <a:p>
            <a:pPr algn="r" rtl="1"/>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2121362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graphicEl>
                                              <a:dgm id="{82041475-41D2-6746-B172-70C12AEC498B}"/>
                                            </p:graphic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graphicEl>
                                              <a:dgm id="{C66A18C9-AF5B-3F48-AA11-9A3302C979C7}"/>
                                            </p:graphic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graphicEl>
                                              <a:dgm id="{E8AAE053-A395-304E-A9E0-B9C2E219308D}"/>
                                            </p:graphic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graphicEl>
                                              <a:dgm id="{E15EF2A8-934B-C246-9004-0F240FF599C4}"/>
                                            </p:graphic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graphicEl>
                                              <a:dgm id="{1B7A2A76-CC92-BC4A-842A-C5C40CA6177B}"/>
                                            </p:graphic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graphicEl>
                                              <a:dgm id="{39528BF4-34A8-7B4B-903E-FE421F0F2968}"/>
                                            </p:graphic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graphicEl>
                                              <a:dgm id="{CD8A626F-372A-E44E-80E8-9355A31BBD62}"/>
                                            </p:graphic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graphicEl>
                                              <a:dgm id="{0B0E9649-F08A-3E49-A825-A58C4C29957E}"/>
                                            </p:graphic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
                                            <p:graphicEl>
                                              <a:dgm id="{F9E9D00B-FDF2-FE41-87FC-B1ED24A73591}"/>
                                            </p:graphic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graphicEl>
                                              <a:dgm id="{5A5CD3A1-E3E2-C949-9AF8-E7AA10B65267}"/>
                                            </p:graphic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
                                            <p:graphicEl>
                                              <a:dgm id="{16AFC567-CBD2-6E46-AFFD-0C26BF25AC87}"/>
                                            </p:graphic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3">
                                            <p:graphicEl>
                                              <a:dgm id="{C5E0021A-2A3B-8741-A130-82F1C2C65BA1}"/>
                                            </p:graphic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graphicEl>
                                              <a:dgm id="{6767FC24-EAB7-AE4F-9CB3-EFD6F39B0999}"/>
                                            </p:graphicEl>
                                          </p:spTgt>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3">
                                            <p:graphicEl>
                                              <a:dgm id="{049F1390-4E33-0247-934D-91B97DEA0028}"/>
                                            </p:graphicEl>
                                          </p:spTgt>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6"/>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7"/>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8"/>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Sub>
          <a:bldDgm bld="lvlOne"/>
        </p:bldSub>
      </p:bldGraphic>
      <p:bldP spid="4" grpId="0" animBg="1"/>
      <p:bldP spid="2" grpId="0"/>
      <p:bldP spid="6" grpId="0"/>
      <p:bldP spid="7" grpId="0"/>
      <p:bldP spid="8" grpId="0"/>
      <p:bldP spid="9"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B6CEBD8-5847-814A-A033-C231A21270AC}"/>
              </a:ext>
            </a:extLst>
          </p:cNvPr>
          <p:cNvSpPr txBox="1"/>
          <p:nvPr/>
        </p:nvSpPr>
        <p:spPr>
          <a:xfrm>
            <a:off x="666439" y="461509"/>
            <a:ext cx="13303562" cy="1446550"/>
          </a:xfrm>
          <a:prstGeom prst="rect">
            <a:avLst/>
          </a:prstGeom>
          <a:noFill/>
        </p:spPr>
        <p:txBody>
          <a:bodyPr wrap="square" rtlCol="0">
            <a:spAutoFit/>
          </a:bodyPr>
          <a:lstStyle/>
          <a:p>
            <a:pPr algn="r" defTabSz="914309" rtl="1">
              <a:spcAft>
                <a:spcPts val="300"/>
              </a:spcAft>
            </a:pPr>
            <a:r>
              <a:rPr lang="ar-JO" sz="4400" b="1" dirty="0">
                <a:ea typeface="Calibri" panose="020F0502020204030204" pitchFamily="34" charset="0"/>
                <a:cs typeface="Calibri" panose="020F0502020204030204" pitchFamily="34" charset="0"/>
              </a:rPr>
              <a:t>الإجراء رقم 8</a:t>
            </a:r>
            <a:r>
              <a:rPr lang="en-US" sz="4400" b="1" dirty="0">
                <a:ea typeface="Calibri" panose="020F0502020204030204" pitchFamily="34" charset="0"/>
                <a:cs typeface="Calibri" panose="020F0502020204030204" pitchFamily="34" charset="0"/>
              </a:rPr>
              <a:t>: </a:t>
            </a:r>
            <a:r>
              <a:rPr lang="ar-JO" sz="4400" b="1" dirty="0">
                <a:ea typeface="Calibri" panose="020F0502020204030204" pitchFamily="34" charset="0"/>
                <a:cs typeface="Calibri" panose="020F0502020204030204" pitchFamily="34" charset="0"/>
              </a:rPr>
              <a:t> </a:t>
            </a:r>
            <a:r>
              <a:rPr lang="ar-JO" sz="4400" b="1" dirty="0">
                <a:solidFill>
                  <a:schemeClr val="accent6">
                    <a:lumMod val="75000"/>
                  </a:schemeClr>
                </a:solidFill>
                <a:ea typeface="Calibri" panose="020F0502020204030204" pitchFamily="34" charset="0"/>
                <a:cs typeface="Calibri" panose="020F0502020204030204" pitchFamily="34" charset="0"/>
              </a:rPr>
              <a:t>دعم إشراك المجتمعية في اتخاذ القرارات المتعلقة بالإستجابة.</a:t>
            </a:r>
            <a:endParaRPr lang="en-US" sz="4400" b="1" dirty="0">
              <a:solidFill>
                <a:schemeClr val="accent6">
                  <a:lumMod val="75000"/>
                </a:schemeClr>
              </a:solidFill>
              <a:ea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33944C24-85B2-3840-BD3F-B926B06A301F}"/>
              </a:ext>
            </a:extLst>
          </p:cNvPr>
          <p:cNvSpPr txBox="1"/>
          <p:nvPr/>
        </p:nvSpPr>
        <p:spPr>
          <a:xfrm>
            <a:off x="7635153" y="2445035"/>
            <a:ext cx="9272355" cy="7078604"/>
          </a:xfrm>
          <a:prstGeom prst="rect">
            <a:avLst/>
          </a:prstGeom>
          <a:noFill/>
        </p:spPr>
        <p:txBody>
          <a:bodyPr wrap="square" rtlCol="0">
            <a:spAutoFit/>
          </a:bodyPr>
          <a:lstStyle>
            <a:defPPr>
              <a:defRPr lang="en-US"/>
            </a:defPPr>
            <a:lvl1pPr marL="342900" indent="-342900">
              <a:spcAft>
                <a:spcPts val="2400"/>
              </a:spcAft>
              <a:buClr>
                <a:srgbClr val="FF0000"/>
              </a:buClr>
              <a:buFont typeface="Arial" panose="020B0604020202020204" pitchFamily="34" charset="0"/>
              <a:buChar char="•"/>
              <a:defRPr sz="24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marL="0" indent="0" algn="just" defTabSz="914309" rtl="1">
              <a:spcAft>
                <a:spcPts val="600"/>
              </a:spcAft>
              <a:buNone/>
            </a:pPr>
            <a:r>
              <a:rPr lang="ar-JO" sz="2799" b="1" dirty="0">
                <a:solidFill>
                  <a:srgbClr val="F5333F"/>
                </a:solidFill>
                <a:latin typeface="Calibri" panose="020F0502020204030204" pitchFamily="34" charset="0"/>
                <a:ea typeface="Calibri" panose="020F0502020204030204" pitchFamily="34" charset="0"/>
                <a:cs typeface="Calibri" panose="020F0502020204030204" pitchFamily="34" charset="0"/>
              </a:rPr>
              <a:t>الأساس:</a:t>
            </a:r>
            <a:endParaRPr lang="en-GB" sz="2799" b="1" dirty="0">
              <a:solidFill>
                <a:srgbClr val="F5333F"/>
              </a:solidFill>
              <a:latin typeface="Calibri" panose="020F0502020204030204" pitchFamily="34" charset="0"/>
              <a:ea typeface="Calibri" panose="020F0502020204030204" pitchFamily="34" charset="0"/>
              <a:cs typeface="Calibri" panose="020F0502020204030204" pitchFamily="34" charset="0"/>
            </a:endParaRPr>
          </a:p>
          <a:p>
            <a:pPr marL="342866" indent="-342866" algn="just" defTabSz="914309" rtl="1">
              <a:spcAft>
                <a:spcPts val="1200"/>
              </a:spcAft>
            </a:pPr>
            <a:r>
              <a:rPr lang="ar-JO" b="1" dirty="0">
                <a:solidFill>
                  <a:srgbClr val="3F3F3F"/>
                </a:solidFill>
                <a:latin typeface="Calibri" panose="020F0502020204030204" pitchFamily="34" charset="0"/>
                <a:ea typeface="Calibri" panose="020F0502020204030204" pitchFamily="34" charset="0"/>
                <a:cs typeface="Calibri" panose="020F0502020204030204" pitchFamily="34" charset="0"/>
              </a:rPr>
              <a:t>إشراك </a:t>
            </a: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المجتمع في اتخاذ القرارات الرئيسية</a:t>
            </a:r>
          </a:p>
          <a:p>
            <a:pPr marL="342866" indent="-342866" algn="just" defTabSz="914309" rtl="1">
              <a:spcAft>
                <a:spcPts val="1200"/>
              </a:spcAft>
            </a:pPr>
            <a:endParaRPr lang="en-GB"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1030415" lvl="1" indent="-342866" algn="just" defTabSz="914309" rtl="1">
              <a:spcAft>
                <a:spcPts val="12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إنشاء آليات لدعم المشاركة االإجتماعات المفتوحة المنتظمة وحلقات النقاش المركزة.</a:t>
            </a:r>
            <a:endParaRPr lang="en-GB" sz="2400" dirty="0">
              <a:solidFill>
                <a:srgbClr val="3F3F3F"/>
              </a:solidFill>
              <a:ea typeface="Calibri" panose="020F0502020204030204" pitchFamily="34" charset="0"/>
              <a:cs typeface="Calibri" panose="020F0502020204030204" pitchFamily="34" charset="0"/>
            </a:endParaRPr>
          </a:p>
          <a:p>
            <a:pPr marL="1030415" lvl="1" indent="-342866" algn="just" defTabSz="914309" rtl="1">
              <a:spcAft>
                <a:spcPts val="12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إستشر شريحة متنوعة من المجتمع واشمل المجموعات الأكثر تهميشًا.</a:t>
            </a:r>
          </a:p>
          <a:p>
            <a:pPr marL="1030415" lvl="1" indent="-342866" algn="just" defTabSz="914309" rtl="1">
              <a:spcAft>
                <a:spcPts val="12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مناقشة الأنشطة والمواقع وعمليات الإختيار والملاحظات والإنطباعات والتحديات والإغلاق.</a:t>
            </a:r>
            <a:endParaRPr lang="en-GB" dirty="0">
              <a:solidFill>
                <a:srgbClr val="F5333F"/>
              </a:solidFill>
              <a:ea typeface="Calibri" panose="020F0502020204030204" pitchFamily="34" charset="0"/>
              <a:cs typeface="Calibri" panose="020F0502020204030204" pitchFamily="34" charset="0"/>
            </a:endParaRPr>
          </a:p>
          <a:p>
            <a:pPr marL="0" indent="0" algn="just" defTabSz="914309" rtl="1">
              <a:spcAft>
                <a:spcPts val="1800"/>
              </a:spcAft>
              <a:buNone/>
            </a:pPr>
            <a:r>
              <a:rPr lang="ar-JO" sz="2799" b="1" dirty="0">
                <a:solidFill>
                  <a:srgbClr val="F5333F"/>
                </a:solidFill>
                <a:latin typeface="Calibri" panose="020F0502020204030204" pitchFamily="34" charset="0"/>
                <a:ea typeface="Calibri" panose="020F0502020204030204" pitchFamily="34" charset="0"/>
                <a:cs typeface="Calibri" panose="020F0502020204030204" pitchFamily="34" charset="0"/>
              </a:rPr>
              <a:t>متقدم:</a:t>
            </a:r>
            <a:endParaRPr lang="en-GB" sz="2799" b="1" dirty="0">
              <a:solidFill>
                <a:srgbClr val="F5333F"/>
              </a:solidFill>
              <a:latin typeface="Calibri" panose="020F0502020204030204" pitchFamily="34" charset="0"/>
              <a:ea typeface="Calibri" panose="020F0502020204030204" pitchFamily="34" charset="0"/>
              <a:cs typeface="Calibri" panose="020F0502020204030204" pitchFamily="34" charset="0"/>
            </a:endParaRPr>
          </a:p>
          <a:p>
            <a:pPr marL="342866" indent="-342866" algn="just" defTabSz="914309" rtl="1">
              <a:spcAft>
                <a:spcPts val="1200"/>
              </a:spcAft>
            </a:pPr>
            <a:r>
              <a:rPr lang="ar-JO" b="1" dirty="0">
                <a:solidFill>
                  <a:srgbClr val="3F3F3F"/>
                </a:solidFill>
                <a:latin typeface="Calibri" panose="020F0502020204030204" pitchFamily="34" charset="0"/>
                <a:ea typeface="Calibri" panose="020F0502020204030204" pitchFamily="34" charset="0"/>
                <a:cs typeface="Calibri" panose="020F0502020204030204" pitchFamily="34" charset="0"/>
              </a:rPr>
              <a:t>تعاون </a:t>
            </a: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مع المجتمع لإدراة الإستجابة</a:t>
            </a:r>
            <a:endParaRPr lang="en-GB"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1030415" lvl="1" indent="-342866" algn="just" defTabSz="914309" rtl="1">
              <a:spcAft>
                <a:spcPts val="12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اللجان المجتمعية</a:t>
            </a:r>
            <a:endParaRPr lang="en-GB" sz="2400" dirty="0">
              <a:solidFill>
                <a:srgbClr val="3F3F3F"/>
              </a:solidFill>
              <a:ea typeface="Calibri" panose="020F0502020204030204" pitchFamily="34" charset="0"/>
              <a:cs typeface="Calibri" panose="020F0502020204030204" pitchFamily="34" charset="0"/>
            </a:endParaRPr>
          </a:p>
          <a:p>
            <a:pPr marL="1030415" lvl="1" indent="-342866" algn="just" defTabSz="914309" rtl="1">
              <a:spcAft>
                <a:spcPts val="12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دعم الحلول والخطط التي يقودها المجتمع</a:t>
            </a:r>
            <a:endParaRPr lang="en-GB" sz="2400" dirty="0">
              <a:solidFill>
                <a:srgbClr val="3F3F3F"/>
              </a:solidFill>
              <a:ea typeface="Calibri" panose="020F0502020204030204" pitchFamily="34" charset="0"/>
              <a:cs typeface="Calibri" panose="020F0502020204030204" pitchFamily="34" charset="0"/>
            </a:endParaRPr>
          </a:p>
          <a:p>
            <a:pPr marL="342866" indent="-342866" algn="just" defTabSz="914309" rtl="1">
              <a:spcAft>
                <a:spcPts val="1200"/>
              </a:spcAft>
            </a:pP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لكن تحقق من أن اللجنة موثوقة وتؤدي عملها على أكمل وجه.</a:t>
            </a:r>
            <a:endParaRPr lang="en-GB"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342866" indent="-342866" algn="just" defTabSz="914309" rtl="1">
              <a:spcAft>
                <a:spcPts val="1800"/>
              </a:spcAft>
            </a:pP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التخطيط للخروج بالتعاون مع المجتمعات.</a:t>
            </a:r>
          </a:p>
        </p:txBody>
      </p:sp>
      <p:pic>
        <p:nvPicPr>
          <p:cNvPr id="14" name="Picture Placeholder 13">
            <a:extLst>
              <a:ext uri="{FF2B5EF4-FFF2-40B4-BE49-F238E27FC236}">
                <a16:creationId xmlns:a16="http://schemas.microsoft.com/office/drawing/2014/main" id="{7CB2E33D-379A-3B47-AB5A-42B79C8C4FF6}"/>
              </a:ext>
            </a:extLst>
          </p:cNvPr>
          <p:cNvPicPr>
            <a:picLocks noGrp="1" noChangeAspect="1"/>
          </p:cNvPicPr>
          <p:nvPr>
            <p:ph type="pic" sz="quarter" idx="10"/>
          </p:nvPr>
        </p:nvPicPr>
        <p:blipFill rotWithShape="1">
          <a:blip r:embed="rId3" cstate="screen">
            <a:extLst>
              <a:ext uri="{28A0092B-C50C-407E-A947-70E740481C1C}">
                <a14:useLocalDpi xmlns:a14="http://schemas.microsoft.com/office/drawing/2010/main"/>
              </a:ext>
            </a:extLst>
          </a:blip>
          <a:srcRect/>
          <a:stretch/>
        </p:blipFill>
        <p:spPr>
          <a:xfrm>
            <a:off x="543295" y="2661941"/>
            <a:ext cx="7091858" cy="7102542"/>
          </a:xfrm>
        </p:spPr>
      </p:pic>
      <p:sp>
        <p:nvSpPr>
          <p:cNvPr id="2" name="TextBox 1">
            <a:extLst>
              <a:ext uri="{FF2B5EF4-FFF2-40B4-BE49-F238E27FC236}">
                <a16:creationId xmlns:a16="http://schemas.microsoft.com/office/drawing/2014/main" id="{5474FAEE-F185-1FB4-3743-EB228E5370C7}"/>
              </a:ext>
            </a:extLst>
          </p:cNvPr>
          <p:cNvSpPr txBox="1"/>
          <p:nvPr/>
        </p:nvSpPr>
        <p:spPr>
          <a:xfrm>
            <a:off x="0" y="9925284"/>
            <a:ext cx="461803" cy="369332"/>
          </a:xfrm>
          <a:prstGeom prst="rect">
            <a:avLst/>
          </a:prstGeom>
          <a:solidFill>
            <a:schemeClr val="bg2"/>
          </a:solidFill>
        </p:spPr>
        <p:txBody>
          <a:bodyPr wrap="square" rtlCol="0">
            <a:spAutoFit/>
          </a:bodyPr>
          <a:lstStyle/>
          <a:p>
            <a:pPr algn="r" rtl="1"/>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94123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7" end="7"/>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29">
            <a:extLst>
              <a:ext uri="{FF2B5EF4-FFF2-40B4-BE49-F238E27FC236}">
                <a16:creationId xmlns:a16="http://schemas.microsoft.com/office/drawing/2014/main" id="{61618578-72BA-DE41-879E-3631C4EE34B9}"/>
              </a:ext>
            </a:extLst>
          </p:cNvPr>
          <p:cNvSpPr txBox="1"/>
          <p:nvPr/>
        </p:nvSpPr>
        <p:spPr>
          <a:xfrm>
            <a:off x="8220941" y="5447967"/>
            <a:ext cx="7380827" cy="504177"/>
          </a:xfrm>
          <a:prstGeom prst="rect">
            <a:avLst/>
          </a:prstGeom>
          <a:noFill/>
        </p:spPr>
        <p:txBody>
          <a:bodyPr wrap="square">
            <a:spAutoFit/>
          </a:bodyPr>
          <a:lstStyle/>
          <a:p>
            <a:pPr marL="342866" indent="-342866" algn="just" defTabSz="914309" rtl="1">
              <a:lnSpc>
                <a:spcPct val="120000"/>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إرشادات بشأن إشراك المجتمعات المحلية في تخطيط الخروج</a:t>
            </a:r>
            <a:endParaRPr lang="en-GB" sz="2400" dirty="0">
              <a:solidFill>
                <a:srgbClr val="3F3F3F"/>
              </a:solidFill>
              <a:ea typeface="Calibri" panose="020F0502020204030204" pitchFamily="34" charset="0"/>
              <a:cs typeface="Calibri" panose="020F0502020204030204" pitchFamily="34" charset="0"/>
            </a:endParaRPr>
          </a:p>
        </p:txBody>
      </p:sp>
      <p:sp>
        <p:nvSpPr>
          <p:cNvPr id="34" name="TextBox 33">
            <a:extLst>
              <a:ext uri="{FF2B5EF4-FFF2-40B4-BE49-F238E27FC236}">
                <a16:creationId xmlns:a16="http://schemas.microsoft.com/office/drawing/2014/main" id="{DFB46776-0946-CC4C-966A-9EB805AA581E}"/>
              </a:ext>
            </a:extLst>
          </p:cNvPr>
          <p:cNvSpPr txBox="1"/>
          <p:nvPr/>
        </p:nvSpPr>
        <p:spPr>
          <a:xfrm>
            <a:off x="178057" y="7976079"/>
            <a:ext cx="7380827" cy="1467518"/>
          </a:xfrm>
          <a:prstGeom prst="rect">
            <a:avLst/>
          </a:prstGeom>
          <a:noFill/>
        </p:spPr>
        <p:txBody>
          <a:bodyPr wrap="square">
            <a:spAutoFit/>
          </a:bodyPr>
          <a:lstStyle/>
          <a:p>
            <a:pPr marL="342866" indent="-342866" algn="just" defTabSz="914309" rtl="1">
              <a:lnSpc>
                <a:spcPct val="120000"/>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كيفية إدارة حلقات النقاش المركزة</a:t>
            </a:r>
            <a:endParaRPr lang="en-GB" sz="2400" dirty="0">
              <a:solidFill>
                <a:srgbClr val="3F3F3F"/>
              </a:solidFill>
              <a:ea typeface="Calibri" panose="020F0502020204030204" pitchFamily="34" charset="0"/>
              <a:cs typeface="Calibri" panose="020F0502020204030204" pitchFamily="34" charset="0"/>
            </a:endParaRPr>
          </a:p>
          <a:p>
            <a:pPr marL="342866" indent="-342866" algn="just" defTabSz="914309" rtl="1">
              <a:lnSpc>
                <a:spcPct val="120000"/>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اسئلة المشاركة المجتمعية والمساءلة التي يجب طرحها خلال تخطيط الحلقات النقاشية المركزة</a:t>
            </a:r>
            <a:endParaRPr lang="en-GB" sz="2400" dirty="0">
              <a:solidFill>
                <a:srgbClr val="3F3F3F"/>
              </a:solidFill>
              <a:ea typeface="Calibri" panose="020F0502020204030204" pitchFamily="34" charset="0"/>
              <a:cs typeface="Calibri" panose="020F0502020204030204" pitchFamily="34" charset="0"/>
            </a:endParaRPr>
          </a:p>
        </p:txBody>
      </p:sp>
      <p:sp>
        <p:nvSpPr>
          <p:cNvPr id="37" name="TextBox 36">
            <a:extLst>
              <a:ext uri="{FF2B5EF4-FFF2-40B4-BE49-F238E27FC236}">
                <a16:creationId xmlns:a16="http://schemas.microsoft.com/office/drawing/2014/main" id="{04C97FFF-5A28-674C-BCBC-DF39FFF3C49D}"/>
              </a:ext>
            </a:extLst>
          </p:cNvPr>
          <p:cNvSpPr txBox="1"/>
          <p:nvPr/>
        </p:nvSpPr>
        <p:spPr>
          <a:xfrm>
            <a:off x="1342842" y="5490024"/>
            <a:ext cx="6216042" cy="504177"/>
          </a:xfrm>
          <a:prstGeom prst="rect">
            <a:avLst/>
          </a:prstGeom>
          <a:noFill/>
        </p:spPr>
        <p:txBody>
          <a:bodyPr wrap="square">
            <a:spAutoFit/>
          </a:bodyPr>
          <a:lstStyle/>
          <a:p>
            <a:pPr marL="342866" indent="-342866" algn="just" defTabSz="914309" rtl="1">
              <a:lnSpc>
                <a:spcPct val="120000"/>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نصائح لتنظيم وإدارة إجتماعات مجتمعية فعالة</a:t>
            </a:r>
            <a:endParaRPr lang="en-GB" sz="2400" dirty="0">
              <a:solidFill>
                <a:srgbClr val="3F3F3F"/>
              </a:solidFill>
              <a:ea typeface="Calibri" panose="020F0502020204030204" pitchFamily="34" charset="0"/>
              <a:cs typeface="Calibri" panose="020F0502020204030204" pitchFamily="34" charset="0"/>
            </a:endParaRPr>
          </a:p>
        </p:txBody>
      </p:sp>
      <p:pic>
        <p:nvPicPr>
          <p:cNvPr id="8" name="Picture 7" descr="A picture containing company name&#10;&#10;Description automatically generated">
            <a:extLst>
              <a:ext uri="{FF2B5EF4-FFF2-40B4-BE49-F238E27FC236}">
                <a16:creationId xmlns:a16="http://schemas.microsoft.com/office/drawing/2014/main" id="{DEFC2492-B5B9-D442-BF6F-427779A8E91E}"/>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26019" y="4665598"/>
            <a:ext cx="5650628" cy="888863"/>
          </a:xfrm>
          <a:prstGeom prst="rect">
            <a:avLst/>
          </a:prstGeom>
        </p:spPr>
      </p:pic>
      <p:pic>
        <p:nvPicPr>
          <p:cNvPr id="9" name="Picture 8" descr="Logo&#10;&#10;Description automatically generated">
            <a:extLst>
              <a:ext uri="{FF2B5EF4-FFF2-40B4-BE49-F238E27FC236}">
                <a16:creationId xmlns:a16="http://schemas.microsoft.com/office/drawing/2014/main" id="{515DA199-7734-354E-9E2D-0CAAD7F0EDCE}"/>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850844" y="4665596"/>
            <a:ext cx="5028425" cy="799977"/>
          </a:xfrm>
          <a:prstGeom prst="rect">
            <a:avLst/>
          </a:prstGeom>
        </p:spPr>
      </p:pic>
      <p:pic>
        <p:nvPicPr>
          <p:cNvPr id="11" name="Picture 10" descr="Logo&#10;&#10;Description automatically generated">
            <a:extLst>
              <a:ext uri="{FF2B5EF4-FFF2-40B4-BE49-F238E27FC236}">
                <a16:creationId xmlns:a16="http://schemas.microsoft.com/office/drawing/2014/main" id="{0591C6E2-2044-6648-94F1-1823EFF1512E}"/>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726019" y="7214197"/>
            <a:ext cx="2793569" cy="761883"/>
          </a:xfrm>
          <a:prstGeom prst="rect">
            <a:avLst/>
          </a:prstGeom>
        </p:spPr>
      </p:pic>
      <p:sp>
        <p:nvSpPr>
          <p:cNvPr id="14" name="TextBox 13">
            <a:extLst>
              <a:ext uri="{FF2B5EF4-FFF2-40B4-BE49-F238E27FC236}">
                <a16:creationId xmlns:a16="http://schemas.microsoft.com/office/drawing/2014/main" id="{C86C35C4-6C63-984D-A6A2-D2DF2847B826}"/>
              </a:ext>
            </a:extLst>
          </p:cNvPr>
          <p:cNvSpPr txBox="1"/>
          <p:nvPr/>
        </p:nvSpPr>
        <p:spPr>
          <a:xfrm>
            <a:off x="0" y="843730"/>
            <a:ext cx="14018681" cy="2162130"/>
          </a:xfrm>
          <a:prstGeom prst="rect">
            <a:avLst/>
          </a:prstGeom>
          <a:noFill/>
        </p:spPr>
        <p:txBody>
          <a:bodyPr wrap="square" rtlCol="0">
            <a:spAutoFit/>
          </a:bodyPr>
          <a:lstStyle/>
          <a:p>
            <a:pPr algn="just" defTabSz="914309" rtl="1">
              <a:spcAft>
                <a:spcPts val="300"/>
              </a:spcAft>
            </a:pPr>
            <a:r>
              <a:rPr lang="ar-JO" sz="4400" b="1" dirty="0">
                <a:solidFill>
                  <a:srgbClr val="33394B"/>
                </a:solidFill>
                <a:ea typeface="Calibri" panose="020F0502020204030204" pitchFamily="34" charset="0"/>
                <a:cs typeface="Calibri" panose="020F0502020204030204" pitchFamily="34" charset="0"/>
              </a:rPr>
              <a:t>الإجراء رقم 8:</a:t>
            </a:r>
            <a:endParaRPr lang="en-US" sz="4400" b="1" dirty="0">
              <a:solidFill>
                <a:srgbClr val="33394B"/>
              </a:solidFill>
              <a:ea typeface="Calibri" panose="020F0502020204030204" pitchFamily="34" charset="0"/>
              <a:cs typeface="Calibri" panose="020F0502020204030204" pitchFamily="34" charset="0"/>
            </a:endParaRPr>
          </a:p>
          <a:p>
            <a:pPr algn="just" defTabSz="914309" rtl="1">
              <a:spcAft>
                <a:spcPts val="300"/>
              </a:spcAft>
            </a:pPr>
            <a:r>
              <a:rPr lang="ar-JO" sz="4400" b="1" dirty="0">
                <a:solidFill>
                  <a:srgbClr val="FF0000"/>
                </a:solidFill>
                <a:ea typeface="Calibri" panose="020F0502020204030204" pitchFamily="34" charset="0"/>
                <a:cs typeface="Calibri" panose="020F0502020204030204" pitchFamily="34" charset="0"/>
              </a:rPr>
              <a:t>أدوات لمساعدتك على دعم مشاركة المجتمع في اتخاذ القرارات المتعلقة بالإستجابة</a:t>
            </a:r>
            <a:endParaRPr lang="ru-RU" sz="4400" b="1" dirty="0">
              <a:solidFill>
                <a:srgbClr val="FF0000"/>
              </a:solidFill>
              <a:ea typeface="Calibri" panose="020F0502020204030204" pitchFamily="34" charset="0"/>
              <a:cs typeface="Calibri" panose="020F0502020204030204" pitchFamily="34" charset="0"/>
            </a:endParaRPr>
          </a:p>
        </p:txBody>
      </p:sp>
      <p:sp>
        <p:nvSpPr>
          <p:cNvPr id="2" name="TextBox 1">
            <a:extLst>
              <a:ext uri="{FF2B5EF4-FFF2-40B4-BE49-F238E27FC236}">
                <a16:creationId xmlns:a16="http://schemas.microsoft.com/office/drawing/2014/main" id="{6159E35B-9632-F26C-558B-F11065F5903D}"/>
              </a:ext>
            </a:extLst>
          </p:cNvPr>
          <p:cNvSpPr txBox="1"/>
          <p:nvPr/>
        </p:nvSpPr>
        <p:spPr>
          <a:xfrm>
            <a:off x="1470019" y="4924747"/>
            <a:ext cx="5323429" cy="523220"/>
          </a:xfrm>
          <a:prstGeom prst="rect">
            <a:avLst/>
          </a:prstGeom>
          <a:solidFill>
            <a:schemeClr val="bg2"/>
          </a:solidFill>
        </p:spPr>
        <p:txBody>
          <a:bodyPr wrap="square" rtlCol="0">
            <a:spAutoFit/>
          </a:bodyPr>
          <a:lstStyle/>
          <a:p>
            <a:pPr algn="just" rtl="1"/>
            <a:r>
              <a:rPr lang="ar-JO" sz="2800" b="1" dirty="0">
                <a:solidFill>
                  <a:schemeClr val="accent1">
                    <a:lumMod val="90000"/>
                    <a:lumOff val="10000"/>
                  </a:schemeClr>
                </a:solidFill>
                <a:effectLst/>
                <a:ea typeface="Calibri" panose="020F0502020204030204" pitchFamily="34" charset="0"/>
                <a:cs typeface="Calibri" panose="020F0502020204030204" pitchFamily="34" charset="0"/>
              </a:rPr>
              <a:t>اللقاءات المجتمعية</a:t>
            </a:r>
            <a:endParaRPr lang="en-US" sz="2800" b="1" dirty="0">
              <a:solidFill>
                <a:schemeClr val="accent1">
                  <a:lumMod val="90000"/>
                  <a:lumOff val="10000"/>
                </a:schemeClr>
              </a:solidFill>
              <a:ea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A4372A30-B913-D3AA-8E6D-757F3C3D778D}"/>
              </a:ext>
            </a:extLst>
          </p:cNvPr>
          <p:cNvSpPr txBox="1"/>
          <p:nvPr/>
        </p:nvSpPr>
        <p:spPr>
          <a:xfrm>
            <a:off x="1470019" y="7333528"/>
            <a:ext cx="5323429" cy="523220"/>
          </a:xfrm>
          <a:prstGeom prst="rect">
            <a:avLst/>
          </a:prstGeom>
          <a:solidFill>
            <a:schemeClr val="bg2"/>
          </a:solidFill>
        </p:spPr>
        <p:txBody>
          <a:bodyPr wrap="square" rtlCol="0">
            <a:spAutoFit/>
          </a:bodyPr>
          <a:lstStyle/>
          <a:p>
            <a:pPr algn="just" rtl="1"/>
            <a:r>
              <a:rPr lang="ar-JO" sz="2800" b="1" dirty="0">
                <a:solidFill>
                  <a:schemeClr val="accent1">
                    <a:lumMod val="90000"/>
                    <a:lumOff val="10000"/>
                  </a:schemeClr>
                </a:solidFill>
                <a:effectLst/>
                <a:ea typeface="Calibri" panose="020F0502020204030204" pitchFamily="34" charset="0"/>
                <a:cs typeface="Calibri" panose="020F0502020204030204" pitchFamily="34" charset="0"/>
              </a:rPr>
              <a:t>دليل حلقات النقاش المركزة</a:t>
            </a:r>
            <a:endParaRPr lang="en-US" sz="2800" b="1" dirty="0">
              <a:solidFill>
                <a:schemeClr val="accent1">
                  <a:lumMod val="90000"/>
                  <a:lumOff val="10000"/>
                </a:schemeClr>
              </a:solidFill>
              <a:ea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89DC7F46-765C-0FFF-D9BF-5241D961C428}"/>
              </a:ext>
            </a:extLst>
          </p:cNvPr>
          <p:cNvSpPr txBox="1"/>
          <p:nvPr/>
        </p:nvSpPr>
        <p:spPr>
          <a:xfrm>
            <a:off x="9623567" y="4790097"/>
            <a:ext cx="5323429" cy="523220"/>
          </a:xfrm>
          <a:prstGeom prst="rect">
            <a:avLst/>
          </a:prstGeom>
          <a:solidFill>
            <a:schemeClr val="bg2"/>
          </a:solidFill>
        </p:spPr>
        <p:txBody>
          <a:bodyPr wrap="square" rtlCol="0">
            <a:spAutoFit/>
          </a:bodyPr>
          <a:lstStyle/>
          <a:p>
            <a:pPr algn="just" rtl="1"/>
            <a:r>
              <a:rPr lang="ar-JO" sz="2800" b="1" dirty="0">
                <a:solidFill>
                  <a:schemeClr val="accent1">
                    <a:lumMod val="90000"/>
                    <a:lumOff val="10000"/>
                  </a:schemeClr>
                </a:solidFill>
                <a:effectLst/>
                <a:ea typeface="Calibri" panose="020F0502020204030204" pitchFamily="34" charset="0"/>
                <a:cs typeface="Calibri" panose="020F0502020204030204" pitchFamily="34" charset="0"/>
              </a:rPr>
              <a:t>إرشادات </a:t>
            </a:r>
            <a:r>
              <a:rPr lang="ar-JO" sz="2800" b="1" dirty="0">
                <a:solidFill>
                  <a:schemeClr val="accent1">
                    <a:lumMod val="90000"/>
                    <a:lumOff val="10000"/>
                  </a:schemeClr>
                </a:solidFill>
                <a:ea typeface="Calibri" panose="020F0502020204030204" pitchFamily="34" charset="0"/>
                <a:cs typeface="Calibri" panose="020F0502020204030204" pitchFamily="34" charset="0"/>
              </a:rPr>
              <a:t>إ</a:t>
            </a:r>
            <a:r>
              <a:rPr lang="ar-JO" sz="2800" b="1" dirty="0">
                <a:solidFill>
                  <a:schemeClr val="accent1">
                    <a:lumMod val="90000"/>
                    <a:lumOff val="10000"/>
                  </a:schemeClr>
                </a:solidFill>
                <a:effectLst/>
                <a:ea typeface="Calibri" panose="020F0502020204030204" pitchFamily="34" charset="0"/>
                <a:cs typeface="Calibri" panose="020F0502020204030204" pitchFamily="34" charset="0"/>
              </a:rPr>
              <a:t>ستراتيجية الخروج </a:t>
            </a:r>
          </a:p>
        </p:txBody>
      </p:sp>
      <p:sp>
        <p:nvSpPr>
          <p:cNvPr id="5" name="TextBox 4">
            <a:extLst>
              <a:ext uri="{FF2B5EF4-FFF2-40B4-BE49-F238E27FC236}">
                <a16:creationId xmlns:a16="http://schemas.microsoft.com/office/drawing/2014/main" id="{CA4709F0-E33C-24E3-BC87-01C267AEA4F4}"/>
              </a:ext>
            </a:extLst>
          </p:cNvPr>
          <p:cNvSpPr txBox="1"/>
          <p:nvPr/>
        </p:nvSpPr>
        <p:spPr>
          <a:xfrm>
            <a:off x="0" y="9925284"/>
            <a:ext cx="461803" cy="369332"/>
          </a:xfrm>
          <a:prstGeom prst="rect">
            <a:avLst/>
          </a:prstGeom>
          <a:solidFill>
            <a:schemeClr val="bg2"/>
          </a:solidFill>
        </p:spPr>
        <p:txBody>
          <a:bodyPr wrap="square" rtlCol="0">
            <a:spAutoFit/>
          </a:bodyPr>
          <a:lstStyle/>
          <a:p>
            <a:pPr algn="r" rtl="1"/>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9966683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4" grpId="0"/>
      <p:bldP spid="37"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24FAA49-63C8-B245-A8A6-06F839A4B1B5}"/>
              </a:ext>
            </a:extLst>
          </p:cNvPr>
          <p:cNvSpPr txBox="1"/>
          <p:nvPr/>
        </p:nvSpPr>
        <p:spPr>
          <a:xfrm>
            <a:off x="2067692" y="2656945"/>
            <a:ext cx="14152619" cy="3910879"/>
          </a:xfrm>
          <a:prstGeom prst="rect">
            <a:avLst/>
          </a:prstGeom>
          <a:noFill/>
        </p:spPr>
        <p:txBody>
          <a:bodyPr wrap="square" rtlCol="0">
            <a:spAutoFit/>
          </a:bodyPr>
          <a:lstStyle/>
          <a:p>
            <a:pPr algn="ctr" defTabSz="914309" rtl="1">
              <a:lnSpc>
                <a:spcPct val="80000"/>
              </a:lnSpc>
            </a:pPr>
            <a:r>
              <a:rPr lang="ar-JO" sz="8799" b="1" dirty="0">
                <a:solidFill>
                  <a:srgbClr val="F5333F"/>
                </a:solidFill>
                <a:ea typeface="Calibri" panose="020F0502020204030204" pitchFamily="34" charset="0"/>
                <a:cs typeface="Calibri" panose="020F0502020204030204" pitchFamily="34" charset="0"/>
              </a:rPr>
              <a:t>الإجراء الاساسي رقم 9:</a:t>
            </a:r>
            <a:endParaRPr lang="en-US" sz="8799" b="1" dirty="0">
              <a:solidFill>
                <a:srgbClr val="F5333F"/>
              </a:solidFill>
              <a:ea typeface="Calibri" panose="020F0502020204030204" pitchFamily="34" charset="0"/>
              <a:cs typeface="Calibri" panose="020F0502020204030204" pitchFamily="34" charset="0"/>
            </a:endParaRPr>
          </a:p>
          <a:p>
            <a:pPr algn="ctr" defTabSz="914309" rtl="1">
              <a:lnSpc>
                <a:spcPct val="80000"/>
              </a:lnSpc>
            </a:pPr>
            <a:endParaRPr lang="ru-RU" sz="4400" dirty="0">
              <a:solidFill>
                <a:srgbClr val="F5333F"/>
              </a:solidFill>
              <a:ea typeface="Calibri" panose="020F0502020204030204" pitchFamily="34" charset="0"/>
              <a:cs typeface="Calibri" panose="020F0502020204030204" pitchFamily="34" charset="0"/>
            </a:endParaRPr>
          </a:p>
          <a:p>
            <a:pPr algn="ctr" defTabSz="914309" rtl="1">
              <a:lnSpc>
                <a:spcPct val="80000"/>
              </a:lnSpc>
            </a:pPr>
            <a:r>
              <a:rPr lang="ar-JO" sz="8799" dirty="0">
                <a:solidFill>
                  <a:srgbClr val="FFFFFF"/>
                </a:solidFill>
                <a:ea typeface="Calibri" panose="020F0502020204030204" pitchFamily="34" charset="0"/>
                <a:cs typeface="Calibri" panose="020F0502020204030204" pitchFamily="34" charset="0"/>
              </a:rPr>
              <a:t>الاستماع للتغذية الراجعة المجتمعية وإستخدامها لتوجيه عملية الإستجابة.</a:t>
            </a:r>
            <a:endParaRPr lang="en-US" sz="8799" dirty="0">
              <a:solidFill>
                <a:srgbClr val="FFFFFF"/>
              </a:solidFill>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265539763"/>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Shape 320"/>
        <p:cNvGrpSpPr/>
        <p:nvPr/>
      </p:nvGrpSpPr>
      <p:grpSpPr>
        <a:xfrm>
          <a:off x="0" y="0"/>
          <a:ext cx="0" cy="0"/>
          <a:chOff x="0" y="0"/>
          <a:chExt cx="0" cy="0"/>
        </a:xfrm>
      </p:grpSpPr>
      <p:sp>
        <p:nvSpPr>
          <p:cNvPr id="321" name="Google Shape;321;p6"/>
          <p:cNvSpPr txBox="1"/>
          <p:nvPr/>
        </p:nvSpPr>
        <p:spPr>
          <a:xfrm>
            <a:off x="573073" y="506357"/>
            <a:ext cx="13614876" cy="1498817"/>
          </a:xfrm>
          <a:prstGeom prst="rect">
            <a:avLst/>
          </a:prstGeom>
          <a:noFill/>
          <a:ln>
            <a:noFill/>
          </a:ln>
        </p:spPr>
        <p:txBody>
          <a:bodyPr spcFirstLastPara="1" wrap="square" lIns="91412" tIns="45693" rIns="91412" bIns="45693" anchor="t" anchorCtr="0">
            <a:spAutoFit/>
          </a:bodyPr>
          <a:lstStyle/>
          <a:p>
            <a:pPr algn="just" defTabSz="914309" rtl="1"/>
            <a:r>
              <a:rPr lang="ar-JO" sz="4800" b="1" dirty="0">
                <a:solidFill>
                  <a:srgbClr val="33394B"/>
                </a:solidFill>
                <a:ea typeface="Calibri" panose="020F0502020204030204" pitchFamily="34" charset="0"/>
                <a:cs typeface="Calibri" panose="020F0502020204030204" pitchFamily="34" charset="0"/>
                <a:sym typeface="Montserrat"/>
              </a:rPr>
              <a:t>ما هي آليات التغذية الراجعة؟</a:t>
            </a:r>
            <a:endParaRPr dirty="0">
              <a:solidFill>
                <a:srgbClr val="000000"/>
              </a:solidFill>
              <a:ea typeface="Calibri" panose="020F0502020204030204" pitchFamily="34" charset="0"/>
              <a:cs typeface="Calibri" panose="020F0502020204030204" pitchFamily="34" charset="0"/>
            </a:endParaRPr>
          </a:p>
          <a:p>
            <a:pPr algn="just" defTabSz="914309" rtl="1">
              <a:lnSpc>
                <a:spcPct val="80000"/>
              </a:lnSpc>
              <a:spcBef>
                <a:spcPts val="600"/>
              </a:spcBef>
            </a:pPr>
            <a:r>
              <a:rPr lang="ar-JO" sz="4800" dirty="0">
                <a:solidFill>
                  <a:srgbClr val="F5333F"/>
                </a:solidFill>
                <a:ea typeface="Calibri" panose="020F0502020204030204" pitchFamily="34" charset="0"/>
                <a:cs typeface="Calibri" panose="020F0502020204030204" pitchFamily="34" charset="0"/>
                <a:sym typeface="Montserrat"/>
              </a:rPr>
              <a:t>ناقش...</a:t>
            </a:r>
            <a:endParaRPr sz="4800" dirty="0">
              <a:solidFill>
                <a:srgbClr val="F5333F"/>
              </a:solidFill>
              <a:ea typeface="Calibri" panose="020F0502020204030204" pitchFamily="34" charset="0"/>
              <a:cs typeface="Calibri" panose="020F0502020204030204" pitchFamily="34" charset="0"/>
              <a:sym typeface="Montserrat"/>
            </a:endParaRPr>
          </a:p>
        </p:txBody>
      </p:sp>
      <p:grpSp>
        <p:nvGrpSpPr>
          <p:cNvPr id="2" name="Group 1">
            <a:extLst>
              <a:ext uri="{FF2B5EF4-FFF2-40B4-BE49-F238E27FC236}">
                <a16:creationId xmlns:a16="http://schemas.microsoft.com/office/drawing/2014/main" id="{B1A690FF-C6F7-F14F-87DF-F6A27DE21FA9}"/>
              </a:ext>
            </a:extLst>
          </p:cNvPr>
          <p:cNvGrpSpPr/>
          <p:nvPr/>
        </p:nvGrpSpPr>
        <p:grpSpPr>
          <a:xfrm>
            <a:off x="573073" y="2575633"/>
            <a:ext cx="7671251" cy="7081962"/>
            <a:chOff x="2041843" y="2593327"/>
            <a:chExt cx="7672435" cy="7083055"/>
          </a:xfrm>
        </p:grpSpPr>
        <p:grpSp>
          <p:nvGrpSpPr>
            <p:cNvPr id="322" name="Google Shape;322;p6"/>
            <p:cNvGrpSpPr/>
            <p:nvPr/>
          </p:nvGrpSpPr>
          <p:grpSpPr>
            <a:xfrm>
              <a:off x="2041843" y="2593327"/>
              <a:ext cx="7672435" cy="7083055"/>
              <a:chOff x="2002185" y="-7615"/>
              <a:chExt cx="7672435" cy="7083055"/>
            </a:xfrm>
          </p:grpSpPr>
          <p:sp>
            <p:nvSpPr>
              <p:cNvPr id="323" name="Google Shape;323;p6"/>
              <p:cNvSpPr/>
              <p:nvPr/>
            </p:nvSpPr>
            <p:spPr>
              <a:xfrm>
                <a:off x="2318148" y="-7615"/>
                <a:ext cx="7040508" cy="7040508"/>
              </a:xfrm>
              <a:custGeom>
                <a:avLst/>
                <a:gdLst/>
                <a:ahLst/>
                <a:cxnLst/>
                <a:rect l="l" t="t" r="r" b="b"/>
                <a:pathLst>
                  <a:path w="120000" h="120000" extrusionOk="0">
                    <a:moveTo>
                      <a:pt x="75375" y="5536"/>
                    </a:moveTo>
                    <a:lnTo>
                      <a:pt x="75375" y="5536"/>
                    </a:lnTo>
                    <a:cubicBezTo>
                      <a:pt x="101012" y="12774"/>
                      <a:pt x="118131" y="36912"/>
                      <a:pt x="116484" y="63500"/>
                    </a:cubicBezTo>
                    <a:cubicBezTo>
                      <a:pt x="114836" y="90089"/>
                      <a:pt x="94868" y="111928"/>
                      <a:pt x="68533" y="115945"/>
                    </a:cubicBezTo>
                    <a:cubicBezTo>
                      <a:pt x="42198" y="119962"/>
                      <a:pt x="16627" y="105068"/>
                      <a:pt x="7128" y="80179"/>
                    </a:cubicBezTo>
                    <a:cubicBezTo>
                      <a:pt x="-2371" y="55290"/>
                      <a:pt x="6774" y="27147"/>
                      <a:pt x="29089" y="12596"/>
                    </a:cubicBezTo>
                    <a:lnTo>
                      <a:pt x="27485" y="9603"/>
                    </a:lnTo>
                    <a:lnTo>
                      <a:pt x="34762" y="12909"/>
                    </a:lnTo>
                    <a:lnTo>
                      <a:pt x="33694" y="21189"/>
                    </a:lnTo>
                    <a:lnTo>
                      <a:pt x="32091" y="18197"/>
                    </a:lnTo>
                    <a:lnTo>
                      <a:pt x="32091" y="18197"/>
                    </a:lnTo>
                    <a:cubicBezTo>
                      <a:pt x="12455" y="31307"/>
                      <a:pt x="4590" y="56315"/>
                      <a:pt x="13188" y="78304"/>
                    </a:cubicBezTo>
                    <a:cubicBezTo>
                      <a:pt x="21785" y="100292"/>
                      <a:pt x="44528" y="113333"/>
                      <a:pt x="67848" y="109647"/>
                    </a:cubicBezTo>
                    <a:cubicBezTo>
                      <a:pt x="91168" y="105961"/>
                      <a:pt x="108779" y="86541"/>
                      <a:pt x="110175" y="62973"/>
                    </a:cubicBezTo>
                    <a:cubicBezTo>
                      <a:pt x="111572" y="39405"/>
                      <a:pt x="96377" y="18041"/>
                      <a:pt x="73655" y="11627"/>
                    </a:cubicBezTo>
                    <a:close/>
                  </a:path>
                </a:pathLst>
              </a:custGeom>
              <a:solidFill>
                <a:srgbClr val="C9CACD"/>
              </a:solidFill>
              <a:ln>
                <a:noFill/>
              </a:ln>
            </p:spPr>
            <p:txBody>
              <a:bodyPr spcFirstLastPara="1" wrap="square" lIns="91412" tIns="91412" rIns="91412" bIns="91412" anchor="ctr" anchorCtr="0">
                <a:noAutofit/>
              </a:bodyPr>
              <a:lstStyle/>
              <a:p>
                <a:pPr defTabSz="914309"/>
                <a:endParaRPr>
                  <a:solidFill>
                    <a:srgbClr val="000000"/>
                  </a:solidFill>
                </a:endParaRPr>
              </a:p>
            </p:txBody>
          </p:sp>
          <p:sp>
            <p:nvSpPr>
              <p:cNvPr id="324" name="Google Shape;324;p6"/>
              <p:cNvSpPr/>
              <p:nvPr/>
            </p:nvSpPr>
            <p:spPr>
              <a:xfrm>
                <a:off x="4475728" y="385"/>
                <a:ext cx="2725348" cy="1362674"/>
              </a:xfrm>
              <a:prstGeom prst="roundRect">
                <a:avLst>
                  <a:gd name="adj" fmla="val 16667"/>
                </a:avLst>
              </a:prstGeom>
              <a:solidFill>
                <a:schemeClr val="accent1"/>
              </a:solidFill>
              <a:ln w="12700" cap="flat" cmpd="sng">
                <a:solidFill>
                  <a:schemeClr val="lt1"/>
                </a:solidFill>
                <a:prstDash val="solid"/>
                <a:miter lim="800000"/>
                <a:headEnd type="none" w="sm" len="sm"/>
                <a:tailEnd type="none" w="sm" len="sm"/>
              </a:ln>
            </p:spPr>
            <p:txBody>
              <a:bodyPr spcFirstLastPara="1" wrap="square" lIns="91412" tIns="91412" rIns="91412" bIns="91412" anchor="ctr" anchorCtr="0">
                <a:noAutofit/>
              </a:bodyPr>
              <a:lstStyle/>
              <a:p>
                <a:pPr defTabSz="914309"/>
                <a:endParaRPr>
                  <a:solidFill>
                    <a:srgbClr val="000000"/>
                  </a:solidFill>
                </a:endParaRPr>
              </a:p>
            </p:txBody>
          </p:sp>
          <p:sp>
            <p:nvSpPr>
              <p:cNvPr id="325" name="Google Shape;325;p6"/>
              <p:cNvSpPr txBox="1"/>
              <p:nvPr/>
            </p:nvSpPr>
            <p:spPr>
              <a:xfrm>
                <a:off x="4542248" y="66905"/>
                <a:ext cx="2592308" cy="1229634"/>
              </a:xfrm>
              <a:prstGeom prst="rect">
                <a:avLst/>
              </a:prstGeom>
              <a:noFill/>
              <a:ln>
                <a:noFill/>
              </a:ln>
            </p:spPr>
            <p:txBody>
              <a:bodyPr spcFirstLastPara="1" wrap="square" lIns="91412" tIns="91412" rIns="91412" bIns="91412" anchor="ctr" anchorCtr="0">
                <a:noAutofit/>
              </a:bodyPr>
              <a:lstStyle/>
              <a:p>
                <a:pPr algn="ctr" defTabSz="914309">
                  <a:lnSpc>
                    <a:spcPct val="90000"/>
                  </a:lnSpc>
                  <a:buClr>
                    <a:srgbClr val="FFFFFF"/>
                  </a:buClr>
                  <a:buSzPts val="2400"/>
                </a:pPr>
                <a:r>
                  <a:rPr lang="ar-JO" sz="2400" dirty="0">
                    <a:solidFill>
                      <a:srgbClr val="FFFFFF"/>
                    </a:solidFill>
                    <a:ea typeface="Calibri" panose="020F0502020204030204" pitchFamily="34" charset="0"/>
                    <a:cs typeface="Calibri" panose="020F0502020204030204" pitchFamily="34" charset="0"/>
                    <a:sym typeface="Open Sans"/>
                  </a:rPr>
                  <a:t>التصميم</a:t>
                </a:r>
                <a:endParaRPr dirty="0">
                  <a:solidFill>
                    <a:srgbClr val="000000"/>
                  </a:solidFill>
                  <a:ea typeface="Calibri" panose="020F0502020204030204" pitchFamily="34" charset="0"/>
                  <a:cs typeface="Calibri" panose="020F0502020204030204" pitchFamily="34" charset="0"/>
                </a:endParaRPr>
              </a:p>
            </p:txBody>
          </p:sp>
          <p:sp>
            <p:nvSpPr>
              <p:cNvPr id="326" name="Google Shape;326;p6"/>
              <p:cNvSpPr/>
              <p:nvPr/>
            </p:nvSpPr>
            <p:spPr>
              <a:xfrm>
                <a:off x="6949272" y="1698133"/>
                <a:ext cx="2725348" cy="1362674"/>
              </a:xfrm>
              <a:prstGeom prst="roundRect">
                <a:avLst>
                  <a:gd name="adj" fmla="val 16667"/>
                </a:avLst>
              </a:prstGeom>
              <a:solidFill>
                <a:schemeClr val="accent1"/>
              </a:solidFill>
              <a:ln w="12700" cap="flat" cmpd="sng">
                <a:solidFill>
                  <a:schemeClr val="lt1"/>
                </a:solidFill>
                <a:prstDash val="solid"/>
                <a:miter lim="800000"/>
                <a:headEnd type="none" w="sm" len="sm"/>
                <a:tailEnd type="none" w="sm" len="sm"/>
              </a:ln>
            </p:spPr>
            <p:txBody>
              <a:bodyPr spcFirstLastPara="1" wrap="square" lIns="91412" tIns="91412" rIns="91412" bIns="91412" anchor="ctr" anchorCtr="0">
                <a:noAutofit/>
              </a:bodyPr>
              <a:lstStyle/>
              <a:p>
                <a:pPr defTabSz="914309"/>
                <a:endParaRPr>
                  <a:solidFill>
                    <a:srgbClr val="000000"/>
                  </a:solidFill>
                </a:endParaRPr>
              </a:p>
            </p:txBody>
          </p:sp>
          <p:sp>
            <p:nvSpPr>
              <p:cNvPr id="327" name="Google Shape;327;p6"/>
              <p:cNvSpPr txBox="1"/>
              <p:nvPr/>
            </p:nvSpPr>
            <p:spPr>
              <a:xfrm>
                <a:off x="7015792" y="1764653"/>
                <a:ext cx="2592308" cy="1229634"/>
              </a:xfrm>
              <a:prstGeom prst="rect">
                <a:avLst/>
              </a:prstGeom>
              <a:noFill/>
              <a:ln>
                <a:noFill/>
              </a:ln>
            </p:spPr>
            <p:txBody>
              <a:bodyPr spcFirstLastPara="1" wrap="square" lIns="91412" tIns="91412" rIns="91412" bIns="91412" anchor="ctr" anchorCtr="0">
                <a:noAutofit/>
              </a:bodyPr>
              <a:lstStyle/>
              <a:p>
                <a:pPr algn="ctr" defTabSz="914309">
                  <a:lnSpc>
                    <a:spcPct val="90000"/>
                  </a:lnSpc>
                  <a:buClr>
                    <a:srgbClr val="FFFFFF"/>
                  </a:buClr>
                  <a:buSzPts val="2400"/>
                </a:pPr>
                <a:r>
                  <a:rPr lang="ar-JO" sz="2400" dirty="0">
                    <a:solidFill>
                      <a:srgbClr val="FFFFFF"/>
                    </a:solidFill>
                    <a:ea typeface="Calibri" panose="020F0502020204030204" pitchFamily="34" charset="0"/>
                    <a:cs typeface="Calibri" panose="020F0502020204030204" pitchFamily="34" charset="0"/>
                    <a:sym typeface="Open Sans"/>
                  </a:rPr>
                  <a:t>الجمع</a:t>
                </a:r>
                <a:endParaRPr dirty="0">
                  <a:solidFill>
                    <a:srgbClr val="000000"/>
                  </a:solidFill>
                  <a:ea typeface="Calibri" panose="020F0502020204030204" pitchFamily="34" charset="0"/>
                  <a:cs typeface="Calibri" panose="020F0502020204030204" pitchFamily="34" charset="0"/>
                </a:endParaRPr>
              </a:p>
            </p:txBody>
          </p:sp>
          <p:sp>
            <p:nvSpPr>
              <p:cNvPr id="328" name="Google Shape;328;p6"/>
              <p:cNvSpPr/>
              <p:nvPr/>
            </p:nvSpPr>
            <p:spPr>
              <a:xfrm>
                <a:off x="6949263" y="3900693"/>
                <a:ext cx="2725348" cy="1362674"/>
              </a:xfrm>
              <a:prstGeom prst="roundRect">
                <a:avLst>
                  <a:gd name="adj" fmla="val 16667"/>
                </a:avLst>
              </a:prstGeom>
              <a:solidFill>
                <a:schemeClr val="accent1"/>
              </a:solidFill>
              <a:ln w="12700" cap="flat" cmpd="sng">
                <a:solidFill>
                  <a:schemeClr val="lt1"/>
                </a:solidFill>
                <a:prstDash val="solid"/>
                <a:miter lim="800000"/>
                <a:headEnd type="none" w="sm" len="sm"/>
                <a:tailEnd type="none" w="sm" len="sm"/>
              </a:ln>
            </p:spPr>
            <p:txBody>
              <a:bodyPr spcFirstLastPara="1" wrap="square" lIns="91412" tIns="91412" rIns="91412" bIns="91412" anchor="ctr" anchorCtr="0">
                <a:noAutofit/>
              </a:bodyPr>
              <a:lstStyle/>
              <a:p>
                <a:pPr defTabSz="914309"/>
                <a:endParaRPr>
                  <a:solidFill>
                    <a:srgbClr val="000000"/>
                  </a:solidFill>
                </a:endParaRPr>
              </a:p>
            </p:txBody>
          </p:sp>
          <p:sp>
            <p:nvSpPr>
              <p:cNvPr id="329" name="Google Shape;329;p6"/>
              <p:cNvSpPr txBox="1"/>
              <p:nvPr/>
            </p:nvSpPr>
            <p:spPr>
              <a:xfrm>
                <a:off x="7015783" y="3967213"/>
                <a:ext cx="2592308" cy="1229634"/>
              </a:xfrm>
              <a:prstGeom prst="rect">
                <a:avLst/>
              </a:prstGeom>
              <a:noFill/>
              <a:ln>
                <a:noFill/>
              </a:ln>
            </p:spPr>
            <p:txBody>
              <a:bodyPr spcFirstLastPara="1" wrap="square" lIns="91412" tIns="91412" rIns="91412" bIns="91412" anchor="ctr" anchorCtr="0">
                <a:noAutofit/>
              </a:bodyPr>
              <a:lstStyle/>
              <a:p>
                <a:pPr algn="ctr" defTabSz="914309">
                  <a:lnSpc>
                    <a:spcPct val="90000"/>
                  </a:lnSpc>
                  <a:buClr>
                    <a:srgbClr val="FFFFFF"/>
                  </a:buClr>
                  <a:buSzPts val="2400"/>
                </a:pPr>
                <a:r>
                  <a:rPr lang="ar-JO" sz="2400" dirty="0">
                    <a:solidFill>
                      <a:srgbClr val="FFFFFF"/>
                    </a:solidFill>
                    <a:ea typeface="Calibri" panose="020F0502020204030204" pitchFamily="34" charset="0"/>
                    <a:cs typeface="Calibri" panose="020F0502020204030204" pitchFamily="34" charset="0"/>
                    <a:sym typeface="Open Sans"/>
                  </a:rPr>
                  <a:t>الدمج وتحديد الأولويات</a:t>
                </a:r>
                <a:endParaRPr dirty="0">
                  <a:solidFill>
                    <a:srgbClr val="000000"/>
                  </a:solidFill>
                  <a:ea typeface="Calibri" panose="020F0502020204030204" pitchFamily="34" charset="0"/>
                  <a:cs typeface="Calibri" panose="020F0502020204030204" pitchFamily="34" charset="0"/>
                </a:endParaRPr>
              </a:p>
            </p:txBody>
          </p:sp>
          <p:sp>
            <p:nvSpPr>
              <p:cNvPr id="330" name="Google Shape;330;p6"/>
              <p:cNvSpPr/>
              <p:nvPr/>
            </p:nvSpPr>
            <p:spPr>
              <a:xfrm>
                <a:off x="4475728" y="5712766"/>
                <a:ext cx="2725348" cy="1362674"/>
              </a:xfrm>
              <a:prstGeom prst="roundRect">
                <a:avLst>
                  <a:gd name="adj" fmla="val 16667"/>
                </a:avLst>
              </a:prstGeom>
              <a:solidFill>
                <a:schemeClr val="accent1"/>
              </a:solidFill>
              <a:ln w="12700" cap="flat" cmpd="sng">
                <a:solidFill>
                  <a:schemeClr val="lt1"/>
                </a:solidFill>
                <a:prstDash val="solid"/>
                <a:miter lim="800000"/>
                <a:headEnd type="none" w="sm" len="sm"/>
                <a:tailEnd type="none" w="sm" len="sm"/>
              </a:ln>
            </p:spPr>
            <p:txBody>
              <a:bodyPr spcFirstLastPara="1" wrap="square" lIns="91412" tIns="91412" rIns="91412" bIns="91412" anchor="ctr" anchorCtr="0">
                <a:noAutofit/>
              </a:bodyPr>
              <a:lstStyle/>
              <a:p>
                <a:pPr defTabSz="914309"/>
                <a:endParaRPr>
                  <a:solidFill>
                    <a:srgbClr val="000000"/>
                  </a:solidFill>
                </a:endParaRPr>
              </a:p>
            </p:txBody>
          </p:sp>
          <p:sp>
            <p:nvSpPr>
              <p:cNvPr id="331" name="Google Shape;331;p6"/>
              <p:cNvSpPr txBox="1"/>
              <p:nvPr/>
            </p:nvSpPr>
            <p:spPr>
              <a:xfrm>
                <a:off x="4542248" y="5779286"/>
                <a:ext cx="2592308" cy="1229634"/>
              </a:xfrm>
              <a:prstGeom prst="rect">
                <a:avLst/>
              </a:prstGeom>
              <a:noFill/>
              <a:ln>
                <a:noFill/>
              </a:ln>
            </p:spPr>
            <p:txBody>
              <a:bodyPr spcFirstLastPara="1" wrap="square" lIns="91412" tIns="91412" rIns="91412" bIns="91412" anchor="ctr" anchorCtr="0">
                <a:noAutofit/>
              </a:bodyPr>
              <a:lstStyle/>
              <a:p>
                <a:pPr algn="ctr" defTabSz="914309">
                  <a:lnSpc>
                    <a:spcPct val="90000"/>
                  </a:lnSpc>
                  <a:buClr>
                    <a:srgbClr val="FFFFFF"/>
                  </a:buClr>
                  <a:buSzPts val="2400"/>
                </a:pPr>
                <a:r>
                  <a:rPr lang="ar-JO" sz="2400" dirty="0">
                    <a:solidFill>
                      <a:srgbClr val="FFFFFF"/>
                    </a:solidFill>
                    <a:ea typeface="Calibri" panose="020F0502020204030204" pitchFamily="34" charset="0"/>
                    <a:cs typeface="Calibri" panose="020F0502020204030204" pitchFamily="34" charset="0"/>
                    <a:sym typeface="Open Sans"/>
                  </a:rPr>
                  <a:t>التحليل</a:t>
                </a:r>
                <a:endParaRPr dirty="0">
                  <a:solidFill>
                    <a:srgbClr val="000000"/>
                  </a:solidFill>
                  <a:ea typeface="Calibri" panose="020F0502020204030204" pitchFamily="34" charset="0"/>
                  <a:cs typeface="Calibri" panose="020F0502020204030204" pitchFamily="34" charset="0"/>
                </a:endParaRPr>
              </a:p>
            </p:txBody>
          </p:sp>
          <p:sp>
            <p:nvSpPr>
              <p:cNvPr id="332" name="Google Shape;332;p6"/>
              <p:cNvSpPr/>
              <p:nvPr/>
            </p:nvSpPr>
            <p:spPr>
              <a:xfrm>
                <a:off x="2002193" y="3900693"/>
                <a:ext cx="2725348" cy="1362674"/>
              </a:xfrm>
              <a:prstGeom prst="roundRect">
                <a:avLst>
                  <a:gd name="adj" fmla="val 16667"/>
                </a:avLst>
              </a:prstGeom>
              <a:solidFill>
                <a:schemeClr val="accent1"/>
              </a:solidFill>
              <a:ln w="12700" cap="flat" cmpd="sng">
                <a:solidFill>
                  <a:schemeClr val="lt1"/>
                </a:solidFill>
                <a:prstDash val="solid"/>
                <a:miter lim="800000"/>
                <a:headEnd type="none" w="sm" len="sm"/>
                <a:tailEnd type="none" w="sm" len="sm"/>
              </a:ln>
            </p:spPr>
            <p:txBody>
              <a:bodyPr spcFirstLastPara="1" wrap="square" lIns="91412" tIns="91412" rIns="91412" bIns="91412" anchor="ctr" anchorCtr="0">
                <a:noAutofit/>
              </a:bodyPr>
              <a:lstStyle/>
              <a:p>
                <a:pPr defTabSz="914309"/>
                <a:endParaRPr>
                  <a:solidFill>
                    <a:srgbClr val="000000"/>
                  </a:solidFill>
                </a:endParaRPr>
              </a:p>
            </p:txBody>
          </p:sp>
          <p:sp>
            <p:nvSpPr>
              <p:cNvPr id="333" name="Google Shape;333;p6"/>
              <p:cNvSpPr txBox="1"/>
              <p:nvPr/>
            </p:nvSpPr>
            <p:spPr>
              <a:xfrm>
                <a:off x="2068713" y="3967213"/>
                <a:ext cx="2592308" cy="1229634"/>
              </a:xfrm>
              <a:prstGeom prst="rect">
                <a:avLst/>
              </a:prstGeom>
              <a:noFill/>
              <a:ln>
                <a:noFill/>
              </a:ln>
            </p:spPr>
            <p:txBody>
              <a:bodyPr spcFirstLastPara="1" wrap="square" lIns="91412" tIns="91412" rIns="91412" bIns="91412" anchor="ctr" anchorCtr="0">
                <a:noAutofit/>
              </a:bodyPr>
              <a:lstStyle/>
              <a:p>
                <a:pPr algn="ctr" defTabSz="914309">
                  <a:lnSpc>
                    <a:spcPct val="90000"/>
                  </a:lnSpc>
                  <a:buClr>
                    <a:srgbClr val="FFFFFF"/>
                  </a:buClr>
                  <a:buSzPts val="2400"/>
                </a:pPr>
                <a:r>
                  <a:rPr lang="ar-JO" sz="2400" dirty="0">
                    <a:solidFill>
                      <a:srgbClr val="FFFFFF"/>
                    </a:solidFill>
                    <a:ea typeface="Calibri" panose="020F0502020204030204" pitchFamily="34" charset="0"/>
                    <a:cs typeface="Calibri" panose="020F0502020204030204" pitchFamily="34" charset="0"/>
                    <a:sym typeface="Open Sans"/>
                  </a:rPr>
                  <a:t>المشاركة واتخاذ الإجراءات</a:t>
                </a:r>
                <a:endParaRPr dirty="0">
                  <a:solidFill>
                    <a:srgbClr val="000000"/>
                  </a:solidFill>
                  <a:ea typeface="Calibri" panose="020F0502020204030204" pitchFamily="34" charset="0"/>
                  <a:cs typeface="Calibri" panose="020F0502020204030204" pitchFamily="34" charset="0"/>
                </a:endParaRPr>
              </a:p>
            </p:txBody>
          </p:sp>
          <p:sp>
            <p:nvSpPr>
              <p:cNvPr id="334" name="Google Shape;334;p6"/>
              <p:cNvSpPr/>
              <p:nvPr/>
            </p:nvSpPr>
            <p:spPr>
              <a:xfrm>
                <a:off x="2002185" y="1698133"/>
                <a:ext cx="2725348" cy="1362674"/>
              </a:xfrm>
              <a:prstGeom prst="roundRect">
                <a:avLst>
                  <a:gd name="adj" fmla="val 16667"/>
                </a:avLst>
              </a:prstGeom>
              <a:solidFill>
                <a:schemeClr val="accent1"/>
              </a:solidFill>
              <a:ln w="12700" cap="flat" cmpd="sng">
                <a:solidFill>
                  <a:schemeClr val="lt1"/>
                </a:solidFill>
                <a:prstDash val="solid"/>
                <a:miter lim="800000"/>
                <a:headEnd type="none" w="sm" len="sm"/>
                <a:tailEnd type="none" w="sm" len="sm"/>
              </a:ln>
            </p:spPr>
            <p:txBody>
              <a:bodyPr spcFirstLastPara="1" wrap="square" lIns="91412" tIns="91412" rIns="91412" bIns="91412" anchor="ctr" anchorCtr="0">
                <a:noAutofit/>
              </a:bodyPr>
              <a:lstStyle/>
              <a:p>
                <a:pPr defTabSz="914309"/>
                <a:endParaRPr>
                  <a:solidFill>
                    <a:srgbClr val="000000"/>
                  </a:solidFill>
                </a:endParaRPr>
              </a:p>
            </p:txBody>
          </p:sp>
          <p:sp>
            <p:nvSpPr>
              <p:cNvPr id="335" name="Google Shape;335;p6"/>
              <p:cNvSpPr txBox="1"/>
              <p:nvPr/>
            </p:nvSpPr>
            <p:spPr>
              <a:xfrm>
                <a:off x="2068705" y="1764653"/>
                <a:ext cx="2592308" cy="1229634"/>
              </a:xfrm>
              <a:prstGeom prst="rect">
                <a:avLst/>
              </a:prstGeom>
              <a:noFill/>
              <a:ln>
                <a:noFill/>
              </a:ln>
            </p:spPr>
            <p:txBody>
              <a:bodyPr spcFirstLastPara="1" wrap="square" lIns="91412" tIns="91412" rIns="91412" bIns="91412" anchor="ctr" anchorCtr="0">
                <a:noAutofit/>
              </a:bodyPr>
              <a:lstStyle/>
              <a:p>
                <a:pPr algn="ctr" defTabSz="914309">
                  <a:lnSpc>
                    <a:spcPct val="90000"/>
                  </a:lnSpc>
                  <a:buClr>
                    <a:srgbClr val="FFFFFF"/>
                  </a:buClr>
                  <a:buSzPts val="2400"/>
                </a:pPr>
                <a:r>
                  <a:rPr lang="ar-JO" sz="2400" dirty="0">
                    <a:solidFill>
                      <a:srgbClr val="FFFFFF"/>
                    </a:solidFill>
                    <a:ea typeface="Calibri" panose="020F0502020204030204" pitchFamily="34" charset="0"/>
                    <a:cs typeface="Calibri" panose="020F0502020204030204" pitchFamily="34" charset="0"/>
                    <a:sym typeface="Open Sans"/>
                  </a:rPr>
                  <a:t>إغلاق حلقة التغذية الراجعة</a:t>
                </a:r>
                <a:endParaRPr dirty="0">
                  <a:solidFill>
                    <a:srgbClr val="000000"/>
                  </a:solidFill>
                  <a:ea typeface="Calibri" panose="020F0502020204030204" pitchFamily="34" charset="0"/>
                  <a:cs typeface="Calibri" panose="020F0502020204030204" pitchFamily="34" charset="0"/>
                </a:endParaRPr>
              </a:p>
            </p:txBody>
          </p:sp>
        </p:grpSp>
        <p:sp>
          <p:nvSpPr>
            <p:cNvPr id="337" name="Google Shape;337;p6"/>
            <p:cNvSpPr/>
            <p:nvPr/>
          </p:nvSpPr>
          <p:spPr>
            <a:xfrm>
              <a:off x="4803232" y="5144293"/>
              <a:ext cx="2149659" cy="1981125"/>
            </a:xfrm>
            <a:prstGeom prst="ellipse">
              <a:avLst/>
            </a:prstGeom>
            <a:solidFill>
              <a:srgbClr val="BFBFBF"/>
            </a:solidFill>
            <a:ln w="12700" cap="flat" cmpd="sng">
              <a:solidFill>
                <a:srgbClr val="D8D8D8"/>
              </a:solidFill>
              <a:prstDash val="solid"/>
              <a:miter lim="800000"/>
              <a:headEnd type="none" w="sm" len="sm"/>
              <a:tailEnd type="none" w="sm" len="sm"/>
            </a:ln>
          </p:spPr>
          <p:txBody>
            <a:bodyPr spcFirstLastPara="1" wrap="square" lIns="91412" tIns="45693" rIns="91412" bIns="45693" anchor="ctr" anchorCtr="0">
              <a:noAutofit/>
            </a:bodyPr>
            <a:lstStyle/>
            <a:p>
              <a:pPr algn="ctr" defTabSz="914309"/>
              <a:r>
                <a:rPr lang="ar-JO" sz="2000" b="1" dirty="0">
                  <a:solidFill>
                    <a:srgbClr val="000000"/>
                  </a:solidFill>
                  <a:latin typeface="Open Sans"/>
                  <a:ea typeface="Open Sans"/>
                  <a:cs typeface="Open Sans"/>
                  <a:sym typeface="Open Sans"/>
                </a:rPr>
                <a:t>حلقة التغذية الراجعة</a:t>
              </a:r>
              <a:endParaRPr dirty="0">
                <a:solidFill>
                  <a:srgbClr val="000000"/>
                </a:solidFill>
              </a:endParaRPr>
            </a:p>
          </p:txBody>
        </p:sp>
      </p:grpSp>
      <p:sp>
        <p:nvSpPr>
          <p:cNvPr id="20" name="Google Shape;344;p7">
            <a:extLst>
              <a:ext uri="{FF2B5EF4-FFF2-40B4-BE49-F238E27FC236}">
                <a16:creationId xmlns:a16="http://schemas.microsoft.com/office/drawing/2014/main" id="{2AA8C437-2CFA-A647-9E28-528555F2F0D9}"/>
              </a:ext>
            </a:extLst>
          </p:cNvPr>
          <p:cNvSpPr txBox="1"/>
          <p:nvPr/>
        </p:nvSpPr>
        <p:spPr>
          <a:xfrm>
            <a:off x="9293376" y="2543313"/>
            <a:ext cx="8421543" cy="7047772"/>
          </a:xfrm>
          <a:prstGeom prst="rect">
            <a:avLst/>
          </a:prstGeom>
          <a:noFill/>
          <a:ln>
            <a:noFill/>
          </a:ln>
        </p:spPr>
        <p:txBody>
          <a:bodyPr spcFirstLastPara="1" wrap="square" lIns="91412" tIns="45693" rIns="91412" bIns="45693" anchor="t" anchorCtr="0">
            <a:spAutoFit/>
          </a:bodyPr>
          <a:lstStyle/>
          <a:p>
            <a:pPr algn="r" defTabSz="914309" rtl="1">
              <a:spcAft>
                <a:spcPts val="1800"/>
              </a:spcAft>
              <a:buClr>
                <a:srgbClr val="FF0000"/>
              </a:buClr>
              <a:buSzPts val="2400"/>
            </a:pPr>
            <a:r>
              <a:rPr lang="ar-JO" sz="2799" b="1" dirty="0">
                <a:solidFill>
                  <a:srgbClr val="F5333F"/>
                </a:solidFill>
                <a:ea typeface="Calibri" panose="020F0502020204030204" pitchFamily="34" charset="0"/>
                <a:cs typeface="Calibri" panose="020F0502020204030204" pitchFamily="34" charset="0"/>
                <a:sym typeface="Open Sans"/>
              </a:rPr>
              <a:t>ما هي الفوائد؟</a:t>
            </a:r>
            <a:endParaRPr lang="en-GB" sz="2799" b="1" dirty="0">
              <a:solidFill>
                <a:srgbClr val="F5333F"/>
              </a:solidFill>
              <a:ea typeface="Calibri" panose="020F0502020204030204" pitchFamily="34" charset="0"/>
              <a:cs typeface="Calibri" panose="020F0502020204030204" pitchFamily="34" charset="0"/>
              <a:sym typeface="Open Sans"/>
            </a:endParaRPr>
          </a:p>
          <a:p>
            <a:pPr marL="342866" indent="-342866" algn="r" defTabSz="914309" rtl="1">
              <a:spcAft>
                <a:spcPts val="1800"/>
              </a:spcAft>
              <a:buClr>
                <a:srgbClr val="FF0000"/>
              </a:buClr>
              <a:buSzPts val="2400"/>
              <a:buFont typeface="Arial"/>
              <a:buChar char="•"/>
            </a:pPr>
            <a:r>
              <a:rPr lang="ar-JO" sz="2400" dirty="0">
                <a:solidFill>
                  <a:srgbClr val="3F3F3F"/>
                </a:solidFill>
                <a:ea typeface="Calibri" panose="020F0502020204030204" pitchFamily="34" charset="0"/>
                <a:cs typeface="Calibri" panose="020F0502020204030204" pitchFamily="34" charset="0"/>
                <a:sym typeface="Open Sans"/>
              </a:rPr>
              <a:t>تحسين الجودة والتأثير</a:t>
            </a:r>
            <a:endParaRPr dirty="0">
              <a:solidFill>
                <a:srgbClr val="000000"/>
              </a:solidFill>
              <a:ea typeface="Calibri" panose="020F0502020204030204" pitchFamily="34" charset="0"/>
              <a:cs typeface="Calibri" panose="020F0502020204030204" pitchFamily="34" charset="0"/>
            </a:endParaRPr>
          </a:p>
          <a:p>
            <a:pPr marL="342866" indent="-342866" algn="r" defTabSz="914309" rtl="1">
              <a:spcAft>
                <a:spcPts val="1800"/>
              </a:spcAft>
              <a:buClr>
                <a:srgbClr val="FF0000"/>
              </a:buClr>
              <a:buSzPts val="2400"/>
              <a:buFont typeface="Arial"/>
              <a:buChar char="•"/>
            </a:pPr>
            <a:r>
              <a:rPr lang="ar-JO" sz="2400" dirty="0">
                <a:solidFill>
                  <a:srgbClr val="3F3F3F"/>
                </a:solidFill>
                <a:ea typeface="Calibri" panose="020F0502020204030204" pitchFamily="34" charset="0"/>
                <a:cs typeface="Calibri" panose="020F0502020204030204" pitchFamily="34" charset="0"/>
                <a:sym typeface="Open Sans"/>
              </a:rPr>
              <a:t>رصد الأداء</a:t>
            </a:r>
            <a:endParaRPr lang="en-GB" sz="2400" dirty="0">
              <a:solidFill>
                <a:srgbClr val="3F3F3F"/>
              </a:solidFill>
              <a:ea typeface="Calibri" panose="020F0502020204030204" pitchFamily="34" charset="0"/>
              <a:cs typeface="Calibri" panose="020F0502020204030204" pitchFamily="34" charset="0"/>
              <a:sym typeface="Open Sans"/>
            </a:endParaRPr>
          </a:p>
          <a:p>
            <a:pPr marL="342866" indent="-342866" algn="r" defTabSz="914309" rtl="1">
              <a:spcAft>
                <a:spcPts val="1800"/>
              </a:spcAft>
              <a:buClr>
                <a:srgbClr val="FF0000"/>
              </a:buClr>
              <a:buSzPts val="2400"/>
              <a:buFont typeface="Arial"/>
              <a:buChar char="•"/>
            </a:pPr>
            <a:r>
              <a:rPr lang="ar-JO" sz="2400" dirty="0">
                <a:solidFill>
                  <a:srgbClr val="3F3F3F"/>
                </a:solidFill>
                <a:ea typeface="Calibri" panose="020F0502020204030204" pitchFamily="34" charset="0"/>
                <a:cs typeface="Calibri" panose="020F0502020204030204" pitchFamily="34" charset="0"/>
                <a:sym typeface="Open Sans"/>
              </a:rPr>
              <a:t>بناء الثقة</a:t>
            </a:r>
            <a:endParaRPr dirty="0">
              <a:solidFill>
                <a:srgbClr val="000000"/>
              </a:solidFill>
              <a:ea typeface="Calibri" panose="020F0502020204030204" pitchFamily="34" charset="0"/>
              <a:cs typeface="Calibri" panose="020F0502020204030204" pitchFamily="34" charset="0"/>
            </a:endParaRPr>
          </a:p>
          <a:p>
            <a:pPr marL="342866" indent="-342866" algn="r" defTabSz="914309" rtl="1">
              <a:spcAft>
                <a:spcPts val="1800"/>
              </a:spcAft>
              <a:buClr>
                <a:srgbClr val="FF0000"/>
              </a:buClr>
              <a:buSzPts val="2400"/>
              <a:buFont typeface="Arial"/>
              <a:buChar char="•"/>
            </a:pPr>
            <a:r>
              <a:rPr lang="ar-JO" sz="2400" dirty="0">
                <a:solidFill>
                  <a:srgbClr val="3F3F3F"/>
                </a:solidFill>
                <a:ea typeface="Calibri" panose="020F0502020204030204" pitchFamily="34" charset="0"/>
                <a:cs typeface="Calibri" panose="020F0502020204030204" pitchFamily="34" charset="0"/>
                <a:sym typeface="Open Sans"/>
              </a:rPr>
              <a:t>معالجة المشكلات قبل تفاقمها.</a:t>
            </a:r>
            <a:endParaRPr dirty="0">
              <a:solidFill>
                <a:srgbClr val="000000"/>
              </a:solidFill>
              <a:ea typeface="Calibri" panose="020F0502020204030204" pitchFamily="34" charset="0"/>
              <a:cs typeface="Calibri" panose="020F0502020204030204" pitchFamily="34" charset="0"/>
            </a:endParaRPr>
          </a:p>
          <a:p>
            <a:pPr marL="342866" indent="-342866" algn="r" defTabSz="914309" rtl="1">
              <a:spcAft>
                <a:spcPts val="1800"/>
              </a:spcAft>
              <a:buClr>
                <a:srgbClr val="FF0000"/>
              </a:buClr>
              <a:buSzPts val="2400"/>
              <a:buFont typeface="Arial"/>
              <a:buChar char="•"/>
            </a:pPr>
            <a:r>
              <a:rPr lang="ar-JO" sz="2400" dirty="0">
                <a:solidFill>
                  <a:srgbClr val="3F3F3F"/>
                </a:solidFill>
                <a:ea typeface="Calibri" panose="020F0502020204030204" pitchFamily="34" charset="0"/>
                <a:cs typeface="Calibri" panose="020F0502020204030204" pitchFamily="34" charset="0"/>
                <a:sym typeface="Open Sans"/>
              </a:rPr>
              <a:t>الإبلاغ عن حالات الاستغلال والانتهاك الجنسيين والفساد.</a:t>
            </a:r>
            <a:endParaRPr dirty="0">
              <a:solidFill>
                <a:srgbClr val="000000"/>
              </a:solidFill>
              <a:ea typeface="Calibri" panose="020F0502020204030204" pitchFamily="34" charset="0"/>
              <a:cs typeface="Calibri" panose="020F0502020204030204" pitchFamily="34" charset="0"/>
            </a:endParaRPr>
          </a:p>
          <a:p>
            <a:pPr marL="342866" indent="-342866" algn="r" defTabSz="914309" rtl="1">
              <a:spcAft>
                <a:spcPts val="1800"/>
              </a:spcAft>
              <a:buClr>
                <a:srgbClr val="FF0000"/>
              </a:buClr>
              <a:buSzPts val="2400"/>
              <a:buFont typeface="Arial"/>
              <a:buChar char="•"/>
            </a:pPr>
            <a:r>
              <a:rPr lang="ar-JO" sz="2400" dirty="0">
                <a:solidFill>
                  <a:srgbClr val="3F3F3F"/>
                </a:solidFill>
                <a:ea typeface="Calibri" panose="020F0502020204030204" pitchFamily="34" charset="0"/>
                <a:cs typeface="Calibri" panose="020F0502020204030204" pitchFamily="34" charset="0"/>
                <a:sym typeface="Open Sans"/>
              </a:rPr>
              <a:t>نظام الإحالة للمتطوعين.</a:t>
            </a:r>
            <a:endParaRPr lang="en-GB" sz="2400" dirty="0">
              <a:solidFill>
                <a:srgbClr val="3F3F3F"/>
              </a:solidFill>
              <a:ea typeface="Calibri" panose="020F0502020204030204" pitchFamily="34" charset="0"/>
              <a:cs typeface="Calibri" panose="020F0502020204030204" pitchFamily="34" charset="0"/>
              <a:sym typeface="Open Sans"/>
            </a:endParaRPr>
          </a:p>
          <a:p>
            <a:pPr algn="r" defTabSz="914309" rtl="1">
              <a:spcBef>
                <a:spcPts val="1800"/>
              </a:spcBef>
              <a:spcAft>
                <a:spcPts val="1800"/>
              </a:spcAft>
              <a:buClr>
                <a:srgbClr val="FF0000"/>
              </a:buClr>
              <a:buSzPts val="2400"/>
            </a:pPr>
            <a:r>
              <a:rPr lang="ar-JO" sz="2799" b="1" dirty="0">
                <a:solidFill>
                  <a:srgbClr val="F5333F"/>
                </a:solidFill>
                <a:ea typeface="Calibri" panose="020F0502020204030204" pitchFamily="34" charset="0"/>
                <a:cs typeface="Calibri" panose="020F0502020204030204" pitchFamily="34" charset="0"/>
                <a:sym typeface="Open Sans"/>
              </a:rPr>
              <a:t>أية أمثلة؟</a:t>
            </a:r>
            <a:endParaRPr lang="en-GB" sz="2799" b="1" dirty="0">
              <a:solidFill>
                <a:srgbClr val="F5333F"/>
              </a:solidFill>
              <a:ea typeface="Calibri" panose="020F0502020204030204" pitchFamily="34" charset="0"/>
              <a:cs typeface="Calibri" panose="020F0502020204030204" pitchFamily="34" charset="0"/>
              <a:sym typeface="Open Sans"/>
            </a:endParaRPr>
          </a:p>
          <a:p>
            <a:pPr marL="342866" indent="-342866" algn="r" defTabSz="914309" rtl="1">
              <a:spcAft>
                <a:spcPts val="1800"/>
              </a:spcAft>
              <a:buClr>
                <a:srgbClr val="FF0000"/>
              </a:buClr>
              <a:buSzPts val="2400"/>
              <a:buFont typeface="Arial"/>
              <a:buChar char="•"/>
            </a:pPr>
            <a:r>
              <a:rPr lang="ar-JO" sz="2400" dirty="0">
                <a:solidFill>
                  <a:srgbClr val="3F3F3F"/>
                </a:solidFill>
                <a:ea typeface="Calibri" panose="020F0502020204030204" pitchFamily="34" charset="0"/>
                <a:cs typeface="Calibri" panose="020F0502020204030204" pitchFamily="34" charset="0"/>
                <a:sym typeface="Open Sans"/>
              </a:rPr>
              <a:t>خط ساخن لإعصار دوريان في جزر البهاما (تفاعلية).</a:t>
            </a:r>
            <a:endParaRPr lang="en-GB" sz="2400" dirty="0">
              <a:solidFill>
                <a:srgbClr val="3F3F3F"/>
              </a:solidFill>
              <a:ea typeface="Calibri" panose="020F0502020204030204" pitchFamily="34" charset="0"/>
              <a:cs typeface="Calibri" panose="020F0502020204030204" pitchFamily="34" charset="0"/>
              <a:sym typeface="Open Sans"/>
            </a:endParaRPr>
          </a:p>
          <a:p>
            <a:pPr marL="342866" indent="-342866" algn="r" defTabSz="914309" rtl="1">
              <a:spcAft>
                <a:spcPts val="1800"/>
              </a:spcAft>
              <a:buClr>
                <a:srgbClr val="FF0000"/>
              </a:buClr>
              <a:buSzPts val="2400"/>
              <a:buFont typeface="Arial"/>
              <a:buChar char="•"/>
            </a:pPr>
            <a:r>
              <a:rPr lang="ar-JO" sz="2400" dirty="0">
                <a:solidFill>
                  <a:srgbClr val="3F3F3F"/>
                </a:solidFill>
                <a:ea typeface="Calibri" panose="020F0502020204030204" pitchFamily="34" charset="0"/>
                <a:cs typeface="Calibri" panose="020F0502020204030204" pitchFamily="34" charset="0"/>
                <a:sym typeface="Open Sans"/>
              </a:rPr>
              <a:t>استطلاعات رأي حول اللقاحات الخاصة بالكوفيد-19 (استباقية)</a:t>
            </a:r>
            <a:endParaRPr lang="en-GB" sz="2400" dirty="0">
              <a:solidFill>
                <a:srgbClr val="3F3F3F"/>
              </a:solidFill>
              <a:ea typeface="Calibri" panose="020F0502020204030204" pitchFamily="34" charset="0"/>
              <a:cs typeface="Calibri" panose="020F0502020204030204" pitchFamily="34" charset="0"/>
              <a:sym typeface="Open Sans"/>
            </a:endParaRPr>
          </a:p>
          <a:p>
            <a:pPr marL="342866" indent="-342866" algn="r" defTabSz="914309" rtl="1">
              <a:spcAft>
                <a:spcPts val="1800"/>
              </a:spcAft>
              <a:buClr>
                <a:srgbClr val="FF0000"/>
              </a:buClr>
              <a:buSzPts val="2400"/>
              <a:buFont typeface="Arial"/>
              <a:buChar char="•"/>
            </a:pPr>
            <a:r>
              <a:rPr lang="ar-JO" sz="2400" dirty="0">
                <a:solidFill>
                  <a:srgbClr val="3F3F3F"/>
                </a:solidFill>
                <a:ea typeface="Calibri" panose="020F0502020204030204" pitchFamily="34" charset="0"/>
                <a:cs typeface="Calibri" panose="020F0502020204030204" pitchFamily="34" charset="0"/>
              </a:rPr>
              <a:t>مكاتب المساعدة أثناء عمليات التوزيع في إثيوبيا (تفاعلية)</a:t>
            </a:r>
            <a:endParaRPr lang="en-GB" sz="2400" dirty="0">
              <a:solidFill>
                <a:srgbClr val="3F3F3F"/>
              </a:solidFill>
              <a:ea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548B447D-FFDD-9807-C818-0F2D2F17DA46}"/>
              </a:ext>
            </a:extLst>
          </p:cNvPr>
          <p:cNvSpPr txBox="1"/>
          <p:nvPr/>
        </p:nvSpPr>
        <p:spPr>
          <a:xfrm>
            <a:off x="0" y="9925284"/>
            <a:ext cx="461803" cy="369332"/>
          </a:xfrm>
          <a:prstGeom prst="rect">
            <a:avLst/>
          </a:prstGeom>
          <a:solidFill>
            <a:schemeClr val="bg2"/>
          </a:solidFill>
        </p:spPr>
        <p:txBody>
          <a:bodyPr wrap="square" rtlCol="0">
            <a:spAutoFit/>
          </a:bodyPr>
          <a:lstStyle/>
          <a:p>
            <a:pPr algn="r" rtl="1"/>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
                                            <p:txEl>
                                              <p:pRg st="1" end="1"/>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0">
                                            <p:txEl>
                                              <p:pRg st="2" end="2"/>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0">
                                            <p:txEl>
                                              <p:pRg st="3" end="3"/>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0">
                                            <p:txEl>
                                              <p:pRg st="4" end="4"/>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0">
                                            <p:txEl>
                                              <p:pRg st="5" end="5"/>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0">
                                            <p:txEl>
                                              <p:pRg st="6" end="6"/>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0">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show="0">
  <p:cSld>
    <p:spTree>
      <p:nvGrpSpPr>
        <p:cNvPr id="1" name="Shape 349"/>
        <p:cNvGrpSpPr/>
        <p:nvPr/>
      </p:nvGrpSpPr>
      <p:grpSpPr>
        <a:xfrm>
          <a:off x="0" y="0"/>
          <a:ext cx="0" cy="0"/>
          <a:chOff x="0" y="0"/>
          <a:chExt cx="0" cy="0"/>
        </a:xfrm>
      </p:grpSpPr>
      <p:grpSp>
        <p:nvGrpSpPr>
          <p:cNvPr id="350" name="Google Shape;350;p8"/>
          <p:cNvGrpSpPr/>
          <p:nvPr/>
        </p:nvGrpSpPr>
        <p:grpSpPr>
          <a:xfrm>
            <a:off x="1018220" y="0"/>
            <a:ext cx="16251560" cy="9160466"/>
            <a:chOff x="1018220" y="186830"/>
            <a:chExt cx="16251560" cy="9160466"/>
          </a:xfrm>
        </p:grpSpPr>
        <p:pic>
          <p:nvPicPr>
            <p:cNvPr id="351" name="Google Shape;351;p8"/>
            <p:cNvPicPr preferRelativeResize="0"/>
            <p:nvPr/>
          </p:nvPicPr>
          <p:blipFill rotWithShape="1">
            <a:blip r:embed="rId3">
              <a:alphaModFix/>
            </a:blip>
            <a:srcRect/>
            <a:stretch/>
          </p:blipFill>
          <p:spPr>
            <a:xfrm>
              <a:off x="1018220" y="186830"/>
              <a:ext cx="16251560" cy="3440019"/>
            </a:xfrm>
            <a:prstGeom prst="rect">
              <a:avLst/>
            </a:prstGeom>
            <a:noFill/>
            <a:ln>
              <a:noFill/>
            </a:ln>
          </p:spPr>
        </p:pic>
        <p:sp>
          <p:nvSpPr>
            <p:cNvPr id="352" name="Google Shape;352;p8"/>
            <p:cNvSpPr txBox="1"/>
            <p:nvPr/>
          </p:nvSpPr>
          <p:spPr>
            <a:xfrm>
              <a:off x="4308727" y="813029"/>
              <a:ext cx="9670546" cy="83099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ar-JO" sz="4800" b="1" dirty="0">
                  <a:solidFill>
                    <a:schemeClr val="dk2"/>
                  </a:solidFill>
                  <a:ea typeface="Calibri" panose="020F0502020204030204" pitchFamily="34" charset="0"/>
                  <a:cs typeface="Calibri" panose="020F0502020204030204" pitchFamily="34" charset="0"/>
                  <a:sym typeface="Montserrat"/>
                </a:rPr>
                <a:t>أنواع آليات التغذية الراجعة</a:t>
              </a:r>
              <a:endParaRPr sz="4800" b="1" dirty="0">
                <a:solidFill>
                  <a:schemeClr val="dk2"/>
                </a:solidFill>
                <a:ea typeface="Calibri" panose="020F0502020204030204" pitchFamily="34" charset="0"/>
                <a:cs typeface="Calibri" panose="020F0502020204030204" pitchFamily="34" charset="0"/>
                <a:sym typeface="Montserrat"/>
              </a:endParaRPr>
            </a:p>
          </p:txBody>
        </p:sp>
        <p:sp>
          <p:nvSpPr>
            <p:cNvPr id="353" name="Google Shape;353;p8"/>
            <p:cNvSpPr/>
            <p:nvPr/>
          </p:nvSpPr>
          <p:spPr>
            <a:xfrm>
              <a:off x="2501660" y="3609596"/>
              <a:ext cx="6001948" cy="1307652"/>
            </a:xfrm>
            <a:prstGeom prst="rect">
              <a:avLst/>
            </a:prstGeom>
            <a:solidFill>
              <a:schemeClr val="accent2"/>
            </a:solidFill>
            <a:ln w="1270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50000"/>
                </a:lnSpc>
                <a:spcBef>
                  <a:spcPts val="0"/>
                </a:spcBef>
                <a:spcAft>
                  <a:spcPts val="0"/>
                </a:spcAft>
                <a:buNone/>
              </a:pPr>
              <a:r>
                <a:rPr lang="ar-JO" sz="2800" b="1" dirty="0">
                  <a:solidFill>
                    <a:schemeClr val="lt1"/>
                  </a:solidFill>
                  <a:ea typeface="Calibri" panose="020F0502020204030204" pitchFamily="34" charset="0"/>
                  <a:cs typeface="Calibri" panose="020F0502020204030204" pitchFamily="34" charset="0"/>
                  <a:sym typeface="Open Sans"/>
                </a:rPr>
                <a:t>إتصال الأشخاص بنا</a:t>
              </a:r>
              <a:endParaRPr dirty="0">
                <a:ea typeface="Calibri" panose="020F0502020204030204" pitchFamily="34" charset="0"/>
                <a:cs typeface="Calibri" panose="020F0502020204030204" pitchFamily="34" charset="0"/>
              </a:endParaRPr>
            </a:p>
            <a:p>
              <a:pPr marL="0" marR="0" lvl="0" indent="0" algn="ctr" rtl="0">
                <a:lnSpc>
                  <a:spcPct val="150000"/>
                </a:lnSpc>
                <a:spcBef>
                  <a:spcPts val="0"/>
                </a:spcBef>
                <a:spcAft>
                  <a:spcPts val="0"/>
                </a:spcAft>
                <a:buNone/>
              </a:pPr>
              <a:r>
                <a:rPr lang="ar-JO" sz="2400" dirty="0">
                  <a:solidFill>
                    <a:schemeClr val="lt1"/>
                  </a:solidFill>
                  <a:ea typeface="Calibri" panose="020F0502020204030204" pitchFamily="34" charset="0"/>
                  <a:cs typeface="Calibri" panose="020F0502020204030204" pitchFamily="34" charset="0"/>
                  <a:sym typeface="Open Sans"/>
                </a:rPr>
                <a:t>أمثلة: الخطوط الساخنة ومكاتب المساعدة</a:t>
              </a:r>
              <a:endParaRPr dirty="0">
                <a:ea typeface="Calibri" panose="020F0502020204030204" pitchFamily="34" charset="0"/>
                <a:cs typeface="Calibri" panose="020F0502020204030204" pitchFamily="34" charset="0"/>
              </a:endParaRPr>
            </a:p>
          </p:txBody>
        </p:sp>
        <p:sp>
          <p:nvSpPr>
            <p:cNvPr id="354" name="Google Shape;354;p8"/>
            <p:cNvSpPr/>
            <p:nvPr/>
          </p:nvSpPr>
          <p:spPr>
            <a:xfrm>
              <a:off x="9609826" y="3626849"/>
              <a:ext cx="6280030" cy="1307652"/>
            </a:xfrm>
            <a:prstGeom prst="rect">
              <a:avLst/>
            </a:prstGeom>
            <a:solidFill>
              <a:srgbClr val="ECFAFF"/>
            </a:solidFill>
            <a:ln w="12700" cap="flat" cmpd="sng">
              <a:solidFill>
                <a:srgbClr val="ECFAF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50000"/>
                </a:lnSpc>
                <a:spcBef>
                  <a:spcPts val="0"/>
                </a:spcBef>
                <a:spcAft>
                  <a:spcPts val="0"/>
                </a:spcAft>
                <a:buNone/>
              </a:pPr>
              <a:r>
                <a:rPr lang="ar-JO" sz="2400" b="1" dirty="0">
                  <a:solidFill>
                    <a:schemeClr val="lt1"/>
                  </a:solidFill>
                  <a:ea typeface="Calibri" panose="020F0502020204030204" pitchFamily="34" charset="0"/>
                  <a:cs typeface="Calibri" panose="020F0502020204030204" pitchFamily="34" charset="0"/>
                  <a:sym typeface="Open Sans"/>
                </a:rPr>
                <a:t>نحن من نطلب ملاحظات الأشخاص وانطباعاتهم</a:t>
              </a:r>
              <a:endParaRPr sz="1600" dirty="0">
                <a:ea typeface="Calibri" panose="020F0502020204030204" pitchFamily="34" charset="0"/>
                <a:cs typeface="Calibri" panose="020F0502020204030204" pitchFamily="34" charset="0"/>
              </a:endParaRPr>
            </a:p>
            <a:p>
              <a:pPr marL="0" marR="0" lvl="0" indent="0" algn="ctr" rtl="0">
                <a:lnSpc>
                  <a:spcPct val="150000"/>
                </a:lnSpc>
                <a:spcBef>
                  <a:spcPts val="0"/>
                </a:spcBef>
                <a:spcAft>
                  <a:spcPts val="0"/>
                </a:spcAft>
                <a:buNone/>
              </a:pPr>
              <a:r>
                <a:rPr lang="ar-JO" sz="2400" dirty="0">
                  <a:solidFill>
                    <a:schemeClr val="lt1"/>
                  </a:solidFill>
                  <a:ea typeface="Calibri" panose="020F0502020204030204" pitchFamily="34" charset="0"/>
                  <a:cs typeface="Calibri" panose="020F0502020204030204" pitchFamily="34" charset="0"/>
                  <a:sym typeface="Open Sans"/>
                </a:rPr>
                <a:t>أمثلة: حلقات النقاش المركزة والإستطلاعات</a:t>
              </a:r>
              <a:endParaRPr dirty="0">
                <a:ea typeface="Calibri" panose="020F0502020204030204" pitchFamily="34" charset="0"/>
                <a:cs typeface="Calibri" panose="020F0502020204030204" pitchFamily="34" charset="0"/>
              </a:endParaRPr>
            </a:p>
          </p:txBody>
        </p:sp>
        <p:pic>
          <p:nvPicPr>
            <p:cNvPr id="355" name="Google Shape;355;p8"/>
            <p:cNvPicPr preferRelativeResize="0"/>
            <p:nvPr/>
          </p:nvPicPr>
          <p:blipFill rotWithShape="1">
            <a:blip r:embed="rId4">
              <a:alphaModFix/>
            </a:blip>
            <a:srcRect/>
            <a:stretch/>
          </p:blipFill>
          <p:spPr>
            <a:xfrm>
              <a:off x="8503608" y="3601001"/>
              <a:ext cx="1384300" cy="1333500"/>
            </a:xfrm>
            <a:prstGeom prst="rect">
              <a:avLst/>
            </a:prstGeom>
            <a:noFill/>
            <a:ln>
              <a:noFill/>
            </a:ln>
          </p:spPr>
        </p:pic>
        <p:sp>
          <p:nvSpPr>
            <p:cNvPr id="356" name="Google Shape;356;p8"/>
            <p:cNvSpPr/>
            <p:nvPr/>
          </p:nvSpPr>
          <p:spPr>
            <a:xfrm>
              <a:off x="2501659" y="5061252"/>
              <a:ext cx="6280031" cy="1307652"/>
            </a:xfrm>
            <a:prstGeom prst="rect">
              <a:avLst/>
            </a:prstGeom>
            <a:solidFill>
              <a:schemeClr val="accent2"/>
            </a:solidFill>
            <a:ln w="1270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50000"/>
                </a:lnSpc>
                <a:spcBef>
                  <a:spcPts val="0"/>
                </a:spcBef>
                <a:spcAft>
                  <a:spcPts val="0"/>
                </a:spcAft>
                <a:buNone/>
              </a:pPr>
              <a:r>
                <a:rPr lang="ar-JO" sz="2400" dirty="0">
                  <a:solidFill>
                    <a:schemeClr val="lt1"/>
                  </a:solidFill>
                  <a:ea typeface="Calibri" panose="020F0502020204030204" pitchFamily="34" charset="0"/>
                  <a:cs typeface="Calibri" panose="020F0502020204030204" pitchFamily="34" charset="0"/>
                  <a:sym typeface="Open Sans"/>
                </a:rPr>
                <a:t>متوفرة عند الطلب</a:t>
              </a:r>
              <a:endParaRPr dirty="0">
                <a:ea typeface="Calibri" panose="020F0502020204030204" pitchFamily="34" charset="0"/>
                <a:cs typeface="Calibri" panose="020F0502020204030204" pitchFamily="34" charset="0"/>
              </a:endParaRPr>
            </a:p>
            <a:p>
              <a:pPr marL="0" marR="0" lvl="0" indent="0" algn="ctr" rtl="0">
                <a:lnSpc>
                  <a:spcPct val="150000"/>
                </a:lnSpc>
                <a:spcBef>
                  <a:spcPts val="0"/>
                </a:spcBef>
                <a:spcAft>
                  <a:spcPts val="0"/>
                </a:spcAft>
                <a:buNone/>
              </a:pPr>
              <a:r>
                <a:rPr lang="ar-JO" sz="2400" dirty="0">
                  <a:solidFill>
                    <a:schemeClr val="lt1"/>
                  </a:solidFill>
                  <a:ea typeface="Calibri" panose="020F0502020204030204" pitchFamily="34" charset="0"/>
                  <a:cs typeface="Calibri" panose="020F0502020204030204" pitchFamily="34" charset="0"/>
                  <a:sym typeface="Open Sans"/>
                </a:rPr>
                <a:t>يمكنها تسجيل أي نوع من الملاحظات والإنطباعات</a:t>
              </a:r>
              <a:endParaRPr dirty="0">
                <a:ea typeface="Calibri" panose="020F0502020204030204" pitchFamily="34" charset="0"/>
                <a:cs typeface="Calibri" panose="020F0502020204030204" pitchFamily="34" charset="0"/>
              </a:endParaRPr>
            </a:p>
          </p:txBody>
        </p:sp>
        <p:sp>
          <p:nvSpPr>
            <p:cNvPr id="357" name="Google Shape;357;p8"/>
            <p:cNvSpPr/>
            <p:nvPr/>
          </p:nvSpPr>
          <p:spPr>
            <a:xfrm>
              <a:off x="9825356" y="5091653"/>
              <a:ext cx="6280030" cy="1307652"/>
            </a:xfrm>
            <a:prstGeom prst="rect">
              <a:avLst/>
            </a:prstGeom>
            <a:solidFill>
              <a:srgbClr val="ECFAFF"/>
            </a:solidFill>
            <a:ln w="12700" cap="flat" cmpd="sng">
              <a:solidFill>
                <a:srgbClr val="ECFAF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50000"/>
                </a:lnSpc>
                <a:spcBef>
                  <a:spcPts val="0"/>
                </a:spcBef>
                <a:spcAft>
                  <a:spcPts val="0"/>
                </a:spcAft>
                <a:buNone/>
              </a:pPr>
              <a:r>
                <a:rPr lang="ar-JO" sz="2400" dirty="0">
                  <a:solidFill>
                    <a:schemeClr val="lt1"/>
                  </a:solidFill>
                  <a:ea typeface="Calibri" panose="020F0502020204030204" pitchFamily="34" charset="0"/>
                  <a:cs typeface="Calibri" panose="020F0502020204030204" pitchFamily="34" charset="0"/>
                  <a:sym typeface="Open Sans"/>
                </a:rPr>
                <a:t>يمكنها جمع الملاحظات والإنطباعات المتعلقة بموضوع معين</a:t>
              </a:r>
              <a:endParaRPr dirty="0">
                <a:ea typeface="Calibri" panose="020F0502020204030204" pitchFamily="34" charset="0"/>
                <a:cs typeface="Calibri" panose="020F0502020204030204" pitchFamily="34" charset="0"/>
              </a:endParaRPr>
            </a:p>
            <a:p>
              <a:pPr marL="0" marR="0" lvl="0" indent="0" algn="ctr" rtl="0">
                <a:lnSpc>
                  <a:spcPct val="150000"/>
                </a:lnSpc>
                <a:spcBef>
                  <a:spcPts val="0"/>
                </a:spcBef>
                <a:spcAft>
                  <a:spcPts val="0"/>
                </a:spcAft>
                <a:buNone/>
              </a:pPr>
              <a:r>
                <a:rPr lang="ar-JO" sz="2400" dirty="0">
                  <a:solidFill>
                    <a:schemeClr val="lt1"/>
                  </a:solidFill>
                  <a:ea typeface="Calibri" panose="020F0502020204030204" pitchFamily="34" charset="0"/>
                  <a:cs typeface="Calibri" panose="020F0502020204030204" pitchFamily="34" charset="0"/>
                  <a:sym typeface="Open Sans"/>
                </a:rPr>
                <a:t>تفضل بعض الثقافات أن يتم سؤالها</a:t>
              </a:r>
              <a:endParaRPr dirty="0">
                <a:ea typeface="Calibri" panose="020F0502020204030204" pitchFamily="34" charset="0"/>
                <a:cs typeface="Calibri" panose="020F0502020204030204" pitchFamily="34" charset="0"/>
              </a:endParaRPr>
            </a:p>
          </p:txBody>
        </p:sp>
        <p:pic>
          <p:nvPicPr>
            <p:cNvPr id="358" name="Google Shape;358;p8"/>
            <p:cNvPicPr preferRelativeResize="0"/>
            <p:nvPr/>
          </p:nvPicPr>
          <p:blipFill rotWithShape="1">
            <a:blip r:embed="rId5">
              <a:alphaModFix/>
            </a:blip>
            <a:srcRect/>
            <a:stretch/>
          </p:blipFill>
          <p:spPr>
            <a:xfrm>
              <a:off x="8486355" y="5078505"/>
              <a:ext cx="1397000" cy="1320800"/>
            </a:xfrm>
            <a:prstGeom prst="rect">
              <a:avLst/>
            </a:prstGeom>
            <a:noFill/>
            <a:ln>
              <a:noFill/>
            </a:ln>
          </p:spPr>
        </p:pic>
        <p:sp>
          <p:nvSpPr>
            <p:cNvPr id="359" name="Google Shape;359;p8"/>
            <p:cNvSpPr/>
            <p:nvPr/>
          </p:nvSpPr>
          <p:spPr>
            <a:xfrm>
              <a:off x="2501659" y="6530543"/>
              <a:ext cx="6280031" cy="1306800"/>
            </a:xfrm>
            <a:prstGeom prst="rect">
              <a:avLst/>
            </a:prstGeom>
            <a:solidFill>
              <a:schemeClr val="accent2"/>
            </a:solidFill>
            <a:ln w="1270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50000"/>
                </a:lnSpc>
                <a:spcBef>
                  <a:spcPts val="0"/>
                </a:spcBef>
                <a:spcAft>
                  <a:spcPts val="0"/>
                </a:spcAft>
                <a:buNone/>
              </a:pPr>
              <a:r>
                <a:rPr lang="ar-JO" sz="2400" dirty="0">
                  <a:solidFill>
                    <a:schemeClr val="lt1"/>
                  </a:solidFill>
                  <a:ea typeface="Calibri" panose="020F0502020204030204" pitchFamily="34" charset="0"/>
                  <a:cs typeface="Calibri" panose="020F0502020204030204" pitchFamily="34" charset="0"/>
                  <a:sym typeface="Open Sans"/>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
                    </a:ext>
                  </a:extLst>
                </a:rPr>
                <a:t>تحتاج إلى الإعلان عنها وشرحها</a:t>
              </a:r>
              <a:endParaRPr dirty="0">
                <a:ea typeface="Calibri" panose="020F0502020204030204" pitchFamily="34" charset="0"/>
                <a:cs typeface="Calibri" panose="020F0502020204030204" pitchFamily="34" charset="0"/>
              </a:endParaRPr>
            </a:p>
            <a:p>
              <a:pPr marL="0" marR="0" lvl="0" indent="0" algn="ctr" rtl="0">
                <a:spcBef>
                  <a:spcPts val="1200"/>
                </a:spcBef>
                <a:spcAft>
                  <a:spcPts val="0"/>
                </a:spcAft>
                <a:buNone/>
              </a:pPr>
              <a:r>
                <a:rPr lang="ar-JO" sz="2400" dirty="0">
                  <a:solidFill>
                    <a:schemeClr val="lt1"/>
                  </a:solidFill>
                  <a:ea typeface="Calibri" panose="020F0502020204030204" pitchFamily="34" charset="0"/>
                  <a:cs typeface="Calibri" panose="020F0502020204030204" pitchFamily="34" charset="0"/>
                  <a:sym typeface="Open Sans"/>
                </a:rPr>
                <a:t>تعتمد على الأشخاص للإتصال بنا</a:t>
              </a:r>
              <a:endParaRPr dirty="0">
                <a:ea typeface="Calibri" panose="020F0502020204030204" pitchFamily="34" charset="0"/>
                <a:cs typeface="Calibri" panose="020F0502020204030204" pitchFamily="34" charset="0"/>
              </a:endParaRPr>
            </a:p>
          </p:txBody>
        </p:sp>
        <p:sp>
          <p:nvSpPr>
            <p:cNvPr id="360" name="Google Shape;360;p8"/>
            <p:cNvSpPr/>
            <p:nvPr/>
          </p:nvSpPr>
          <p:spPr>
            <a:xfrm>
              <a:off x="9609826" y="6524451"/>
              <a:ext cx="6316574" cy="1306800"/>
            </a:xfrm>
            <a:prstGeom prst="rect">
              <a:avLst/>
            </a:prstGeom>
            <a:solidFill>
              <a:srgbClr val="ECFAFF"/>
            </a:solidFill>
            <a:ln w="12700" cap="flat" cmpd="sng">
              <a:solidFill>
                <a:srgbClr val="ECFAF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50000"/>
                </a:lnSpc>
                <a:spcBef>
                  <a:spcPts val="0"/>
                </a:spcBef>
                <a:spcAft>
                  <a:spcPts val="0"/>
                </a:spcAft>
                <a:buNone/>
              </a:pPr>
              <a:r>
                <a:rPr lang="ar-JO" sz="2400" dirty="0">
                  <a:solidFill>
                    <a:schemeClr val="lt1"/>
                  </a:solidFill>
                  <a:ea typeface="Calibri" panose="020F0502020204030204" pitchFamily="34" charset="0"/>
                  <a:cs typeface="Calibri" panose="020F0502020204030204" pitchFamily="34" charset="0"/>
                  <a:sym typeface="Open Sans"/>
                </a:rPr>
                <a:t>من الممكن أن تغفل عن الملاحظات والإنطباعات المتعلقة بمشكلات أخرى</a:t>
              </a:r>
              <a:endParaRPr dirty="0">
                <a:ea typeface="Calibri" panose="020F0502020204030204" pitchFamily="34" charset="0"/>
                <a:cs typeface="Calibri" panose="020F0502020204030204" pitchFamily="34" charset="0"/>
              </a:endParaRPr>
            </a:p>
            <a:p>
              <a:pPr marL="0" marR="0" lvl="0" indent="0" algn="ctr" rtl="0">
                <a:lnSpc>
                  <a:spcPct val="150000"/>
                </a:lnSpc>
                <a:spcBef>
                  <a:spcPts val="0"/>
                </a:spcBef>
                <a:spcAft>
                  <a:spcPts val="0"/>
                </a:spcAft>
                <a:buNone/>
              </a:pPr>
              <a:r>
                <a:rPr lang="ar-JO" sz="2400" dirty="0">
                  <a:solidFill>
                    <a:schemeClr val="lt1"/>
                  </a:solidFill>
                  <a:ea typeface="Calibri" panose="020F0502020204030204" pitchFamily="34" charset="0"/>
                  <a:cs typeface="Calibri" panose="020F0502020204030204" pitchFamily="34" charset="0"/>
                  <a:sym typeface="Open Sans"/>
                </a:rPr>
                <a:t>لا تكون متوفرة عند احتياج الناس لها</a:t>
              </a:r>
              <a:endParaRPr dirty="0">
                <a:ea typeface="Calibri" panose="020F0502020204030204" pitchFamily="34" charset="0"/>
                <a:cs typeface="Calibri" panose="020F0502020204030204" pitchFamily="34" charset="0"/>
              </a:endParaRPr>
            </a:p>
          </p:txBody>
        </p:sp>
        <p:pic>
          <p:nvPicPr>
            <p:cNvPr id="361" name="Google Shape;361;p8"/>
            <p:cNvPicPr preferRelativeResize="0"/>
            <p:nvPr/>
          </p:nvPicPr>
          <p:blipFill rotWithShape="1">
            <a:blip r:embed="rId6">
              <a:alphaModFix/>
            </a:blip>
            <a:srcRect/>
            <a:stretch/>
          </p:blipFill>
          <p:spPr>
            <a:xfrm>
              <a:off x="8529009" y="6541704"/>
              <a:ext cx="1358900" cy="1320800"/>
            </a:xfrm>
            <a:prstGeom prst="rect">
              <a:avLst/>
            </a:prstGeom>
            <a:noFill/>
            <a:ln>
              <a:noFill/>
            </a:ln>
          </p:spPr>
        </p:pic>
        <p:sp>
          <p:nvSpPr>
            <p:cNvPr id="362" name="Google Shape;362;p8"/>
            <p:cNvSpPr/>
            <p:nvPr/>
          </p:nvSpPr>
          <p:spPr>
            <a:xfrm>
              <a:off x="2501659" y="8026496"/>
              <a:ext cx="6280031" cy="1320800"/>
            </a:xfrm>
            <a:prstGeom prst="rect">
              <a:avLst/>
            </a:prstGeom>
            <a:solidFill>
              <a:schemeClr val="accent2"/>
            </a:solidFill>
            <a:ln w="1270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50000"/>
                </a:lnSpc>
                <a:spcBef>
                  <a:spcPts val="0"/>
                </a:spcBef>
                <a:spcAft>
                  <a:spcPts val="0"/>
                </a:spcAft>
                <a:buNone/>
              </a:pPr>
              <a:r>
                <a:rPr lang="ar-JO" sz="2400" dirty="0">
                  <a:solidFill>
                    <a:schemeClr val="lt1"/>
                  </a:solidFill>
                  <a:ea typeface="Calibri" panose="020F0502020204030204" pitchFamily="34" charset="0"/>
                  <a:cs typeface="Calibri" panose="020F0502020204030204" pitchFamily="34" charset="0"/>
                  <a:sym typeface="Open Sans"/>
                </a:rPr>
                <a:t>لآليات التغذية الراجعة الدائمة</a:t>
              </a:r>
              <a:endParaRPr dirty="0">
                <a:ea typeface="Calibri" panose="020F0502020204030204" pitchFamily="34" charset="0"/>
                <a:cs typeface="Calibri" panose="020F0502020204030204" pitchFamily="34" charset="0"/>
              </a:endParaRPr>
            </a:p>
            <a:p>
              <a:pPr marL="0" marR="0" lvl="0" indent="0" algn="ctr" rtl="0">
                <a:lnSpc>
                  <a:spcPct val="150000"/>
                </a:lnSpc>
                <a:spcBef>
                  <a:spcPts val="0"/>
                </a:spcBef>
                <a:spcAft>
                  <a:spcPts val="0"/>
                </a:spcAft>
                <a:buNone/>
              </a:pPr>
              <a:r>
                <a:rPr lang="ar-JO" sz="2400" dirty="0">
                  <a:solidFill>
                    <a:schemeClr val="lt1"/>
                  </a:solidFill>
                  <a:ea typeface="Calibri" panose="020F0502020204030204" pitchFamily="34" charset="0"/>
                  <a:cs typeface="Calibri" panose="020F0502020204030204" pitchFamily="34" charset="0"/>
                  <a:sym typeface="Open Sans"/>
                </a:rPr>
                <a:t>في حال احتاج الأشخاص إلى القدرة على الاتصال بنا</a:t>
              </a:r>
              <a:endParaRPr dirty="0">
                <a:ea typeface="Calibri" panose="020F0502020204030204" pitchFamily="34" charset="0"/>
                <a:cs typeface="Calibri" panose="020F0502020204030204" pitchFamily="34" charset="0"/>
              </a:endParaRPr>
            </a:p>
          </p:txBody>
        </p:sp>
        <p:sp>
          <p:nvSpPr>
            <p:cNvPr id="363" name="Google Shape;363;p8"/>
            <p:cNvSpPr/>
            <p:nvPr/>
          </p:nvSpPr>
          <p:spPr>
            <a:xfrm>
              <a:off x="9646369" y="8026496"/>
              <a:ext cx="6565695" cy="1307652"/>
            </a:xfrm>
            <a:prstGeom prst="rect">
              <a:avLst/>
            </a:prstGeom>
            <a:solidFill>
              <a:srgbClr val="ECFAFF"/>
            </a:solidFill>
            <a:ln w="12700" cap="flat" cmpd="sng">
              <a:solidFill>
                <a:srgbClr val="ECFAF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50000"/>
                </a:lnSpc>
                <a:spcBef>
                  <a:spcPts val="0"/>
                </a:spcBef>
                <a:spcAft>
                  <a:spcPts val="0"/>
                </a:spcAft>
                <a:buNone/>
              </a:pPr>
              <a:r>
                <a:rPr lang="ar-JO" sz="2400" dirty="0">
                  <a:solidFill>
                    <a:schemeClr val="lt1"/>
                  </a:solidFill>
                  <a:ea typeface="Calibri" panose="020F0502020204030204" pitchFamily="34" charset="0"/>
                  <a:cs typeface="Calibri" panose="020F0502020204030204" pitchFamily="34" charset="0"/>
                  <a:sym typeface="Open Sans"/>
                </a:rPr>
                <a:t>لتتبع التصورات، مثل متابعة التصورات حول تفشي مرض معين.</a:t>
              </a:r>
            </a:p>
            <a:p>
              <a:pPr marL="0" marR="0" lvl="0" indent="0" algn="ctr" rtl="0">
                <a:lnSpc>
                  <a:spcPct val="150000"/>
                </a:lnSpc>
                <a:spcBef>
                  <a:spcPts val="0"/>
                </a:spcBef>
                <a:spcAft>
                  <a:spcPts val="0"/>
                </a:spcAft>
                <a:buNone/>
              </a:pPr>
              <a:r>
                <a:rPr lang="ar-JO" sz="2400" dirty="0">
                  <a:solidFill>
                    <a:schemeClr val="lt1"/>
                  </a:solidFill>
                  <a:ea typeface="Calibri" panose="020F0502020204030204" pitchFamily="34" charset="0"/>
                  <a:cs typeface="Calibri" panose="020F0502020204030204" pitchFamily="34" charset="0"/>
                  <a:sym typeface="Open Sans"/>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
                    </a:ext>
                  </a:extLst>
                </a:rPr>
                <a:t>عندما تكون الآلية الرسمية غبر متوفرة</a:t>
              </a:r>
              <a:endParaRPr dirty="0">
                <a:ea typeface="Calibri" panose="020F0502020204030204" pitchFamily="34" charset="0"/>
                <a:cs typeface="Calibri" panose="020F0502020204030204" pitchFamily="34" charset="0"/>
              </a:endParaRPr>
            </a:p>
          </p:txBody>
        </p:sp>
        <p:pic>
          <p:nvPicPr>
            <p:cNvPr id="364" name="Google Shape;364;p8"/>
            <p:cNvPicPr preferRelativeResize="0"/>
            <p:nvPr/>
          </p:nvPicPr>
          <p:blipFill rotWithShape="1">
            <a:blip r:embed="rId7" cstate="screen">
              <a:alphaModFix/>
              <a:extLst>
                <a:ext uri="{28A0092B-C50C-407E-A947-70E740481C1C}">
                  <a14:useLocalDpi xmlns:a14="http://schemas.microsoft.com/office/drawing/2010/main"/>
                </a:ext>
              </a:extLst>
            </a:blip>
            <a:srcRect/>
            <a:stretch/>
          </p:blipFill>
          <p:spPr>
            <a:xfrm>
              <a:off x="8452808" y="8046895"/>
              <a:ext cx="1430547" cy="1270000"/>
            </a:xfrm>
            <a:prstGeom prst="rect">
              <a:avLst/>
            </a:prstGeom>
            <a:noFill/>
            <a:ln>
              <a:noFill/>
            </a:ln>
          </p:spPr>
        </p:pic>
      </p:grpSp>
      <p:sp>
        <p:nvSpPr>
          <p:cNvPr id="365" name="Google Shape;365;p8"/>
          <p:cNvSpPr/>
          <p:nvPr/>
        </p:nvSpPr>
        <p:spPr>
          <a:xfrm>
            <a:off x="2501659" y="9385540"/>
            <a:ext cx="13424741" cy="552090"/>
          </a:xfrm>
          <a:prstGeom prst="rect">
            <a:avLst/>
          </a:prstGeom>
          <a:solidFill>
            <a:srgbClr val="232B3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2400">
                <a:solidFill>
                  <a:schemeClr val="lt2"/>
                </a:solidFill>
                <a:latin typeface="Open Sans"/>
                <a:ea typeface="Open Sans"/>
                <a:cs typeface="Open Sans"/>
                <a:sym typeface="Open Sans"/>
              </a:rPr>
              <a:t>The best feedback mechanisms will use a mix of reactive and proactive approaches </a:t>
            </a:r>
            <a:endParaRPr/>
          </a:p>
        </p:txBody>
      </p:sp>
      <p:sp>
        <p:nvSpPr>
          <p:cNvPr id="2" name="TextBox 1">
            <a:extLst>
              <a:ext uri="{FF2B5EF4-FFF2-40B4-BE49-F238E27FC236}">
                <a16:creationId xmlns:a16="http://schemas.microsoft.com/office/drawing/2014/main" id="{441410C3-9BF3-4BCF-CF4C-752AEEA279FB}"/>
              </a:ext>
            </a:extLst>
          </p:cNvPr>
          <p:cNvSpPr txBox="1"/>
          <p:nvPr/>
        </p:nvSpPr>
        <p:spPr>
          <a:xfrm>
            <a:off x="0" y="9925284"/>
            <a:ext cx="461803" cy="369332"/>
          </a:xfrm>
          <a:prstGeom prst="rect">
            <a:avLst/>
          </a:prstGeom>
          <a:solidFill>
            <a:schemeClr val="bg2"/>
          </a:solidFill>
        </p:spPr>
        <p:txBody>
          <a:bodyPr wrap="square" rtlCol="0">
            <a:spAutoFit/>
          </a:bodyPr>
          <a:lstStyle/>
          <a:p>
            <a:pPr algn="r" rtl="1"/>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B8EE8FC3-F84D-501E-EC30-4CAAB35F0347}"/>
              </a:ext>
            </a:extLst>
          </p:cNvPr>
          <p:cNvSpPr txBox="1"/>
          <p:nvPr/>
        </p:nvSpPr>
        <p:spPr>
          <a:xfrm>
            <a:off x="9883355" y="2695706"/>
            <a:ext cx="5721128" cy="523220"/>
          </a:xfrm>
          <a:prstGeom prst="rect">
            <a:avLst/>
          </a:prstGeom>
          <a:solidFill>
            <a:srgbClr val="001B38"/>
          </a:solidFill>
        </p:spPr>
        <p:txBody>
          <a:bodyPr wrap="square" rtlCol="0">
            <a:spAutoFit/>
          </a:bodyPr>
          <a:lstStyle/>
          <a:p>
            <a:pPr algn="ctr"/>
            <a:r>
              <a:rPr lang="ar-JO" sz="2800" dirty="0">
                <a:solidFill>
                  <a:schemeClr val="bg2"/>
                </a:solidFill>
                <a:ea typeface="Calibri" panose="020F0502020204030204" pitchFamily="34" charset="0"/>
                <a:cs typeface="Calibri" panose="020F0502020204030204" pitchFamily="34" charset="0"/>
              </a:rPr>
              <a:t>آلية تغذية راجعة استباقية</a:t>
            </a:r>
            <a:endParaRPr lang="en-US" sz="2800" dirty="0">
              <a:solidFill>
                <a:schemeClr val="bg2"/>
              </a:solidFill>
              <a:ea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C7005D64-6798-B73C-826A-3193F1C532F8}"/>
              </a:ext>
            </a:extLst>
          </p:cNvPr>
          <p:cNvSpPr txBox="1"/>
          <p:nvPr/>
        </p:nvSpPr>
        <p:spPr>
          <a:xfrm>
            <a:off x="3060562" y="2678984"/>
            <a:ext cx="5721128" cy="523220"/>
          </a:xfrm>
          <a:prstGeom prst="rect">
            <a:avLst/>
          </a:prstGeom>
          <a:solidFill>
            <a:srgbClr val="001B38"/>
          </a:solidFill>
        </p:spPr>
        <p:txBody>
          <a:bodyPr wrap="square" rtlCol="0">
            <a:spAutoFit/>
          </a:bodyPr>
          <a:lstStyle/>
          <a:p>
            <a:pPr algn="ctr"/>
            <a:r>
              <a:rPr lang="ar-JO" sz="2800" dirty="0">
                <a:solidFill>
                  <a:schemeClr val="bg2"/>
                </a:solidFill>
                <a:ea typeface="Calibri" panose="020F0502020204030204" pitchFamily="34" charset="0"/>
                <a:cs typeface="Calibri" panose="020F0502020204030204" pitchFamily="34" charset="0"/>
              </a:rPr>
              <a:t>آلية تغذية راجعة تفاعلية</a:t>
            </a:r>
            <a:endParaRPr lang="en-US" sz="2800" dirty="0">
              <a:solidFill>
                <a:schemeClr val="bg2"/>
              </a:solidFill>
              <a:ea typeface="Calibri" panose="020F0502020204030204" pitchFamily="34" charset="0"/>
              <a:cs typeface="Calibri" panose="020F0502020204030204" pitchFamily="34" charset="0"/>
            </a:endParaRPr>
          </a:p>
        </p:txBody>
      </p:sp>
      <p:sp>
        <p:nvSpPr>
          <p:cNvPr id="5" name="Oval 4">
            <a:extLst>
              <a:ext uri="{FF2B5EF4-FFF2-40B4-BE49-F238E27FC236}">
                <a16:creationId xmlns:a16="http://schemas.microsoft.com/office/drawing/2014/main" id="{27A3E633-C32E-5751-38B1-8E1CEB2B0CE6}"/>
              </a:ext>
            </a:extLst>
          </p:cNvPr>
          <p:cNvSpPr/>
          <p:nvPr/>
        </p:nvSpPr>
        <p:spPr>
          <a:xfrm>
            <a:off x="8435109" y="3488856"/>
            <a:ext cx="1417781" cy="1084915"/>
          </a:xfrm>
          <a:prstGeom prst="ellipse">
            <a:avLst/>
          </a:prstGeom>
          <a:solidFill>
            <a:srgbClr val="00CEA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JO" sz="2800" dirty="0">
                <a:solidFill>
                  <a:schemeClr val="bg2"/>
                </a:solidFill>
                <a:latin typeface="Calibri" panose="020F0502020204030204" pitchFamily="34" charset="0"/>
                <a:ea typeface="Calibri" panose="020F0502020204030204" pitchFamily="34" charset="0"/>
                <a:cs typeface="Calibri" panose="020F0502020204030204" pitchFamily="34" charset="0"/>
              </a:rPr>
              <a:t>ما هي</a:t>
            </a:r>
            <a:endParaRPr lang="en-US" sz="2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6" name="Oval 5">
            <a:extLst>
              <a:ext uri="{FF2B5EF4-FFF2-40B4-BE49-F238E27FC236}">
                <a16:creationId xmlns:a16="http://schemas.microsoft.com/office/drawing/2014/main" id="{5BF82D03-3887-F097-E756-4E9DC9E991A3}"/>
              </a:ext>
            </a:extLst>
          </p:cNvPr>
          <p:cNvSpPr/>
          <p:nvPr/>
        </p:nvSpPr>
        <p:spPr>
          <a:xfrm>
            <a:off x="8452808" y="5044885"/>
            <a:ext cx="1550061" cy="1084915"/>
          </a:xfrm>
          <a:prstGeom prst="ellipse">
            <a:avLst/>
          </a:prstGeom>
          <a:solidFill>
            <a:srgbClr val="00CEA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JO" sz="2400" dirty="0">
                <a:solidFill>
                  <a:schemeClr val="bg2"/>
                </a:solidFill>
                <a:latin typeface="Calibri" panose="020F0502020204030204" pitchFamily="34" charset="0"/>
                <a:ea typeface="Calibri" panose="020F0502020204030204" pitchFamily="34" charset="0"/>
                <a:cs typeface="Calibri" panose="020F0502020204030204" pitchFamily="34" charset="0"/>
              </a:rPr>
              <a:t>إيجابيات</a:t>
            </a:r>
            <a:endParaRPr lang="en-US" sz="24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7" name="Oval 6">
            <a:extLst>
              <a:ext uri="{FF2B5EF4-FFF2-40B4-BE49-F238E27FC236}">
                <a16:creationId xmlns:a16="http://schemas.microsoft.com/office/drawing/2014/main" id="{70016AA1-9D26-3DA2-3993-67F6B9EBFE35}"/>
              </a:ext>
            </a:extLst>
          </p:cNvPr>
          <p:cNvSpPr/>
          <p:nvPr/>
        </p:nvSpPr>
        <p:spPr>
          <a:xfrm>
            <a:off x="8529009" y="6480020"/>
            <a:ext cx="1358900" cy="1084915"/>
          </a:xfrm>
          <a:prstGeom prst="ellipse">
            <a:avLst/>
          </a:prstGeom>
          <a:solidFill>
            <a:srgbClr val="00CEA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JO" sz="2400" dirty="0">
                <a:solidFill>
                  <a:schemeClr val="bg2"/>
                </a:solidFill>
                <a:latin typeface="Calibri" panose="020F0502020204030204" pitchFamily="34" charset="0"/>
                <a:ea typeface="Calibri" panose="020F0502020204030204" pitchFamily="34" charset="0"/>
                <a:cs typeface="Calibri" panose="020F0502020204030204" pitchFamily="34" charset="0"/>
              </a:rPr>
              <a:t>سلبيات</a:t>
            </a:r>
            <a:endParaRPr lang="en-US" sz="24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8" name="Oval 7">
            <a:extLst>
              <a:ext uri="{FF2B5EF4-FFF2-40B4-BE49-F238E27FC236}">
                <a16:creationId xmlns:a16="http://schemas.microsoft.com/office/drawing/2014/main" id="{2BD2C427-F91D-22D0-5EA3-6ED50F73723A}"/>
              </a:ext>
            </a:extLst>
          </p:cNvPr>
          <p:cNvSpPr/>
          <p:nvPr/>
        </p:nvSpPr>
        <p:spPr>
          <a:xfrm>
            <a:off x="8641632" y="7888503"/>
            <a:ext cx="1328278" cy="1084915"/>
          </a:xfrm>
          <a:prstGeom prst="ellipse">
            <a:avLst/>
          </a:prstGeom>
          <a:solidFill>
            <a:srgbClr val="00CEA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JO" sz="2000" dirty="0">
                <a:solidFill>
                  <a:schemeClr val="bg2"/>
                </a:solidFill>
                <a:latin typeface="Calibri" panose="020F0502020204030204" pitchFamily="34" charset="0"/>
                <a:ea typeface="Calibri" panose="020F0502020204030204" pitchFamily="34" charset="0"/>
                <a:cs typeface="Calibri" panose="020F0502020204030204" pitchFamily="34" charset="0"/>
              </a:rPr>
              <a:t>متى تستخدم</a:t>
            </a:r>
            <a:endParaRPr lang="en-US" sz="20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9" name="TextBox 8">
            <a:extLst>
              <a:ext uri="{FF2B5EF4-FFF2-40B4-BE49-F238E27FC236}">
                <a16:creationId xmlns:a16="http://schemas.microsoft.com/office/drawing/2014/main" id="{230E24DE-E997-386C-859C-A8F3C750FEDA}"/>
              </a:ext>
            </a:extLst>
          </p:cNvPr>
          <p:cNvSpPr txBox="1"/>
          <p:nvPr/>
        </p:nvSpPr>
        <p:spPr>
          <a:xfrm>
            <a:off x="2383840" y="9398688"/>
            <a:ext cx="13721546" cy="523220"/>
          </a:xfrm>
          <a:prstGeom prst="rect">
            <a:avLst/>
          </a:prstGeom>
          <a:solidFill>
            <a:srgbClr val="001B38"/>
          </a:solidFill>
        </p:spPr>
        <p:txBody>
          <a:bodyPr wrap="square" rtlCol="0">
            <a:spAutoFit/>
          </a:bodyPr>
          <a:lstStyle/>
          <a:p>
            <a:pPr algn="ctr"/>
            <a:r>
              <a:rPr lang="ar-JO" sz="2800" dirty="0">
                <a:solidFill>
                  <a:schemeClr val="bg2"/>
                </a:solidFill>
                <a:ea typeface="Calibri" panose="020F0502020204030204" pitchFamily="34" charset="0"/>
                <a:cs typeface="Calibri" panose="020F0502020204030204" pitchFamily="34" charset="0"/>
              </a:rPr>
              <a:t>تستخدم آلية التغذية الراجعة المثلى مزيجًا من الآليات الاستباقية والتفاعلية</a:t>
            </a:r>
            <a:endParaRPr lang="en-US" sz="2800" dirty="0">
              <a:solidFill>
                <a:schemeClr val="bg2"/>
              </a:solidFill>
              <a:ea typeface="Calibri" panose="020F0502020204030204" pitchFamily="34" charset="0"/>
              <a:cs typeface="Calibri" panose="020F0502020204030204" pitchFamily="34" charset="0"/>
            </a:endParaRP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B6CEBD8-5847-814A-A033-C231A21270AC}"/>
              </a:ext>
            </a:extLst>
          </p:cNvPr>
          <p:cNvSpPr txBox="1"/>
          <p:nvPr/>
        </p:nvSpPr>
        <p:spPr>
          <a:xfrm>
            <a:off x="461803" y="293891"/>
            <a:ext cx="11574053" cy="1952522"/>
          </a:xfrm>
          <a:prstGeom prst="rect">
            <a:avLst/>
          </a:prstGeom>
          <a:noFill/>
        </p:spPr>
        <p:txBody>
          <a:bodyPr wrap="square" rtlCol="0">
            <a:spAutoFit/>
          </a:bodyPr>
          <a:lstStyle/>
          <a:p>
            <a:pPr algn="r" defTabSz="914309" rtl="1">
              <a:lnSpc>
                <a:spcPct val="80000"/>
              </a:lnSpc>
            </a:pPr>
            <a:r>
              <a:rPr lang="ar-JO" sz="4400" b="1" dirty="0">
                <a:ea typeface="Calibri" panose="020F0502020204030204" pitchFamily="34" charset="0"/>
                <a:cs typeface="Calibri" panose="020F0502020204030204" pitchFamily="34" charset="0"/>
              </a:rPr>
              <a:t>الإجراء رقم 9:</a:t>
            </a:r>
            <a:endParaRPr lang="en-US" sz="4400" b="1" dirty="0">
              <a:ea typeface="Calibri" panose="020F0502020204030204" pitchFamily="34" charset="0"/>
              <a:cs typeface="Calibri" panose="020F0502020204030204" pitchFamily="34" charset="0"/>
            </a:endParaRPr>
          </a:p>
          <a:p>
            <a:pPr algn="r" defTabSz="914309" rtl="1">
              <a:lnSpc>
                <a:spcPct val="80000"/>
              </a:lnSpc>
            </a:pPr>
            <a:endParaRPr lang="ru-RU" sz="1800" dirty="0">
              <a:solidFill>
                <a:srgbClr val="F5333F"/>
              </a:solidFill>
              <a:ea typeface="Calibri" panose="020F0502020204030204" pitchFamily="34" charset="0"/>
              <a:cs typeface="Calibri" panose="020F0502020204030204" pitchFamily="34" charset="0"/>
            </a:endParaRPr>
          </a:p>
          <a:p>
            <a:pPr algn="r" defTabSz="914309" rtl="1">
              <a:lnSpc>
                <a:spcPct val="80000"/>
              </a:lnSpc>
            </a:pPr>
            <a:r>
              <a:rPr lang="ar-JO" sz="4400" dirty="0">
                <a:solidFill>
                  <a:schemeClr val="accent3"/>
                </a:solidFill>
                <a:ea typeface="Calibri" panose="020F0502020204030204" pitchFamily="34" charset="0"/>
                <a:cs typeface="Calibri" panose="020F0502020204030204" pitchFamily="34" charset="0"/>
              </a:rPr>
              <a:t>الإستماع للتغذية الراجعة المجتمعية وإستخدامها لتوجيه عملية الإستجابة.</a:t>
            </a:r>
            <a:endParaRPr lang="en-US" sz="4400" dirty="0">
              <a:solidFill>
                <a:schemeClr val="accent3"/>
              </a:solidFill>
              <a:ea typeface="Calibri" panose="020F0502020204030204" pitchFamily="34" charset="0"/>
              <a:cs typeface="Calibri" panose="020F0502020204030204" pitchFamily="34" charset="0"/>
            </a:endParaRPr>
          </a:p>
        </p:txBody>
      </p:sp>
      <p:pic>
        <p:nvPicPr>
          <p:cNvPr id="4" name="Picture Placeholder 3">
            <a:extLst>
              <a:ext uri="{FF2B5EF4-FFF2-40B4-BE49-F238E27FC236}">
                <a16:creationId xmlns:a16="http://schemas.microsoft.com/office/drawing/2014/main" id="{A59711EE-7BBB-F249-94CE-72C3137DEFF3}"/>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p:blipFill>
        <p:spPr>
          <a:xfrm>
            <a:off x="9372261" y="794"/>
            <a:ext cx="8914329" cy="10287000"/>
          </a:xfrm>
        </p:spPr>
      </p:pic>
      <p:sp>
        <p:nvSpPr>
          <p:cNvPr id="6" name="TextBox 5">
            <a:extLst>
              <a:ext uri="{FF2B5EF4-FFF2-40B4-BE49-F238E27FC236}">
                <a16:creationId xmlns:a16="http://schemas.microsoft.com/office/drawing/2014/main" id="{C6D54F3C-4EE1-5B44-83C9-3C6582B5DF88}"/>
              </a:ext>
            </a:extLst>
          </p:cNvPr>
          <p:cNvSpPr txBox="1"/>
          <p:nvPr/>
        </p:nvSpPr>
        <p:spPr>
          <a:xfrm>
            <a:off x="461803" y="2417969"/>
            <a:ext cx="8798774" cy="7063344"/>
          </a:xfrm>
          <a:prstGeom prst="rect">
            <a:avLst/>
          </a:prstGeom>
          <a:noFill/>
        </p:spPr>
        <p:txBody>
          <a:bodyPr wrap="square" rtlCol="0">
            <a:spAutoFit/>
          </a:bodyPr>
          <a:lstStyle>
            <a:defPPr>
              <a:defRPr lang="en-US"/>
            </a:defPPr>
            <a:lvl1pPr marL="342900" indent="-342900">
              <a:spcAft>
                <a:spcPts val="2400"/>
              </a:spcAft>
              <a:buClr>
                <a:srgbClr val="FF0000"/>
              </a:buClr>
              <a:buFont typeface="Arial" panose="020B0604020202020204" pitchFamily="34" charset="0"/>
              <a:buChar char="•"/>
              <a:defRPr sz="24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marL="0" indent="0" algn="just" defTabSz="914309" rtl="1">
              <a:spcAft>
                <a:spcPts val="1800"/>
              </a:spcAft>
              <a:buNone/>
            </a:pPr>
            <a:r>
              <a:rPr lang="ar-JO" sz="2799" b="1" dirty="0">
                <a:solidFill>
                  <a:srgbClr val="F5333F"/>
                </a:solidFill>
                <a:latin typeface="Calibri" panose="020F0502020204030204" pitchFamily="34" charset="0"/>
                <a:ea typeface="Calibri" panose="020F0502020204030204" pitchFamily="34" charset="0"/>
                <a:cs typeface="Calibri" panose="020F0502020204030204" pitchFamily="34" charset="0"/>
              </a:rPr>
              <a:t>الأساس:</a:t>
            </a:r>
            <a:endParaRPr lang="en-GB" sz="2799" b="1" dirty="0">
              <a:solidFill>
                <a:srgbClr val="F5333F"/>
              </a:solidFill>
              <a:latin typeface="Calibri" panose="020F0502020204030204" pitchFamily="34" charset="0"/>
              <a:ea typeface="Calibri" panose="020F0502020204030204" pitchFamily="34" charset="0"/>
              <a:cs typeface="Calibri" panose="020F0502020204030204" pitchFamily="34" charset="0"/>
            </a:endParaRPr>
          </a:p>
          <a:p>
            <a:pPr marL="342866" indent="-342866" algn="just" defTabSz="914309" rtl="1">
              <a:spcAft>
                <a:spcPts val="1800"/>
              </a:spcAft>
            </a:pP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إعداد آلية بسيطة للتغذية الراجعة المجتمعية والحفاظ عليها.</a:t>
            </a:r>
            <a:endParaRPr lang="en-GB"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342866" indent="-342866" algn="just" defTabSz="914309" rtl="1">
              <a:spcAft>
                <a:spcPts val="1800"/>
              </a:spcAft>
            </a:pPr>
            <a:r>
              <a:rPr lang="ar-JO" b="1" dirty="0">
                <a:solidFill>
                  <a:srgbClr val="3F3F3F"/>
                </a:solidFill>
                <a:latin typeface="Calibri" panose="020F0502020204030204" pitchFamily="34" charset="0"/>
                <a:ea typeface="Calibri" panose="020F0502020204030204" pitchFamily="34" charset="0"/>
                <a:cs typeface="Calibri" panose="020F0502020204030204" pitchFamily="34" charset="0"/>
              </a:rPr>
              <a:t>التحقق استباقيًا </a:t>
            </a: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من أن العملية تلبي احتياجات الأشخاص من خلال الإسأليب الرسمية وغير الرسمية.</a:t>
            </a:r>
            <a:endParaRPr lang="en-GB"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342866" indent="-342866" algn="just" defTabSz="914309" rtl="1">
              <a:spcAft>
                <a:spcPts val="1800"/>
              </a:spcAft>
            </a:pPr>
            <a:r>
              <a:rPr lang="ar-JO" b="1" dirty="0">
                <a:solidFill>
                  <a:srgbClr val="3F3F3F"/>
                </a:solidFill>
                <a:latin typeface="Calibri" panose="020F0502020204030204" pitchFamily="34" charset="0"/>
                <a:ea typeface="Calibri" panose="020F0502020204030204" pitchFamily="34" charset="0"/>
                <a:cs typeface="Calibri" panose="020F0502020204030204" pitchFamily="34" charset="0"/>
              </a:rPr>
              <a:t>رصد العواقب غير المقصودة.</a:t>
            </a:r>
            <a:endParaRPr lang="en-GB" b="1"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342866" indent="-342866" algn="just" defTabSz="914309" rtl="1">
              <a:spcAft>
                <a:spcPts val="0"/>
              </a:spcAft>
            </a:pPr>
            <a:r>
              <a:rPr lang="ar-JO" b="1" dirty="0">
                <a:solidFill>
                  <a:srgbClr val="3F3F3F"/>
                </a:solidFill>
                <a:latin typeface="Calibri" panose="020F0502020204030204" pitchFamily="34" charset="0"/>
                <a:ea typeface="Calibri" panose="020F0502020204030204" pitchFamily="34" charset="0"/>
                <a:cs typeface="Calibri" panose="020F0502020204030204" pitchFamily="34" charset="0"/>
              </a:rPr>
              <a:t>التصرف وفقًا للملاحظات والإنطباعات ورصد البانات وإستخدامها لتوجيه الإستجابة.</a:t>
            </a:r>
            <a:endParaRPr lang="en-GB"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0" indent="0" algn="just" defTabSz="914309" rtl="1">
              <a:spcAft>
                <a:spcPts val="1800"/>
              </a:spcAft>
              <a:buNone/>
            </a:pPr>
            <a:endParaRPr lang="en-GB" sz="2201" b="1"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0" indent="0" algn="just" defTabSz="914309" rtl="1">
              <a:spcAft>
                <a:spcPts val="1800"/>
              </a:spcAft>
              <a:buNone/>
            </a:pPr>
            <a:r>
              <a:rPr lang="ar-JO" sz="2799" b="1" dirty="0">
                <a:solidFill>
                  <a:srgbClr val="F5333F"/>
                </a:solidFill>
                <a:latin typeface="Calibri" panose="020F0502020204030204" pitchFamily="34" charset="0"/>
                <a:ea typeface="Calibri" panose="020F0502020204030204" pitchFamily="34" charset="0"/>
                <a:cs typeface="Calibri" panose="020F0502020204030204" pitchFamily="34" charset="0"/>
              </a:rPr>
              <a:t>المتقدم:</a:t>
            </a:r>
            <a:endParaRPr lang="en-GB" sz="2799" b="1" dirty="0">
              <a:solidFill>
                <a:srgbClr val="F5333F"/>
              </a:solidFill>
              <a:latin typeface="Calibri" panose="020F0502020204030204" pitchFamily="34" charset="0"/>
              <a:ea typeface="Calibri" panose="020F0502020204030204" pitchFamily="34" charset="0"/>
              <a:cs typeface="Calibri" panose="020F0502020204030204" pitchFamily="34" charset="0"/>
            </a:endParaRPr>
          </a:p>
          <a:p>
            <a:pPr marL="342866" indent="-342866" algn="just" defTabSz="914309" rtl="1">
              <a:spcAft>
                <a:spcPts val="1800"/>
              </a:spcAft>
            </a:pP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مراجعة وتحسين آلية التغذية الراجعة.</a:t>
            </a:r>
            <a:endParaRPr lang="en-GB"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342866" indent="-342866" algn="just" defTabSz="914309" rtl="1">
              <a:spcAft>
                <a:spcPts val="1800"/>
              </a:spcAft>
            </a:pP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التعاون مع الشركاء الخارجيين حول الملاحظات والإنطباعات.</a:t>
            </a:r>
            <a:endParaRPr lang="en-GB"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342866" indent="-342866" algn="just" defTabSz="914309" rtl="1">
              <a:spcAft>
                <a:spcPts val="1800"/>
              </a:spcAft>
            </a:pP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رصد فعالية المشاركة المجتمعية.</a:t>
            </a:r>
            <a:endParaRPr lang="en-GB"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342866" indent="-342866" algn="just" defTabSz="914309" rtl="1">
              <a:spcAft>
                <a:spcPts val="1800"/>
              </a:spcAft>
            </a:pP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جمع دراسات الحالة لإظهار كيفية إستخدام الملاحظات والإنطباعات.</a:t>
            </a:r>
            <a:endParaRPr lang="en-GB" dirty="0">
              <a:solidFill>
                <a:srgbClr val="3F3F3F"/>
              </a:solidFill>
              <a:latin typeface="Calibri" panose="020F0502020204030204" pitchFamily="34" charset="0"/>
              <a:ea typeface="Calibri" panose="020F0502020204030204" pitchFamily="34" charset="0"/>
              <a:cs typeface="Calibri" panose="020F0502020204030204" pitchFamily="34" charset="0"/>
            </a:endParaRPr>
          </a:p>
        </p:txBody>
      </p:sp>
      <p:pic>
        <p:nvPicPr>
          <p:cNvPr id="7" name="Picture 6" descr="Logo&#10;&#10;Description automatically generated">
            <a:extLst>
              <a:ext uri="{FF2B5EF4-FFF2-40B4-BE49-F238E27FC236}">
                <a16:creationId xmlns:a16="http://schemas.microsoft.com/office/drawing/2014/main" id="{1DE66439-494D-404B-AA66-95D59741FC90}"/>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9655635" y="9571865"/>
            <a:ext cx="2775278" cy="674773"/>
          </a:xfrm>
          <a:prstGeom prst="rect">
            <a:avLst/>
          </a:prstGeom>
        </p:spPr>
      </p:pic>
      <p:pic>
        <p:nvPicPr>
          <p:cNvPr id="8" name="Picture 7" descr="Logo&#10;&#10;Description automatically generated">
            <a:extLst>
              <a:ext uri="{FF2B5EF4-FFF2-40B4-BE49-F238E27FC236}">
                <a16:creationId xmlns:a16="http://schemas.microsoft.com/office/drawing/2014/main" id="{C1E71487-74BA-3B4D-9734-B8823F9B5498}"/>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9655635" y="8846885"/>
            <a:ext cx="2474167" cy="674773"/>
          </a:xfrm>
          <a:prstGeom prst="rect">
            <a:avLst/>
          </a:prstGeom>
        </p:spPr>
      </p:pic>
      <p:sp>
        <p:nvSpPr>
          <p:cNvPr id="2" name="TextBox 1">
            <a:extLst>
              <a:ext uri="{FF2B5EF4-FFF2-40B4-BE49-F238E27FC236}">
                <a16:creationId xmlns:a16="http://schemas.microsoft.com/office/drawing/2014/main" id="{959A0B67-7811-3DC9-83B4-672A069098C1}"/>
              </a:ext>
            </a:extLst>
          </p:cNvPr>
          <p:cNvSpPr txBox="1"/>
          <p:nvPr/>
        </p:nvSpPr>
        <p:spPr>
          <a:xfrm>
            <a:off x="0" y="9925284"/>
            <a:ext cx="461803" cy="369332"/>
          </a:xfrm>
          <a:prstGeom prst="rect">
            <a:avLst/>
          </a:prstGeom>
          <a:solidFill>
            <a:schemeClr val="bg2"/>
          </a:solidFill>
        </p:spPr>
        <p:txBody>
          <a:bodyPr wrap="square" rtlCol="0">
            <a:spAutoFit/>
          </a:bodyPr>
          <a:lstStyle/>
          <a:p>
            <a:pPr algn="r" rtl="1"/>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3F2CB07A-5B0B-73DF-9499-3796A26D4449}"/>
              </a:ext>
            </a:extLst>
          </p:cNvPr>
          <p:cNvSpPr txBox="1"/>
          <p:nvPr/>
        </p:nvSpPr>
        <p:spPr>
          <a:xfrm>
            <a:off x="10285991" y="9010465"/>
            <a:ext cx="2775278" cy="400110"/>
          </a:xfrm>
          <a:prstGeom prst="rect">
            <a:avLst/>
          </a:prstGeom>
          <a:solidFill>
            <a:schemeClr val="bg2"/>
          </a:solidFill>
        </p:spPr>
        <p:txBody>
          <a:bodyPr wrap="square" rtlCol="0">
            <a:spAutoFit/>
          </a:bodyPr>
          <a:lstStyle/>
          <a:p>
            <a:pPr algn="just" rtl="1"/>
            <a:r>
              <a:rPr lang="ar-JO" sz="2000" b="1" dirty="0">
                <a:solidFill>
                  <a:schemeClr val="accent1">
                    <a:lumMod val="90000"/>
                    <a:lumOff val="10000"/>
                  </a:schemeClr>
                </a:solidFill>
                <a:effectLst/>
                <a:ea typeface="Calibri" panose="020F0502020204030204" pitchFamily="34" charset="0"/>
                <a:cs typeface="Calibri" panose="020F0502020204030204" pitchFamily="34" charset="0"/>
              </a:rPr>
              <a:t>دليل حلقات النقاش المركزة</a:t>
            </a:r>
            <a:endParaRPr lang="en-US" sz="2000" b="1" dirty="0">
              <a:solidFill>
                <a:schemeClr val="accent1">
                  <a:lumMod val="90000"/>
                  <a:lumOff val="10000"/>
                </a:schemeClr>
              </a:solidFill>
              <a:ea typeface="Calibri" panose="020F0502020204030204" pitchFamily="34" charset="0"/>
              <a:cs typeface="Calibri" panose="020F0502020204030204" pitchFamily="34" charset="0"/>
            </a:endParaRPr>
          </a:p>
        </p:txBody>
      </p:sp>
      <p:sp>
        <p:nvSpPr>
          <p:cNvPr id="9" name="TextBox 8">
            <a:extLst>
              <a:ext uri="{FF2B5EF4-FFF2-40B4-BE49-F238E27FC236}">
                <a16:creationId xmlns:a16="http://schemas.microsoft.com/office/drawing/2014/main" id="{B9049267-B19C-EB35-DCCE-11E809F61E2B}"/>
              </a:ext>
            </a:extLst>
          </p:cNvPr>
          <p:cNvSpPr txBox="1"/>
          <p:nvPr/>
        </p:nvSpPr>
        <p:spPr>
          <a:xfrm>
            <a:off x="10356465" y="9753687"/>
            <a:ext cx="2775278" cy="400110"/>
          </a:xfrm>
          <a:prstGeom prst="rect">
            <a:avLst/>
          </a:prstGeom>
          <a:solidFill>
            <a:schemeClr val="bg2"/>
          </a:solidFill>
        </p:spPr>
        <p:txBody>
          <a:bodyPr wrap="square" rtlCol="0">
            <a:spAutoFit/>
          </a:bodyPr>
          <a:lstStyle/>
          <a:p>
            <a:pPr algn="just" rtl="1"/>
            <a:r>
              <a:rPr lang="ar-JO" sz="2000" b="1" dirty="0">
                <a:solidFill>
                  <a:schemeClr val="accent1">
                    <a:lumMod val="90000"/>
                    <a:lumOff val="10000"/>
                  </a:schemeClr>
                </a:solidFill>
                <a:effectLst/>
                <a:ea typeface="Calibri" panose="020F0502020204030204" pitchFamily="34" charset="0"/>
                <a:cs typeface="Calibri" panose="020F0502020204030204" pitchFamily="34" charset="0"/>
              </a:rPr>
              <a:t>مجموعة التغذية الراجعة</a:t>
            </a:r>
            <a:endParaRPr lang="en-US" sz="2000" b="1" dirty="0">
              <a:solidFill>
                <a:schemeClr val="accent1">
                  <a:lumMod val="90000"/>
                  <a:lumOff val="10000"/>
                </a:schemeClr>
              </a:solidFill>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7591170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6">
                                            <p:txEl>
                                              <p:pRg st="8" end="8"/>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6">
                                            <p:txEl>
                                              <p:pRg st="9" end="9"/>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6">
                                            <p:txEl>
                                              <p:pRg st="10" end="10"/>
                                            </p:txEl>
                                          </p:spTgt>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7"/>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Shape 396"/>
        <p:cNvGrpSpPr/>
        <p:nvPr/>
      </p:nvGrpSpPr>
      <p:grpSpPr>
        <a:xfrm>
          <a:off x="0" y="0"/>
          <a:ext cx="0" cy="0"/>
          <a:chOff x="0" y="0"/>
          <a:chExt cx="0" cy="0"/>
        </a:xfrm>
      </p:grpSpPr>
      <p:sp>
        <p:nvSpPr>
          <p:cNvPr id="397" name="Google Shape;397;p12"/>
          <p:cNvSpPr txBox="1"/>
          <p:nvPr/>
        </p:nvSpPr>
        <p:spPr>
          <a:xfrm>
            <a:off x="468509" y="3242319"/>
            <a:ext cx="7822027" cy="1508065"/>
          </a:xfrm>
          <a:prstGeom prst="rect">
            <a:avLst/>
          </a:prstGeom>
          <a:noFill/>
          <a:ln>
            <a:noFill/>
          </a:ln>
        </p:spPr>
        <p:txBody>
          <a:bodyPr spcFirstLastPara="1" wrap="square" lIns="91425" tIns="45700" rIns="91425" bIns="45700" anchor="t" anchorCtr="0">
            <a:spAutoFit/>
          </a:bodyPr>
          <a:lstStyle/>
          <a:p>
            <a:pPr marL="0" marR="0" lvl="0" indent="0" algn="just" rtl="1">
              <a:spcBef>
                <a:spcPts val="0"/>
              </a:spcBef>
              <a:spcAft>
                <a:spcPts val="0"/>
              </a:spcAft>
              <a:buNone/>
            </a:pPr>
            <a:r>
              <a:rPr lang="ar-JO" sz="4600" b="1" dirty="0">
                <a:solidFill>
                  <a:schemeClr val="dk2"/>
                </a:solidFill>
                <a:ea typeface="Calibri" panose="020F0502020204030204" pitchFamily="34" charset="0"/>
                <a:cs typeface="Calibri" panose="020F0502020204030204" pitchFamily="34" charset="0"/>
                <a:sym typeface="Montserrat"/>
              </a:rPr>
              <a:t>تمرين جماعي(10 دقائق)</a:t>
            </a:r>
            <a:endParaRPr sz="4600" dirty="0">
              <a:ea typeface="Calibri" panose="020F0502020204030204" pitchFamily="34" charset="0"/>
              <a:cs typeface="Calibri" panose="020F0502020204030204" pitchFamily="34" charset="0"/>
            </a:endParaRPr>
          </a:p>
          <a:p>
            <a:pPr marL="0" marR="0" lvl="0" indent="0" algn="just" rtl="1">
              <a:spcBef>
                <a:spcPts val="0"/>
              </a:spcBef>
              <a:spcAft>
                <a:spcPts val="0"/>
              </a:spcAft>
              <a:buNone/>
            </a:pPr>
            <a:r>
              <a:rPr lang="ar-JO" sz="4600" b="1" dirty="0">
                <a:solidFill>
                  <a:schemeClr val="accent3"/>
                </a:solidFill>
                <a:ea typeface="Calibri" panose="020F0502020204030204" pitchFamily="34" charset="0"/>
                <a:cs typeface="Calibri" panose="020F0502020204030204" pitchFamily="34" charset="0"/>
                <a:sym typeface="Montserrat"/>
              </a:rPr>
              <a:t>خطوات إعداد آلية للتغذية الراجعة.</a:t>
            </a:r>
            <a:endParaRPr sz="4600" dirty="0">
              <a:ea typeface="Calibri" panose="020F0502020204030204" pitchFamily="34" charset="0"/>
              <a:cs typeface="Calibri" panose="020F0502020204030204" pitchFamily="34" charset="0"/>
            </a:endParaRPr>
          </a:p>
        </p:txBody>
      </p:sp>
      <p:sp>
        <p:nvSpPr>
          <p:cNvPr id="398" name="Google Shape;398;p12"/>
          <p:cNvSpPr txBox="1"/>
          <p:nvPr/>
        </p:nvSpPr>
        <p:spPr>
          <a:xfrm>
            <a:off x="468509" y="5913463"/>
            <a:ext cx="6770538" cy="2657867"/>
          </a:xfrm>
          <a:prstGeom prst="rect">
            <a:avLst/>
          </a:prstGeom>
          <a:noFill/>
          <a:ln>
            <a:noFill/>
          </a:ln>
        </p:spPr>
        <p:txBody>
          <a:bodyPr spcFirstLastPara="1" wrap="square" lIns="91425" tIns="45700" rIns="91425" bIns="45700" anchor="t" anchorCtr="0">
            <a:spAutoFit/>
          </a:bodyPr>
          <a:lstStyle/>
          <a:p>
            <a:pPr marL="514350" marR="0" lvl="0" indent="-514350" algn="just" rtl="1">
              <a:lnSpc>
                <a:spcPct val="130714"/>
              </a:lnSpc>
              <a:spcBef>
                <a:spcPts val="0"/>
              </a:spcBef>
              <a:spcAft>
                <a:spcPts val="0"/>
              </a:spcAft>
              <a:buClr>
                <a:srgbClr val="FF0000"/>
              </a:buClr>
              <a:buSzPts val="2800"/>
              <a:buFont typeface="Calibri"/>
              <a:buAutoNum type="arabicPeriod"/>
            </a:pPr>
            <a:r>
              <a:rPr lang="ar-JO" sz="2800" b="1" dirty="0">
                <a:solidFill>
                  <a:schemeClr val="lt1"/>
                </a:solidFill>
                <a:ea typeface="Calibri" panose="020F0502020204030204" pitchFamily="34" charset="0"/>
                <a:cs typeface="Calibri" panose="020F0502020204030204" pitchFamily="34" charset="0"/>
                <a:sym typeface="Open Sans"/>
              </a:rPr>
              <a:t>ستتلقى كل مجموعة 13 بطاقة تحتوي على خطوات إعداد وتشغيل آلية التغذية الراجعة.</a:t>
            </a:r>
            <a:endParaRPr dirty="0">
              <a:ea typeface="Calibri" panose="020F0502020204030204" pitchFamily="34" charset="0"/>
              <a:cs typeface="Calibri" panose="020F0502020204030204" pitchFamily="34" charset="0"/>
            </a:endParaRPr>
          </a:p>
          <a:p>
            <a:pPr marL="514350" marR="0" lvl="0" indent="-514350" algn="just" rtl="1">
              <a:lnSpc>
                <a:spcPct val="130714"/>
              </a:lnSpc>
              <a:spcBef>
                <a:spcPts val="2400"/>
              </a:spcBef>
              <a:spcAft>
                <a:spcPts val="0"/>
              </a:spcAft>
              <a:buClr>
                <a:srgbClr val="FF0000"/>
              </a:buClr>
              <a:buSzPts val="2800"/>
              <a:buFont typeface="Calibri"/>
              <a:buAutoNum type="arabicPeriod"/>
            </a:pPr>
            <a:r>
              <a:rPr lang="ar-JO" sz="2800" b="1" dirty="0">
                <a:solidFill>
                  <a:schemeClr val="lt1"/>
                </a:solidFill>
                <a:ea typeface="Calibri" panose="020F0502020204030204" pitchFamily="34" charset="0"/>
                <a:cs typeface="Calibri" panose="020F0502020204030204" pitchFamily="34" charset="0"/>
                <a:sym typeface="Open Sans"/>
              </a:rPr>
              <a:t>خلال 5 دقائق، ناقش الترتيب الذي يشجب أن تسير به هذه الخطوات.</a:t>
            </a:r>
            <a:endParaRPr dirty="0">
              <a:ea typeface="Calibri" panose="020F0502020204030204" pitchFamily="34" charset="0"/>
              <a:cs typeface="Calibri" panose="020F0502020204030204" pitchFamily="34" charset="0"/>
            </a:endParaRPr>
          </a:p>
        </p:txBody>
      </p:sp>
      <p:grpSp>
        <p:nvGrpSpPr>
          <p:cNvPr id="399" name="Google Shape;399;p12"/>
          <p:cNvGrpSpPr/>
          <p:nvPr/>
        </p:nvGrpSpPr>
        <p:grpSpPr>
          <a:xfrm>
            <a:off x="22761" y="326318"/>
            <a:ext cx="2855495" cy="2916001"/>
            <a:chOff x="9331835" y="263026"/>
            <a:chExt cx="4363366" cy="4363366"/>
          </a:xfrm>
        </p:grpSpPr>
        <p:sp>
          <p:nvSpPr>
            <p:cNvPr id="400" name="Google Shape;400;p12"/>
            <p:cNvSpPr/>
            <p:nvPr/>
          </p:nvSpPr>
          <p:spPr>
            <a:xfrm>
              <a:off x="10012964" y="944155"/>
              <a:ext cx="3001108" cy="3001108"/>
            </a:xfrm>
            <a:prstGeom prst="ellipse">
              <a:avLst/>
            </a:prstGeom>
            <a:solidFill>
              <a:srgbClr val="EBECE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401" name="Google Shape;401;p12"/>
            <p:cNvPicPr preferRelativeResize="0"/>
            <p:nvPr/>
          </p:nvPicPr>
          <p:blipFill rotWithShape="1">
            <a:blip r:embed="rId3">
              <a:alphaModFix/>
            </a:blip>
            <a:srcRect/>
            <a:stretch/>
          </p:blipFill>
          <p:spPr>
            <a:xfrm>
              <a:off x="9331835" y="263026"/>
              <a:ext cx="4363366" cy="4363366"/>
            </a:xfrm>
            <a:prstGeom prst="rect">
              <a:avLst/>
            </a:prstGeom>
            <a:noFill/>
            <a:ln>
              <a:noFill/>
            </a:ln>
          </p:spPr>
        </p:pic>
      </p:grpSp>
      <p:pic>
        <p:nvPicPr>
          <p:cNvPr id="5" name="Picture Placeholder 4" descr="Two people looking at a cell phone&#10;&#10;Description automatically generated with low confidence">
            <a:extLst>
              <a:ext uri="{FF2B5EF4-FFF2-40B4-BE49-F238E27FC236}">
                <a16:creationId xmlns:a16="http://schemas.microsoft.com/office/drawing/2014/main" id="{8124F63E-DA93-7B45-82B5-62304B9DE378}"/>
              </a:ext>
            </a:extLst>
          </p:cNvPr>
          <p:cNvPicPr>
            <a:picLocks noGrp="1" noChangeAspect="1"/>
          </p:cNvPicPr>
          <p:nvPr>
            <p:ph type="pic" idx="2"/>
          </p:nvPr>
        </p:nvPicPr>
        <p:blipFill rotWithShape="1">
          <a:blip r:embed="rId4" cstate="screen">
            <a:extLst>
              <a:ext uri="{28A0092B-C50C-407E-A947-70E740481C1C}">
                <a14:useLocalDpi xmlns:a14="http://schemas.microsoft.com/office/drawing/2010/main"/>
              </a:ext>
            </a:extLst>
          </a:blip>
          <a:srcRect b="-60"/>
          <a:stretch/>
        </p:blipFill>
        <p:spPr>
          <a:xfrm>
            <a:off x="8290536" y="0"/>
            <a:ext cx="9974703" cy="10288588"/>
          </a:xfrm>
        </p:spPr>
      </p:pic>
      <p:sp>
        <p:nvSpPr>
          <p:cNvPr id="2" name="TextBox 1">
            <a:extLst>
              <a:ext uri="{FF2B5EF4-FFF2-40B4-BE49-F238E27FC236}">
                <a16:creationId xmlns:a16="http://schemas.microsoft.com/office/drawing/2014/main" id="{63A3E116-231A-7376-47AE-D56C60940F3B}"/>
              </a:ext>
            </a:extLst>
          </p:cNvPr>
          <p:cNvSpPr txBox="1"/>
          <p:nvPr/>
        </p:nvSpPr>
        <p:spPr>
          <a:xfrm>
            <a:off x="0" y="9925284"/>
            <a:ext cx="461803" cy="369332"/>
          </a:xfrm>
          <a:prstGeom prst="rect">
            <a:avLst/>
          </a:prstGeom>
          <a:solidFill>
            <a:schemeClr val="bg2"/>
          </a:solidFill>
        </p:spPr>
        <p:txBody>
          <a:bodyPr wrap="square" rtlCol="0">
            <a:spAutoFit/>
          </a:bodyPr>
          <a:lstStyle/>
          <a:p>
            <a:pPr algn="r" rtl="1"/>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Timeline&#10;&#10;Description automatically generated">
            <a:extLst>
              <a:ext uri="{FF2B5EF4-FFF2-40B4-BE49-F238E27FC236}">
                <a16:creationId xmlns:a16="http://schemas.microsoft.com/office/drawing/2014/main" id="{346E1E99-485C-FC4A-8489-E1559337BF0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552831" y="35680"/>
            <a:ext cx="15733758" cy="10252115"/>
          </a:xfrm>
          <a:prstGeom prst="rect">
            <a:avLst/>
          </a:prstGeom>
        </p:spPr>
      </p:pic>
      <p:sp>
        <p:nvSpPr>
          <p:cNvPr id="4" name="Google Shape;409;p13">
            <a:extLst>
              <a:ext uri="{FF2B5EF4-FFF2-40B4-BE49-F238E27FC236}">
                <a16:creationId xmlns:a16="http://schemas.microsoft.com/office/drawing/2014/main" id="{29EF812D-34D8-C246-9839-0AFEFBBFD760}"/>
              </a:ext>
            </a:extLst>
          </p:cNvPr>
          <p:cNvSpPr txBox="1"/>
          <p:nvPr/>
        </p:nvSpPr>
        <p:spPr>
          <a:xfrm>
            <a:off x="271641" y="201987"/>
            <a:ext cx="4742812" cy="2123604"/>
          </a:xfrm>
          <a:prstGeom prst="rect">
            <a:avLst/>
          </a:prstGeom>
          <a:noFill/>
          <a:ln>
            <a:noFill/>
          </a:ln>
        </p:spPr>
        <p:txBody>
          <a:bodyPr spcFirstLastPara="1" wrap="square" lIns="91412" tIns="45693" rIns="91412" bIns="45693" anchor="t" anchorCtr="0">
            <a:spAutoFit/>
          </a:bodyPr>
          <a:lstStyle/>
          <a:p>
            <a:pPr marL="0" marR="0" lvl="0" indent="0" algn="just" defTabSz="914309" rtl="1" eaLnBrk="0" fontAlgn="base" latinLnBrk="0" hangingPunct="0">
              <a:lnSpc>
                <a:spcPct val="100000"/>
              </a:lnSpc>
              <a:spcBef>
                <a:spcPct val="0"/>
              </a:spcBef>
              <a:spcAft>
                <a:spcPct val="0"/>
              </a:spcAft>
              <a:buClrTx/>
              <a:buSzTx/>
              <a:buFontTx/>
              <a:buNone/>
              <a:tabLst/>
              <a:defRPr/>
            </a:pPr>
            <a:r>
              <a:rPr kumimoji="0" lang="ar-JO" sz="4400" b="1" i="0" u="none" strike="noStrike" kern="1200" cap="none" spc="0" normalizeH="0" baseline="0" noProof="0" dirty="0">
                <a:ln>
                  <a:noFill/>
                </a:ln>
                <a:solidFill>
                  <a:srgbClr val="33394B"/>
                </a:solidFill>
                <a:effectLst/>
                <a:uLnTx/>
                <a:uFillTx/>
                <a:ea typeface="Calibri" panose="020F0502020204030204" pitchFamily="34" charset="0"/>
                <a:cs typeface="Calibri" panose="020F0502020204030204" pitchFamily="34" charset="0"/>
                <a:sym typeface="Montserrat"/>
              </a:rPr>
              <a:t>خطوات إعداد وتشغيل آلية لتغذية الراجعة</a:t>
            </a:r>
            <a:endParaRPr kumimoji="0" sz="1601" b="0" i="0" u="none" strike="noStrike" kern="1200" cap="none" spc="0" normalizeH="0" baseline="0" noProof="0" dirty="0">
              <a:ln>
                <a:noFill/>
              </a:ln>
              <a:solidFill>
                <a:srgbClr val="000000"/>
              </a:solidFill>
              <a:effectLst/>
              <a:uLnTx/>
              <a:uFillTx/>
              <a:ea typeface="Calibri" panose="020F0502020204030204" pitchFamily="34" charset="0"/>
              <a:cs typeface="Calibri" panose="020F0502020204030204" pitchFamily="34" charset="0"/>
            </a:endParaRPr>
          </a:p>
          <a:p>
            <a:pPr marL="0" marR="0" lvl="0" indent="0" algn="just" defTabSz="914309" rtl="1" eaLnBrk="0" fontAlgn="base" latinLnBrk="0" hangingPunct="0">
              <a:lnSpc>
                <a:spcPct val="100000"/>
              </a:lnSpc>
              <a:spcBef>
                <a:spcPct val="0"/>
              </a:spcBef>
              <a:spcAft>
                <a:spcPct val="0"/>
              </a:spcAft>
              <a:buClrTx/>
              <a:buSzTx/>
              <a:buFontTx/>
              <a:buNone/>
              <a:tabLst/>
              <a:defRPr/>
            </a:pPr>
            <a:r>
              <a:rPr kumimoji="0" lang="ar-JO" sz="4400" b="0" i="0" u="none" strike="noStrike" kern="1200" cap="none" spc="0" normalizeH="0" baseline="0" noProof="0" dirty="0">
                <a:ln>
                  <a:noFill/>
                </a:ln>
                <a:solidFill>
                  <a:srgbClr val="F5333F"/>
                </a:solidFill>
                <a:effectLst/>
                <a:uLnTx/>
                <a:uFillTx/>
                <a:ea typeface="Calibri" panose="020F0502020204030204" pitchFamily="34" charset="0"/>
                <a:cs typeface="Calibri" panose="020F0502020204030204" pitchFamily="34" charset="0"/>
                <a:sym typeface="Montserrat"/>
              </a:rPr>
              <a:t>هل توافق عليها؟</a:t>
            </a:r>
            <a:endParaRPr kumimoji="0" sz="1601" b="0" i="0" u="none" strike="noStrike" kern="1200" cap="none" spc="0" normalizeH="0" baseline="0" noProof="0" dirty="0">
              <a:ln>
                <a:noFill/>
              </a:ln>
              <a:solidFill>
                <a:srgbClr val="000000"/>
              </a:solidFill>
              <a:effectLst/>
              <a:uLnTx/>
              <a:uFillTx/>
              <a:ea typeface="Calibri" panose="020F0502020204030204" pitchFamily="34" charset="0"/>
              <a:cs typeface="Calibri" panose="020F0502020204030204" pitchFamily="34" charset="0"/>
            </a:endParaRPr>
          </a:p>
        </p:txBody>
      </p:sp>
      <p:sp>
        <p:nvSpPr>
          <p:cNvPr id="2" name="TextBox 1">
            <a:extLst>
              <a:ext uri="{FF2B5EF4-FFF2-40B4-BE49-F238E27FC236}">
                <a16:creationId xmlns:a16="http://schemas.microsoft.com/office/drawing/2014/main" id="{390446D9-27E8-0662-6027-BFF1BF2B7467}"/>
              </a:ext>
            </a:extLst>
          </p:cNvPr>
          <p:cNvSpPr txBox="1"/>
          <p:nvPr/>
        </p:nvSpPr>
        <p:spPr>
          <a:xfrm>
            <a:off x="0" y="9925284"/>
            <a:ext cx="461803" cy="369332"/>
          </a:xfrm>
          <a:prstGeom prst="rect">
            <a:avLst/>
          </a:prstGeom>
          <a:solidFill>
            <a:schemeClr val="bg2"/>
          </a:solidFill>
        </p:spPr>
        <p:txBody>
          <a:bodyPr wrap="square" rtlCol="0">
            <a:spAutoFit/>
          </a:bodyPr>
          <a:lstStyle/>
          <a:p>
            <a:pPr algn="r" rtl="1"/>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1A1BA4D8-59DB-B921-738D-D34536769B95}"/>
              </a:ext>
            </a:extLst>
          </p:cNvPr>
          <p:cNvSpPr txBox="1"/>
          <p:nvPr/>
        </p:nvSpPr>
        <p:spPr>
          <a:xfrm>
            <a:off x="3441700" y="5802272"/>
            <a:ext cx="2120900" cy="923330"/>
          </a:xfrm>
          <a:prstGeom prst="rect">
            <a:avLst/>
          </a:prstGeom>
          <a:solidFill>
            <a:schemeClr val="bg2"/>
          </a:solidFill>
        </p:spPr>
        <p:txBody>
          <a:bodyPr wrap="square" rtlCol="0">
            <a:spAutoFit/>
          </a:bodyPr>
          <a:lstStyle/>
          <a:p>
            <a:pPr algn="ctr" rtl="1"/>
            <a:r>
              <a:rPr lang="ar-JO" dirty="0">
                <a:ea typeface="Calibri" panose="020F0502020204030204" pitchFamily="34" charset="0"/>
                <a:cs typeface="Calibri" panose="020F0502020204030204" pitchFamily="34" charset="0"/>
              </a:rPr>
              <a:t>الحصول على تأييد الإدارة والموظفين ودعمهم.</a:t>
            </a:r>
          </a:p>
          <a:p>
            <a:pPr algn="ctr" rtl="1"/>
            <a:endParaRPr lang="en-US" dirty="0">
              <a:ea typeface="Calibri" panose="020F0502020204030204" pitchFamily="34" charset="0"/>
              <a:cs typeface="Calibri" panose="020F0502020204030204" pitchFamily="34" charset="0"/>
            </a:endParaRPr>
          </a:p>
        </p:txBody>
      </p:sp>
      <p:sp>
        <p:nvSpPr>
          <p:cNvPr id="6" name="TextBox 5">
            <a:extLst>
              <a:ext uri="{FF2B5EF4-FFF2-40B4-BE49-F238E27FC236}">
                <a16:creationId xmlns:a16="http://schemas.microsoft.com/office/drawing/2014/main" id="{2A82B5DF-0E07-888A-0790-AD7305EBD3A9}"/>
              </a:ext>
            </a:extLst>
          </p:cNvPr>
          <p:cNvSpPr txBox="1"/>
          <p:nvPr/>
        </p:nvSpPr>
        <p:spPr>
          <a:xfrm>
            <a:off x="4647850" y="8544955"/>
            <a:ext cx="1949318" cy="1200329"/>
          </a:xfrm>
          <a:prstGeom prst="rect">
            <a:avLst/>
          </a:prstGeom>
          <a:solidFill>
            <a:schemeClr val="bg2"/>
          </a:solidFill>
        </p:spPr>
        <p:txBody>
          <a:bodyPr wrap="square" rtlCol="0">
            <a:spAutoFit/>
          </a:bodyPr>
          <a:lstStyle/>
          <a:p>
            <a:pPr algn="ctr" rtl="1"/>
            <a:r>
              <a:rPr lang="ar-JO" dirty="0">
                <a:ea typeface="Calibri" panose="020F0502020204030204" pitchFamily="34" charset="0"/>
                <a:cs typeface="Calibri" panose="020F0502020204030204" pitchFamily="34" charset="0"/>
              </a:rPr>
              <a:t>ناقش آلية التغذية الراجعة مع المجتمعات.</a:t>
            </a:r>
          </a:p>
          <a:p>
            <a:pPr algn="ctr" rtl="1"/>
            <a:endParaRPr lang="ar-JO" dirty="0">
              <a:ea typeface="Calibri" panose="020F0502020204030204" pitchFamily="34" charset="0"/>
              <a:cs typeface="Calibri" panose="020F0502020204030204" pitchFamily="34" charset="0"/>
            </a:endParaRPr>
          </a:p>
          <a:p>
            <a:pPr algn="ctr" rtl="1"/>
            <a:endParaRPr lang="en-US" dirty="0">
              <a:ea typeface="Calibri" panose="020F0502020204030204" pitchFamily="34" charset="0"/>
              <a:cs typeface="Calibri" panose="020F0502020204030204" pitchFamily="34" charset="0"/>
            </a:endParaRPr>
          </a:p>
        </p:txBody>
      </p:sp>
      <p:sp>
        <p:nvSpPr>
          <p:cNvPr id="7" name="TextBox 6">
            <a:extLst>
              <a:ext uri="{FF2B5EF4-FFF2-40B4-BE49-F238E27FC236}">
                <a16:creationId xmlns:a16="http://schemas.microsoft.com/office/drawing/2014/main" id="{126163C3-F321-2BD8-E1EF-9A86E5E7E174}"/>
              </a:ext>
            </a:extLst>
          </p:cNvPr>
          <p:cNvSpPr txBox="1"/>
          <p:nvPr/>
        </p:nvSpPr>
        <p:spPr>
          <a:xfrm>
            <a:off x="5854700" y="4265314"/>
            <a:ext cx="1989090" cy="2031325"/>
          </a:xfrm>
          <a:prstGeom prst="rect">
            <a:avLst/>
          </a:prstGeom>
          <a:solidFill>
            <a:schemeClr val="bg2"/>
          </a:solidFill>
        </p:spPr>
        <p:txBody>
          <a:bodyPr wrap="square" rtlCol="0">
            <a:spAutoFit/>
          </a:bodyPr>
          <a:lstStyle/>
          <a:p>
            <a:pPr algn="ctr" rtl="1"/>
            <a:r>
              <a:rPr lang="ar-JO" dirty="0">
                <a:ea typeface="Calibri" panose="020F0502020204030204" pitchFamily="34" charset="0"/>
                <a:cs typeface="Calibri" panose="020F0502020204030204" pitchFamily="34" charset="0"/>
              </a:rPr>
              <a:t>خطط لكيفية جمع الملاحظات والإستجابة لها  وتحليلها والعمل وفقًا لها والإنطباعات وإحالتها إلى الشركاء</a:t>
            </a:r>
          </a:p>
          <a:p>
            <a:pPr algn="ctr" rtl="1"/>
            <a:endParaRPr lang="ar-JO" dirty="0">
              <a:ea typeface="Calibri" panose="020F0502020204030204" pitchFamily="34" charset="0"/>
              <a:cs typeface="Calibri" panose="020F0502020204030204" pitchFamily="34" charset="0"/>
            </a:endParaRPr>
          </a:p>
          <a:p>
            <a:pPr algn="ctr" rtl="1"/>
            <a:endParaRPr lang="en-US" dirty="0">
              <a:ea typeface="Calibri" panose="020F0502020204030204" pitchFamily="34" charset="0"/>
              <a:cs typeface="Calibri" panose="020F0502020204030204" pitchFamily="34" charset="0"/>
            </a:endParaRPr>
          </a:p>
        </p:txBody>
      </p:sp>
      <p:sp>
        <p:nvSpPr>
          <p:cNvPr id="8" name="TextBox 7">
            <a:extLst>
              <a:ext uri="{FF2B5EF4-FFF2-40B4-BE49-F238E27FC236}">
                <a16:creationId xmlns:a16="http://schemas.microsoft.com/office/drawing/2014/main" id="{B441705E-BFAB-34DC-0359-51F2D770C5D2}"/>
              </a:ext>
            </a:extLst>
          </p:cNvPr>
          <p:cNvSpPr txBox="1"/>
          <p:nvPr/>
        </p:nvSpPr>
        <p:spPr>
          <a:xfrm>
            <a:off x="7023100" y="8444474"/>
            <a:ext cx="2120900" cy="1200329"/>
          </a:xfrm>
          <a:prstGeom prst="rect">
            <a:avLst/>
          </a:prstGeom>
          <a:solidFill>
            <a:schemeClr val="bg2"/>
          </a:solidFill>
        </p:spPr>
        <p:txBody>
          <a:bodyPr wrap="square" rtlCol="0">
            <a:spAutoFit/>
          </a:bodyPr>
          <a:lstStyle/>
          <a:p>
            <a:pPr algn="ctr" rtl="1"/>
            <a:r>
              <a:rPr lang="ar-JO" dirty="0">
                <a:ea typeface="Calibri" panose="020F0502020204030204" pitchFamily="34" charset="0"/>
                <a:cs typeface="Calibri" panose="020F0502020204030204" pitchFamily="34" charset="0"/>
              </a:rPr>
              <a:t>ناقش آلية التغذية الراجعة مع المجتمعات.</a:t>
            </a:r>
          </a:p>
          <a:p>
            <a:pPr algn="ctr" rtl="1"/>
            <a:endParaRPr lang="ar-JO" dirty="0">
              <a:ea typeface="Calibri" panose="020F0502020204030204" pitchFamily="34" charset="0"/>
              <a:cs typeface="Calibri" panose="020F0502020204030204" pitchFamily="34" charset="0"/>
            </a:endParaRPr>
          </a:p>
          <a:p>
            <a:pPr algn="ctr" rtl="1"/>
            <a:endParaRPr lang="en-US" dirty="0">
              <a:ea typeface="Calibri" panose="020F0502020204030204" pitchFamily="34" charset="0"/>
              <a:cs typeface="Calibri" panose="020F0502020204030204" pitchFamily="34" charset="0"/>
            </a:endParaRPr>
          </a:p>
        </p:txBody>
      </p:sp>
      <p:sp>
        <p:nvSpPr>
          <p:cNvPr id="9" name="TextBox 8">
            <a:extLst>
              <a:ext uri="{FF2B5EF4-FFF2-40B4-BE49-F238E27FC236}">
                <a16:creationId xmlns:a16="http://schemas.microsoft.com/office/drawing/2014/main" id="{B9D14385-FB4D-2034-7D40-38F6AD5D7158}"/>
              </a:ext>
            </a:extLst>
          </p:cNvPr>
          <p:cNvSpPr txBox="1"/>
          <p:nvPr/>
        </p:nvSpPr>
        <p:spPr>
          <a:xfrm>
            <a:off x="8267700" y="5802272"/>
            <a:ext cx="1333500" cy="1477328"/>
          </a:xfrm>
          <a:prstGeom prst="rect">
            <a:avLst/>
          </a:prstGeom>
          <a:solidFill>
            <a:schemeClr val="bg2"/>
          </a:solidFill>
        </p:spPr>
        <p:txBody>
          <a:bodyPr wrap="square" rtlCol="0">
            <a:spAutoFit/>
          </a:bodyPr>
          <a:lstStyle/>
          <a:p>
            <a:pPr algn="ctr" rtl="1"/>
            <a:r>
              <a:rPr lang="ar-JO" dirty="0">
                <a:ea typeface="Calibri" panose="020F0502020204030204" pitchFamily="34" charset="0"/>
                <a:cs typeface="Calibri" panose="020F0502020204030204" pitchFamily="34" charset="0"/>
              </a:rPr>
              <a:t>تدريب الموظفين والمتطوعين.</a:t>
            </a:r>
          </a:p>
          <a:p>
            <a:pPr algn="ctr" rtl="1"/>
            <a:endParaRPr lang="ar-JO" dirty="0">
              <a:ea typeface="Calibri" panose="020F0502020204030204" pitchFamily="34" charset="0"/>
              <a:cs typeface="Calibri" panose="020F0502020204030204" pitchFamily="34" charset="0"/>
            </a:endParaRPr>
          </a:p>
          <a:p>
            <a:pPr algn="ctr" rtl="1"/>
            <a:endParaRPr lang="en-US" dirty="0">
              <a:ea typeface="Calibri" panose="020F0502020204030204" pitchFamily="34" charset="0"/>
              <a:cs typeface="Calibri" panose="020F0502020204030204" pitchFamily="34" charset="0"/>
            </a:endParaRPr>
          </a:p>
        </p:txBody>
      </p:sp>
      <p:sp>
        <p:nvSpPr>
          <p:cNvPr id="10" name="TextBox 9">
            <a:extLst>
              <a:ext uri="{FF2B5EF4-FFF2-40B4-BE49-F238E27FC236}">
                <a16:creationId xmlns:a16="http://schemas.microsoft.com/office/drawing/2014/main" id="{429F97F5-4C71-120D-F5A9-55BCA0A385FC}"/>
              </a:ext>
            </a:extLst>
          </p:cNvPr>
          <p:cNvSpPr txBox="1"/>
          <p:nvPr/>
        </p:nvSpPr>
        <p:spPr>
          <a:xfrm>
            <a:off x="9474200" y="8683454"/>
            <a:ext cx="2120900" cy="923330"/>
          </a:xfrm>
          <a:prstGeom prst="rect">
            <a:avLst/>
          </a:prstGeom>
          <a:solidFill>
            <a:schemeClr val="bg2"/>
          </a:solidFill>
        </p:spPr>
        <p:txBody>
          <a:bodyPr wrap="square" rtlCol="0">
            <a:spAutoFit/>
          </a:bodyPr>
          <a:lstStyle/>
          <a:p>
            <a:pPr algn="ctr" rtl="1"/>
            <a:r>
              <a:rPr lang="ar-JO" dirty="0">
                <a:ea typeface="Calibri" panose="020F0502020204030204" pitchFamily="34" charset="0"/>
                <a:cs typeface="Calibri" panose="020F0502020204030204" pitchFamily="34" charset="0"/>
              </a:rPr>
              <a:t>الإعلان عن آلية التغذية الراجعة.</a:t>
            </a:r>
          </a:p>
          <a:p>
            <a:pPr algn="ctr" rtl="1"/>
            <a:endParaRPr lang="en-US" dirty="0">
              <a:ea typeface="Calibri" panose="020F0502020204030204" pitchFamily="34" charset="0"/>
              <a:cs typeface="Calibri" panose="020F0502020204030204" pitchFamily="34" charset="0"/>
            </a:endParaRPr>
          </a:p>
        </p:txBody>
      </p:sp>
      <p:sp>
        <p:nvSpPr>
          <p:cNvPr id="12" name="TextBox 11">
            <a:extLst>
              <a:ext uri="{FF2B5EF4-FFF2-40B4-BE49-F238E27FC236}">
                <a16:creationId xmlns:a16="http://schemas.microsoft.com/office/drawing/2014/main" id="{D4FCF1DE-205B-E56E-CBE7-33A7C62DB30A}"/>
              </a:ext>
            </a:extLst>
          </p:cNvPr>
          <p:cNvSpPr txBox="1"/>
          <p:nvPr/>
        </p:nvSpPr>
        <p:spPr>
          <a:xfrm>
            <a:off x="12322768" y="8721473"/>
            <a:ext cx="2120900" cy="923330"/>
          </a:xfrm>
          <a:prstGeom prst="rect">
            <a:avLst/>
          </a:prstGeom>
          <a:solidFill>
            <a:schemeClr val="bg2"/>
          </a:solidFill>
        </p:spPr>
        <p:txBody>
          <a:bodyPr wrap="square" rtlCol="0">
            <a:spAutoFit/>
          </a:bodyPr>
          <a:lstStyle/>
          <a:p>
            <a:pPr algn="ctr" rtl="1"/>
            <a:r>
              <a:rPr lang="ar-JO" dirty="0">
                <a:ea typeface="Calibri" panose="020F0502020204030204" pitchFamily="34" charset="0"/>
                <a:cs typeface="Calibri" panose="020F0502020204030204" pitchFamily="34" charset="0"/>
              </a:rPr>
              <a:t>جمع وتسجيل الملاحظات والإنطباعات</a:t>
            </a:r>
          </a:p>
          <a:p>
            <a:pPr algn="ctr" rtl="1"/>
            <a:endParaRPr lang="en-US" dirty="0">
              <a:ea typeface="Calibri" panose="020F0502020204030204" pitchFamily="34" charset="0"/>
              <a:cs typeface="Calibri" panose="020F0502020204030204" pitchFamily="34" charset="0"/>
            </a:endParaRPr>
          </a:p>
        </p:txBody>
      </p:sp>
      <p:sp>
        <p:nvSpPr>
          <p:cNvPr id="13" name="TextBox 12">
            <a:extLst>
              <a:ext uri="{FF2B5EF4-FFF2-40B4-BE49-F238E27FC236}">
                <a16:creationId xmlns:a16="http://schemas.microsoft.com/office/drawing/2014/main" id="{5DAE2374-914B-A506-7ACC-FC8861A72F16}"/>
              </a:ext>
            </a:extLst>
          </p:cNvPr>
          <p:cNvSpPr txBox="1"/>
          <p:nvPr/>
        </p:nvSpPr>
        <p:spPr>
          <a:xfrm>
            <a:off x="6261100" y="1949480"/>
            <a:ext cx="2673350" cy="646331"/>
          </a:xfrm>
          <a:prstGeom prst="rect">
            <a:avLst/>
          </a:prstGeom>
          <a:solidFill>
            <a:schemeClr val="bg2"/>
          </a:solidFill>
        </p:spPr>
        <p:txBody>
          <a:bodyPr wrap="square" rtlCol="0">
            <a:spAutoFit/>
          </a:bodyPr>
          <a:lstStyle/>
          <a:p>
            <a:pPr algn="ctr" rtl="1"/>
            <a:r>
              <a:rPr lang="ar-JO" dirty="0">
                <a:ea typeface="Calibri" panose="020F0502020204030204" pitchFamily="34" charset="0"/>
                <a:cs typeface="Calibri" panose="020F0502020204030204" pitchFamily="34" charset="0"/>
              </a:rPr>
              <a:t>تحقق من عمل آلية التغذية الراجعة.</a:t>
            </a:r>
          </a:p>
        </p:txBody>
      </p:sp>
      <p:sp>
        <p:nvSpPr>
          <p:cNvPr id="14" name="TextBox 13">
            <a:extLst>
              <a:ext uri="{FF2B5EF4-FFF2-40B4-BE49-F238E27FC236}">
                <a16:creationId xmlns:a16="http://schemas.microsoft.com/office/drawing/2014/main" id="{5D37804D-B849-1E4E-04D0-C82E17188C02}"/>
              </a:ext>
            </a:extLst>
          </p:cNvPr>
          <p:cNvSpPr txBox="1"/>
          <p:nvPr/>
        </p:nvSpPr>
        <p:spPr>
          <a:xfrm>
            <a:off x="9144000" y="832692"/>
            <a:ext cx="2120900" cy="923330"/>
          </a:xfrm>
          <a:prstGeom prst="rect">
            <a:avLst/>
          </a:prstGeom>
          <a:solidFill>
            <a:schemeClr val="bg2"/>
          </a:solidFill>
        </p:spPr>
        <p:txBody>
          <a:bodyPr wrap="square" rtlCol="0">
            <a:spAutoFit/>
          </a:bodyPr>
          <a:lstStyle/>
          <a:p>
            <a:pPr algn="ctr" rtl="1"/>
            <a:r>
              <a:rPr lang="ar-JO" dirty="0">
                <a:ea typeface="Calibri" panose="020F0502020204030204" pitchFamily="34" charset="0"/>
                <a:cs typeface="Calibri" panose="020F0502020204030204" pitchFamily="34" charset="0"/>
              </a:rPr>
              <a:t>إطلاع المجتمع على الإجراءات المتخذة.</a:t>
            </a:r>
          </a:p>
          <a:p>
            <a:pPr algn="ctr" rtl="1"/>
            <a:endParaRPr lang="en-US" dirty="0">
              <a:ea typeface="Calibri" panose="020F0502020204030204" pitchFamily="34" charset="0"/>
              <a:cs typeface="Calibri" panose="020F0502020204030204" pitchFamily="34" charset="0"/>
            </a:endParaRPr>
          </a:p>
        </p:txBody>
      </p:sp>
      <p:sp>
        <p:nvSpPr>
          <p:cNvPr id="15" name="TextBox 14">
            <a:extLst>
              <a:ext uri="{FF2B5EF4-FFF2-40B4-BE49-F238E27FC236}">
                <a16:creationId xmlns:a16="http://schemas.microsoft.com/office/drawing/2014/main" id="{3681C9C0-9318-24A6-8F88-21301B7CBB37}"/>
              </a:ext>
            </a:extLst>
          </p:cNvPr>
          <p:cNvSpPr txBox="1"/>
          <p:nvPr/>
        </p:nvSpPr>
        <p:spPr>
          <a:xfrm>
            <a:off x="13150718" y="1016720"/>
            <a:ext cx="2908431" cy="646331"/>
          </a:xfrm>
          <a:prstGeom prst="rect">
            <a:avLst/>
          </a:prstGeom>
          <a:solidFill>
            <a:schemeClr val="bg2"/>
          </a:solidFill>
        </p:spPr>
        <p:txBody>
          <a:bodyPr wrap="square" rtlCol="0">
            <a:spAutoFit/>
          </a:bodyPr>
          <a:lstStyle/>
          <a:p>
            <a:pPr algn="ctr" rtl="1"/>
            <a:r>
              <a:rPr lang="ar-JO" dirty="0">
                <a:ea typeface="Calibri" panose="020F0502020204030204" pitchFamily="34" charset="0"/>
                <a:cs typeface="Calibri" panose="020F0502020204030204" pitchFamily="34" charset="0"/>
              </a:rPr>
              <a:t>إحالة المشكلة ومشاركة الملاحظات والإنطباعات مع الشركاء</a:t>
            </a:r>
            <a:endParaRPr lang="en-US" dirty="0">
              <a:ea typeface="Calibri" panose="020F0502020204030204" pitchFamily="34" charset="0"/>
              <a:cs typeface="Calibri" panose="020F0502020204030204" pitchFamily="34" charset="0"/>
            </a:endParaRPr>
          </a:p>
        </p:txBody>
      </p:sp>
      <p:sp>
        <p:nvSpPr>
          <p:cNvPr id="16" name="TextBox 15">
            <a:extLst>
              <a:ext uri="{FF2B5EF4-FFF2-40B4-BE49-F238E27FC236}">
                <a16:creationId xmlns:a16="http://schemas.microsoft.com/office/drawing/2014/main" id="{F180E834-F4A9-1AEF-9758-9CC87CBDEAAD}"/>
              </a:ext>
            </a:extLst>
          </p:cNvPr>
          <p:cNvSpPr txBox="1"/>
          <p:nvPr/>
        </p:nvSpPr>
        <p:spPr>
          <a:xfrm>
            <a:off x="14443668" y="2331292"/>
            <a:ext cx="2908431" cy="923330"/>
          </a:xfrm>
          <a:prstGeom prst="rect">
            <a:avLst/>
          </a:prstGeom>
          <a:solidFill>
            <a:schemeClr val="bg2"/>
          </a:solidFill>
        </p:spPr>
        <p:txBody>
          <a:bodyPr wrap="square" rtlCol="0">
            <a:spAutoFit/>
          </a:bodyPr>
          <a:lstStyle/>
          <a:p>
            <a:pPr algn="ctr" rtl="1"/>
            <a:r>
              <a:rPr lang="ar-JO" dirty="0">
                <a:ea typeface="Calibri" panose="020F0502020204030204" pitchFamily="34" charset="0"/>
                <a:cs typeface="Calibri" panose="020F0502020204030204" pitchFamily="34" charset="0"/>
              </a:rPr>
              <a:t>ناقش كيفية التصرف بناءً على الملاحظات والإنطباعات وإستخدامها لإحداث التحسينات</a:t>
            </a:r>
            <a:endParaRPr lang="en-US" dirty="0">
              <a:ea typeface="Calibri" panose="020F0502020204030204" pitchFamily="34" charset="0"/>
              <a:cs typeface="Calibri" panose="020F0502020204030204" pitchFamily="34" charset="0"/>
            </a:endParaRPr>
          </a:p>
        </p:txBody>
      </p:sp>
      <p:sp>
        <p:nvSpPr>
          <p:cNvPr id="17" name="TextBox 16">
            <a:extLst>
              <a:ext uri="{FF2B5EF4-FFF2-40B4-BE49-F238E27FC236}">
                <a16:creationId xmlns:a16="http://schemas.microsoft.com/office/drawing/2014/main" id="{C850E03B-893A-EE01-82E8-7D61D6CED485}"/>
              </a:ext>
            </a:extLst>
          </p:cNvPr>
          <p:cNvSpPr txBox="1"/>
          <p:nvPr/>
        </p:nvSpPr>
        <p:spPr>
          <a:xfrm>
            <a:off x="14846300" y="6164360"/>
            <a:ext cx="2505800" cy="923330"/>
          </a:xfrm>
          <a:prstGeom prst="rect">
            <a:avLst/>
          </a:prstGeom>
          <a:solidFill>
            <a:schemeClr val="bg2"/>
          </a:solidFill>
        </p:spPr>
        <p:txBody>
          <a:bodyPr wrap="square" rtlCol="0">
            <a:spAutoFit/>
          </a:bodyPr>
          <a:lstStyle/>
          <a:p>
            <a:pPr algn="ctr" rtl="1"/>
            <a:r>
              <a:rPr lang="ar-JO" dirty="0">
                <a:ea typeface="Calibri" panose="020F0502020204030204" pitchFamily="34" charset="0"/>
                <a:cs typeface="Calibri" panose="020F0502020204030204" pitchFamily="34" charset="0"/>
              </a:rPr>
              <a:t>الإجابة على الملاحظات والإنطباعات والإستجابة لها.</a:t>
            </a:r>
          </a:p>
          <a:p>
            <a:pPr algn="ctr" rtl="1"/>
            <a:endParaRPr lang="en-US" dirty="0">
              <a:ea typeface="Calibri" panose="020F0502020204030204" pitchFamily="34" charset="0"/>
              <a:cs typeface="Calibri" panose="020F0502020204030204" pitchFamily="34" charset="0"/>
            </a:endParaRPr>
          </a:p>
        </p:txBody>
      </p:sp>
      <p:sp>
        <p:nvSpPr>
          <p:cNvPr id="18" name="TextBox 17">
            <a:extLst>
              <a:ext uri="{FF2B5EF4-FFF2-40B4-BE49-F238E27FC236}">
                <a16:creationId xmlns:a16="http://schemas.microsoft.com/office/drawing/2014/main" id="{7B151D30-3946-9B9E-E35F-32728B183B66}"/>
              </a:ext>
            </a:extLst>
          </p:cNvPr>
          <p:cNvSpPr txBox="1"/>
          <p:nvPr/>
        </p:nvSpPr>
        <p:spPr>
          <a:xfrm>
            <a:off x="14846300" y="4957810"/>
            <a:ext cx="2505799" cy="646331"/>
          </a:xfrm>
          <a:prstGeom prst="rect">
            <a:avLst/>
          </a:prstGeom>
          <a:solidFill>
            <a:schemeClr val="bg2"/>
          </a:solidFill>
        </p:spPr>
        <p:txBody>
          <a:bodyPr wrap="square" rtlCol="0">
            <a:spAutoFit/>
          </a:bodyPr>
          <a:lstStyle/>
          <a:p>
            <a:pPr algn="ctr" rtl="1"/>
            <a:r>
              <a:rPr lang="ar-JO" dirty="0">
                <a:ea typeface="Calibri" panose="020F0502020204030204" pitchFamily="34" charset="0"/>
                <a:cs typeface="Calibri" panose="020F0502020204030204" pitchFamily="34" charset="0"/>
              </a:rPr>
              <a:t>تحليل الملاحظات والإنطباعات ومشاركتها داخليًا</a:t>
            </a:r>
          </a:p>
        </p:txBody>
      </p:sp>
      <p:sp>
        <p:nvSpPr>
          <p:cNvPr id="19" name="Rectangle: Rounded Corners 18">
            <a:extLst>
              <a:ext uri="{FF2B5EF4-FFF2-40B4-BE49-F238E27FC236}">
                <a16:creationId xmlns:a16="http://schemas.microsoft.com/office/drawing/2014/main" id="{0F759E68-4E64-A31E-2B98-4089E1225C35}"/>
              </a:ext>
            </a:extLst>
          </p:cNvPr>
          <p:cNvSpPr/>
          <p:nvPr/>
        </p:nvSpPr>
        <p:spPr>
          <a:xfrm>
            <a:off x="11139191" y="4889521"/>
            <a:ext cx="2334218" cy="844462"/>
          </a:xfrm>
          <a:prstGeom prst="roundRect">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ar-JO" sz="2400" dirty="0">
                <a:solidFill>
                  <a:srgbClr val="2386E4"/>
                </a:solidFill>
                <a:latin typeface="Calibri" panose="020F0502020204030204" pitchFamily="34" charset="0"/>
                <a:ea typeface="Calibri" panose="020F0502020204030204" pitchFamily="34" charset="0"/>
                <a:cs typeface="Calibri" panose="020F0502020204030204" pitchFamily="34" charset="0"/>
              </a:rPr>
              <a:t>حلقة التغذية الراجعة</a:t>
            </a:r>
            <a:endParaRPr lang="en-US" sz="2400" dirty="0">
              <a:solidFill>
                <a:srgbClr val="2386E4"/>
              </a:solidFill>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6036780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8A163A80-A01B-A27B-EDF1-AE902B3B1B87}"/>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340123" y="-537634"/>
            <a:ext cx="16966254" cy="11363855"/>
          </a:xfrm>
          <a:prstGeom prst="rect">
            <a:avLst/>
          </a:prstGeom>
        </p:spPr>
      </p:pic>
      <p:sp>
        <p:nvSpPr>
          <p:cNvPr id="7" name="ZoneTexte 6">
            <a:extLst>
              <a:ext uri="{FF2B5EF4-FFF2-40B4-BE49-F238E27FC236}">
                <a16:creationId xmlns:a16="http://schemas.microsoft.com/office/drawing/2014/main" id="{26B9A57A-52A6-EAEA-E237-878B4CFEA7EA}"/>
              </a:ext>
            </a:extLst>
          </p:cNvPr>
          <p:cNvSpPr txBox="1"/>
          <p:nvPr/>
        </p:nvSpPr>
        <p:spPr>
          <a:xfrm>
            <a:off x="14198434" y="417007"/>
            <a:ext cx="6237239" cy="461665"/>
          </a:xfrm>
          <a:prstGeom prst="rect">
            <a:avLst/>
          </a:prstGeom>
          <a:noFill/>
        </p:spPr>
        <p:txBody>
          <a:bodyPr wrap="square" rtlCol="0">
            <a:spAutoFit/>
          </a:bodyPr>
          <a:lstStyle/>
          <a:p>
            <a:pPr marL="0" marR="0" lvl="0" indent="0" algn="l" defTabSz="914378" rtl="0" eaLnBrk="1" fontAlgn="auto" latinLnBrk="0" hangingPunct="1">
              <a:lnSpc>
                <a:spcPct val="100000"/>
              </a:lnSpc>
              <a:spcBef>
                <a:spcPts val="0"/>
              </a:spcBef>
              <a:spcAft>
                <a:spcPts val="0"/>
              </a:spcAft>
              <a:buClrTx/>
              <a:buSzTx/>
              <a:buFontTx/>
              <a:buNone/>
              <a:tabLst/>
              <a:defRPr/>
            </a:pPr>
            <a:r>
              <a:rPr kumimoji="0" lang="ar-JO" sz="2400" b="1" i="0" u="none" strike="noStrike" kern="1200" cap="none" spc="0" normalizeH="0" baseline="0" noProof="0" dirty="0">
                <a:ln>
                  <a:noFill/>
                </a:ln>
                <a:solidFill>
                  <a:srgbClr val="33394B"/>
                </a:solidFill>
                <a:effectLst/>
                <a:uLnTx/>
                <a:uFillTx/>
                <a:ea typeface="Calibri" panose="020F0502020204030204" pitchFamily="34" charset="0"/>
                <a:cs typeface="Calibri" panose="020F0502020204030204" pitchFamily="34" charset="0"/>
              </a:rPr>
              <a:t>المشاركة المجتمعية والمساءلة</a:t>
            </a:r>
            <a:endParaRPr kumimoji="0" lang="fr-FR" sz="2400" b="1" i="0" u="none" strike="noStrike" kern="1200" cap="none" spc="0" normalizeH="0" baseline="0" noProof="0" dirty="0">
              <a:ln>
                <a:noFill/>
              </a:ln>
              <a:solidFill>
                <a:srgbClr val="33394B"/>
              </a:solidFill>
              <a:effectLst/>
              <a:uLnTx/>
              <a:uFillTx/>
              <a:ea typeface="Calibri" panose="020F0502020204030204" pitchFamily="34" charset="0"/>
              <a:cs typeface="Calibri" panose="020F0502020204030204" pitchFamily="34" charset="0"/>
            </a:endParaRPr>
          </a:p>
        </p:txBody>
      </p:sp>
      <p:cxnSp>
        <p:nvCxnSpPr>
          <p:cNvPr id="9" name="Connecteur droit 8">
            <a:extLst>
              <a:ext uri="{FF2B5EF4-FFF2-40B4-BE49-F238E27FC236}">
                <a16:creationId xmlns:a16="http://schemas.microsoft.com/office/drawing/2014/main" id="{0D95681B-23A3-482B-8603-88954EDF4860}"/>
              </a:ext>
            </a:extLst>
          </p:cNvPr>
          <p:cNvCxnSpPr/>
          <p:nvPr/>
        </p:nvCxnSpPr>
        <p:spPr>
          <a:xfrm>
            <a:off x="13945017" y="1063730"/>
            <a:ext cx="3843581" cy="0"/>
          </a:xfrm>
          <a:prstGeom prst="line">
            <a:avLst/>
          </a:prstGeom>
          <a:ln>
            <a:solidFill>
              <a:srgbClr val="050A24"/>
            </a:solidFill>
          </a:ln>
        </p:spPr>
        <p:style>
          <a:lnRef idx="1">
            <a:schemeClr val="accent1"/>
          </a:lnRef>
          <a:fillRef idx="0">
            <a:schemeClr val="accent1"/>
          </a:fillRef>
          <a:effectRef idx="0">
            <a:schemeClr val="accent1"/>
          </a:effectRef>
          <a:fontRef idx="minor">
            <a:schemeClr val="tx1"/>
          </a:fontRef>
        </p:style>
      </p:cxnSp>
      <p:sp>
        <p:nvSpPr>
          <p:cNvPr id="10" name="ZoneTexte 9">
            <a:extLst>
              <a:ext uri="{FF2B5EF4-FFF2-40B4-BE49-F238E27FC236}">
                <a16:creationId xmlns:a16="http://schemas.microsoft.com/office/drawing/2014/main" id="{D5833466-3F72-99A5-3CEE-C0BEDF1058FF}"/>
              </a:ext>
            </a:extLst>
          </p:cNvPr>
          <p:cNvSpPr txBox="1"/>
          <p:nvPr/>
        </p:nvSpPr>
        <p:spPr>
          <a:xfrm>
            <a:off x="8139487" y="551378"/>
            <a:ext cx="1426674" cy="1046825"/>
          </a:xfrm>
          <a:prstGeom prst="rect">
            <a:avLst/>
          </a:prstGeom>
          <a:noFill/>
        </p:spPr>
        <p:txBody>
          <a:bodyPr wrap="none" lIns="0" tIns="0" rIns="0" bIns="0" rtlCol="0">
            <a:spAutoFit/>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0" lang="ar-JO" sz="2000" b="1" i="0" u="none" strike="noStrike" kern="1200" cap="none" spc="0" normalizeH="0" baseline="0" noProof="0" dirty="0">
                <a:ln>
                  <a:noFill/>
                </a:ln>
                <a:solidFill>
                  <a:srgbClr val="050A24"/>
                </a:solidFill>
                <a:effectLst/>
                <a:uLnTx/>
                <a:uFillTx/>
                <a:ea typeface="Calibri" panose="020F0502020204030204" pitchFamily="34" charset="0"/>
                <a:cs typeface="Calibri" panose="020F0502020204030204" pitchFamily="34" charset="0"/>
              </a:rPr>
              <a:t>فهم</a:t>
            </a:r>
            <a:endParaRPr kumimoji="0" lang="fr-FR" sz="1601" b="1" i="0" u="none" strike="noStrike" kern="1200" cap="none" spc="0" normalizeH="0" baseline="0" noProof="0" dirty="0">
              <a:ln>
                <a:noFill/>
              </a:ln>
              <a:solidFill>
                <a:srgbClr val="050A24"/>
              </a:solidFill>
              <a:effectLst/>
              <a:uLnTx/>
              <a:uFillTx/>
              <a:ea typeface="Calibri" panose="020F0502020204030204" pitchFamily="34" charset="0"/>
              <a:cs typeface="Calibri" panose="020F0502020204030204" pitchFamily="34" charset="0"/>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0" lang="ar-JO" sz="1601" b="1" i="0" u="none" strike="noStrike" kern="1200" cap="none" spc="0" normalizeH="0" baseline="0" noProof="0" dirty="0">
                <a:ln>
                  <a:noFill/>
                </a:ln>
                <a:solidFill>
                  <a:srgbClr val="FF1C48"/>
                </a:solidFill>
                <a:effectLst/>
                <a:uLnTx/>
                <a:uFillTx/>
                <a:ea typeface="Calibri" panose="020F0502020204030204" pitchFamily="34" charset="0"/>
                <a:cs typeface="Calibri" panose="020F0502020204030204" pitchFamily="34" charset="0"/>
              </a:rPr>
              <a:t>احتياجات الأشخاص</a:t>
            </a:r>
            <a:endParaRPr kumimoji="0" lang="fr-FR" sz="1601" b="1" i="0" u="none" strike="noStrike" kern="1200" cap="none" spc="0" normalizeH="0" baseline="0" noProof="0" dirty="0">
              <a:ln>
                <a:noFill/>
              </a:ln>
              <a:solidFill>
                <a:srgbClr val="FF1C48"/>
              </a:solidFill>
              <a:effectLst/>
              <a:uLnTx/>
              <a:uFillTx/>
              <a:ea typeface="Calibri" panose="020F0502020204030204" pitchFamily="34" charset="0"/>
              <a:cs typeface="Calibri" panose="020F0502020204030204" pitchFamily="34" charset="0"/>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0" lang="ar-JO" sz="1601" b="1" i="0" u="none" strike="noStrike" kern="1200" cap="none" spc="0" normalizeH="0" baseline="0" noProof="0" dirty="0">
                <a:ln>
                  <a:noFill/>
                </a:ln>
                <a:solidFill>
                  <a:srgbClr val="FF1C48"/>
                </a:solidFill>
                <a:effectLst/>
                <a:uLnTx/>
                <a:uFillTx/>
                <a:ea typeface="Calibri" panose="020F0502020204030204" pitchFamily="34" charset="0"/>
                <a:cs typeface="Calibri" panose="020F0502020204030204" pitchFamily="34" charset="0"/>
              </a:rPr>
              <a:t>وقدراتهم</a:t>
            </a:r>
            <a:endParaRPr kumimoji="0" lang="fr-FR" sz="1601" b="1" i="0" u="none" strike="noStrike" kern="1200" cap="none" spc="0" normalizeH="0" baseline="0" noProof="0" dirty="0">
              <a:ln>
                <a:noFill/>
              </a:ln>
              <a:solidFill>
                <a:srgbClr val="FF1C48"/>
              </a:solidFill>
              <a:effectLst/>
              <a:uLnTx/>
              <a:uFillTx/>
              <a:ea typeface="Calibri" panose="020F0502020204030204" pitchFamily="34" charset="0"/>
              <a:cs typeface="Calibri" panose="020F0502020204030204" pitchFamily="34" charset="0"/>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0" lang="ar-JO" sz="1601" b="1" i="0" u="none" strike="noStrike" kern="1200" cap="none" spc="0" normalizeH="0" baseline="0" noProof="0" dirty="0">
                <a:ln>
                  <a:noFill/>
                </a:ln>
                <a:solidFill>
                  <a:srgbClr val="FF1C48"/>
                </a:solidFill>
                <a:effectLst/>
                <a:uLnTx/>
                <a:uFillTx/>
                <a:ea typeface="Calibri" panose="020F0502020204030204" pitchFamily="34" charset="0"/>
                <a:cs typeface="Calibri" panose="020F0502020204030204" pitchFamily="34" charset="0"/>
              </a:rPr>
              <a:t>والسياق العام</a:t>
            </a:r>
            <a:endParaRPr kumimoji="0" lang="fr-FR" sz="1601" b="1" i="0" u="none" strike="noStrike" kern="1200" cap="none" spc="0" normalizeH="0" baseline="0" noProof="0" dirty="0">
              <a:ln>
                <a:noFill/>
              </a:ln>
              <a:solidFill>
                <a:srgbClr val="FF1C48"/>
              </a:solidFill>
              <a:effectLst/>
              <a:uLnTx/>
              <a:uFillTx/>
              <a:ea typeface="Calibri" panose="020F0502020204030204" pitchFamily="34" charset="0"/>
              <a:cs typeface="Calibri" panose="020F0502020204030204" pitchFamily="34" charset="0"/>
            </a:endParaRPr>
          </a:p>
        </p:txBody>
      </p:sp>
      <p:sp>
        <p:nvSpPr>
          <p:cNvPr id="11" name="ZoneTexte 10">
            <a:extLst>
              <a:ext uri="{FF2B5EF4-FFF2-40B4-BE49-F238E27FC236}">
                <a16:creationId xmlns:a16="http://schemas.microsoft.com/office/drawing/2014/main" id="{522A61BB-9723-5677-E4AF-30DEA9502ADF}"/>
              </a:ext>
            </a:extLst>
          </p:cNvPr>
          <p:cNvSpPr txBox="1"/>
          <p:nvPr/>
        </p:nvSpPr>
        <p:spPr>
          <a:xfrm>
            <a:off x="11632947" y="2755667"/>
            <a:ext cx="1796946" cy="923330"/>
          </a:xfrm>
          <a:prstGeom prst="rect">
            <a:avLst/>
          </a:prstGeom>
          <a:noFill/>
        </p:spPr>
        <p:txBody>
          <a:bodyPr wrap="square" lIns="0" tIns="0" rIns="0" bIns="0" rtlCol="0">
            <a:spAutoFit/>
          </a:bodyPr>
          <a:lstStyle/>
          <a:p>
            <a:pPr marL="0" marR="0" lvl="0" indent="0" algn="ctr" defTabSz="914378" rtl="1" eaLnBrk="1" fontAlgn="auto" latinLnBrk="0" hangingPunct="1">
              <a:lnSpc>
                <a:spcPct val="100000"/>
              </a:lnSpc>
              <a:spcBef>
                <a:spcPts val="0"/>
              </a:spcBef>
              <a:spcAft>
                <a:spcPts val="0"/>
              </a:spcAft>
              <a:buClrTx/>
              <a:buSzTx/>
              <a:buFontTx/>
              <a:buNone/>
              <a:tabLst/>
              <a:defRPr/>
            </a:pPr>
            <a:r>
              <a:rPr lang="ar-JO" sz="2000" b="1" dirty="0">
                <a:solidFill>
                  <a:srgbClr val="050A24"/>
                </a:solidFill>
                <a:ea typeface="Calibri" panose="020F0502020204030204" pitchFamily="34" charset="0"/>
                <a:cs typeface="Calibri" panose="020F0502020204030204" pitchFamily="34" charset="0"/>
              </a:rPr>
              <a:t>إشراك</a:t>
            </a:r>
            <a:endParaRPr kumimoji="0" lang="fr-FR" sz="2000" b="1" i="0" u="none" strike="noStrike" kern="1200" cap="none" spc="0" normalizeH="0" baseline="0" noProof="0" dirty="0">
              <a:ln>
                <a:noFill/>
              </a:ln>
              <a:solidFill>
                <a:srgbClr val="050A24"/>
              </a:solidFill>
              <a:effectLst/>
              <a:uLnTx/>
              <a:uFillTx/>
              <a:ea typeface="Calibri" panose="020F0502020204030204" pitchFamily="34" charset="0"/>
              <a:cs typeface="Calibri" panose="020F0502020204030204" pitchFamily="34" charset="0"/>
            </a:endParaRPr>
          </a:p>
          <a:p>
            <a:pPr marL="0" marR="0" lvl="0" indent="0" algn="ctr" defTabSz="914378" rtl="1" eaLnBrk="1" fontAlgn="auto" latinLnBrk="0" hangingPunct="1">
              <a:lnSpc>
                <a:spcPct val="100000"/>
              </a:lnSpc>
              <a:spcBef>
                <a:spcPts val="0"/>
              </a:spcBef>
              <a:spcAft>
                <a:spcPts val="0"/>
              </a:spcAft>
              <a:buClrTx/>
              <a:buSzTx/>
              <a:buFontTx/>
              <a:buNone/>
              <a:tabLst/>
              <a:defRPr/>
            </a:pPr>
            <a:r>
              <a:rPr kumimoji="0" lang="ar-JO" sz="2000" b="1" i="0" u="none" strike="noStrike" kern="1200" cap="none" spc="0" normalizeH="0" baseline="0" noProof="0" dirty="0">
                <a:ln>
                  <a:noFill/>
                </a:ln>
                <a:solidFill>
                  <a:srgbClr val="FF1C48"/>
                </a:solidFill>
                <a:effectLst/>
                <a:uLnTx/>
                <a:uFillTx/>
                <a:ea typeface="Calibri" panose="020F0502020204030204" pitchFamily="34" charset="0"/>
                <a:cs typeface="Calibri" panose="020F0502020204030204" pitchFamily="34" charset="0"/>
              </a:rPr>
              <a:t>المجتمعات</a:t>
            </a:r>
            <a:r>
              <a:rPr kumimoji="0" lang="fr-FR" sz="2000" b="1" i="0" u="none" strike="noStrike" kern="1200" cap="none" spc="0" normalizeH="0" baseline="0" noProof="0" dirty="0">
                <a:ln>
                  <a:noFill/>
                </a:ln>
                <a:solidFill>
                  <a:srgbClr val="FF1C48"/>
                </a:solidFill>
                <a:effectLst/>
                <a:uLnTx/>
                <a:uFillTx/>
                <a:ea typeface="Calibri" panose="020F0502020204030204" pitchFamily="34" charset="0"/>
                <a:cs typeface="Calibri" panose="020F0502020204030204" pitchFamily="34" charset="0"/>
              </a:rPr>
              <a:t> </a:t>
            </a:r>
            <a:r>
              <a:rPr kumimoji="0" lang="ar-JO" sz="2000" b="1" i="0" u="none" strike="noStrike" kern="1200" cap="none" spc="0" normalizeH="0" baseline="0" noProof="0" dirty="0">
                <a:ln>
                  <a:noFill/>
                </a:ln>
                <a:solidFill>
                  <a:srgbClr val="FF1C48"/>
                </a:solidFill>
                <a:effectLst/>
                <a:uLnTx/>
                <a:uFillTx/>
                <a:ea typeface="Calibri" panose="020F0502020204030204" pitchFamily="34" charset="0"/>
                <a:cs typeface="Calibri" panose="020F0502020204030204" pitchFamily="34" charset="0"/>
              </a:rPr>
              <a:t>في</a:t>
            </a:r>
            <a:endParaRPr kumimoji="0" lang="fr-FR" sz="2000" b="1" i="0" u="none" strike="noStrike" kern="1200" cap="none" spc="0" normalizeH="0" baseline="0" noProof="0" dirty="0">
              <a:ln>
                <a:noFill/>
              </a:ln>
              <a:solidFill>
                <a:srgbClr val="FF1C48"/>
              </a:solidFill>
              <a:effectLst/>
              <a:uLnTx/>
              <a:uFillTx/>
              <a:ea typeface="Calibri" panose="020F0502020204030204" pitchFamily="34" charset="0"/>
              <a:cs typeface="Calibri" panose="020F0502020204030204" pitchFamily="34" charset="0"/>
            </a:endParaRPr>
          </a:p>
          <a:p>
            <a:pPr marL="0" marR="0" lvl="0" indent="0" algn="ctr" defTabSz="914378" rtl="1" eaLnBrk="1" fontAlgn="auto" latinLnBrk="0" hangingPunct="1">
              <a:lnSpc>
                <a:spcPct val="100000"/>
              </a:lnSpc>
              <a:spcBef>
                <a:spcPts val="0"/>
              </a:spcBef>
              <a:spcAft>
                <a:spcPts val="0"/>
              </a:spcAft>
              <a:buClrTx/>
              <a:buSzTx/>
              <a:buFontTx/>
              <a:buNone/>
              <a:tabLst/>
              <a:defRPr/>
            </a:pPr>
            <a:r>
              <a:rPr kumimoji="0" lang="ar-JO" sz="2000" b="1" i="0" u="none" strike="noStrike" kern="1200" cap="none" spc="-60" normalizeH="0" baseline="0" noProof="0" dirty="0">
                <a:ln>
                  <a:noFill/>
                </a:ln>
                <a:solidFill>
                  <a:srgbClr val="FF1C48"/>
                </a:solidFill>
                <a:effectLst/>
                <a:uLnTx/>
                <a:uFillTx/>
                <a:ea typeface="Calibri" panose="020F0502020204030204" pitchFamily="34" charset="0"/>
                <a:cs typeface="Calibri" panose="020F0502020204030204" pitchFamily="34" charset="0"/>
              </a:rPr>
              <a:t>إجاد الحلول</a:t>
            </a:r>
            <a:endParaRPr kumimoji="0" lang="fr-FR" sz="2000" b="1" i="0" u="none" strike="noStrike" kern="1200" cap="none" spc="-60" normalizeH="0" baseline="0" noProof="0" dirty="0">
              <a:ln>
                <a:noFill/>
              </a:ln>
              <a:solidFill>
                <a:srgbClr val="FF1C48"/>
              </a:solidFill>
              <a:effectLst/>
              <a:uLnTx/>
              <a:uFillTx/>
              <a:ea typeface="Calibri" panose="020F0502020204030204" pitchFamily="34" charset="0"/>
              <a:cs typeface="Calibri" panose="020F0502020204030204" pitchFamily="34" charset="0"/>
            </a:endParaRPr>
          </a:p>
        </p:txBody>
      </p:sp>
      <p:sp>
        <p:nvSpPr>
          <p:cNvPr id="12" name="ZoneTexte 11">
            <a:extLst>
              <a:ext uri="{FF2B5EF4-FFF2-40B4-BE49-F238E27FC236}">
                <a16:creationId xmlns:a16="http://schemas.microsoft.com/office/drawing/2014/main" id="{70D9C464-51E9-57DF-FDEA-F4CFC688CC35}"/>
              </a:ext>
            </a:extLst>
          </p:cNvPr>
          <p:cNvSpPr txBox="1"/>
          <p:nvPr/>
        </p:nvSpPr>
        <p:spPr>
          <a:xfrm>
            <a:off x="11826736" y="6510633"/>
            <a:ext cx="1603157" cy="923330"/>
          </a:xfrm>
          <a:prstGeom prst="rect">
            <a:avLst/>
          </a:prstGeom>
          <a:noFill/>
        </p:spPr>
        <p:txBody>
          <a:bodyPr wrap="square" lIns="0" tIns="0" rIns="0" bIns="0" rtlCol="0">
            <a:spAutoFit/>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0" lang="ar-JO" sz="2000" b="1" i="0" u="none" strike="noStrike" kern="1200" cap="none" spc="0" normalizeH="0" baseline="0" noProof="0" dirty="0">
                <a:ln>
                  <a:noFill/>
                </a:ln>
                <a:solidFill>
                  <a:srgbClr val="050A24"/>
                </a:solidFill>
                <a:effectLst/>
                <a:uLnTx/>
                <a:uFillTx/>
                <a:ea typeface="Calibri" panose="020F0502020204030204" pitchFamily="34" charset="0"/>
                <a:cs typeface="Calibri" panose="020F0502020204030204" pitchFamily="34" charset="0"/>
              </a:rPr>
              <a:t>التواصل</a:t>
            </a:r>
            <a:endParaRPr kumimoji="0" lang="fr-FR" sz="2000" b="1" i="0" u="none" strike="noStrike" kern="1200" cap="none" spc="0" normalizeH="0" baseline="0" noProof="0" dirty="0">
              <a:ln>
                <a:noFill/>
              </a:ln>
              <a:solidFill>
                <a:srgbClr val="050A24"/>
              </a:solidFill>
              <a:effectLst/>
              <a:uLnTx/>
              <a:uFillTx/>
              <a:ea typeface="Calibri" panose="020F0502020204030204" pitchFamily="34" charset="0"/>
              <a:cs typeface="Calibri" panose="020F0502020204030204" pitchFamily="34" charset="0"/>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0" lang="ar-JO" sz="2000" b="1" i="0" u="none" strike="noStrike" kern="1200" cap="none" spc="0" normalizeH="0" baseline="0" noProof="0" dirty="0">
                <a:ln>
                  <a:noFill/>
                </a:ln>
                <a:solidFill>
                  <a:srgbClr val="FF1C48"/>
                </a:solidFill>
                <a:effectLst/>
                <a:uLnTx/>
                <a:uFillTx/>
                <a:ea typeface="Calibri" panose="020F0502020204030204" pitchFamily="34" charset="0"/>
                <a:cs typeface="Calibri" panose="020F0502020204030204" pitchFamily="34" charset="0"/>
              </a:rPr>
              <a:t>بشكل مستمر  ومفتوح وصادق</a:t>
            </a:r>
            <a:endParaRPr kumimoji="0" lang="fr-FR" sz="2000" b="1" i="0" u="none" strike="noStrike" kern="1200" cap="none" spc="0" normalizeH="0" baseline="0" noProof="0" dirty="0">
              <a:ln>
                <a:noFill/>
              </a:ln>
              <a:solidFill>
                <a:srgbClr val="FF1C48"/>
              </a:solidFill>
              <a:effectLst/>
              <a:uLnTx/>
              <a:uFillTx/>
              <a:ea typeface="Calibri" panose="020F0502020204030204" pitchFamily="34" charset="0"/>
              <a:cs typeface="Calibri" panose="020F0502020204030204" pitchFamily="34" charset="0"/>
            </a:endParaRPr>
          </a:p>
        </p:txBody>
      </p:sp>
      <p:sp>
        <p:nvSpPr>
          <p:cNvPr id="13" name="ZoneTexte 12">
            <a:extLst>
              <a:ext uri="{FF2B5EF4-FFF2-40B4-BE49-F238E27FC236}">
                <a16:creationId xmlns:a16="http://schemas.microsoft.com/office/drawing/2014/main" id="{B912F11A-B53D-9203-E744-7C184444A31E}"/>
              </a:ext>
            </a:extLst>
          </p:cNvPr>
          <p:cNvSpPr txBox="1"/>
          <p:nvPr/>
        </p:nvSpPr>
        <p:spPr>
          <a:xfrm>
            <a:off x="8312614" y="8760720"/>
            <a:ext cx="1080425" cy="800476"/>
          </a:xfrm>
          <a:prstGeom prst="rect">
            <a:avLst/>
          </a:prstGeom>
          <a:noFill/>
        </p:spPr>
        <p:txBody>
          <a:bodyPr wrap="none" lIns="0" tIns="0" rIns="0" bIns="0" rtlCol="0">
            <a:spAutoFit/>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0" lang="ar-JO" sz="2000" b="1" i="0" u="none" strike="noStrike" kern="1200" cap="none" spc="0" normalizeH="0" baseline="0" noProof="0" dirty="0">
                <a:ln>
                  <a:noFill/>
                </a:ln>
                <a:solidFill>
                  <a:srgbClr val="050A24"/>
                </a:solidFill>
                <a:effectLst/>
                <a:uLnTx/>
                <a:uFillTx/>
                <a:ea typeface="Calibri" panose="020F0502020204030204" pitchFamily="34" charset="0"/>
                <a:cs typeface="Calibri" panose="020F0502020204030204" pitchFamily="34" charset="0"/>
              </a:rPr>
              <a:t>الاستماع</a:t>
            </a:r>
            <a:endParaRPr kumimoji="0" lang="fr-FR" sz="1601" b="1" i="0" u="none" strike="noStrike" kern="1200" cap="none" spc="0" normalizeH="0" baseline="0" noProof="0" dirty="0">
              <a:ln>
                <a:noFill/>
              </a:ln>
              <a:solidFill>
                <a:srgbClr val="050A24"/>
              </a:solidFill>
              <a:effectLst/>
              <a:uLnTx/>
              <a:uFillTx/>
              <a:ea typeface="Calibri" panose="020F0502020204030204" pitchFamily="34" charset="0"/>
              <a:cs typeface="Calibri" panose="020F0502020204030204" pitchFamily="34" charset="0"/>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0" lang="ar-JO" sz="1601" b="1" i="0" u="none" strike="noStrike" kern="1200" cap="none" spc="0" normalizeH="0" baseline="0" noProof="0" dirty="0">
                <a:ln>
                  <a:noFill/>
                </a:ln>
                <a:solidFill>
                  <a:srgbClr val="FF1C48"/>
                </a:solidFill>
                <a:effectLst/>
                <a:uLnTx/>
                <a:uFillTx/>
                <a:ea typeface="Calibri" panose="020F0502020204030204" pitchFamily="34" charset="0"/>
                <a:cs typeface="Calibri" panose="020F0502020204030204" pitchFamily="34" charset="0"/>
              </a:rPr>
              <a:t>للملاحظات</a:t>
            </a:r>
            <a:endParaRPr kumimoji="0" lang="fr-FR" sz="1601" b="1" i="0" u="none" strike="noStrike" kern="1200" cap="none" spc="0" normalizeH="0" baseline="0" noProof="0" dirty="0">
              <a:ln>
                <a:noFill/>
              </a:ln>
              <a:solidFill>
                <a:srgbClr val="FF1C48"/>
              </a:solidFill>
              <a:effectLst/>
              <a:uLnTx/>
              <a:uFillTx/>
              <a:ea typeface="Calibri" panose="020F0502020204030204" pitchFamily="34" charset="0"/>
              <a:cs typeface="Calibri" panose="020F0502020204030204" pitchFamily="34" charset="0"/>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0" lang="ar-JO" sz="1601" b="1" i="0" u="none" strike="noStrike" kern="1200" cap="none" spc="0" normalizeH="0" baseline="0" noProof="0" dirty="0">
                <a:ln>
                  <a:noFill/>
                </a:ln>
                <a:solidFill>
                  <a:srgbClr val="FF1C48"/>
                </a:solidFill>
                <a:effectLst/>
                <a:uLnTx/>
                <a:uFillTx/>
                <a:ea typeface="Calibri" panose="020F0502020204030204" pitchFamily="34" charset="0"/>
                <a:cs typeface="Calibri" panose="020F0502020204030204" pitchFamily="34" charset="0"/>
              </a:rPr>
              <a:t>وفهم التصورات</a:t>
            </a:r>
            <a:endParaRPr kumimoji="0" lang="fr-FR" sz="2000" b="1" i="0" u="none" strike="noStrike" kern="1200" cap="none" spc="0" normalizeH="0" baseline="0" noProof="0" dirty="0">
              <a:ln>
                <a:noFill/>
              </a:ln>
              <a:solidFill>
                <a:srgbClr val="FF1C48"/>
              </a:solidFill>
              <a:effectLst/>
              <a:uLnTx/>
              <a:uFillTx/>
              <a:ea typeface="Calibri" panose="020F0502020204030204" pitchFamily="34" charset="0"/>
              <a:cs typeface="Calibri" panose="020F0502020204030204" pitchFamily="34" charset="0"/>
            </a:endParaRPr>
          </a:p>
        </p:txBody>
      </p:sp>
      <p:sp>
        <p:nvSpPr>
          <p:cNvPr id="14" name="ZoneTexte 13">
            <a:extLst>
              <a:ext uri="{FF2B5EF4-FFF2-40B4-BE49-F238E27FC236}">
                <a16:creationId xmlns:a16="http://schemas.microsoft.com/office/drawing/2014/main" id="{7F5EA3D9-7154-6E13-AF24-6FB88D795799}"/>
              </a:ext>
            </a:extLst>
          </p:cNvPr>
          <p:cNvSpPr txBox="1"/>
          <p:nvPr/>
        </p:nvSpPr>
        <p:spPr>
          <a:xfrm>
            <a:off x="4038270" y="6438996"/>
            <a:ext cx="1902956" cy="923330"/>
          </a:xfrm>
          <a:prstGeom prst="rect">
            <a:avLst/>
          </a:prstGeom>
          <a:noFill/>
        </p:spPr>
        <p:txBody>
          <a:bodyPr wrap="square" lIns="0" tIns="0" rIns="0" bIns="0" rtlCol="0">
            <a:spAutoFit/>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0" lang="ar-JO" sz="2000" b="1" i="0" u="none" strike="noStrike" kern="1200" cap="none" spc="0" normalizeH="0" baseline="0" noProof="0" dirty="0">
                <a:ln>
                  <a:noFill/>
                </a:ln>
                <a:solidFill>
                  <a:srgbClr val="050A24"/>
                </a:solidFill>
                <a:effectLst/>
                <a:uLnTx/>
                <a:uFillTx/>
                <a:ea typeface="Calibri" panose="020F0502020204030204" pitchFamily="34" charset="0"/>
                <a:cs typeface="Calibri" panose="020F0502020204030204" pitchFamily="34" charset="0"/>
              </a:rPr>
              <a:t>التصرف</a:t>
            </a:r>
            <a:endParaRPr kumimoji="0" lang="fr-FR" sz="2000" b="1" i="0" u="none" strike="noStrike" kern="1200" cap="none" spc="0" normalizeH="0" baseline="0" noProof="0" dirty="0">
              <a:ln>
                <a:noFill/>
              </a:ln>
              <a:solidFill>
                <a:srgbClr val="050A24"/>
              </a:solidFill>
              <a:effectLst/>
              <a:uLnTx/>
              <a:uFillTx/>
              <a:ea typeface="Calibri" panose="020F0502020204030204" pitchFamily="34" charset="0"/>
              <a:cs typeface="Calibri" panose="020F0502020204030204" pitchFamily="34" charset="0"/>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0" lang="ar-JO" sz="2000" b="1" i="0" u="none" strike="noStrike" kern="1200" cap="none" spc="0" normalizeH="0" baseline="0" noProof="0" dirty="0">
                <a:ln>
                  <a:noFill/>
                </a:ln>
                <a:solidFill>
                  <a:srgbClr val="FF1C48"/>
                </a:solidFill>
                <a:effectLst/>
                <a:uLnTx/>
                <a:uFillTx/>
                <a:ea typeface="Calibri" panose="020F0502020204030204" pitchFamily="34" charset="0"/>
                <a:cs typeface="Calibri" panose="020F0502020204030204" pitchFamily="34" charset="0"/>
              </a:rPr>
              <a:t>وفقًا لما يخبرنا به الأشخاص</a:t>
            </a:r>
            <a:endParaRPr kumimoji="0" lang="fr-FR" sz="2000" b="1" i="0" u="none" strike="noStrike" kern="1200" cap="none" spc="0" normalizeH="0" baseline="0" noProof="0" dirty="0">
              <a:ln>
                <a:noFill/>
              </a:ln>
              <a:solidFill>
                <a:srgbClr val="FF1C48"/>
              </a:solidFill>
              <a:effectLst/>
              <a:uLnTx/>
              <a:uFillTx/>
              <a:ea typeface="Calibri" panose="020F0502020204030204" pitchFamily="34" charset="0"/>
              <a:cs typeface="Calibri" panose="020F0502020204030204" pitchFamily="34" charset="0"/>
            </a:endParaRPr>
          </a:p>
        </p:txBody>
      </p:sp>
      <p:sp>
        <p:nvSpPr>
          <p:cNvPr id="15" name="ZoneTexte 14">
            <a:extLst>
              <a:ext uri="{FF2B5EF4-FFF2-40B4-BE49-F238E27FC236}">
                <a16:creationId xmlns:a16="http://schemas.microsoft.com/office/drawing/2014/main" id="{D16BB55A-BD4D-B0DA-FFE5-8511182D884A}"/>
              </a:ext>
            </a:extLst>
          </p:cNvPr>
          <p:cNvSpPr txBox="1"/>
          <p:nvPr/>
        </p:nvSpPr>
        <p:spPr>
          <a:xfrm>
            <a:off x="4061948" y="2878521"/>
            <a:ext cx="1460115" cy="1046825"/>
          </a:xfrm>
          <a:prstGeom prst="rect">
            <a:avLst/>
          </a:prstGeom>
          <a:noFill/>
        </p:spPr>
        <p:txBody>
          <a:bodyPr wrap="square" lIns="0" tIns="0" rIns="0" bIns="0" rtlCol="0">
            <a:spAutoFit/>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0" lang="ar-JO" sz="2000" b="1" i="0" u="none" strike="noStrike" kern="1200" cap="none" spc="0" normalizeH="0" baseline="0" noProof="0" dirty="0">
                <a:ln>
                  <a:noFill/>
                </a:ln>
                <a:solidFill>
                  <a:srgbClr val="050A24"/>
                </a:solidFill>
                <a:effectLst/>
                <a:uLnTx/>
                <a:uFillTx/>
                <a:ea typeface="Calibri" panose="020F0502020204030204" pitchFamily="34" charset="0"/>
                <a:cs typeface="Calibri" panose="020F0502020204030204" pitchFamily="34" charset="0"/>
              </a:rPr>
              <a:t>تمكين</a:t>
            </a:r>
            <a:endParaRPr kumimoji="0" lang="fr-FR" sz="1601" b="1" i="0" u="none" strike="noStrike" kern="1200" cap="none" spc="0" normalizeH="0" baseline="0" noProof="0" dirty="0">
              <a:ln>
                <a:noFill/>
              </a:ln>
              <a:solidFill>
                <a:srgbClr val="050A24"/>
              </a:solidFill>
              <a:effectLst/>
              <a:uLnTx/>
              <a:uFillTx/>
              <a:ea typeface="Calibri" panose="020F0502020204030204" pitchFamily="34" charset="0"/>
              <a:cs typeface="Calibri" panose="020F0502020204030204" pitchFamily="34" charset="0"/>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0" lang="ar-JO" sz="1601" b="1" i="0" u="none" strike="noStrike" kern="1200" cap="none" spc="0" normalizeH="0" baseline="0" noProof="0" dirty="0">
                <a:ln>
                  <a:noFill/>
                </a:ln>
                <a:solidFill>
                  <a:srgbClr val="FF1C48"/>
                </a:solidFill>
                <a:effectLst/>
                <a:uLnTx/>
                <a:uFillTx/>
                <a:ea typeface="Calibri" panose="020F0502020204030204" pitchFamily="34" charset="0"/>
                <a:cs typeface="Calibri" panose="020F0502020204030204" pitchFamily="34" charset="0"/>
              </a:rPr>
              <a:t>المجتمعات من إحداث تغييرات إجابية</a:t>
            </a:r>
            <a:endParaRPr kumimoji="0" lang="fr-FR" sz="1601" b="1" i="0" u="none" strike="noStrike" kern="1200" cap="none" spc="0" normalizeH="0" baseline="0" noProof="0" dirty="0">
              <a:ln>
                <a:noFill/>
              </a:ln>
              <a:solidFill>
                <a:srgbClr val="FF1C48"/>
              </a:solidFill>
              <a:effectLst/>
              <a:uLnTx/>
              <a:uFillTx/>
              <a:ea typeface="Calibri" panose="020F0502020204030204" pitchFamily="34" charset="0"/>
              <a:cs typeface="Calibri" panose="020F0502020204030204" pitchFamily="34" charset="0"/>
            </a:endParaRPr>
          </a:p>
        </p:txBody>
      </p:sp>
      <p:sp>
        <p:nvSpPr>
          <p:cNvPr id="16" name="Rectangle 15">
            <a:extLst>
              <a:ext uri="{FF2B5EF4-FFF2-40B4-BE49-F238E27FC236}">
                <a16:creationId xmlns:a16="http://schemas.microsoft.com/office/drawing/2014/main" id="{7B043E54-4128-34B5-C75F-75627F98FFEC}"/>
              </a:ext>
            </a:extLst>
          </p:cNvPr>
          <p:cNvSpPr/>
          <p:nvPr/>
        </p:nvSpPr>
        <p:spPr>
          <a:xfrm rot="18418443">
            <a:off x="6574127" y="3698220"/>
            <a:ext cx="2348837" cy="1850400"/>
          </a:xfrm>
          <a:prstGeom prst="rect">
            <a:avLst/>
          </a:prstGeom>
          <a:noFill/>
          <a:effectLst/>
        </p:spPr>
        <p:txBody>
          <a:bodyPr spcFirstLastPara="1" wrap="none" lIns="182880" tIns="91440" rIns="182880" bIns="91440" numCol="1">
            <a:prstTxWarp prst="textArchUp">
              <a:avLst/>
            </a:prstTxWarp>
            <a:spAutoFit/>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0" lang="ar-JO" sz="1600" b="1" i="0" u="none" strike="noStrike" kern="1200" cap="none" spc="0" normalizeH="0" baseline="0" noProof="0" dirty="0">
                <a:ln>
                  <a:noFill/>
                </a:ln>
                <a:solidFill>
                  <a:srgbClr val="FF0000"/>
                </a:solidFill>
                <a:effectLst/>
                <a:uLnTx/>
                <a:uFillTx/>
                <a:ea typeface="Calibri" panose="020F0502020204030204" pitchFamily="34" charset="0"/>
                <a:cs typeface="Calibri" panose="020F0502020204030204" pitchFamily="34" charset="0"/>
              </a:rPr>
              <a:t>المشاركة</a:t>
            </a:r>
            <a:endParaRPr kumimoji="0" lang="fr-FR" sz="1200" b="1" i="0" u="none" strike="noStrike" kern="1200" cap="none" spc="0" normalizeH="0" baseline="0" noProof="0" dirty="0">
              <a:ln w="0"/>
              <a:solidFill>
                <a:srgbClr val="FF0000"/>
              </a:solidFill>
              <a:effectLst>
                <a:outerShdw blurRad="38100" dist="19050" dir="2700000" algn="tl" rotWithShape="0">
                  <a:prstClr val="black">
                    <a:alpha val="40000"/>
                  </a:prstClr>
                </a:outerShdw>
              </a:effectLst>
              <a:uLnTx/>
              <a:uFillTx/>
              <a:ea typeface="Calibri" panose="020F0502020204030204" pitchFamily="34" charset="0"/>
              <a:cs typeface="Calibri" panose="020F0502020204030204" pitchFamily="34" charset="0"/>
            </a:endParaRPr>
          </a:p>
        </p:txBody>
      </p:sp>
      <p:sp>
        <p:nvSpPr>
          <p:cNvPr id="17" name="Rectangle 16">
            <a:extLst>
              <a:ext uri="{FF2B5EF4-FFF2-40B4-BE49-F238E27FC236}">
                <a16:creationId xmlns:a16="http://schemas.microsoft.com/office/drawing/2014/main" id="{7855B126-E62C-C164-B2F7-1B308586999D}"/>
              </a:ext>
            </a:extLst>
          </p:cNvPr>
          <p:cNvSpPr/>
          <p:nvPr/>
        </p:nvSpPr>
        <p:spPr>
          <a:xfrm rot="3436423">
            <a:off x="8747611" y="3654010"/>
            <a:ext cx="2348837" cy="1850400"/>
          </a:xfrm>
          <a:prstGeom prst="rect">
            <a:avLst/>
          </a:prstGeom>
          <a:noFill/>
          <a:effectLst/>
        </p:spPr>
        <p:txBody>
          <a:bodyPr spcFirstLastPara="1" wrap="none" lIns="182880" tIns="91440" rIns="182880" bIns="91440" numCol="1">
            <a:prstTxWarp prst="textArchUp">
              <a:avLst/>
            </a:prstTxWarp>
            <a:spAutoFit/>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0" lang="ar-JO" sz="1800" b="1" i="0" u="none" strike="noStrike" kern="1200" cap="none" spc="0" normalizeH="0" baseline="0" noProof="0" dirty="0">
                <a:ln>
                  <a:noFill/>
                </a:ln>
                <a:solidFill>
                  <a:srgbClr val="FF0000"/>
                </a:solidFill>
                <a:effectLst/>
                <a:uLnTx/>
                <a:uFillTx/>
                <a:ea typeface="Calibri" panose="020F0502020204030204" pitchFamily="34" charset="0"/>
                <a:cs typeface="Calibri" panose="020F0502020204030204" pitchFamily="34" charset="0"/>
              </a:rPr>
              <a:t>التغذية الراجعة</a:t>
            </a:r>
            <a:endParaRPr kumimoji="0" lang="fr-FR" sz="1800" b="1" i="0" u="none" strike="noStrike" kern="1200" cap="none" spc="0" normalizeH="0" baseline="0" noProof="0" dirty="0">
              <a:ln w="0"/>
              <a:solidFill>
                <a:srgbClr val="FF0000"/>
              </a:solidFill>
              <a:effectLst>
                <a:outerShdw blurRad="38100" dist="19050" dir="2700000" algn="tl" rotWithShape="0">
                  <a:prstClr val="black">
                    <a:alpha val="40000"/>
                  </a:prstClr>
                </a:outerShdw>
              </a:effectLst>
              <a:uLnTx/>
              <a:uFillTx/>
              <a:ea typeface="Calibri" panose="020F0502020204030204" pitchFamily="34" charset="0"/>
              <a:cs typeface="Calibri" panose="020F0502020204030204" pitchFamily="34" charset="0"/>
            </a:endParaRPr>
          </a:p>
        </p:txBody>
      </p:sp>
      <p:sp>
        <p:nvSpPr>
          <p:cNvPr id="18" name="Rectangle 17">
            <a:extLst>
              <a:ext uri="{FF2B5EF4-FFF2-40B4-BE49-F238E27FC236}">
                <a16:creationId xmlns:a16="http://schemas.microsoft.com/office/drawing/2014/main" id="{A6AF1EEB-7C38-0B49-A55F-DD2EAF5A2F0D}"/>
              </a:ext>
            </a:extLst>
          </p:cNvPr>
          <p:cNvSpPr/>
          <p:nvPr/>
        </p:nvSpPr>
        <p:spPr>
          <a:xfrm>
            <a:off x="7678406" y="5206006"/>
            <a:ext cx="2348837" cy="1850400"/>
          </a:xfrm>
          <a:prstGeom prst="rect">
            <a:avLst/>
          </a:prstGeom>
          <a:noFill/>
          <a:effectLst/>
        </p:spPr>
        <p:txBody>
          <a:bodyPr spcFirstLastPara="1" wrap="none" lIns="182880" tIns="91440" rIns="182880" bIns="91440" numCol="1">
            <a:prstTxWarp prst="textArchDown">
              <a:avLst/>
            </a:prstTxWarp>
            <a:spAutoFit/>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0" lang="ar-JO" sz="1600" b="1" i="0" u="none" strike="noStrike" kern="1200" cap="none" spc="0" normalizeH="0" baseline="0" noProof="0" dirty="0">
                <a:ln>
                  <a:noFill/>
                </a:ln>
                <a:solidFill>
                  <a:srgbClr val="FF0000"/>
                </a:solidFill>
                <a:effectLst/>
                <a:uLnTx/>
                <a:uFillTx/>
                <a:ea typeface="Calibri" panose="020F0502020204030204" pitchFamily="34" charset="0"/>
                <a:cs typeface="Calibri" panose="020F0502020204030204" pitchFamily="34" charset="0"/>
              </a:rPr>
              <a:t>التواصل</a:t>
            </a:r>
            <a:endParaRPr kumimoji="0" lang="fr-FR" sz="1600" b="1" i="0" u="none" strike="noStrike" kern="1200" cap="none" spc="0" normalizeH="0" baseline="0" noProof="0" dirty="0">
              <a:ln w="0"/>
              <a:solidFill>
                <a:srgbClr val="FF0000"/>
              </a:solidFill>
              <a:effectLst>
                <a:outerShdw blurRad="38100" dist="19050" dir="2700000" algn="tl" rotWithShape="0">
                  <a:prstClr val="black">
                    <a:alpha val="40000"/>
                  </a:prstClr>
                </a:outerShdw>
              </a:effectLst>
              <a:uLnTx/>
              <a:uFillTx/>
              <a:ea typeface="Calibri" panose="020F0502020204030204" pitchFamily="34" charset="0"/>
              <a:cs typeface="Calibri" panose="020F0502020204030204" pitchFamily="34" charset="0"/>
            </a:endParaRPr>
          </a:p>
        </p:txBody>
      </p:sp>
      <p:sp>
        <p:nvSpPr>
          <p:cNvPr id="2" name="TextBox 1">
            <a:extLst>
              <a:ext uri="{FF2B5EF4-FFF2-40B4-BE49-F238E27FC236}">
                <a16:creationId xmlns:a16="http://schemas.microsoft.com/office/drawing/2014/main" id="{41EFF566-A572-690B-7588-65DDF13D5750}"/>
              </a:ext>
            </a:extLst>
          </p:cNvPr>
          <p:cNvSpPr txBox="1"/>
          <p:nvPr/>
        </p:nvSpPr>
        <p:spPr>
          <a:xfrm>
            <a:off x="388926" y="7827147"/>
            <a:ext cx="4114146" cy="1938992"/>
          </a:xfrm>
          <a:prstGeom prst="rect">
            <a:avLst/>
          </a:prstGeom>
          <a:noFill/>
        </p:spPr>
        <p:txBody>
          <a:bodyPr wrap="square" rtlCol="0">
            <a:spAutoFit/>
          </a:bodyPr>
          <a:lstStyle/>
          <a:p>
            <a:pPr marL="0" marR="0" lvl="0" indent="0" algn="just" defTabSz="914400" rtl="1" eaLnBrk="0" fontAlgn="base" latinLnBrk="0" hangingPunct="0">
              <a:lnSpc>
                <a:spcPct val="100000"/>
              </a:lnSpc>
              <a:spcBef>
                <a:spcPct val="0"/>
              </a:spcBef>
              <a:spcAft>
                <a:spcPct val="0"/>
              </a:spcAft>
              <a:buClrTx/>
              <a:buSzTx/>
              <a:buFontTx/>
              <a:buNone/>
              <a:tabLst/>
              <a:defRPr/>
            </a:pPr>
            <a:r>
              <a:rPr kumimoji="0" lang="ar-JO" sz="2000" b="0" i="0" u="none" strike="noStrike" kern="1200" cap="none" spc="0" normalizeH="0" baseline="0" noProof="0" dirty="0">
                <a:ln>
                  <a:noFill/>
                </a:ln>
                <a:solidFill>
                  <a:prstClr val="black"/>
                </a:solidFill>
                <a:effectLst/>
                <a:uLnTx/>
                <a:uFillTx/>
                <a:ea typeface="Calibri" panose="020F0502020204030204" pitchFamily="34" charset="0"/>
                <a:cs typeface="Calibri" panose="020F0502020204030204" pitchFamily="34" charset="0"/>
              </a:rPr>
              <a:t>يتطلب النهج القائم على المجتمع أن تكون التدخلات حساسة للسياق وقادرة </a:t>
            </a:r>
            <a:r>
              <a:rPr kumimoji="0" lang="ar-JO" sz="2000" b="1" i="0" u="none" strike="noStrike" kern="1200" cap="none" spc="0" normalizeH="0" baseline="0" noProof="0" dirty="0">
                <a:ln>
                  <a:noFill/>
                </a:ln>
                <a:solidFill>
                  <a:prstClr val="black"/>
                </a:solidFill>
                <a:effectLst/>
                <a:uLnTx/>
                <a:uFillTx/>
                <a:ea typeface="Calibri" panose="020F0502020204030204" pitchFamily="34" charset="0"/>
                <a:cs typeface="Calibri" panose="020F0502020204030204" pitchFamily="34" charset="0"/>
              </a:rPr>
              <a:t>ومرنة</a:t>
            </a:r>
            <a:r>
              <a:rPr kumimoji="0" lang="ar-JO" sz="2000" b="0" i="0" u="none" strike="noStrike" kern="1200" cap="none" spc="0" normalizeH="0" baseline="0" noProof="0" dirty="0">
                <a:ln>
                  <a:noFill/>
                </a:ln>
                <a:solidFill>
                  <a:prstClr val="black"/>
                </a:solidFill>
                <a:effectLst/>
                <a:uLnTx/>
                <a:uFillTx/>
                <a:ea typeface="Calibri" panose="020F0502020204030204" pitchFamily="34" charset="0"/>
                <a:cs typeface="Calibri" panose="020F0502020204030204" pitchFamily="34" charset="0"/>
              </a:rPr>
              <a:t> وقابلة للتغيير.</a:t>
            </a:r>
            <a:endParaRPr kumimoji="0" lang="en-CH" sz="2000" b="0" i="0" u="none" strike="noStrike" kern="1200" cap="none" spc="0" normalizeH="0" baseline="0" noProof="0" dirty="0">
              <a:ln>
                <a:noFill/>
              </a:ln>
              <a:solidFill>
                <a:prstClr val="black"/>
              </a:solidFill>
              <a:effectLst/>
              <a:uLnTx/>
              <a:uFillTx/>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0"/>
              </a:spcBef>
              <a:spcAft>
                <a:spcPct val="0"/>
              </a:spcAft>
              <a:buClrTx/>
              <a:buSzTx/>
              <a:buFontTx/>
              <a:buNone/>
              <a:tabLst/>
              <a:defRPr/>
            </a:pPr>
            <a:endParaRPr kumimoji="0" lang="en-CH" sz="2000" b="0" i="0" u="none" strike="noStrike" kern="1200" cap="none" spc="0" normalizeH="0" baseline="0" noProof="0" dirty="0">
              <a:ln>
                <a:noFill/>
              </a:ln>
              <a:solidFill>
                <a:prstClr val="black"/>
              </a:solidFill>
              <a:effectLst/>
              <a:uLnTx/>
              <a:uFillTx/>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0"/>
              </a:spcBef>
              <a:spcAft>
                <a:spcPct val="0"/>
              </a:spcAft>
              <a:buClrTx/>
              <a:buSzTx/>
              <a:buFontTx/>
              <a:buNone/>
              <a:tabLst/>
              <a:defRPr/>
            </a:pPr>
            <a:r>
              <a:rPr kumimoji="0" lang="ar-JO" sz="2000" b="0" i="0" u="none" strike="noStrike" kern="1200" cap="none" spc="0" normalizeH="0" baseline="0" noProof="0" dirty="0">
                <a:ln>
                  <a:noFill/>
                </a:ln>
                <a:solidFill>
                  <a:prstClr val="black"/>
                </a:solidFill>
                <a:effectLst/>
                <a:uLnTx/>
                <a:uFillTx/>
                <a:ea typeface="Calibri" panose="020F0502020204030204" pitchFamily="34" charset="0"/>
                <a:cs typeface="Calibri" panose="020F0502020204030204" pitchFamily="34" charset="0"/>
              </a:rPr>
              <a:t>تعتبر عملية المشاركة المجتمعية </a:t>
            </a:r>
            <a:r>
              <a:rPr kumimoji="0" lang="ar-JO" sz="2000" b="1" i="0" u="none" strike="noStrike" kern="1200" cap="none" spc="0" normalizeH="0" baseline="0" noProof="0" dirty="0">
                <a:ln>
                  <a:noFill/>
                </a:ln>
                <a:solidFill>
                  <a:prstClr val="black"/>
                </a:solidFill>
                <a:effectLst/>
                <a:uLnTx/>
                <a:uFillTx/>
                <a:ea typeface="Calibri" panose="020F0502020204030204" pitchFamily="34" charset="0"/>
                <a:cs typeface="Calibri" panose="020F0502020204030204" pitchFamily="34" charset="0"/>
              </a:rPr>
              <a:t>عملية متكررة</a:t>
            </a:r>
          </a:p>
          <a:p>
            <a:pPr marL="0" marR="0" lvl="0" indent="0" algn="just" defTabSz="914400" rtl="1" eaLnBrk="0" fontAlgn="base" latinLnBrk="0" hangingPunct="0">
              <a:lnSpc>
                <a:spcPct val="100000"/>
              </a:lnSpc>
              <a:spcBef>
                <a:spcPct val="0"/>
              </a:spcBef>
              <a:spcAft>
                <a:spcPct val="0"/>
              </a:spcAft>
              <a:buClrTx/>
              <a:buSzTx/>
              <a:buFontTx/>
              <a:buNone/>
              <a:tabLst/>
              <a:defRPr/>
            </a:pPr>
            <a:endParaRPr kumimoji="0" lang="ar-JO" sz="2000" b="0" i="0" u="none" strike="noStrike" kern="1200" cap="none" spc="0" normalizeH="0" baseline="0" noProof="0" dirty="0">
              <a:ln>
                <a:noFill/>
              </a:ln>
              <a:solidFill>
                <a:prstClr val="black"/>
              </a:solidFill>
              <a:effectLst/>
              <a:uLnTx/>
              <a:uFillTx/>
              <a:ea typeface="Calibri" panose="020F0502020204030204" pitchFamily="34" charset="0"/>
              <a:cs typeface="Calibri" panose="020F0502020204030204" pitchFamily="34" charset="0"/>
            </a:endParaRPr>
          </a:p>
        </p:txBody>
      </p:sp>
      <p:sp>
        <p:nvSpPr>
          <p:cNvPr id="3" name="ZoneTexte 5">
            <a:extLst>
              <a:ext uri="{FF2B5EF4-FFF2-40B4-BE49-F238E27FC236}">
                <a16:creationId xmlns:a16="http://schemas.microsoft.com/office/drawing/2014/main" id="{83FA132A-F374-73C3-944D-9AB2966FF993}"/>
              </a:ext>
            </a:extLst>
          </p:cNvPr>
          <p:cNvSpPr txBox="1"/>
          <p:nvPr/>
        </p:nvSpPr>
        <p:spPr>
          <a:xfrm>
            <a:off x="14288678" y="1352745"/>
            <a:ext cx="3499920" cy="1015663"/>
          </a:xfrm>
          <a:prstGeom prst="rect">
            <a:avLst/>
          </a:prstGeom>
          <a:noFill/>
        </p:spPr>
        <p:txBody>
          <a:bodyPr wrap="square" rtlCol="0">
            <a:spAutoFit/>
          </a:bodyPr>
          <a:lstStyle/>
          <a:p>
            <a:pPr marL="0" marR="0" lvl="0" indent="0" algn="just" defTabSz="914400" rtl="1" eaLnBrk="1" fontAlgn="auto" latinLnBrk="0" hangingPunct="1">
              <a:lnSpc>
                <a:spcPct val="100000"/>
              </a:lnSpc>
              <a:spcBef>
                <a:spcPts val="0"/>
              </a:spcBef>
              <a:spcAft>
                <a:spcPts val="0"/>
              </a:spcAft>
              <a:buClrTx/>
              <a:buSzTx/>
              <a:buFontTx/>
              <a:buNone/>
              <a:tabLst/>
              <a:defRPr/>
            </a:pPr>
            <a:r>
              <a:rPr kumimoji="0" lang="ar-JO" sz="2000" b="0" i="0" u="none" strike="noStrike" kern="1200" cap="none" spc="0" normalizeH="0" baseline="0" noProof="0" dirty="0">
                <a:ln>
                  <a:noFill/>
                </a:ln>
                <a:solidFill>
                  <a:prstClr val="black"/>
                </a:solidFill>
                <a:effectLst/>
                <a:uLnTx/>
                <a:uFillTx/>
                <a:ea typeface="Calibri" panose="020F0502020204030204" pitchFamily="34" charset="0"/>
                <a:cs typeface="Calibri" panose="020F0502020204030204" pitchFamily="34" charset="0"/>
              </a:rPr>
              <a:t>تشمل المشاركة المجتمعية نُهج وطرق متعددة للعمل بشكل تعاوني مع الأشخاص والمجتمعات.</a:t>
            </a:r>
            <a:endParaRPr kumimoji="0" lang="en-US" sz="1600" b="0" i="0" u="none" strike="noStrike" kern="1200" cap="none" spc="0" normalizeH="0" baseline="0" noProof="0" dirty="0">
              <a:ln>
                <a:noFill/>
              </a:ln>
              <a:solidFill>
                <a:prstClr val="black"/>
              </a:solidFill>
              <a:effectLst/>
              <a:uLnTx/>
              <a:uFillTx/>
              <a:ea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685ECDB8-911D-2AA9-2F0F-46D2C02086BC}"/>
              </a:ext>
            </a:extLst>
          </p:cNvPr>
          <p:cNvSpPr txBox="1"/>
          <p:nvPr/>
        </p:nvSpPr>
        <p:spPr>
          <a:xfrm>
            <a:off x="8312614" y="5144294"/>
            <a:ext cx="1080425" cy="369332"/>
          </a:xfrm>
          <a:prstGeom prst="rect">
            <a:avLst/>
          </a:prstGeom>
          <a:solidFill>
            <a:schemeClr val="bg1"/>
          </a:solidFill>
        </p:spPr>
        <p:txBody>
          <a:bodyPr wrap="square" rtlCol="0">
            <a:spAutoFit/>
          </a:bodyPr>
          <a:lstStyle/>
          <a:p>
            <a:pPr algn="ctr"/>
            <a:r>
              <a:rPr lang="ar-JO" b="1" dirty="0">
                <a:ea typeface="Calibri" panose="020F0502020204030204" pitchFamily="34" charset="0"/>
                <a:cs typeface="Calibri" panose="020F0502020204030204" pitchFamily="34" charset="0"/>
              </a:rPr>
              <a:t>الثقة</a:t>
            </a:r>
            <a:endParaRPr lang="en-US" b="1" dirty="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372485913"/>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00F7A2C-D921-E54F-AC9C-A93B6C7CA974}"/>
              </a:ext>
            </a:extLst>
          </p:cNvPr>
          <p:cNvSpPr txBox="1"/>
          <p:nvPr/>
        </p:nvSpPr>
        <p:spPr>
          <a:xfrm>
            <a:off x="543903" y="518810"/>
            <a:ext cx="8210325" cy="707758"/>
          </a:xfrm>
          <a:prstGeom prst="rect">
            <a:avLst/>
          </a:prstGeom>
          <a:noFill/>
        </p:spPr>
        <p:txBody>
          <a:bodyPr wrap="square" rtlCol="0">
            <a:spAutoFit/>
          </a:bodyPr>
          <a:lstStyle/>
          <a:p>
            <a:pPr defTabSz="914309">
              <a:spcBef>
                <a:spcPts val="600"/>
              </a:spcBef>
              <a:spcAft>
                <a:spcPts val="600"/>
              </a:spcAft>
            </a:pPr>
            <a:r>
              <a:rPr lang="ar-JO" sz="3999" b="1" dirty="0">
                <a:solidFill>
                  <a:srgbClr val="001D41"/>
                </a:solidFill>
                <a:latin typeface="Montserrat" pitchFamily="2" charset="77"/>
                <a:ea typeface="Roboto Black" panose="02000000000000000000" pitchFamily="2" charset="0"/>
              </a:rPr>
              <a:t>جمع التغذية الراجعة المجتمعية في حالات الأوبئة</a:t>
            </a:r>
            <a:endParaRPr lang="ru-RU" sz="3999" dirty="0">
              <a:solidFill>
                <a:srgbClr val="33394B"/>
              </a:solidFill>
              <a:latin typeface="Roboto Black" panose="02000000000000000000" pitchFamily="2" charset="0"/>
              <a:ea typeface="Roboto Black" panose="02000000000000000000" pitchFamily="2" charset="0"/>
              <a:cs typeface="Open Sans Light" panose="020B0306030504020204" pitchFamily="34" charset="0"/>
            </a:endParaRPr>
          </a:p>
        </p:txBody>
      </p:sp>
      <p:sp>
        <p:nvSpPr>
          <p:cNvPr id="6" name="TextBox 5">
            <a:extLst>
              <a:ext uri="{FF2B5EF4-FFF2-40B4-BE49-F238E27FC236}">
                <a16:creationId xmlns:a16="http://schemas.microsoft.com/office/drawing/2014/main" id="{FF7D70E7-4378-8D45-B076-C1768FF80872}"/>
              </a:ext>
            </a:extLst>
          </p:cNvPr>
          <p:cNvSpPr txBox="1"/>
          <p:nvPr/>
        </p:nvSpPr>
        <p:spPr>
          <a:xfrm>
            <a:off x="543903" y="2293870"/>
            <a:ext cx="8210325" cy="2631490"/>
          </a:xfrm>
          <a:prstGeom prst="rect">
            <a:avLst/>
          </a:prstGeom>
          <a:noFill/>
        </p:spPr>
        <p:txBody>
          <a:bodyPr wrap="square" rtlCol="0">
            <a:spAutoFit/>
          </a:bodyPr>
          <a:lstStyle/>
          <a:p>
            <a:pPr marL="342866" indent="-342866" algn="just" defTabSz="914309" rtl="1">
              <a:spcBef>
                <a:spcPts val="1800"/>
              </a:spcBef>
              <a:buClr>
                <a:srgbClr val="FF0000"/>
              </a:buClr>
              <a:buSzPts val="2400"/>
              <a:buFont typeface="Arial"/>
              <a:buChar char="•"/>
            </a:pPr>
            <a:r>
              <a:rPr lang="ar-JO" sz="2400" dirty="0">
                <a:solidFill>
                  <a:srgbClr val="3F3F3F"/>
                </a:solidFill>
                <a:ea typeface="Calibri" panose="020F0502020204030204" pitchFamily="34" charset="0"/>
                <a:cs typeface="Calibri" panose="020F0502020204030204" pitchFamily="34" charset="0"/>
                <a:sym typeface="Open Sans"/>
              </a:rPr>
              <a:t>إستخدام آليات التغذية الراجعة الإستباقية.</a:t>
            </a:r>
            <a:endParaRPr lang="en-GB" sz="2400" dirty="0">
              <a:solidFill>
                <a:srgbClr val="3F3F3F"/>
              </a:solidFill>
              <a:ea typeface="Calibri" panose="020F0502020204030204" pitchFamily="34" charset="0"/>
              <a:cs typeface="Calibri" panose="020F0502020204030204" pitchFamily="34" charset="0"/>
              <a:sym typeface="Open Sans"/>
            </a:endParaRPr>
          </a:p>
          <a:p>
            <a:pPr marL="342866" indent="-342866" algn="just" defTabSz="914309" rtl="1">
              <a:spcBef>
                <a:spcPts val="1800"/>
              </a:spcBef>
              <a:buClr>
                <a:srgbClr val="FF0000"/>
              </a:buClr>
              <a:buSzPts val="2400"/>
              <a:buFont typeface="Arial"/>
              <a:buChar char="•"/>
            </a:pPr>
            <a:r>
              <a:rPr lang="ar-JO" sz="2400" dirty="0">
                <a:solidFill>
                  <a:srgbClr val="3F3F3F"/>
                </a:solidFill>
                <a:ea typeface="Calibri" panose="020F0502020204030204" pitchFamily="34" charset="0"/>
                <a:cs typeface="Calibri" panose="020F0502020204030204" pitchFamily="34" charset="0"/>
                <a:sym typeface="Open Sans"/>
              </a:rPr>
              <a:t>توجه الملاحظات والإنطباعات عملية الإستجابة، وليس فقط عملية تبليغ المخاطر والمشاركة المجتمعية.</a:t>
            </a:r>
          </a:p>
          <a:p>
            <a:pPr marL="342866" indent="-342866" algn="just" defTabSz="914309" rtl="1">
              <a:spcBef>
                <a:spcPts val="1800"/>
              </a:spcBef>
              <a:buClr>
                <a:srgbClr val="FF0000"/>
              </a:buClr>
              <a:buSzPts val="2400"/>
              <a:buFont typeface="Arial"/>
              <a:buChar char="•"/>
            </a:pPr>
            <a:r>
              <a:rPr lang="ar-JO" sz="2400" dirty="0">
                <a:solidFill>
                  <a:srgbClr val="3F3F3F"/>
                </a:solidFill>
                <a:ea typeface="Calibri" panose="020F0502020204030204" pitchFamily="34" charset="0"/>
                <a:cs typeface="Calibri" panose="020F0502020204030204" pitchFamily="34" charset="0"/>
              </a:rPr>
              <a:t>معالجة الشائعات والمعلومات المضللة بسرعة.</a:t>
            </a:r>
            <a:endParaRPr lang="en-GB" sz="2400" dirty="0">
              <a:solidFill>
                <a:srgbClr val="3F3F3F"/>
              </a:solidFill>
              <a:ea typeface="Calibri" panose="020F0502020204030204" pitchFamily="34" charset="0"/>
              <a:cs typeface="Calibri" panose="020F0502020204030204" pitchFamily="34" charset="0"/>
            </a:endParaRPr>
          </a:p>
          <a:p>
            <a:pPr marL="342866" indent="-342866" algn="just" defTabSz="914309" rtl="1">
              <a:spcBef>
                <a:spcPts val="1800"/>
              </a:spcBef>
              <a:buClr>
                <a:srgbClr val="FF0000"/>
              </a:buClr>
              <a:buSzPts val="2400"/>
              <a:buFont typeface="Arial"/>
              <a:buChar char="•"/>
            </a:pPr>
            <a:r>
              <a:rPr lang="ar-JO" sz="2400" dirty="0">
                <a:solidFill>
                  <a:srgbClr val="3F3F3F"/>
                </a:solidFill>
                <a:ea typeface="Calibri" panose="020F0502020204030204" pitchFamily="34" charset="0"/>
                <a:cs typeface="Calibri" panose="020F0502020204030204" pitchFamily="34" charset="0"/>
              </a:rPr>
              <a:t>إغلاق الحلقة للحفاظ على ثقة المجتمع.</a:t>
            </a:r>
            <a:endParaRPr lang="en-GB" sz="2400" dirty="0">
              <a:solidFill>
                <a:srgbClr val="3F3F3F"/>
              </a:solidFill>
              <a:ea typeface="Calibri" panose="020F0502020204030204" pitchFamily="34" charset="0"/>
              <a:cs typeface="Calibri" panose="020F0502020204030204" pitchFamily="34" charset="0"/>
            </a:endParaRPr>
          </a:p>
        </p:txBody>
      </p:sp>
      <p:pic>
        <p:nvPicPr>
          <p:cNvPr id="8" name="Google Shape;474;p21">
            <a:extLst>
              <a:ext uri="{FF2B5EF4-FFF2-40B4-BE49-F238E27FC236}">
                <a16:creationId xmlns:a16="http://schemas.microsoft.com/office/drawing/2014/main" id="{90C14AFA-80CF-D64C-8970-C78919EA0A9B}"/>
              </a:ext>
            </a:extLst>
          </p:cNvPr>
          <p:cNvPicPr preferRelativeResize="0">
            <a:picLocks/>
          </p:cNvPicPr>
          <p:nvPr/>
        </p:nvPicPr>
        <p:blipFill rotWithShape="1">
          <a:blip r:embed="rId3" cstate="screen">
            <a:alphaModFix/>
            <a:extLst>
              <a:ext uri="{28A0092B-C50C-407E-A947-70E740481C1C}">
                <a14:useLocalDpi xmlns:a14="http://schemas.microsoft.com/office/drawing/2010/main"/>
              </a:ext>
            </a:extLst>
          </a:blip>
          <a:srcRect/>
          <a:stretch/>
        </p:blipFill>
        <p:spPr>
          <a:xfrm>
            <a:off x="9206379" y="0"/>
            <a:ext cx="9081621" cy="10287000"/>
          </a:xfrm>
          <a:prstGeom prst="rect">
            <a:avLst/>
          </a:prstGeom>
          <a:solidFill>
            <a:srgbClr val="353535">
              <a:alpha val="11764"/>
            </a:srgbClr>
          </a:solidFill>
          <a:ln>
            <a:noFill/>
          </a:ln>
        </p:spPr>
      </p:pic>
      <p:sp>
        <p:nvSpPr>
          <p:cNvPr id="9" name="TextBox 8">
            <a:extLst>
              <a:ext uri="{FF2B5EF4-FFF2-40B4-BE49-F238E27FC236}">
                <a16:creationId xmlns:a16="http://schemas.microsoft.com/office/drawing/2014/main" id="{730E1D00-0130-CD4F-941A-15D1B1EC8343}"/>
              </a:ext>
            </a:extLst>
          </p:cNvPr>
          <p:cNvSpPr txBox="1"/>
          <p:nvPr/>
        </p:nvSpPr>
        <p:spPr>
          <a:xfrm>
            <a:off x="543903" y="5007905"/>
            <a:ext cx="8210325" cy="3970318"/>
          </a:xfrm>
          <a:prstGeom prst="rect">
            <a:avLst/>
          </a:prstGeom>
          <a:noFill/>
        </p:spPr>
        <p:txBody>
          <a:bodyPr wrap="square" rtlCol="0">
            <a:spAutoFit/>
          </a:bodyPr>
          <a:lstStyle/>
          <a:p>
            <a:pPr algn="just" defTabSz="914309" rtl="1">
              <a:spcBef>
                <a:spcPts val="1800"/>
              </a:spcBef>
              <a:buClr>
                <a:srgbClr val="FF0000"/>
              </a:buClr>
              <a:buSzPts val="2400"/>
            </a:pPr>
            <a:r>
              <a:rPr lang="ar-JO" sz="2400" b="1" dirty="0">
                <a:solidFill>
                  <a:srgbClr val="F5333F"/>
                </a:solidFill>
                <a:ea typeface="Calibri" panose="020F0502020204030204" pitchFamily="34" charset="0"/>
                <a:cs typeface="Calibri" panose="020F0502020204030204" pitchFamily="34" charset="0"/>
              </a:rPr>
              <a:t>مثال – الإستجابة للإيبولا في جمهورية الكونغو الديموقراطية.</a:t>
            </a:r>
            <a:endParaRPr lang="en-GB" sz="2400" b="1" dirty="0">
              <a:solidFill>
                <a:srgbClr val="F5333F"/>
              </a:solidFill>
              <a:ea typeface="Calibri" panose="020F0502020204030204" pitchFamily="34" charset="0"/>
              <a:cs typeface="Calibri" panose="020F0502020204030204" pitchFamily="34" charset="0"/>
            </a:endParaRPr>
          </a:p>
          <a:p>
            <a:pPr marL="342798" indent="-342866" algn="just" defTabSz="914309" rtl="1">
              <a:spcBef>
                <a:spcPts val="1800"/>
              </a:spcBef>
              <a:buClr>
                <a:srgbClr val="FF0000"/>
              </a:buClr>
              <a:buSzPts val="2400"/>
              <a:buFont typeface="Arial"/>
              <a:buChar char="•"/>
            </a:pPr>
            <a:r>
              <a:rPr lang="ar-JO" sz="2400" b="1" dirty="0">
                <a:solidFill>
                  <a:srgbClr val="3F3F3F"/>
                </a:solidFill>
                <a:ea typeface="Calibri" panose="020F0502020204030204" pitchFamily="34" charset="0"/>
                <a:cs typeface="Calibri" panose="020F0502020204030204" pitchFamily="34" charset="0"/>
              </a:rPr>
              <a:t>إستمع</a:t>
            </a:r>
            <a:r>
              <a:rPr lang="ar-JO" sz="2400" dirty="0">
                <a:solidFill>
                  <a:srgbClr val="3F3F3F"/>
                </a:solidFill>
                <a:ea typeface="Calibri" panose="020F0502020204030204" pitchFamily="34" charset="0"/>
                <a:cs typeface="Calibri" panose="020F0502020204030204" pitchFamily="34" charset="0"/>
              </a:rPr>
              <a:t> 800 متطوع إلى ما قاله الأشخاص حول الإيبولا أثناء أنشطة الحشد الاجتماعية.</a:t>
            </a:r>
          </a:p>
          <a:p>
            <a:pPr marL="342798" indent="-342866" algn="just" defTabSz="914309" rtl="1">
              <a:spcBef>
                <a:spcPts val="1800"/>
              </a:spcBef>
              <a:buClr>
                <a:srgbClr val="FF0000"/>
              </a:buClr>
              <a:buSzPts val="2400"/>
              <a:buFont typeface="Arial"/>
              <a:buChar char="•"/>
            </a:pPr>
            <a:r>
              <a:rPr lang="ar-JO" sz="2400" dirty="0">
                <a:solidFill>
                  <a:srgbClr val="3F3F3F"/>
                </a:solidFill>
                <a:ea typeface="Calibri" panose="020F0502020204030204" pitchFamily="34" charset="0"/>
                <a:cs typeface="Calibri" panose="020F0502020204030204" pitchFamily="34" charset="0"/>
              </a:rPr>
              <a:t>تم </a:t>
            </a:r>
            <a:r>
              <a:rPr lang="ar-JO" sz="2400" b="1" dirty="0">
                <a:solidFill>
                  <a:srgbClr val="3F3F3F"/>
                </a:solidFill>
                <a:ea typeface="Calibri" panose="020F0502020204030204" pitchFamily="34" charset="0"/>
                <a:cs typeface="Calibri" panose="020F0502020204030204" pitchFamily="34" charset="0"/>
              </a:rPr>
              <a:t>تسجيل وترميز وتحليل </a:t>
            </a:r>
            <a:r>
              <a:rPr lang="ar-JO" sz="2400" dirty="0">
                <a:solidFill>
                  <a:srgbClr val="3F3F3F"/>
                </a:solidFill>
                <a:ea typeface="Calibri" panose="020F0502020204030204" pitchFamily="34" charset="0"/>
                <a:cs typeface="Calibri" panose="020F0502020204030204" pitchFamily="34" charset="0"/>
              </a:rPr>
              <a:t>التغذية الراجعة المجتمعية على أساس إسبوعي.</a:t>
            </a:r>
          </a:p>
          <a:p>
            <a:pPr marL="342798" indent="-342866" algn="just" defTabSz="914309" rtl="1">
              <a:spcBef>
                <a:spcPts val="1800"/>
              </a:spcBef>
              <a:buClr>
                <a:srgbClr val="FF0000"/>
              </a:buClr>
              <a:buSzPts val="2400"/>
              <a:buFont typeface="Arial"/>
              <a:buChar char="•"/>
            </a:pPr>
            <a:r>
              <a:rPr lang="ar-JO" sz="2400" dirty="0">
                <a:solidFill>
                  <a:srgbClr val="3F3F3F"/>
                </a:solidFill>
                <a:ea typeface="Calibri" panose="020F0502020204030204" pitchFamily="34" charset="0"/>
                <a:cs typeface="Calibri" panose="020F0502020204030204" pitchFamily="34" charset="0"/>
              </a:rPr>
              <a:t>أتاحت رؤية فورية لمخاوف الناس وأسئلتهم واقتراحاتهم حول الإيبولا والإستجابة له.</a:t>
            </a:r>
          </a:p>
          <a:p>
            <a:pPr marL="342798" indent="-342866" algn="just" defTabSz="914309" rtl="1">
              <a:spcBef>
                <a:spcPts val="1800"/>
              </a:spcBef>
              <a:buClr>
                <a:srgbClr val="FF0000"/>
              </a:buClr>
              <a:buSzPts val="2400"/>
              <a:buFont typeface="Arial"/>
              <a:buChar char="•"/>
            </a:pPr>
            <a:r>
              <a:rPr lang="ar-JO" sz="2400" dirty="0">
                <a:solidFill>
                  <a:srgbClr val="3F3F3F"/>
                </a:solidFill>
                <a:ea typeface="Calibri" panose="020F0502020204030204" pitchFamily="34" charset="0"/>
                <a:cs typeface="Calibri" panose="020F0502020204030204" pitchFamily="34" charset="0"/>
              </a:rPr>
              <a:t>البيانات المستخدمة لاتخاذ </a:t>
            </a:r>
            <a:r>
              <a:rPr lang="ar-JO" sz="2400" b="1" dirty="0">
                <a:solidFill>
                  <a:srgbClr val="3F3F3F"/>
                </a:solidFill>
                <a:ea typeface="Calibri" panose="020F0502020204030204" pitchFamily="34" charset="0"/>
                <a:cs typeface="Calibri" panose="020F0502020204030204" pitchFamily="34" charset="0"/>
              </a:rPr>
              <a:t>القرارات التشغيلية، وإبلاغ عملية التبيلغ عن المخاطر والمشاركة المجتمعية</a:t>
            </a:r>
            <a:r>
              <a:rPr lang="ar-JO" sz="2400" dirty="0">
                <a:solidFill>
                  <a:srgbClr val="3F3F3F"/>
                </a:solidFill>
                <a:ea typeface="Calibri" panose="020F0502020204030204" pitchFamily="34" charset="0"/>
                <a:cs typeface="Calibri" panose="020F0502020204030204" pitchFamily="34" charset="0"/>
              </a:rPr>
              <a:t>، ومشاركتها مع الشركاء.</a:t>
            </a:r>
            <a:endParaRPr lang="en-GB" sz="2400" dirty="0">
              <a:solidFill>
                <a:srgbClr val="3F3F3F"/>
              </a:solidFill>
              <a:ea typeface="Calibri" panose="020F0502020204030204" pitchFamily="34" charset="0"/>
              <a:cs typeface="Calibri" panose="020F0502020204030204" pitchFamily="34" charset="0"/>
            </a:endParaRPr>
          </a:p>
        </p:txBody>
      </p:sp>
      <p:grpSp>
        <p:nvGrpSpPr>
          <p:cNvPr id="10" name="Group 9">
            <a:extLst>
              <a:ext uri="{FF2B5EF4-FFF2-40B4-BE49-F238E27FC236}">
                <a16:creationId xmlns:a16="http://schemas.microsoft.com/office/drawing/2014/main" id="{3721C246-7311-084F-AD00-72D8F83271E8}"/>
              </a:ext>
            </a:extLst>
          </p:cNvPr>
          <p:cNvGrpSpPr/>
          <p:nvPr/>
        </p:nvGrpSpPr>
        <p:grpSpPr>
          <a:xfrm>
            <a:off x="638496" y="9583988"/>
            <a:ext cx="6168772" cy="430887"/>
            <a:chOff x="10238338" y="7106249"/>
            <a:chExt cx="5779260" cy="430887"/>
          </a:xfrm>
        </p:grpSpPr>
        <p:sp>
          <p:nvSpPr>
            <p:cNvPr id="11" name="Oval 10">
              <a:extLst>
                <a:ext uri="{FF2B5EF4-FFF2-40B4-BE49-F238E27FC236}">
                  <a16:creationId xmlns:a16="http://schemas.microsoft.com/office/drawing/2014/main" id="{9B5DFDEC-F6B8-1E4A-96CA-DB3EA4AF6D2E}"/>
                </a:ext>
              </a:extLst>
            </p:cNvPr>
            <p:cNvSpPr/>
            <p:nvPr/>
          </p:nvSpPr>
          <p:spPr>
            <a:xfrm>
              <a:off x="10238338" y="7125068"/>
              <a:ext cx="387458" cy="374676"/>
            </a:xfrm>
            <a:prstGeom prst="ellipse">
              <a:avLst/>
            </a:prstGeom>
            <a:solidFill>
              <a:schemeClr val="accent3"/>
            </a:solidFill>
            <a:ln>
              <a:solidFill>
                <a:schemeClr val="accent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74E86B12-01C0-E642-8FB0-F4903E9B35DF}"/>
                </a:ext>
              </a:extLst>
            </p:cNvPr>
            <p:cNvSpPr txBox="1"/>
            <p:nvPr/>
          </p:nvSpPr>
          <p:spPr>
            <a:xfrm>
              <a:off x="10238338" y="7130391"/>
              <a:ext cx="635430" cy="400110"/>
            </a:xfrm>
            <a:prstGeom prst="rect">
              <a:avLst/>
            </a:prstGeom>
            <a:noFill/>
          </p:spPr>
          <p:txBody>
            <a:bodyPr wrap="square" rtlCol="0">
              <a:spAutoFit/>
            </a:bodyPr>
            <a:lstStyle/>
            <a:p>
              <a:r>
                <a:rPr lang="en-GB" sz="2000">
                  <a:solidFill>
                    <a:schemeClr val="bg2"/>
                  </a:solidFill>
                  <a:latin typeface="Open Sans" panose="020B0606030504020204" pitchFamily="34" charset="0"/>
                  <a:ea typeface="Open Sans" panose="020B0606030504020204" pitchFamily="34" charset="0"/>
                  <a:cs typeface="Open Sans" panose="020B0606030504020204" pitchFamily="34" charset="0"/>
                </a:rPr>
                <a:t>21</a:t>
              </a:r>
            </a:p>
          </p:txBody>
        </p:sp>
        <p:sp>
          <p:nvSpPr>
            <p:cNvPr id="13" name="TextBox 12">
              <a:extLst>
                <a:ext uri="{FF2B5EF4-FFF2-40B4-BE49-F238E27FC236}">
                  <a16:creationId xmlns:a16="http://schemas.microsoft.com/office/drawing/2014/main" id="{FE16EA11-3BBF-9F4E-9ED7-93FDCCF89E91}"/>
                </a:ext>
              </a:extLst>
            </p:cNvPr>
            <p:cNvSpPr txBox="1"/>
            <p:nvPr/>
          </p:nvSpPr>
          <p:spPr>
            <a:xfrm>
              <a:off x="10625796" y="7106249"/>
              <a:ext cx="5391802" cy="430887"/>
            </a:xfrm>
            <a:prstGeom prst="rect">
              <a:avLst/>
            </a:prstGeom>
            <a:noFill/>
          </p:spPr>
          <p:txBody>
            <a:bodyPr wrap="square" rtlCol="0">
              <a:spAutoFit/>
            </a:bodyPr>
            <a:lstStyle/>
            <a:p>
              <a:r>
                <a:rPr lang="en-GB" sz="2200" dirty="0">
                  <a:solidFill>
                    <a:schemeClr val="tx2"/>
                  </a:solidFill>
                  <a:latin typeface="Open Sans" panose="020B0606030504020204" pitchFamily="34" charset="0"/>
                  <a:ea typeface="Open Sans" panose="020B0606030504020204" pitchFamily="34" charset="0"/>
                  <a:cs typeface="Open Sans" panose="020B0606030504020204" pitchFamily="34" charset="0"/>
                </a:rPr>
                <a:t>Behaviour change and RCCE Resources</a:t>
              </a:r>
            </a:p>
          </p:txBody>
        </p:sp>
      </p:grpSp>
      <p:sp>
        <p:nvSpPr>
          <p:cNvPr id="2" name="TextBox 1">
            <a:extLst>
              <a:ext uri="{FF2B5EF4-FFF2-40B4-BE49-F238E27FC236}">
                <a16:creationId xmlns:a16="http://schemas.microsoft.com/office/drawing/2014/main" id="{352D5AE1-BB81-8A64-78D7-57F53E59B230}"/>
              </a:ext>
            </a:extLst>
          </p:cNvPr>
          <p:cNvSpPr txBox="1"/>
          <p:nvPr/>
        </p:nvSpPr>
        <p:spPr>
          <a:xfrm>
            <a:off x="0" y="9925284"/>
            <a:ext cx="461803" cy="369332"/>
          </a:xfrm>
          <a:prstGeom prst="rect">
            <a:avLst/>
          </a:prstGeom>
          <a:solidFill>
            <a:schemeClr val="bg2"/>
          </a:solidFill>
        </p:spPr>
        <p:txBody>
          <a:bodyPr wrap="square" rtlCol="0">
            <a:spAutoFit/>
          </a:bodyPr>
          <a:lstStyle/>
          <a:p>
            <a:pPr algn="r" rtl="1"/>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EAC63CA6-E7F8-1509-2C4C-36AF811472E2}"/>
              </a:ext>
            </a:extLst>
          </p:cNvPr>
          <p:cNvSpPr txBox="1"/>
          <p:nvPr/>
        </p:nvSpPr>
        <p:spPr>
          <a:xfrm>
            <a:off x="1120140" y="9601495"/>
            <a:ext cx="7634088" cy="369332"/>
          </a:xfrm>
          <a:prstGeom prst="rect">
            <a:avLst/>
          </a:prstGeom>
          <a:solidFill>
            <a:schemeClr val="bg2"/>
          </a:solidFill>
        </p:spPr>
        <p:txBody>
          <a:bodyPr wrap="square" rtlCol="0">
            <a:spAutoFit/>
          </a:bodyPr>
          <a:lstStyle/>
          <a:p>
            <a:r>
              <a:rPr lang="ar-JO" sz="1800" b="1" dirty="0">
                <a:solidFill>
                  <a:srgbClr val="4A505F"/>
                </a:solidFill>
                <a:effectLst/>
                <a:ea typeface="Calibri" panose="020F0502020204030204" pitchFamily="34" charset="0"/>
                <a:cs typeface="Calibri" panose="020F0502020204030204" pitchFamily="34" charset="0"/>
              </a:rPr>
              <a:t> تغيير السلوك ومصادر التواصل بشأن المخاطر والمشاركة المجتمعية</a:t>
            </a:r>
            <a:endParaRPr lang="en-US" b="1" dirty="0">
              <a:solidFill>
                <a:srgbClr val="4A505F"/>
              </a:solidFill>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1804801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xEl>
                                              <p:pRg st="0" end="0"/>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9">
                                            <p:txEl>
                                              <p:pRg st="1" end="1"/>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9">
                                            <p:txEl>
                                              <p:pRg st="2" end="2"/>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Shape 487"/>
        <p:cNvGrpSpPr/>
        <p:nvPr/>
      </p:nvGrpSpPr>
      <p:grpSpPr>
        <a:xfrm>
          <a:off x="0" y="0"/>
          <a:ext cx="0" cy="0"/>
          <a:chOff x="0" y="0"/>
          <a:chExt cx="0" cy="0"/>
        </a:xfrm>
      </p:grpSpPr>
      <p:pic>
        <p:nvPicPr>
          <p:cNvPr id="7" name="Picture 6">
            <a:extLst>
              <a:ext uri="{FF2B5EF4-FFF2-40B4-BE49-F238E27FC236}">
                <a16:creationId xmlns:a16="http://schemas.microsoft.com/office/drawing/2014/main" id="{6B916BCF-9292-8C4C-B3F4-C976A8FD1A11}"/>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t="28" b="80"/>
          <a:stretch/>
        </p:blipFill>
        <p:spPr>
          <a:xfrm>
            <a:off x="0" y="-283779"/>
            <a:ext cx="18291419" cy="10572367"/>
          </a:xfrm>
          <a:prstGeom prst="rect">
            <a:avLst/>
          </a:prstGeom>
        </p:spPr>
      </p:pic>
      <p:sp>
        <p:nvSpPr>
          <p:cNvPr id="9" name="Google Shape;489;p23">
            <a:extLst>
              <a:ext uri="{FF2B5EF4-FFF2-40B4-BE49-F238E27FC236}">
                <a16:creationId xmlns:a16="http://schemas.microsoft.com/office/drawing/2014/main" id="{CEDFDE1D-4D80-A44F-A27B-0C1B0088F2A0}"/>
              </a:ext>
            </a:extLst>
          </p:cNvPr>
          <p:cNvSpPr txBox="1"/>
          <p:nvPr/>
        </p:nvSpPr>
        <p:spPr>
          <a:xfrm>
            <a:off x="9813072" y="6118270"/>
            <a:ext cx="8474928" cy="4170318"/>
          </a:xfrm>
          <a:prstGeom prst="rect">
            <a:avLst/>
          </a:prstGeom>
          <a:solidFill>
            <a:schemeClr val="bg1"/>
          </a:solidFill>
          <a:ln>
            <a:noFill/>
          </a:ln>
        </p:spPr>
        <p:txBody>
          <a:bodyPr spcFirstLastPara="1" wrap="square" lIns="91412" tIns="45693" rIns="91412" bIns="45693" anchor="t" anchorCtr="0">
            <a:spAutoFit/>
          </a:bodyPr>
          <a:lstStyle/>
          <a:p>
            <a:pPr algn="just" defTabSz="914309" rtl="1">
              <a:buClr>
                <a:srgbClr val="FF0000"/>
              </a:buClr>
              <a:buSzPts val="2400"/>
            </a:pPr>
            <a:r>
              <a:rPr lang="ar-JO" sz="2800" b="1" dirty="0">
                <a:solidFill>
                  <a:schemeClr val="bg2"/>
                </a:solidFill>
                <a:ea typeface="Calibri" panose="020F0502020204030204" pitchFamily="34" charset="0"/>
                <a:cs typeface="Calibri" panose="020F0502020204030204" pitchFamily="34" charset="0"/>
                <a:sym typeface="Open Sans"/>
              </a:rPr>
              <a:t>العمل وفقًا للملاحظات والإنطباعات أثناء الإستجابة لفيروس الإيبولا.</a:t>
            </a:r>
            <a:endParaRPr lang="en-US" sz="2800" dirty="0">
              <a:solidFill>
                <a:schemeClr val="bg2"/>
              </a:solidFill>
              <a:ea typeface="Calibri" panose="020F0502020204030204" pitchFamily="34" charset="0"/>
              <a:cs typeface="Calibri" panose="020F0502020204030204" pitchFamily="34" charset="0"/>
            </a:endParaRPr>
          </a:p>
          <a:p>
            <a:pPr marL="342866" indent="-342866" algn="just" defTabSz="914309" rtl="1">
              <a:spcBef>
                <a:spcPts val="1800"/>
              </a:spcBef>
              <a:buClr>
                <a:schemeClr val="bg2"/>
              </a:buClr>
              <a:buSzPts val="2400"/>
              <a:buFont typeface="Arial"/>
              <a:buChar char="•"/>
            </a:pPr>
            <a:r>
              <a:rPr lang="ar-JO" sz="2400" dirty="0">
                <a:solidFill>
                  <a:schemeClr val="bg2"/>
                </a:solidFill>
                <a:ea typeface="Calibri" panose="020F0502020204030204" pitchFamily="34" charset="0"/>
                <a:cs typeface="Calibri" panose="020F0502020204030204" pitchFamily="34" charset="0"/>
                <a:sym typeface="Open Sans"/>
              </a:rPr>
              <a:t>سلطت الملاحظات والإنطباعات الضوء على الخوف وعدم الثقة في عمليات الدفن الآمنة والكريمة - بما في ذلك بيع الأعضاء، وحشو أكياس الجثث بالأوساخ والصخور.</a:t>
            </a:r>
            <a:endParaRPr lang="en-US" sz="2400" dirty="0">
              <a:solidFill>
                <a:schemeClr val="bg2"/>
              </a:solidFill>
              <a:ea typeface="Calibri" panose="020F0502020204030204" pitchFamily="34" charset="0"/>
              <a:cs typeface="Calibri" panose="020F0502020204030204" pitchFamily="34" charset="0"/>
              <a:sym typeface="Open Sans"/>
            </a:endParaRPr>
          </a:p>
          <a:p>
            <a:pPr marL="342866" indent="-342866" algn="just" defTabSz="914309" rtl="1">
              <a:spcBef>
                <a:spcPts val="1800"/>
              </a:spcBef>
              <a:buClr>
                <a:schemeClr val="bg2"/>
              </a:buClr>
              <a:buSzPts val="2400"/>
              <a:buFont typeface="Arial"/>
              <a:buChar char="•"/>
            </a:pPr>
            <a:r>
              <a:rPr lang="ar-JO" sz="2400" dirty="0">
                <a:solidFill>
                  <a:schemeClr val="bg2"/>
                </a:solidFill>
                <a:ea typeface="Calibri" panose="020F0502020204030204" pitchFamily="34" charset="0"/>
                <a:cs typeface="Calibri" panose="020F0502020204030204" pitchFamily="34" charset="0"/>
                <a:sym typeface="Open Sans"/>
              </a:rPr>
              <a:t>توسيع نطاق تبليغ المخاطر والمشاركة المجتمعية لشرح عملية الدفن الآمن والكريم وأهميتها في الحد من انتشار العدوى - من خلال العروض التوضيحية والبرامج الإذاعية</a:t>
            </a:r>
            <a:endParaRPr lang="en-GB" sz="2400" dirty="0">
              <a:solidFill>
                <a:schemeClr val="bg2"/>
              </a:solidFill>
              <a:ea typeface="Calibri" panose="020F0502020204030204" pitchFamily="34" charset="0"/>
              <a:cs typeface="Calibri" panose="020F0502020204030204" pitchFamily="34" charset="0"/>
              <a:sym typeface="Open Sans"/>
            </a:endParaRPr>
          </a:p>
          <a:p>
            <a:pPr marL="342866" indent="-342866" algn="just" defTabSz="914309" rtl="1">
              <a:spcBef>
                <a:spcPts val="1800"/>
              </a:spcBef>
              <a:buClr>
                <a:schemeClr val="bg2"/>
              </a:buClr>
              <a:buSzPts val="2400"/>
              <a:buFont typeface="Arial"/>
              <a:buChar char="•"/>
            </a:pPr>
            <a:r>
              <a:rPr lang="ar-JO" sz="2400" dirty="0">
                <a:solidFill>
                  <a:schemeClr val="bg2"/>
                </a:solidFill>
                <a:ea typeface="Calibri" panose="020F0502020204030204" pitchFamily="34" charset="0"/>
                <a:cs typeface="Calibri" panose="020F0502020204030204" pitchFamily="34" charset="0"/>
                <a:sym typeface="Open Sans"/>
              </a:rPr>
              <a:t>بدأت العملية بإستخدام أكياس للجثث ذات نافذة شفافة حتى يتمكن أفراد العائلة من رؤية أحبائهم.</a:t>
            </a:r>
            <a:endParaRPr lang="en-GB" sz="2400" dirty="0">
              <a:solidFill>
                <a:schemeClr val="bg2"/>
              </a:solidFill>
              <a:ea typeface="Calibri" panose="020F0502020204030204" pitchFamily="34" charset="0"/>
              <a:cs typeface="Calibri" panose="020F0502020204030204" pitchFamily="34" charset="0"/>
              <a:sym typeface="Open Sans"/>
            </a:endParaRPr>
          </a:p>
        </p:txBody>
      </p:sp>
    </p:spTree>
    <p:extLst>
      <p:ext uri="{BB962C8B-B14F-4D97-AF65-F5344CB8AC3E}">
        <p14:creationId xmlns:p14="http://schemas.microsoft.com/office/powerpoint/2010/main" val="129730457"/>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33">
            <a:extLst>
              <a:ext uri="{FF2B5EF4-FFF2-40B4-BE49-F238E27FC236}">
                <a16:creationId xmlns:a16="http://schemas.microsoft.com/office/drawing/2014/main" id="{DFB46776-0946-CC4C-966A-9EB805AA581E}"/>
              </a:ext>
            </a:extLst>
          </p:cNvPr>
          <p:cNvSpPr txBox="1"/>
          <p:nvPr/>
        </p:nvSpPr>
        <p:spPr>
          <a:xfrm>
            <a:off x="1555367" y="6724096"/>
            <a:ext cx="5898272" cy="1987660"/>
          </a:xfrm>
          <a:prstGeom prst="rect">
            <a:avLst/>
          </a:prstGeom>
          <a:noFill/>
        </p:spPr>
        <p:txBody>
          <a:bodyPr wrap="square">
            <a:spAutoFit/>
          </a:bodyPr>
          <a:lstStyle/>
          <a:p>
            <a:pPr marL="342866" indent="-342866" algn="just" defTabSz="914309" rtl="1">
              <a:lnSpc>
                <a:spcPct val="120000"/>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كيفية إدارة حلقات النقاش المركزة</a:t>
            </a:r>
            <a:endParaRPr lang="en-GB" sz="2400" dirty="0">
              <a:solidFill>
                <a:srgbClr val="3F3F3F"/>
              </a:solidFill>
              <a:ea typeface="Calibri" panose="020F0502020204030204" pitchFamily="34" charset="0"/>
              <a:cs typeface="Calibri" panose="020F0502020204030204" pitchFamily="34" charset="0"/>
            </a:endParaRPr>
          </a:p>
          <a:p>
            <a:pPr marL="342866" indent="-342866" algn="just" defTabSz="914309" rtl="1">
              <a:lnSpc>
                <a:spcPct val="120000"/>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أسئلة المشاركة المجتمعية والمساءلة التي يجب طرحها خلال تخطيط الحلقات النقاشية المركزة</a:t>
            </a:r>
            <a:endParaRPr lang="en-GB" sz="2400" dirty="0">
              <a:solidFill>
                <a:srgbClr val="3F3F3F"/>
              </a:solidFill>
              <a:ea typeface="Calibri" panose="020F0502020204030204" pitchFamily="34" charset="0"/>
              <a:cs typeface="Calibri" panose="020F0502020204030204" pitchFamily="34" charset="0"/>
            </a:endParaRPr>
          </a:p>
          <a:p>
            <a:pPr marL="342866" indent="-342866" defTabSz="914309">
              <a:lnSpc>
                <a:spcPct val="120000"/>
              </a:lnSpc>
              <a:spcAft>
                <a:spcPts val="600"/>
              </a:spcAft>
              <a:buClr>
                <a:srgbClr val="FF0000"/>
              </a:buClr>
              <a:buFont typeface="Arial" panose="020B0604020202020204" pitchFamily="34" charset="0"/>
              <a:buChar char="•"/>
            </a:pPr>
            <a:endParaRPr lang="en-GB" sz="2400" dirty="0">
              <a:solidFill>
                <a:srgbClr val="3F3F3F"/>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11" name="Picture 10" descr="Logo&#10;&#10;Description automatically generated">
            <a:extLst>
              <a:ext uri="{FF2B5EF4-FFF2-40B4-BE49-F238E27FC236}">
                <a16:creationId xmlns:a16="http://schemas.microsoft.com/office/drawing/2014/main" id="{0591C6E2-2044-6648-94F1-1823EFF1512E}"/>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811365" y="5918700"/>
            <a:ext cx="2793569" cy="761883"/>
          </a:xfrm>
          <a:prstGeom prst="rect">
            <a:avLst/>
          </a:prstGeom>
        </p:spPr>
      </p:pic>
      <p:sp>
        <p:nvSpPr>
          <p:cNvPr id="14" name="TextBox 13">
            <a:extLst>
              <a:ext uri="{FF2B5EF4-FFF2-40B4-BE49-F238E27FC236}">
                <a16:creationId xmlns:a16="http://schemas.microsoft.com/office/drawing/2014/main" id="{C86C35C4-6C63-984D-A6A2-D2DF2847B826}"/>
              </a:ext>
            </a:extLst>
          </p:cNvPr>
          <p:cNvSpPr txBox="1"/>
          <p:nvPr/>
        </p:nvSpPr>
        <p:spPr>
          <a:xfrm>
            <a:off x="811365" y="844065"/>
            <a:ext cx="12725139" cy="2162130"/>
          </a:xfrm>
          <a:prstGeom prst="rect">
            <a:avLst/>
          </a:prstGeom>
          <a:noFill/>
        </p:spPr>
        <p:txBody>
          <a:bodyPr wrap="square" rtlCol="0">
            <a:spAutoFit/>
          </a:bodyPr>
          <a:lstStyle/>
          <a:p>
            <a:pPr algn="r" defTabSz="914309" rtl="1">
              <a:spcAft>
                <a:spcPts val="300"/>
              </a:spcAft>
            </a:pPr>
            <a:r>
              <a:rPr lang="ar-JO" sz="4400" b="1" dirty="0">
                <a:solidFill>
                  <a:srgbClr val="33394B"/>
                </a:solidFill>
                <a:ea typeface="Calibri" panose="020F0502020204030204" pitchFamily="34" charset="0"/>
                <a:cs typeface="Calibri" panose="020F0502020204030204" pitchFamily="34" charset="0"/>
              </a:rPr>
              <a:t>الإجراء رقم 9: </a:t>
            </a:r>
            <a:endParaRPr lang="en-US" sz="4400" b="1" dirty="0">
              <a:solidFill>
                <a:srgbClr val="33394B"/>
              </a:solidFill>
              <a:ea typeface="Calibri" panose="020F0502020204030204" pitchFamily="34" charset="0"/>
              <a:cs typeface="Calibri" panose="020F0502020204030204" pitchFamily="34" charset="0"/>
            </a:endParaRPr>
          </a:p>
          <a:p>
            <a:pPr algn="r" defTabSz="914309" rtl="1">
              <a:spcAft>
                <a:spcPts val="300"/>
              </a:spcAft>
            </a:pPr>
            <a:r>
              <a:rPr lang="ar-JO" sz="4400" b="1" dirty="0">
                <a:solidFill>
                  <a:srgbClr val="FF0000"/>
                </a:solidFill>
                <a:ea typeface="Calibri" panose="020F0502020204030204" pitchFamily="34" charset="0"/>
                <a:cs typeface="Calibri" panose="020F0502020204030204" pitchFamily="34" charset="0"/>
              </a:rPr>
              <a:t>الاستماع للتغذية الراجعة المجتمعية وإستخدامها لتوجيه عملية الإستجابة.</a:t>
            </a:r>
          </a:p>
        </p:txBody>
      </p:sp>
      <p:sp>
        <p:nvSpPr>
          <p:cNvPr id="10" name="TextBox 9">
            <a:extLst>
              <a:ext uri="{FF2B5EF4-FFF2-40B4-BE49-F238E27FC236}">
                <a16:creationId xmlns:a16="http://schemas.microsoft.com/office/drawing/2014/main" id="{A2127D5B-C17E-334B-BD10-92E17859A84F}"/>
              </a:ext>
            </a:extLst>
          </p:cNvPr>
          <p:cNvSpPr txBox="1"/>
          <p:nvPr/>
        </p:nvSpPr>
        <p:spPr>
          <a:xfrm>
            <a:off x="8330504" y="6538719"/>
            <a:ext cx="6157404" cy="504177"/>
          </a:xfrm>
          <a:prstGeom prst="rect">
            <a:avLst/>
          </a:prstGeom>
          <a:noFill/>
        </p:spPr>
        <p:txBody>
          <a:bodyPr wrap="square">
            <a:spAutoFit/>
          </a:bodyPr>
          <a:lstStyle/>
          <a:p>
            <a:pPr marL="342866" indent="-342866" algn="r" defTabSz="914309" rtl="1">
              <a:lnSpc>
                <a:spcPct val="120000"/>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تتضمن مؤشرات لإستخدامها لرصد فعالية نُهج الاتصال.</a:t>
            </a:r>
          </a:p>
        </p:txBody>
      </p:sp>
      <p:pic>
        <p:nvPicPr>
          <p:cNvPr id="12" name="Picture 11" descr="A picture containing text&#10;&#10;Description automatically generated">
            <a:extLst>
              <a:ext uri="{FF2B5EF4-FFF2-40B4-BE49-F238E27FC236}">
                <a16:creationId xmlns:a16="http://schemas.microsoft.com/office/drawing/2014/main" id="{79C11794-90D7-CC4F-A5E1-DE8DAF3312E3}"/>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012856" y="5679707"/>
            <a:ext cx="3377679" cy="876165"/>
          </a:xfrm>
          <a:prstGeom prst="rect">
            <a:avLst/>
          </a:prstGeom>
        </p:spPr>
      </p:pic>
      <p:sp>
        <p:nvSpPr>
          <p:cNvPr id="17" name="TextBox 16">
            <a:extLst>
              <a:ext uri="{FF2B5EF4-FFF2-40B4-BE49-F238E27FC236}">
                <a16:creationId xmlns:a16="http://schemas.microsoft.com/office/drawing/2014/main" id="{84FE13EF-3B57-ED4F-A26A-0205A7D6510E}"/>
              </a:ext>
            </a:extLst>
          </p:cNvPr>
          <p:cNvSpPr txBox="1"/>
          <p:nvPr/>
        </p:nvSpPr>
        <p:spPr>
          <a:xfrm>
            <a:off x="1308368" y="4262477"/>
            <a:ext cx="5898272" cy="949171"/>
          </a:xfrm>
          <a:prstGeom prst="rect">
            <a:avLst/>
          </a:prstGeom>
          <a:noFill/>
        </p:spPr>
        <p:txBody>
          <a:bodyPr wrap="square">
            <a:spAutoFit/>
          </a:bodyPr>
          <a:lstStyle/>
          <a:p>
            <a:pPr marL="342866" indent="-342866" algn="just" defTabSz="914309" rtl="1">
              <a:lnSpc>
                <a:spcPct val="120000"/>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الإرشادات والأدوات اللازمة لإعداد وتشغيل آليات التغذية الراجعة</a:t>
            </a:r>
            <a:endParaRPr lang="en-GB" sz="2400" dirty="0">
              <a:solidFill>
                <a:srgbClr val="3F3F3F"/>
              </a:solidFill>
              <a:ea typeface="Calibri" panose="020F0502020204030204" pitchFamily="34" charset="0"/>
              <a:cs typeface="Calibri" panose="020F0502020204030204" pitchFamily="34" charset="0"/>
            </a:endParaRPr>
          </a:p>
        </p:txBody>
      </p:sp>
      <p:pic>
        <p:nvPicPr>
          <p:cNvPr id="18" name="Picture 17" descr="Logo&#10;&#10;Description automatically generated">
            <a:extLst>
              <a:ext uri="{FF2B5EF4-FFF2-40B4-BE49-F238E27FC236}">
                <a16:creationId xmlns:a16="http://schemas.microsoft.com/office/drawing/2014/main" id="{B8E31B8F-907D-EF46-B1CA-1FF3563CE376}"/>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811366" y="3578729"/>
            <a:ext cx="3238001" cy="787278"/>
          </a:xfrm>
          <a:prstGeom prst="rect">
            <a:avLst/>
          </a:prstGeom>
        </p:spPr>
      </p:pic>
      <p:pic>
        <p:nvPicPr>
          <p:cNvPr id="19" name="Picture 18">
            <a:extLst>
              <a:ext uri="{FF2B5EF4-FFF2-40B4-BE49-F238E27FC236}">
                <a16:creationId xmlns:a16="http://schemas.microsoft.com/office/drawing/2014/main" id="{771ADFE9-4E4E-9F4F-B56C-8B64FAFCE6E4}"/>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8012857" y="3578730"/>
            <a:ext cx="7288676" cy="850769"/>
          </a:xfrm>
          <a:prstGeom prst="rect">
            <a:avLst/>
          </a:prstGeom>
        </p:spPr>
      </p:pic>
      <p:sp>
        <p:nvSpPr>
          <p:cNvPr id="20" name="TextBox 19">
            <a:extLst>
              <a:ext uri="{FF2B5EF4-FFF2-40B4-BE49-F238E27FC236}">
                <a16:creationId xmlns:a16="http://schemas.microsoft.com/office/drawing/2014/main" id="{276D9700-E863-E44C-A97C-D4305D74F1A3}"/>
              </a:ext>
            </a:extLst>
          </p:cNvPr>
          <p:cNvSpPr txBox="1"/>
          <p:nvPr/>
        </p:nvSpPr>
        <p:spPr>
          <a:xfrm>
            <a:off x="8758777" y="4289208"/>
            <a:ext cx="7380827" cy="1467518"/>
          </a:xfrm>
          <a:prstGeom prst="rect">
            <a:avLst/>
          </a:prstGeom>
          <a:noFill/>
        </p:spPr>
        <p:txBody>
          <a:bodyPr wrap="square">
            <a:spAutoFit/>
          </a:bodyPr>
          <a:lstStyle/>
          <a:p>
            <a:pPr marL="342866" indent="-342866" algn="just" defTabSz="914309" rtl="1">
              <a:lnSpc>
                <a:spcPct val="120000"/>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إرشادات خاصة بالقطاعات بشأن كيفية دمج إجراءات المشاركة المجتمعية والمساءلة في حالات الطوارئ.</a:t>
            </a:r>
            <a:endParaRPr lang="en-GB" sz="2400" dirty="0">
              <a:solidFill>
                <a:srgbClr val="3F3F3F"/>
              </a:solidFill>
              <a:ea typeface="Calibri" panose="020F0502020204030204" pitchFamily="34" charset="0"/>
              <a:cs typeface="Calibri" panose="020F0502020204030204" pitchFamily="34" charset="0"/>
            </a:endParaRPr>
          </a:p>
          <a:p>
            <a:pPr marL="342866" indent="-342866" algn="just" defTabSz="914309" rtl="1">
              <a:lnSpc>
                <a:spcPct val="120000"/>
              </a:lnSpc>
              <a:spcAft>
                <a:spcPts val="600"/>
              </a:spcAft>
              <a:buClr>
                <a:srgbClr val="FF0000"/>
              </a:buClr>
              <a:buFont typeface="Arial" panose="020B0604020202020204" pitchFamily="34" charset="0"/>
              <a:buChar char="•"/>
            </a:pPr>
            <a:endParaRPr lang="en-GB" sz="2400" dirty="0">
              <a:solidFill>
                <a:srgbClr val="3F3F3F"/>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21" name="Picture 20" descr="Logo&#10;&#10;Description automatically generated">
            <a:extLst>
              <a:ext uri="{FF2B5EF4-FFF2-40B4-BE49-F238E27FC236}">
                <a16:creationId xmlns:a16="http://schemas.microsoft.com/office/drawing/2014/main" id="{D28D71F3-0E1C-654D-B892-85EE6E5870C2}"/>
              </a:ext>
            </a:extLst>
          </p:cNvPr>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8012856" y="7806081"/>
            <a:ext cx="5523648" cy="888863"/>
          </a:xfrm>
          <a:prstGeom prst="rect">
            <a:avLst/>
          </a:prstGeom>
        </p:spPr>
      </p:pic>
      <p:sp>
        <p:nvSpPr>
          <p:cNvPr id="22" name="TextBox 21">
            <a:extLst>
              <a:ext uri="{FF2B5EF4-FFF2-40B4-BE49-F238E27FC236}">
                <a16:creationId xmlns:a16="http://schemas.microsoft.com/office/drawing/2014/main" id="{9B780956-14AD-CC46-BABE-5BA087701449}"/>
              </a:ext>
            </a:extLst>
          </p:cNvPr>
          <p:cNvSpPr txBox="1"/>
          <p:nvPr/>
        </p:nvSpPr>
        <p:spPr>
          <a:xfrm>
            <a:off x="7014863" y="8573652"/>
            <a:ext cx="7519634" cy="947375"/>
          </a:xfrm>
          <a:prstGeom prst="rect">
            <a:avLst/>
          </a:prstGeom>
          <a:noFill/>
        </p:spPr>
        <p:txBody>
          <a:bodyPr wrap="square">
            <a:spAutoFit/>
          </a:bodyPr>
          <a:lstStyle/>
          <a:p>
            <a:pPr marL="342866" indent="-342866" algn="r" defTabSz="914309" rtl="1">
              <a:lnSpc>
                <a:spcPct val="120000"/>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نموذج وإرشادات لكتابة دراسات الحالات المتعلقة بالمشاركة المجتمعية والمساءلة، وتوثيق تأثيرها على الإستجابة</a:t>
            </a:r>
          </a:p>
        </p:txBody>
      </p:sp>
      <p:sp>
        <p:nvSpPr>
          <p:cNvPr id="2" name="TextBox 1">
            <a:extLst>
              <a:ext uri="{FF2B5EF4-FFF2-40B4-BE49-F238E27FC236}">
                <a16:creationId xmlns:a16="http://schemas.microsoft.com/office/drawing/2014/main" id="{7D88D073-A1D8-9D29-6927-33A976339D37}"/>
              </a:ext>
            </a:extLst>
          </p:cNvPr>
          <p:cNvSpPr txBox="1"/>
          <p:nvPr/>
        </p:nvSpPr>
        <p:spPr>
          <a:xfrm>
            <a:off x="0" y="9925284"/>
            <a:ext cx="461803" cy="369332"/>
          </a:xfrm>
          <a:prstGeom prst="rect">
            <a:avLst/>
          </a:prstGeom>
          <a:solidFill>
            <a:schemeClr val="bg2"/>
          </a:solidFill>
        </p:spPr>
        <p:txBody>
          <a:bodyPr wrap="square" rtlCol="0">
            <a:spAutoFit/>
          </a:bodyPr>
          <a:lstStyle/>
          <a:p>
            <a:pPr algn="r" rtl="1"/>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B1105739-57D9-E63A-6E07-3AD8DB721DEC}"/>
              </a:ext>
            </a:extLst>
          </p:cNvPr>
          <p:cNvSpPr txBox="1"/>
          <p:nvPr/>
        </p:nvSpPr>
        <p:spPr>
          <a:xfrm>
            <a:off x="1555367" y="6150207"/>
            <a:ext cx="5323429" cy="523220"/>
          </a:xfrm>
          <a:prstGeom prst="rect">
            <a:avLst/>
          </a:prstGeom>
          <a:solidFill>
            <a:schemeClr val="bg2"/>
          </a:solidFill>
        </p:spPr>
        <p:txBody>
          <a:bodyPr wrap="square" rtlCol="0">
            <a:spAutoFit/>
          </a:bodyPr>
          <a:lstStyle/>
          <a:p>
            <a:pPr algn="just" rtl="1"/>
            <a:r>
              <a:rPr lang="ar-JO" sz="2800" b="1" dirty="0">
                <a:solidFill>
                  <a:schemeClr val="accent1">
                    <a:lumMod val="90000"/>
                    <a:lumOff val="10000"/>
                  </a:schemeClr>
                </a:solidFill>
                <a:effectLst/>
                <a:ea typeface="Calibri" panose="020F0502020204030204" pitchFamily="34" charset="0"/>
                <a:cs typeface="Calibri" panose="020F0502020204030204" pitchFamily="34" charset="0"/>
              </a:rPr>
              <a:t>دليل حلقات النقاش المركزة</a:t>
            </a:r>
            <a:endParaRPr lang="en-US" sz="2800" b="1" dirty="0">
              <a:solidFill>
                <a:schemeClr val="accent1">
                  <a:lumMod val="90000"/>
                  <a:lumOff val="10000"/>
                </a:schemeClr>
              </a:solidFill>
              <a:ea typeface="Calibri" panose="020F050202020403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4DB3972D-E31A-BE89-CC3A-C9B11E75581E}"/>
              </a:ext>
            </a:extLst>
          </p:cNvPr>
          <p:cNvSpPr txBox="1"/>
          <p:nvPr/>
        </p:nvSpPr>
        <p:spPr>
          <a:xfrm>
            <a:off x="8758777" y="5804635"/>
            <a:ext cx="5441907" cy="523220"/>
          </a:xfrm>
          <a:prstGeom prst="rect">
            <a:avLst/>
          </a:prstGeom>
          <a:solidFill>
            <a:schemeClr val="bg2"/>
          </a:solidFill>
        </p:spPr>
        <p:txBody>
          <a:bodyPr wrap="square" rtlCol="0">
            <a:spAutoFit/>
          </a:bodyPr>
          <a:lstStyle/>
          <a:p>
            <a:pPr algn="r" rtl="1"/>
            <a:r>
              <a:rPr lang="ar-JO" sz="2800" b="1" dirty="0">
                <a:solidFill>
                  <a:schemeClr val="accent1">
                    <a:lumMod val="90000"/>
                    <a:lumOff val="10000"/>
                  </a:schemeClr>
                </a:solidFill>
                <a:effectLst/>
                <a:ea typeface="Calibri" panose="020F0502020204030204" pitchFamily="34" charset="0"/>
                <a:cs typeface="Calibri" panose="020F0502020204030204" pitchFamily="34" charset="0"/>
              </a:rPr>
              <a:t>رصد وتقدير المشاركة المجتمعية والمساءلة</a:t>
            </a:r>
            <a:endParaRPr lang="en-US" sz="2800" b="1" dirty="0">
              <a:solidFill>
                <a:schemeClr val="accent1">
                  <a:lumMod val="90000"/>
                  <a:lumOff val="10000"/>
                </a:schemeClr>
              </a:solidFill>
              <a:ea typeface="Calibri" panose="020F0502020204030204" pitchFamily="34" charset="0"/>
              <a:cs typeface="Calibri" panose="020F0502020204030204" pitchFamily="34" charset="0"/>
            </a:endParaRPr>
          </a:p>
        </p:txBody>
      </p:sp>
      <p:sp>
        <p:nvSpPr>
          <p:cNvPr id="6" name="TextBox 5">
            <a:extLst>
              <a:ext uri="{FF2B5EF4-FFF2-40B4-BE49-F238E27FC236}">
                <a16:creationId xmlns:a16="http://schemas.microsoft.com/office/drawing/2014/main" id="{3C653DA9-DE77-72D5-9C71-A29758A0E224}"/>
              </a:ext>
            </a:extLst>
          </p:cNvPr>
          <p:cNvSpPr txBox="1"/>
          <p:nvPr/>
        </p:nvSpPr>
        <p:spPr>
          <a:xfrm>
            <a:off x="1585859" y="3658993"/>
            <a:ext cx="5292937" cy="523220"/>
          </a:xfrm>
          <a:prstGeom prst="rect">
            <a:avLst/>
          </a:prstGeom>
          <a:solidFill>
            <a:schemeClr val="bg2"/>
          </a:solidFill>
        </p:spPr>
        <p:txBody>
          <a:bodyPr wrap="square" rtlCol="0">
            <a:spAutoFit/>
          </a:bodyPr>
          <a:lstStyle/>
          <a:p>
            <a:pPr algn="just" rtl="1"/>
            <a:r>
              <a:rPr lang="ar-JO" sz="2800" b="1" dirty="0">
                <a:solidFill>
                  <a:schemeClr val="accent1">
                    <a:lumMod val="90000"/>
                    <a:lumOff val="10000"/>
                  </a:schemeClr>
                </a:solidFill>
                <a:effectLst/>
                <a:ea typeface="Calibri" panose="020F0502020204030204" pitchFamily="34" charset="0"/>
                <a:cs typeface="Calibri" panose="020F0502020204030204" pitchFamily="34" charset="0"/>
              </a:rPr>
              <a:t>مجموعة التغذية الراجعة </a:t>
            </a:r>
            <a:endParaRPr lang="en-US" sz="2800" b="1" dirty="0">
              <a:solidFill>
                <a:schemeClr val="accent1">
                  <a:lumMod val="90000"/>
                  <a:lumOff val="10000"/>
                </a:schemeClr>
              </a:solidFill>
              <a:ea typeface="Calibri" panose="020F0502020204030204" pitchFamily="34" charset="0"/>
              <a:cs typeface="Calibri" panose="020F0502020204030204" pitchFamily="34" charset="0"/>
            </a:endParaRPr>
          </a:p>
        </p:txBody>
      </p:sp>
      <p:sp>
        <p:nvSpPr>
          <p:cNvPr id="7" name="TextBox 6">
            <a:extLst>
              <a:ext uri="{FF2B5EF4-FFF2-40B4-BE49-F238E27FC236}">
                <a16:creationId xmlns:a16="http://schemas.microsoft.com/office/drawing/2014/main" id="{727C7C9B-34C9-FC05-20C4-33C195B326F9}"/>
              </a:ext>
            </a:extLst>
          </p:cNvPr>
          <p:cNvSpPr txBox="1"/>
          <p:nvPr/>
        </p:nvSpPr>
        <p:spPr>
          <a:xfrm>
            <a:off x="8758777" y="3742504"/>
            <a:ext cx="8906766" cy="523220"/>
          </a:xfrm>
          <a:prstGeom prst="rect">
            <a:avLst/>
          </a:prstGeom>
          <a:solidFill>
            <a:schemeClr val="bg2"/>
          </a:solidFill>
        </p:spPr>
        <p:txBody>
          <a:bodyPr wrap="square" rtlCol="0">
            <a:spAutoFit/>
          </a:bodyPr>
          <a:lstStyle/>
          <a:p>
            <a:pPr algn="just" rtl="1"/>
            <a:r>
              <a:rPr lang="ar-JO" sz="2800" b="1" dirty="0">
                <a:solidFill>
                  <a:schemeClr val="accent1">
                    <a:lumMod val="90000"/>
                    <a:lumOff val="10000"/>
                  </a:schemeClr>
                </a:solidFill>
                <a:effectLst/>
                <a:ea typeface="Calibri" panose="020F0502020204030204" pitchFamily="34" charset="0"/>
                <a:cs typeface="Calibri" panose="020F0502020204030204" pitchFamily="34" charset="0"/>
              </a:rPr>
              <a:t>القائمة المرجعية للمشاركة المجتمعية والمساءلة في القطاعات والأدوار</a:t>
            </a:r>
            <a:endParaRPr lang="en-US" sz="2800" b="1" dirty="0">
              <a:solidFill>
                <a:schemeClr val="accent1">
                  <a:lumMod val="90000"/>
                  <a:lumOff val="10000"/>
                </a:schemeClr>
              </a:solidFill>
              <a:ea typeface="Calibri" panose="020F0502020204030204" pitchFamily="34" charset="0"/>
              <a:cs typeface="Calibri" panose="020F0502020204030204" pitchFamily="34" charset="0"/>
            </a:endParaRPr>
          </a:p>
        </p:txBody>
      </p:sp>
      <p:sp>
        <p:nvSpPr>
          <p:cNvPr id="8" name="TextBox 7">
            <a:extLst>
              <a:ext uri="{FF2B5EF4-FFF2-40B4-BE49-F238E27FC236}">
                <a16:creationId xmlns:a16="http://schemas.microsoft.com/office/drawing/2014/main" id="{47FE3EE8-004D-A4E5-AA7E-06C6DA887C43}"/>
              </a:ext>
            </a:extLst>
          </p:cNvPr>
          <p:cNvSpPr txBox="1"/>
          <p:nvPr/>
        </p:nvSpPr>
        <p:spPr>
          <a:xfrm>
            <a:off x="8758777" y="8019679"/>
            <a:ext cx="6082865" cy="461665"/>
          </a:xfrm>
          <a:prstGeom prst="rect">
            <a:avLst/>
          </a:prstGeom>
          <a:solidFill>
            <a:schemeClr val="bg2"/>
          </a:solidFill>
        </p:spPr>
        <p:txBody>
          <a:bodyPr wrap="square" rtlCol="0">
            <a:spAutoFit/>
          </a:bodyPr>
          <a:lstStyle/>
          <a:p>
            <a:pPr algn="r" rtl="1"/>
            <a:r>
              <a:rPr lang="ar-JO" sz="2400" b="1" dirty="0">
                <a:solidFill>
                  <a:srgbClr val="00316D"/>
                </a:solidFill>
                <a:effectLst/>
                <a:ea typeface="Calibri" panose="020F0502020204030204" pitchFamily="34" charset="0"/>
                <a:cs typeface="Calibri" panose="020F0502020204030204" pitchFamily="34" charset="0"/>
              </a:rPr>
              <a:t>نموذج دراسة حالة بشأن المشاركة المجتمعية والمساءلة</a:t>
            </a:r>
            <a:endParaRPr lang="en-US" sz="2400" b="1" dirty="0">
              <a:solidFill>
                <a:srgbClr val="00316D"/>
              </a:solidFill>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9613018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1"/>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10" grpId="0"/>
      <p:bldP spid="17" grpId="0"/>
      <p:bldP spid="20" grpId="0"/>
      <p:bldP spid="22"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24FAA49-63C8-B245-A8A6-06F839A4B1B5}"/>
              </a:ext>
            </a:extLst>
          </p:cNvPr>
          <p:cNvSpPr txBox="1"/>
          <p:nvPr/>
        </p:nvSpPr>
        <p:spPr>
          <a:xfrm>
            <a:off x="1961498" y="4544963"/>
            <a:ext cx="14365003" cy="1198661"/>
          </a:xfrm>
          <a:prstGeom prst="rect">
            <a:avLst/>
          </a:prstGeom>
          <a:noFill/>
        </p:spPr>
        <p:txBody>
          <a:bodyPr wrap="square" rtlCol="0">
            <a:spAutoFit/>
          </a:bodyPr>
          <a:lstStyle/>
          <a:p>
            <a:pPr algn="ctr">
              <a:lnSpc>
                <a:spcPct val="80000"/>
              </a:lnSpc>
            </a:pPr>
            <a:r>
              <a:rPr lang="ar-JO" sz="8800" b="1" dirty="0">
                <a:solidFill>
                  <a:srgbClr val="F5333F"/>
                </a:solidFill>
                <a:ea typeface="Calibri" panose="020F0502020204030204" pitchFamily="34" charset="0"/>
                <a:cs typeface="Calibri" panose="020F0502020204030204" pitchFamily="34" charset="0"/>
              </a:rPr>
              <a:t>هل هناك أية أسئلة؟</a:t>
            </a:r>
            <a:endParaRPr lang="ru-RU" sz="8800" dirty="0">
              <a:solidFill>
                <a:srgbClr val="F5333F"/>
              </a:solidFill>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169165667"/>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Shape 447"/>
        <p:cNvGrpSpPr/>
        <p:nvPr/>
      </p:nvGrpSpPr>
      <p:grpSpPr>
        <a:xfrm>
          <a:off x="0" y="0"/>
          <a:ext cx="0" cy="0"/>
          <a:chOff x="0" y="0"/>
          <a:chExt cx="0" cy="0"/>
        </a:xfrm>
      </p:grpSpPr>
      <p:sp>
        <p:nvSpPr>
          <p:cNvPr id="448" name="Google Shape;448;p19"/>
          <p:cNvSpPr txBox="1"/>
          <p:nvPr/>
        </p:nvSpPr>
        <p:spPr>
          <a:xfrm>
            <a:off x="3405747" y="1224174"/>
            <a:ext cx="11224654" cy="2771217"/>
          </a:xfrm>
          <a:prstGeom prst="rect">
            <a:avLst/>
          </a:prstGeom>
          <a:noFill/>
          <a:ln>
            <a:noFill/>
          </a:ln>
        </p:spPr>
        <p:txBody>
          <a:bodyPr spcFirstLastPara="1" wrap="square" lIns="91412" tIns="45693" rIns="91412" bIns="45693" anchor="t" anchorCtr="0">
            <a:spAutoFit/>
          </a:bodyPr>
          <a:lstStyle/>
          <a:p>
            <a:pPr algn="just" defTabSz="914309" rtl="1">
              <a:lnSpc>
                <a:spcPct val="128333"/>
              </a:lnSpc>
            </a:pPr>
            <a:r>
              <a:rPr lang="ar-JO" sz="4800" b="1" dirty="0">
                <a:solidFill>
                  <a:srgbClr val="33394B"/>
                </a:solidFill>
                <a:ea typeface="Calibri" panose="020F0502020204030204" pitchFamily="34" charset="0"/>
                <a:cs typeface="Calibri" panose="020F0502020204030204" pitchFamily="34" charset="0"/>
                <a:sym typeface="Montserrat"/>
              </a:rPr>
              <a:t>تمرين جماعي (20 دقيقة)</a:t>
            </a:r>
            <a:endParaRPr dirty="0">
              <a:solidFill>
                <a:srgbClr val="000000"/>
              </a:solidFill>
              <a:ea typeface="Calibri" panose="020F0502020204030204" pitchFamily="34" charset="0"/>
              <a:cs typeface="Calibri" panose="020F0502020204030204" pitchFamily="34" charset="0"/>
            </a:endParaRPr>
          </a:p>
          <a:p>
            <a:pPr algn="just" defTabSz="914309" rtl="1">
              <a:lnSpc>
                <a:spcPct val="128333"/>
              </a:lnSpc>
            </a:pPr>
            <a:r>
              <a:rPr lang="ar-JO" sz="4400" b="1" dirty="0">
                <a:solidFill>
                  <a:srgbClr val="F5333F"/>
                </a:solidFill>
                <a:ea typeface="Calibri" panose="020F0502020204030204" pitchFamily="34" charset="0"/>
                <a:cs typeface="Calibri" panose="020F0502020204030204" pitchFamily="34" charset="0"/>
                <a:sym typeface="Montserrat"/>
              </a:rPr>
              <a:t>سيناريو المشاركة المجتمعية والمساءلة خلال تنفيذ الإستجابة</a:t>
            </a:r>
            <a:endParaRPr sz="1200" dirty="0">
              <a:solidFill>
                <a:srgbClr val="000000"/>
              </a:solidFill>
              <a:ea typeface="Calibri" panose="020F0502020204030204" pitchFamily="34" charset="0"/>
              <a:cs typeface="Calibri" panose="020F0502020204030204" pitchFamily="34" charset="0"/>
            </a:endParaRPr>
          </a:p>
        </p:txBody>
      </p:sp>
      <p:grpSp>
        <p:nvGrpSpPr>
          <p:cNvPr id="449" name="Google Shape;449;p19"/>
          <p:cNvGrpSpPr/>
          <p:nvPr/>
        </p:nvGrpSpPr>
        <p:grpSpPr>
          <a:xfrm>
            <a:off x="379082" y="710113"/>
            <a:ext cx="3253488" cy="2932349"/>
            <a:chOff x="9331835" y="263026"/>
            <a:chExt cx="4363366" cy="4363366"/>
          </a:xfrm>
        </p:grpSpPr>
        <p:sp>
          <p:nvSpPr>
            <p:cNvPr id="450" name="Google Shape;450;p19"/>
            <p:cNvSpPr/>
            <p:nvPr/>
          </p:nvSpPr>
          <p:spPr>
            <a:xfrm>
              <a:off x="10012964" y="944155"/>
              <a:ext cx="3001108" cy="3001108"/>
            </a:xfrm>
            <a:prstGeom prst="ellipse">
              <a:avLst/>
            </a:prstGeom>
            <a:solidFill>
              <a:srgbClr val="EBECEC"/>
            </a:solidFill>
            <a:ln>
              <a:noFill/>
            </a:ln>
          </p:spPr>
          <p:txBody>
            <a:bodyPr spcFirstLastPara="1" wrap="square" lIns="91412" tIns="45693" rIns="91412" bIns="45693" anchor="ctr" anchorCtr="0">
              <a:noAutofit/>
            </a:bodyPr>
            <a:lstStyle/>
            <a:p>
              <a:pPr algn="ctr" defTabSz="914309"/>
              <a:endParaRPr>
                <a:solidFill>
                  <a:srgbClr val="3F3F3F"/>
                </a:solidFill>
                <a:latin typeface="Calibri"/>
                <a:ea typeface="Calibri"/>
                <a:cs typeface="Calibri"/>
                <a:sym typeface="Calibri"/>
              </a:endParaRPr>
            </a:p>
          </p:txBody>
        </p:sp>
        <p:pic>
          <p:nvPicPr>
            <p:cNvPr id="451" name="Google Shape;451;p19"/>
            <p:cNvPicPr preferRelativeResize="0"/>
            <p:nvPr/>
          </p:nvPicPr>
          <p:blipFill rotWithShape="1">
            <a:blip r:embed="rId3">
              <a:alphaModFix/>
            </a:blip>
            <a:srcRect/>
            <a:stretch/>
          </p:blipFill>
          <p:spPr>
            <a:xfrm>
              <a:off x="9331835" y="263026"/>
              <a:ext cx="4363366" cy="4363366"/>
            </a:xfrm>
            <a:prstGeom prst="rect">
              <a:avLst/>
            </a:prstGeom>
            <a:noFill/>
            <a:ln>
              <a:noFill/>
            </a:ln>
          </p:spPr>
        </p:pic>
      </p:grpSp>
      <p:sp>
        <p:nvSpPr>
          <p:cNvPr id="452" name="Google Shape;452;p19"/>
          <p:cNvSpPr txBox="1"/>
          <p:nvPr/>
        </p:nvSpPr>
        <p:spPr>
          <a:xfrm>
            <a:off x="3405746" y="4666747"/>
            <a:ext cx="13082135" cy="2337765"/>
          </a:xfrm>
          <a:prstGeom prst="rect">
            <a:avLst/>
          </a:prstGeom>
          <a:noFill/>
          <a:ln>
            <a:noFill/>
          </a:ln>
        </p:spPr>
        <p:txBody>
          <a:bodyPr spcFirstLastPara="1" wrap="square" lIns="91412" tIns="45693" rIns="91412" bIns="45693" anchor="t" anchorCtr="0">
            <a:spAutoFit/>
          </a:bodyPr>
          <a:lstStyle/>
          <a:p>
            <a:pPr marL="514299" indent="-514299" algn="just" defTabSz="914309" rtl="1">
              <a:lnSpc>
                <a:spcPct val="114374"/>
              </a:lnSpc>
              <a:buClr>
                <a:srgbClr val="FF0000"/>
              </a:buClr>
              <a:buSzPts val="3200"/>
              <a:buFont typeface="Calibri"/>
              <a:buAutoNum type="arabicPeriod"/>
            </a:pPr>
            <a:r>
              <a:rPr lang="ar-JO" sz="3200" b="1" dirty="0">
                <a:solidFill>
                  <a:srgbClr val="3F3F3F"/>
                </a:solidFill>
                <a:ea typeface="Calibri" panose="020F0502020204030204" pitchFamily="34" charset="0"/>
                <a:cs typeface="Calibri" panose="020F0502020204030204" pitchFamily="34" charset="0"/>
                <a:sym typeface="Open Sans"/>
              </a:rPr>
              <a:t>يحتاج الصليب الأحمر في أليكسا إلى مناقشة كيفية الإستجابة والعمل وفقًا لملاحظات وانطباعات وبيانات المجتمع لتحسين جودة الإستجابة.</a:t>
            </a:r>
          </a:p>
          <a:p>
            <a:pPr marL="514299" indent="-514299" algn="just" defTabSz="914309" rtl="1">
              <a:lnSpc>
                <a:spcPct val="114374"/>
              </a:lnSpc>
              <a:buClr>
                <a:srgbClr val="FF0000"/>
              </a:buClr>
              <a:buSzPts val="3200"/>
              <a:buFont typeface="Calibri"/>
              <a:buAutoNum type="arabicPeriod"/>
            </a:pPr>
            <a:endParaRPr lang="en-GB" sz="3200" b="1" dirty="0">
              <a:solidFill>
                <a:srgbClr val="3F3F3F"/>
              </a:solidFill>
              <a:ea typeface="Calibri" panose="020F0502020204030204" pitchFamily="34" charset="0"/>
              <a:cs typeface="Calibri" panose="020F0502020204030204" pitchFamily="34" charset="0"/>
              <a:sym typeface="Open Sans"/>
            </a:endParaRPr>
          </a:p>
          <a:p>
            <a:pPr marL="514299" indent="-514299" algn="just" defTabSz="914309" rtl="1">
              <a:lnSpc>
                <a:spcPct val="114374"/>
              </a:lnSpc>
              <a:buClr>
                <a:srgbClr val="FF0000"/>
              </a:buClr>
              <a:buSzPts val="3200"/>
              <a:buFont typeface="Calibri"/>
              <a:buAutoNum type="arabicPeriod"/>
            </a:pPr>
            <a:r>
              <a:rPr lang="ar-JO" sz="3200" b="1" dirty="0">
                <a:solidFill>
                  <a:srgbClr val="3F3F3F"/>
                </a:solidFill>
                <a:ea typeface="Calibri" panose="020F0502020204030204" pitchFamily="34" charset="0"/>
                <a:cs typeface="Calibri" panose="020F0502020204030204" pitchFamily="34" charset="0"/>
                <a:sym typeface="Open Sans"/>
              </a:rPr>
              <a:t>لديك 20 دقيقة لقراءة السيناريو وإعداد الإجابات للمهمة رقم 3 مع مجموعتك.</a:t>
            </a:r>
            <a:endParaRPr dirty="0">
              <a:solidFill>
                <a:srgbClr val="000000"/>
              </a:solidFill>
              <a:ea typeface="Calibri" panose="020F0502020204030204" pitchFamily="34" charset="0"/>
              <a:cs typeface="Calibri" panose="020F0502020204030204" pitchFamily="34" charset="0"/>
            </a:endParaRPr>
          </a:p>
        </p:txBody>
      </p:sp>
      <p:sp>
        <p:nvSpPr>
          <p:cNvPr id="2" name="TextBox 1">
            <a:extLst>
              <a:ext uri="{FF2B5EF4-FFF2-40B4-BE49-F238E27FC236}">
                <a16:creationId xmlns:a16="http://schemas.microsoft.com/office/drawing/2014/main" id="{538464BA-2D0C-45B6-ECB0-F6A2407FBC61}"/>
              </a:ext>
            </a:extLst>
          </p:cNvPr>
          <p:cNvSpPr txBox="1"/>
          <p:nvPr/>
        </p:nvSpPr>
        <p:spPr>
          <a:xfrm>
            <a:off x="0" y="9925284"/>
            <a:ext cx="461803" cy="369332"/>
          </a:xfrm>
          <a:prstGeom prst="rect">
            <a:avLst/>
          </a:prstGeom>
          <a:solidFill>
            <a:schemeClr val="bg2"/>
          </a:solidFill>
        </p:spPr>
        <p:txBody>
          <a:bodyPr wrap="square" rtlCol="0">
            <a:spAutoFit/>
          </a:bodyPr>
          <a:lstStyle/>
          <a:p>
            <a:pPr algn="r" rtl="1"/>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274567705"/>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AE7418E3-48DB-6B4F-B9C0-6595B5C59320}"/>
              </a:ext>
            </a:extLst>
          </p:cNvPr>
          <p:cNvSpPr>
            <a:spLocks noGrp="1"/>
          </p:cNvSpPr>
          <p:nvPr>
            <p:ph type="pic" sz="quarter" idx="10"/>
          </p:nvPr>
        </p:nvSpPr>
        <p:spPr/>
        <p:txBody>
          <a:bodyPr/>
          <a:lstStyle/>
          <a:p>
            <a:endParaRPr lang="en-US" dirty="0"/>
          </a:p>
        </p:txBody>
      </p:sp>
      <p:sp>
        <p:nvSpPr>
          <p:cNvPr id="4" name="Title 3">
            <a:extLst>
              <a:ext uri="{FF2B5EF4-FFF2-40B4-BE49-F238E27FC236}">
                <a16:creationId xmlns:a16="http://schemas.microsoft.com/office/drawing/2014/main" id="{2DC7AA3B-5DDC-7E4E-B8B8-CA2270DB619B}"/>
              </a:ext>
            </a:extLst>
          </p:cNvPr>
          <p:cNvSpPr>
            <a:spLocks noGrp="1"/>
          </p:cNvSpPr>
          <p:nvPr>
            <p:ph type="title"/>
          </p:nvPr>
        </p:nvSpPr>
        <p:spPr>
          <a:xfrm>
            <a:off x="9039225" y="7329497"/>
            <a:ext cx="9248775" cy="2490076"/>
          </a:xfrm>
        </p:spPr>
        <p:txBody>
          <a:bodyPr/>
          <a:lstStyle/>
          <a:p>
            <a:pPr rtl="1"/>
            <a:r>
              <a:rPr lang="ar-JO" dirty="0">
                <a:latin typeface="Calibri" panose="020F0502020204030204" pitchFamily="34" charset="0"/>
                <a:ea typeface="Calibri" panose="020F0502020204030204" pitchFamily="34" charset="0"/>
                <a:cs typeface="Calibri" panose="020F0502020204030204" pitchFamily="34" charset="0"/>
              </a:rPr>
              <a:t>المشاركة المجتمعية والمساءلة في تقييم الإستجابة </a:t>
            </a:r>
            <a:br>
              <a:rPr lang="ar-JO" dirty="0">
                <a:latin typeface="Calibri" panose="020F0502020204030204" pitchFamily="34" charset="0"/>
                <a:ea typeface="Calibri" panose="020F0502020204030204" pitchFamily="34" charset="0"/>
                <a:cs typeface="Calibri" panose="020F0502020204030204" pitchFamily="34" charset="0"/>
              </a:rPr>
            </a:br>
            <a:r>
              <a:rPr lang="ar-JO" dirty="0">
                <a:solidFill>
                  <a:schemeClr val="bg1"/>
                </a:solidFill>
                <a:latin typeface="Calibri" panose="020F0502020204030204" pitchFamily="34" charset="0"/>
                <a:ea typeface="Calibri" panose="020F0502020204030204" pitchFamily="34" charset="0"/>
                <a:cs typeface="Calibri" panose="020F0502020204030204" pitchFamily="34" charset="0"/>
              </a:rPr>
              <a:t>الجلسة السادسة</a:t>
            </a:r>
            <a:endParaRPr lang="en-GB" sz="4400" dirty="0">
              <a:solidFill>
                <a:schemeClr val="bg1"/>
              </a:solidFill>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598728750"/>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a:extLst>
              <a:ext uri="{FF2B5EF4-FFF2-40B4-BE49-F238E27FC236}">
                <a16:creationId xmlns:a16="http://schemas.microsoft.com/office/drawing/2014/main" id="{C4A09987-3050-1240-88FF-9BAD3BA6277C}"/>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p:blipFill>
        <p:spPr>
          <a:xfrm>
            <a:off x="1399000" y="794"/>
            <a:ext cx="6660974" cy="10287000"/>
          </a:xfrm>
        </p:spPr>
      </p:pic>
      <p:sp>
        <p:nvSpPr>
          <p:cNvPr id="3" name="TextBox 2">
            <a:extLst>
              <a:ext uri="{FF2B5EF4-FFF2-40B4-BE49-F238E27FC236}">
                <a16:creationId xmlns:a16="http://schemas.microsoft.com/office/drawing/2014/main" id="{9C1BB311-96AA-4543-A363-6778A38334AF}"/>
              </a:ext>
            </a:extLst>
          </p:cNvPr>
          <p:cNvSpPr txBox="1"/>
          <p:nvPr/>
        </p:nvSpPr>
        <p:spPr>
          <a:xfrm>
            <a:off x="8783299" y="997287"/>
            <a:ext cx="8844302" cy="1189236"/>
          </a:xfrm>
          <a:prstGeom prst="rect">
            <a:avLst/>
          </a:prstGeom>
          <a:noFill/>
        </p:spPr>
        <p:txBody>
          <a:bodyPr wrap="square" rtlCol="0" anchor="t">
            <a:spAutoFit/>
          </a:bodyPr>
          <a:lstStyle/>
          <a:p>
            <a:pPr algn="just" defTabSz="914309" rtl="1">
              <a:lnSpc>
                <a:spcPct val="80000"/>
              </a:lnSpc>
            </a:pPr>
            <a:r>
              <a:rPr lang="ar-JO" sz="4400" b="1" dirty="0">
                <a:solidFill>
                  <a:schemeClr val="bg1"/>
                </a:solidFill>
                <a:ea typeface="Calibri" panose="020F0502020204030204" pitchFamily="34" charset="0"/>
                <a:cs typeface="Calibri" panose="020F0502020204030204" pitchFamily="34" charset="0"/>
              </a:rPr>
              <a:t>الإجراء رقم 10: </a:t>
            </a:r>
            <a:r>
              <a:rPr lang="ar-JO" sz="4400" b="1" dirty="0">
                <a:solidFill>
                  <a:schemeClr val="accent6">
                    <a:lumMod val="75000"/>
                  </a:schemeClr>
                </a:solidFill>
                <a:ea typeface="Calibri" panose="020F0502020204030204" pitchFamily="34" charset="0"/>
                <a:cs typeface="Calibri" panose="020F0502020204030204" pitchFamily="34" charset="0"/>
              </a:rPr>
              <a:t>إشراك المجتمع في عملية التقييم</a:t>
            </a:r>
            <a:endParaRPr lang="en-US" sz="4400" b="1" dirty="0">
              <a:solidFill>
                <a:schemeClr val="accent6">
                  <a:lumMod val="75000"/>
                </a:schemeClr>
              </a:solidFill>
              <a:ea typeface="Calibri" panose="020F050202020403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3154EC93-BF34-7D47-B3A4-70476C94D243}"/>
              </a:ext>
            </a:extLst>
          </p:cNvPr>
          <p:cNvSpPr txBox="1"/>
          <p:nvPr/>
        </p:nvSpPr>
        <p:spPr>
          <a:xfrm>
            <a:off x="8783299" y="2476708"/>
            <a:ext cx="8119790" cy="7463325"/>
          </a:xfrm>
          <a:prstGeom prst="rect">
            <a:avLst/>
          </a:prstGeom>
          <a:noFill/>
        </p:spPr>
        <p:txBody>
          <a:bodyPr wrap="square" rtlCol="0">
            <a:spAutoFit/>
          </a:bodyPr>
          <a:lstStyle>
            <a:defPPr>
              <a:defRPr lang="en-US"/>
            </a:defPPr>
            <a:lvl1pPr marL="342900" indent="-342900">
              <a:spcAft>
                <a:spcPts val="2400"/>
              </a:spcAft>
              <a:buClr>
                <a:srgbClr val="FF0000"/>
              </a:buClr>
              <a:buFont typeface="Arial" panose="020B0604020202020204" pitchFamily="34" charset="0"/>
              <a:buChar char="•"/>
              <a:defRPr sz="24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marL="0" indent="0" algn="just" defTabSz="914309" rtl="1">
              <a:spcAft>
                <a:spcPts val="1800"/>
              </a:spcAft>
              <a:buNone/>
            </a:pPr>
            <a:r>
              <a:rPr lang="ar-JO" sz="2799" b="1" dirty="0">
                <a:solidFill>
                  <a:srgbClr val="F5333F"/>
                </a:solidFill>
                <a:latin typeface="Calibri" panose="020F0502020204030204" pitchFamily="34" charset="0"/>
                <a:ea typeface="Calibri" panose="020F0502020204030204" pitchFamily="34" charset="0"/>
                <a:cs typeface="Calibri" panose="020F0502020204030204" pitchFamily="34" charset="0"/>
              </a:rPr>
              <a:t>الأساس:</a:t>
            </a:r>
            <a:endParaRPr lang="en-GB" sz="2799" b="1" dirty="0">
              <a:solidFill>
                <a:srgbClr val="F5333F"/>
              </a:solidFill>
              <a:latin typeface="Calibri" panose="020F0502020204030204" pitchFamily="34" charset="0"/>
              <a:ea typeface="Calibri" panose="020F0502020204030204" pitchFamily="34" charset="0"/>
              <a:cs typeface="Calibri" panose="020F0502020204030204" pitchFamily="34" charset="0"/>
            </a:endParaRPr>
          </a:p>
          <a:p>
            <a:pPr marL="342866" indent="-342866" algn="just" defTabSz="914309" rtl="1">
              <a:spcAft>
                <a:spcPts val="1800"/>
              </a:spcAft>
            </a:pPr>
            <a:r>
              <a:rPr lang="ar-JO" b="1" dirty="0">
                <a:solidFill>
                  <a:srgbClr val="3F3F3F"/>
                </a:solidFill>
                <a:latin typeface="Calibri" panose="020F0502020204030204" pitchFamily="34" charset="0"/>
                <a:ea typeface="Calibri" panose="020F0502020204030204" pitchFamily="34" charset="0"/>
                <a:cs typeface="Calibri" panose="020F0502020204030204" pitchFamily="34" charset="0"/>
              </a:rPr>
              <a:t>إسأل عما إذا كان الناس راضين </a:t>
            </a: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عن جودة الدعم وتوقيته وأهميته والكيفية التي تم تقديمه بها.</a:t>
            </a:r>
          </a:p>
          <a:p>
            <a:pPr marL="342866" indent="-342866" algn="just" defTabSz="914309" rtl="1">
              <a:spcAft>
                <a:spcPts val="1800"/>
              </a:spcAft>
            </a:pPr>
            <a:r>
              <a:rPr lang="ar-JO" b="1" dirty="0">
                <a:solidFill>
                  <a:srgbClr val="3F3F3F"/>
                </a:solidFill>
                <a:latin typeface="Calibri" panose="020F0502020204030204" pitchFamily="34" charset="0"/>
                <a:ea typeface="Calibri" panose="020F0502020204030204" pitchFamily="34" charset="0"/>
                <a:cs typeface="Calibri" panose="020F0502020204030204" pitchFamily="34" charset="0"/>
              </a:rPr>
              <a:t>إسأل ما الذي يمكن تحسينه </a:t>
            </a: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لأخذه في عين الإعتبار عند تنفيذ الإستجابات المستقبلية.</a:t>
            </a:r>
            <a:endParaRPr lang="en-GB"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342866" indent="-342866" algn="just" defTabSz="914309" rtl="1">
              <a:spcAft>
                <a:spcPts val="1800"/>
              </a:spcAft>
            </a:pP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إدراج الأسئلة في إستطلاع التقييم أو طرحها من خلال </a:t>
            </a:r>
            <a:r>
              <a:rPr lang="ar-JO" b="1" dirty="0">
                <a:solidFill>
                  <a:srgbClr val="3F3F3F"/>
                </a:solidFill>
                <a:latin typeface="Calibri" panose="020F0502020204030204" pitchFamily="34" charset="0"/>
                <a:ea typeface="Calibri" panose="020F0502020204030204" pitchFamily="34" charset="0"/>
                <a:cs typeface="Calibri" panose="020F0502020204030204" pitchFamily="34" charset="0"/>
              </a:rPr>
              <a:t>حلقات النقاش المركزة أو مقابلة مقدمي البيانات الرئيسين أو الإجتماعات المجتمعية.</a:t>
            </a:r>
          </a:p>
          <a:p>
            <a:pPr marL="342866" indent="-342866" algn="just" defTabSz="914309" rtl="1">
              <a:spcAft>
                <a:spcPts val="1800"/>
              </a:spcAft>
            </a:pPr>
            <a:r>
              <a:rPr lang="ar-JO" b="1" dirty="0">
                <a:solidFill>
                  <a:srgbClr val="3F3F3F"/>
                </a:solidFill>
                <a:latin typeface="Calibri" panose="020F0502020204030204" pitchFamily="34" charset="0"/>
                <a:ea typeface="Calibri" panose="020F0502020204030204" pitchFamily="34" charset="0"/>
                <a:cs typeface="Calibri" panose="020F0502020204030204" pitchFamily="34" charset="0"/>
              </a:rPr>
              <a:t>مشاركة نتائج التقييم </a:t>
            </a: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داخليًا.</a:t>
            </a:r>
            <a:endParaRPr lang="en-GB" b="1"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0" indent="0" algn="just" defTabSz="914309" rtl="1">
              <a:spcAft>
                <a:spcPts val="0"/>
              </a:spcAft>
              <a:buNone/>
            </a:pPr>
            <a:endParaRPr lang="en-GB" b="1"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0" indent="0" algn="just" defTabSz="914309" rtl="1">
              <a:spcAft>
                <a:spcPts val="1800"/>
              </a:spcAft>
              <a:buNone/>
            </a:pPr>
            <a:r>
              <a:rPr lang="ar-JO" sz="2799" b="1" dirty="0">
                <a:solidFill>
                  <a:srgbClr val="F5333F"/>
                </a:solidFill>
                <a:latin typeface="Calibri" panose="020F0502020204030204" pitchFamily="34" charset="0"/>
                <a:ea typeface="Calibri" panose="020F0502020204030204" pitchFamily="34" charset="0"/>
                <a:cs typeface="Calibri" panose="020F0502020204030204" pitchFamily="34" charset="0"/>
              </a:rPr>
              <a:t>المتقدم:</a:t>
            </a:r>
            <a:endParaRPr lang="en-GB" sz="2799" b="1" dirty="0">
              <a:solidFill>
                <a:srgbClr val="F5333F"/>
              </a:solidFill>
              <a:latin typeface="Calibri" panose="020F0502020204030204" pitchFamily="34" charset="0"/>
              <a:ea typeface="Calibri" panose="020F0502020204030204" pitchFamily="34" charset="0"/>
              <a:cs typeface="Calibri" panose="020F0502020204030204" pitchFamily="34" charset="0"/>
            </a:endParaRPr>
          </a:p>
          <a:p>
            <a:pPr marL="342866" indent="-342866" algn="just" defTabSz="914309" rtl="1">
              <a:spcAft>
                <a:spcPts val="1800"/>
              </a:spcAft>
            </a:pP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إشراك المجتمعات في عملية التخطيط للتقييم.</a:t>
            </a:r>
            <a:endParaRPr lang="en-GB"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342866" indent="-342866" algn="just" defTabSz="914309" rtl="1">
              <a:spcAft>
                <a:spcPts val="1800"/>
              </a:spcAft>
            </a:pP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تنظيم تقييم يقوده المجتمع.</a:t>
            </a:r>
            <a:endParaRPr lang="en-GB"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342866" indent="-342866" algn="just" defTabSz="914309" rtl="1">
              <a:spcAft>
                <a:spcPts val="1800"/>
              </a:spcAft>
            </a:pP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مناقشة نتائج التقييم مع المجتمعات.</a:t>
            </a:r>
            <a:endParaRPr lang="en-GB"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342866" indent="-342866" algn="just" defTabSz="914309" rtl="1">
              <a:spcAft>
                <a:spcPts val="1800"/>
              </a:spcAft>
            </a:pP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مناقشة النتائج ومشاركتها مع الشركاء الخارجيين.</a:t>
            </a:r>
            <a:endParaRPr lang="en-GB" dirty="0">
              <a:solidFill>
                <a:srgbClr val="3F3F3F"/>
              </a:solidFill>
              <a:latin typeface="Calibri" panose="020F0502020204030204" pitchFamily="34" charset="0"/>
              <a:ea typeface="Calibri" panose="020F0502020204030204" pitchFamily="34" charset="0"/>
              <a:cs typeface="Calibri" panose="020F0502020204030204" pitchFamily="34" charset="0"/>
            </a:endParaRPr>
          </a:p>
        </p:txBody>
      </p:sp>
      <p:pic>
        <p:nvPicPr>
          <p:cNvPr id="6" name="Picture 5" descr="Logo&#10;&#10;Description automatically generated">
            <a:extLst>
              <a:ext uri="{FF2B5EF4-FFF2-40B4-BE49-F238E27FC236}">
                <a16:creationId xmlns:a16="http://schemas.microsoft.com/office/drawing/2014/main" id="{E97C86A7-D64E-9046-8C96-E3464241DE28}"/>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3666079" y="9530640"/>
            <a:ext cx="2243355" cy="611825"/>
          </a:xfrm>
          <a:prstGeom prst="rect">
            <a:avLst/>
          </a:prstGeom>
        </p:spPr>
      </p:pic>
      <p:pic>
        <p:nvPicPr>
          <p:cNvPr id="7" name="Picture 6" descr="A picture containing text&#10;&#10;Description automatically generated">
            <a:extLst>
              <a:ext uri="{FF2B5EF4-FFF2-40B4-BE49-F238E27FC236}">
                <a16:creationId xmlns:a16="http://schemas.microsoft.com/office/drawing/2014/main" id="{FA77EE56-94E5-5544-A693-650DD92034E0}"/>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3666079" y="8681713"/>
            <a:ext cx="2712420" cy="703598"/>
          </a:xfrm>
          <a:prstGeom prst="rect">
            <a:avLst/>
          </a:prstGeom>
        </p:spPr>
      </p:pic>
      <p:sp>
        <p:nvSpPr>
          <p:cNvPr id="2" name="TextBox 1">
            <a:extLst>
              <a:ext uri="{FF2B5EF4-FFF2-40B4-BE49-F238E27FC236}">
                <a16:creationId xmlns:a16="http://schemas.microsoft.com/office/drawing/2014/main" id="{785D589E-F3AF-EEA1-8FE8-398AE2A1533A}"/>
              </a:ext>
            </a:extLst>
          </p:cNvPr>
          <p:cNvSpPr txBox="1"/>
          <p:nvPr/>
        </p:nvSpPr>
        <p:spPr>
          <a:xfrm>
            <a:off x="0" y="9925284"/>
            <a:ext cx="461803" cy="369332"/>
          </a:xfrm>
          <a:prstGeom prst="rect">
            <a:avLst/>
          </a:prstGeom>
          <a:solidFill>
            <a:schemeClr val="bg2"/>
          </a:solidFill>
        </p:spPr>
        <p:txBody>
          <a:bodyPr wrap="square" rtlCol="0">
            <a:spAutoFit/>
          </a:bodyPr>
          <a:lstStyle/>
          <a:p>
            <a:pPr algn="r" rtl="1"/>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067DDE09-5386-7356-A982-DE1E91E1DC48}"/>
              </a:ext>
            </a:extLst>
          </p:cNvPr>
          <p:cNvSpPr txBox="1"/>
          <p:nvPr/>
        </p:nvSpPr>
        <p:spPr>
          <a:xfrm>
            <a:off x="4206699" y="8768081"/>
            <a:ext cx="4139015" cy="400110"/>
          </a:xfrm>
          <a:prstGeom prst="rect">
            <a:avLst/>
          </a:prstGeom>
          <a:solidFill>
            <a:schemeClr val="bg2"/>
          </a:solidFill>
        </p:spPr>
        <p:txBody>
          <a:bodyPr wrap="square" rtlCol="0">
            <a:spAutoFit/>
          </a:bodyPr>
          <a:lstStyle/>
          <a:p>
            <a:pPr algn="r" rtl="1"/>
            <a:r>
              <a:rPr lang="ar-JO" sz="2000" b="1" dirty="0">
                <a:solidFill>
                  <a:schemeClr val="accent1">
                    <a:lumMod val="90000"/>
                    <a:lumOff val="10000"/>
                  </a:schemeClr>
                </a:solidFill>
                <a:effectLst/>
                <a:ea typeface="Calibri" panose="020F0502020204030204" pitchFamily="34" charset="0"/>
                <a:cs typeface="Calibri" panose="020F0502020204030204" pitchFamily="34" charset="0"/>
              </a:rPr>
              <a:t>رصد وتقدير المشاركة المجتمعية والمساءلة</a:t>
            </a:r>
            <a:endParaRPr lang="en-US" sz="2000" b="1" dirty="0">
              <a:solidFill>
                <a:schemeClr val="accent1">
                  <a:lumMod val="90000"/>
                  <a:lumOff val="10000"/>
                </a:schemeClr>
              </a:solidFill>
              <a:ea typeface="Calibri" panose="020F0502020204030204" pitchFamily="34" charset="0"/>
              <a:cs typeface="Calibri" panose="020F0502020204030204" pitchFamily="34" charset="0"/>
            </a:endParaRPr>
          </a:p>
        </p:txBody>
      </p:sp>
      <p:sp>
        <p:nvSpPr>
          <p:cNvPr id="8" name="TextBox 7">
            <a:extLst>
              <a:ext uri="{FF2B5EF4-FFF2-40B4-BE49-F238E27FC236}">
                <a16:creationId xmlns:a16="http://schemas.microsoft.com/office/drawing/2014/main" id="{97F1FE25-9A18-DDBD-9364-9173AFE549C3}"/>
              </a:ext>
            </a:extLst>
          </p:cNvPr>
          <p:cNvSpPr txBox="1"/>
          <p:nvPr/>
        </p:nvSpPr>
        <p:spPr>
          <a:xfrm>
            <a:off x="4206699" y="9614965"/>
            <a:ext cx="3969814" cy="400110"/>
          </a:xfrm>
          <a:prstGeom prst="rect">
            <a:avLst/>
          </a:prstGeom>
          <a:solidFill>
            <a:schemeClr val="bg2"/>
          </a:solidFill>
        </p:spPr>
        <p:txBody>
          <a:bodyPr wrap="square" rtlCol="0">
            <a:spAutoFit/>
          </a:bodyPr>
          <a:lstStyle/>
          <a:p>
            <a:pPr algn="just" rtl="1"/>
            <a:r>
              <a:rPr lang="ar-JO" sz="2000" b="1" dirty="0">
                <a:solidFill>
                  <a:schemeClr val="accent1">
                    <a:lumMod val="90000"/>
                    <a:lumOff val="10000"/>
                  </a:schemeClr>
                </a:solidFill>
                <a:effectLst/>
                <a:ea typeface="Calibri" panose="020F0502020204030204" pitchFamily="34" charset="0"/>
                <a:cs typeface="Calibri" panose="020F0502020204030204" pitchFamily="34" charset="0"/>
              </a:rPr>
              <a:t>دليل حلقات النقاش المركزة</a:t>
            </a:r>
            <a:endParaRPr lang="en-US" sz="2000" b="1" dirty="0">
              <a:solidFill>
                <a:schemeClr val="accent1">
                  <a:lumMod val="90000"/>
                  <a:lumOff val="10000"/>
                </a:schemeClr>
              </a:solidFill>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9692642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
                                            <p:txEl>
                                              <p:pRg st="8" end="8"/>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
                                            <p:txEl>
                                              <p:pRg st="9" end="9"/>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5">
                                            <p:txEl>
                                              <p:pRg st="10" end="10"/>
                                            </p:txEl>
                                          </p:spTgt>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7"/>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B6CEBD8-5847-814A-A033-C231A21270AC}"/>
              </a:ext>
            </a:extLst>
          </p:cNvPr>
          <p:cNvSpPr txBox="1"/>
          <p:nvPr/>
        </p:nvSpPr>
        <p:spPr>
          <a:xfrm>
            <a:off x="582893" y="565083"/>
            <a:ext cx="9261392" cy="2162130"/>
          </a:xfrm>
          <a:prstGeom prst="rect">
            <a:avLst/>
          </a:prstGeom>
          <a:noFill/>
        </p:spPr>
        <p:txBody>
          <a:bodyPr wrap="square" rtlCol="0">
            <a:spAutoFit/>
          </a:bodyPr>
          <a:lstStyle/>
          <a:p>
            <a:pPr algn="just" defTabSz="914309" rtl="1">
              <a:spcAft>
                <a:spcPts val="300"/>
              </a:spcAft>
            </a:pPr>
            <a:r>
              <a:rPr lang="ar-JO" sz="4400" b="1" dirty="0">
                <a:solidFill>
                  <a:srgbClr val="33394B"/>
                </a:solidFill>
                <a:ea typeface="Calibri" panose="020F0502020204030204" pitchFamily="34" charset="0"/>
                <a:cs typeface="Calibri" panose="020F0502020204030204" pitchFamily="34" charset="0"/>
              </a:rPr>
              <a:t>ما هي الأسئلة التي يجب أن يتضمنها التقييم لقياس المساءلة ؟</a:t>
            </a:r>
          </a:p>
          <a:p>
            <a:pPr algn="just" defTabSz="914309" rtl="1">
              <a:spcAft>
                <a:spcPts val="300"/>
              </a:spcAft>
            </a:pPr>
            <a:r>
              <a:rPr lang="ar-JO" sz="4400" dirty="0">
                <a:solidFill>
                  <a:srgbClr val="F5333F"/>
                </a:solidFill>
                <a:ea typeface="Calibri" panose="020F0502020204030204" pitchFamily="34" charset="0"/>
                <a:cs typeface="Calibri" panose="020F0502020204030204" pitchFamily="34" charset="0"/>
              </a:rPr>
              <a:t>ناقش</a:t>
            </a:r>
            <a:endParaRPr lang="en-US" sz="4400" dirty="0">
              <a:solidFill>
                <a:srgbClr val="F5333F"/>
              </a:solidFill>
              <a:ea typeface="Calibri" panose="020F0502020204030204" pitchFamily="34" charset="0"/>
              <a:cs typeface="Calibri" panose="020F0502020204030204" pitchFamily="34" charset="0"/>
            </a:endParaRPr>
          </a:p>
        </p:txBody>
      </p:sp>
      <p:sp>
        <p:nvSpPr>
          <p:cNvPr id="7" name="TextBox 6">
            <a:extLst>
              <a:ext uri="{FF2B5EF4-FFF2-40B4-BE49-F238E27FC236}">
                <a16:creationId xmlns:a16="http://schemas.microsoft.com/office/drawing/2014/main" id="{7EFEE95C-271F-AB4B-9A78-3A6EF8C2D4D8}"/>
              </a:ext>
            </a:extLst>
          </p:cNvPr>
          <p:cNvSpPr txBox="1"/>
          <p:nvPr/>
        </p:nvSpPr>
        <p:spPr>
          <a:xfrm>
            <a:off x="461803" y="3215037"/>
            <a:ext cx="8563397" cy="6140142"/>
          </a:xfrm>
          <a:prstGeom prst="rect">
            <a:avLst/>
          </a:prstGeom>
          <a:noFill/>
        </p:spPr>
        <p:txBody>
          <a:bodyPr wrap="square" rtlCol="0">
            <a:spAutoFit/>
          </a:bodyPr>
          <a:lstStyle>
            <a:defPPr>
              <a:defRPr lang="en-US"/>
            </a:defPPr>
            <a:lvl1pPr marL="342900" indent="-342900">
              <a:spcAft>
                <a:spcPts val="2400"/>
              </a:spcAft>
              <a:buClr>
                <a:srgbClr val="FF0000"/>
              </a:buClr>
              <a:buFont typeface="Arial" panose="020B0604020202020204" pitchFamily="34" charset="0"/>
              <a:buChar char="•"/>
              <a:defRPr sz="24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marL="342866" indent="-342866" algn="just" defTabSz="914309" rtl="1">
              <a:spcAft>
                <a:spcPts val="1800"/>
              </a:spcAft>
            </a:pPr>
            <a:r>
              <a:rPr lang="ar-JO" b="1" dirty="0">
                <a:solidFill>
                  <a:srgbClr val="3F3F3F"/>
                </a:solidFill>
                <a:latin typeface="Calibri" panose="020F0502020204030204" pitchFamily="34" charset="0"/>
                <a:ea typeface="Calibri" panose="020F0502020204030204" pitchFamily="34" charset="0"/>
                <a:cs typeface="Calibri" panose="020F0502020204030204" pitchFamily="34" charset="0"/>
              </a:rPr>
              <a:t>الملاءمة - هل قمنا بتلبية الاحتياجات؟</a:t>
            </a:r>
          </a:p>
          <a:p>
            <a:pPr marL="342866" indent="-342866" algn="just" defTabSz="914309" rtl="1">
              <a:spcAft>
                <a:spcPts val="1800"/>
              </a:spcAft>
            </a:pPr>
            <a:r>
              <a:rPr lang="ar-JO" b="1" dirty="0">
                <a:solidFill>
                  <a:srgbClr val="3F3F3F"/>
                </a:solidFill>
                <a:latin typeface="Calibri" panose="020F0502020204030204" pitchFamily="34" charset="0"/>
                <a:ea typeface="Calibri" panose="020F0502020204030204" pitchFamily="34" charset="0"/>
                <a:cs typeface="Calibri" panose="020F0502020204030204" pitchFamily="34" charset="0"/>
              </a:rPr>
              <a:t>الإنصاف - هل ساعدنا الأشخاص المناسبين؟</a:t>
            </a:r>
          </a:p>
          <a:p>
            <a:pPr marL="342866" indent="-342866" algn="just" defTabSz="914309" rtl="1">
              <a:spcAft>
                <a:spcPts val="1800"/>
              </a:spcAft>
            </a:pPr>
            <a:r>
              <a:rPr lang="ar-JO" b="1" dirty="0">
                <a:solidFill>
                  <a:srgbClr val="3F3F3F"/>
                </a:solidFill>
                <a:latin typeface="Calibri" panose="020F0502020204030204" pitchFamily="34" charset="0"/>
                <a:ea typeface="Calibri" panose="020F0502020204030204" pitchFamily="34" charset="0"/>
                <a:cs typeface="Calibri" panose="020F0502020204030204" pitchFamily="34" charset="0"/>
              </a:rPr>
              <a:t>التوقيت - هل تم تقديم المساعدة بسرعة؟</a:t>
            </a:r>
          </a:p>
          <a:p>
            <a:pPr marL="342866" indent="-342866" algn="just" defTabSz="914309" rtl="1">
              <a:spcAft>
                <a:spcPts val="1800"/>
              </a:spcAft>
            </a:pPr>
            <a:r>
              <a:rPr lang="ar-JO" b="1" dirty="0">
                <a:solidFill>
                  <a:srgbClr val="3F3F3F"/>
                </a:solidFill>
                <a:latin typeface="Calibri" panose="020F0502020204030204" pitchFamily="34" charset="0"/>
                <a:ea typeface="Calibri" panose="020F0502020204030204" pitchFamily="34" charset="0"/>
                <a:cs typeface="Calibri" panose="020F0502020204030204" pitchFamily="34" charset="0"/>
              </a:rPr>
              <a:t>السلوكيات - هل عاملنا الأشخاص بإحترام ؟</a:t>
            </a:r>
          </a:p>
          <a:p>
            <a:pPr marL="342866" indent="-342866" algn="just" defTabSz="914309" rtl="1">
              <a:spcAft>
                <a:spcPts val="1800"/>
              </a:spcAft>
            </a:pPr>
            <a:r>
              <a:rPr lang="ar-JO" b="1" dirty="0">
                <a:solidFill>
                  <a:srgbClr val="3F3F3F"/>
                </a:solidFill>
                <a:latin typeface="Calibri" panose="020F0502020204030204" pitchFamily="34" charset="0"/>
                <a:ea typeface="Calibri" panose="020F0502020204030204" pitchFamily="34" charset="0"/>
                <a:cs typeface="Calibri" panose="020F0502020204030204" pitchFamily="34" charset="0"/>
              </a:rPr>
              <a:t>التواصل - هل تم إبلاغ الاشخاص بخطط الإستجابة ؟ هل يفهمون عمليات الإختيار؟</a:t>
            </a:r>
          </a:p>
          <a:p>
            <a:pPr marL="342866" indent="-342866" algn="just" defTabSz="914309" rtl="1">
              <a:spcAft>
                <a:spcPts val="1800"/>
              </a:spcAft>
            </a:pPr>
            <a:r>
              <a:rPr lang="ar-JO" b="1" dirty="0">
                <a:solidFill>
                  <a:srgbClr val="3F3F3F"/>
                </a:solidFill>
                <a:latin typeface="Calibri" panose="020F0502020204030204" pitchFamily="34" charset="0"/>
                <a:ea typeface="Calibri" panose="020F0502020204030204" pitchFamily="34" charset="0"/>
                <a:cs typeface="Calibri" panose="020F0502020204030204" pitchFamily="34" charset="0"/>
              </a:rPr>
              <a:t>المشاركة - هل شعر الأشخاص بأنه تم الاستماع إليهم؟ هل تمكنوا من المشاركة في إتخاذ القرارات؟</a:t>
            </a:r>
          </a:p>
          <a:p>
            <a:pPr marL="342866" indent="-342866" algn="just" defTabSz="914309" rtl="1">
              <a:spcAft>
                <a:spcPts val="1800"/>
              </a:spcAft>
            </a:pPr>
            <a:r>
              <a:rPr lang="ar-JO" b="1" dirty="0">
                <a:solidFill>
                  <a:srgbClr val="3F3F3F"/>
                </a:solidFill>
                <a:latin typeface="Calibri" panose="020F0502020204030204" pitchFamily="34" charset="0"/>
                <a:ea typeface="Calibri" panose="020F0502020204030204" pitchFamily="34" charset="0"/>
                <a:cs typeface="Calibri" panose="020F0502020204030204" pitchFamily="34" charset="0"/>
              </a:rPr>
              <a:t>التغذية الراجعة - هل عرف الاشخاص كيفية مشاركة ملاحظاتهم وانطباعاتهم؟ هل حصلوا على إستجابة مناسبة؟ هل تم العمل وفقًا لملاحظاتهم وانطباعتهم؟</a:t>
            </a:r>
          </a:p>
          <a:p>
            <a:pPr marL="342866" indent="-342866" algn="just" defTabSz="914309" rtl="1">
              <a:spcAft>
                <a:spcPts val="1800"/>
              </a:spcAft>
            </a:pPr>
            <a:r>
              <a:rPr lang="ar-JO" b="1" dirty="0">
                <a:solidFill>
                  <a:srgbClr val="3F3F3F"/>
                </a:solidFill>
                <a:latin typeface="Calibri" panose="020F0502020204030204" pitchFamily="34" charset="0"/>
                <a:ea typeface="Calibri" panose="020F0502020204030204" pitchFamily="34" charset="0"/>
                <a:cs typeface="Calibri" panose="020F0502020204030204" pitchFamily="34" charset="0"/>
              </a:rPr>
              <a:t>تبيلغ المخاطر والمشاركة المجتمعية - كما هو موضح أعلاه + هل تلقى الأشخاص معلومات حول المخاطر؟ هل وثقوا بالمعلومات/الجهات وتبعوها؟</a:t>
            </a:r>
          </a:p>
        </p:txBody>
      </p:sp>
      <p:pic>
        <p:nvPicPr>
          <p:cNvPr id="9" name="Picture Placeholder 8">
            <a:extLst>
              <a:ext uri="{FF2B5EF4-FFF2-40B4-BE49-F238E27FC236}">
                <a16:creationId xmlns:a16="http://schemas.microsoft.com/office/drawing/2014/main" id="{70101428-FBED-554A-A3BC-EB1ED30102B1}"/>
              </a:ext>
            </a:extLst>
          </p:cNvPr>
          <p:cNvPicPr>
            <a:picLocks noGrp="1" noChangeAspect="1"/>
          </p:cNvPicPr>
          <p:nvPr>
            <p:ph type="pic" sz="quarter" idx="10"/>
          </p:nvPr>
        </p:nvPicPr>
        <p:blipFill rotWithShape="1">
          <a:blip r:embed="rId3" cstate="screen">
            <a:extLst>
              <a:ext uri="{28A0092B-C50C-407E-A947-70E740481C1C}">
                <a14:useLocalDpi xmlns:a14="http://schemas.microsoft.com/office/drawing/2010/main"/>
              </a:ext>
            </a:extLst>
          </a:blip>
          <a:srcRect t="-8"/>
          <a:stretch/>
        </p:blipFill>
        <p:spPr>
          <a:xfrm>
            <a:off x="9025199" y="794"/>
            <a:ext cx="9261392" cy="10287000"/>
          </a:xfrm>
          <a:custGeom>
            <a:avLst/>
            <a:gdLst>
              <a:gd name="T0" fmla="*/ 4469 w 4469"/>
              <a:gd name="T1" fmla="*/ 4552 h 4552"/>
              <a:gd name="T2" fmla="*/ 3879 w 4469"/>
              <a:gd name="T3" fmla="*/ 4552 h 4552"/>
              <a:gd name="T4" fmla="*/ 1610 w 4469"/>
              <a:gd name="T5" fmla="*/ 2276 h 4552"/>
              <a:gd name="T6" fmla="*/ 3879 w 4469"/>
              <a:gd name="T7" fmla="*/ 0 h 4552"/>
              <a:gd name="T8" fmla="*/ 4469 w 4469"/>
              <a:gd name="T9" fmla="*/ 0 h 4552"/>
              <a:gd name="T10" fmla="*/ 4469 w 4469"/>
              <a:gd name="T11" fmla="*/ 4552 h 4552"/>
              <a:gd name="T12" fmla="*/ 3799 w 4469"/>
              <a:gd name="T13" fmla="*/ 4552 h 4552"/>
              <a:gd name="T14" fmla="*/ 2269 w 4469"/>
              <a:gd name="T15" fmla="*/ 4552 h 4552"/>
              <a:gd name="T16" fmla="*/ 806 w 4469"/>
              <a:gd name="T17" fmla="*/ 3084 h 4552"/>
              <a:gd name="T18" fmla="*/ 1571 w 4469"/>
              <a:gd name="T19" fmla="*/ 2316 h 4552"/>
              <a:gd name="T20" fmla="*/ 3799 w 4469"/>
              <a:gd name="T21" fmla="*/ 4552 h 4552"/>
              <a:gd name="T22" fmla="*/ 2269 w 4469"/>
              <a:gd name="T23" fmla="*/ 0 h 4552"/>
              <a:gd name="T24" fmla="*/ 3799 w 4469"/>
              <a:gd name="T25" fmla="*/ 0 h 4552"/>
              <a:gd name="T26" fmla="*/ 1571 w 4469"/>
              <a:gd name="T27" fmla="*/ 2236 h 4552"/>
              <a:gd name="T28" fmla="*/ 806 w 4469"/>
              <a:gd name="T29" fmla="*/ 1468 h 4552"/>
              <a:gd name="T30" fmla="*/ 2269 w 4469"/>
              <a:gd name="T31" fmla="*/ 0 h 4552"/>
              <a:gd name="T32" fmla="*/ 0 w 4469"/>
              <a:gd name="T33" fmla="*/ 2276 h 4552"/>
              <a:gd name="T34" fmla="*/ 765 w 4469"/>
              <a:gd name="T35" fmla="*/ 1508 h 4552"/>
              <a:gd name="T36" fmla="*/ 1531 w 4469"/>
              <a:gd name="T37" fmla="*/ 2276 h 4552"/>
              <a:gd name="T38" fmla="*/ 765 w 4469"/>
              <a:gd name="T39" fmla="*/ 3044 h 4552"/>
              <a:gd name="T40" fmla="*/ 0 w 4469"/>
              <a:gd name="T41" fmla="*/ 2276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69" h="4552">
                <a:moveTo>
                  <a:pt x="4469" y="4552"/>
                </a:moveTo>
                <a:lnTo>
                  <a:pt x="3879" y="4552"/>
                </a:lnTo>
                <a:lnTo>
                  <a:pt x="1610" y="2276"/>
                </a:lnTo>
                <a:lnTo>
                  <a:pt x="3879" y="0"/>
                </a:lnTo>
                <a:lnTo>
                  <a:pt x="4469" y="0"/>
                </a:lnTo>
                <a:lnTo>
                  <a:pt x="4469" y="4552"/>
                </a:lnTo>
                <a:close/>
                <a:moveTo>
                  <a:pt x="3799" y="4552"/>
                </a:moveTo>
                <a:lnTo>
                  <a:pt x="2269" y="4552"/>
                </a:lnTo>
                <a:lnTo>
                  <a:pt x="806" y="3084"/>
                </a:lnTo>
                <a:lnTo>
                  <a:pt x="1571" y="2316"/>
                </a:lnTo>
                <a:lnTo>
                  <a:pt x="3799" y="4552"/>
                </a:lnTo>
                <a:close/>
                <a:moveTo>
                  <a:pt x="2269" y="0"/>
                </a:moveTo>
                <a:lnTo>
                  <a:pt x="3799" y="0"/>
                </a:lnTo>
                <a:lnTo>
                  <a:pt x="1571" y="2236"/>
                </a:lnTo>
                <a:lnTo>
                  <a:pt x="806" y="1468"/>
                </a:lnTo>
                <a:lnTo>
                  <a:pt x="2269" y="0"/>
                </a:lnTo>
                <a:close/>
                <a:moveTo>
                  <a:pt x="0" y="2276"/>
                </a:moveTo>
                <a:lnTo>
                  <a:pt x="765" y="1508"/>
                </a:lnTo>
                <a:lnTo>
                  <a:pt x="1531" y="2276"/>
                </a:lnTo>
                <a:lnTo>
                  <a:pt x="765" y="3044"/>
                </a:lnTo>
                <a:lnTo>
                  <a:pt x="0" y="2276"/>
                </a:lnTo>
                <a:close/>
              </a:path>
            </a:pathLst>
          </a:custGeom>
        </p:spPr>
      </p:pic>
      <p:sp>
        <p:nvSpPr>
          <p:cNvPr id="2" name="TextBox 1">
            <a:extLst>
              <a:ext uri="{FF2B5EF4-FFF2-40B4-BE49-F238E27FC236}">
                <a16:creationId xmlns:a16="http://schemas.microsoft.com/office/drawing/2014/main" id="{AF72D51C-47A0-24F1-BBA5-81B427DF976C}"/>
              </a:ext>
            </a:extLst>
          </p:cNvPr>
          <p:cNvSpPr txBox="1"/>
          <p:nvPr/>
        </p:nvSpPr>
        <p:spPr>
          <a:xfrm>
            <a:off x="0" y="9925284"/>
            <a:ext cx="461803" cy="369332"/>
          </a:xfrm>
          <a:prstGeom prst="rect">
            <a:avLst/>
          </a:prstGeom>
          <a:solidFill>
            <a:schemeClr val="bg2"/>
          </a:solidFill>
        </p:spPr>
        <p:txBody>
          <a:bodyPr wrap="square" rtlCol="0">
            <a:spAutoFit/>
          </a:bodyPr>
          <a:lstStyle/>
          <a:p>
            <a:pPr algn="r" rtl="1"/>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3768543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8678A757-78B5-0549-8A5E-D8EB7A68DEE4}"/>
              </a:ext>
            </a:extLst>
          </p:cNvPr>
          <p:cNvSpPr>
            <a:spLocks noGrp="1"/>
          </p:cNvSpPr>
          <p:nvPr>
            <p:ph type="title" idx="4294967295"/>
          </p:nvPr>
        </p:nvSpPr>
        <p:spPr>
          <a:xfrm>
            <a:off x="195943" y="225198"/>
            <a:ext cx="18092057" cy="1081088"/>
          </a:xfrm>
          <a:prstGeom prst="rect">
            <a:avLst/>
          </a:prstGeom>
        </p:spPr>
        <p:txBody>
          <a:bodyPr/>
          <a:lstStyle/>
          <a:p>
            <a:pPr algn="r" rtl="1"/>
            <a:r>
              <a:rPr lang="ar-JO" sz="4400" b="1" dirty="0">
                <a:latin typeface="Calibri" panose="020F0502020204030204" pitchFamily="34" charset="0"/>
                <a:ea typeface="Calibri" panose="020F0502020204030204" pitchFamily="34" charset="0"/>
                <a:cs typeface="Calibri" panose="020F0502020204030204" pitchFamily="34" charset="0"/>
              </a:rPr>
              <a:t>مثال من نيبال</a:t>
            </a:r>
            <a:br>
              <a:rPr lang="en-GB" sz="4400" b="1" dirty="0">
                <a:latin typeface="Montserrat" pitchFamily="2" charset="77"/>
              </a:rPr>
            </a:br>
            <a:br>
              <a:rPr lang="en-GB" sz="4400" b="1" dirty="0">
                <a:latin typeface="Montserrat" pitchFamily="2" charset="77"/>
              </a:rPr>
            </a:br>
            <a:r>
              <a:rPr lang="en-GB" sz="3600" dirty="0">
                <a:solidFill>
                  <a:srgbClr val="FF0000"/>
                </a:solidFill>
                <a:latin typeface="Montserrat" pitchFamily="2" charset="77"/>
                <a:hlinkClick r:id="rId3">
                  <a:extLst>
                    <a:ext uri="{A12FA001-AC4F-418D-AE19-62706E023703}">
                      <ahyp:hlinkClr xmlns:ahyp="http://schemas.microsoft.com/office/drawing/2018/hyperlinkcolor" val="tx"/>
                    </a:ext>
                  </a:extLst>
                </a:hlinkClick>
              </a:rPr>
              <a:t>https://www.youtube.com/watch?v=KUh6WJ87a44</a:t>
            </a:r>
            <a:r>
              <a:rPr lang="en-GB" sz="3600" dirty="0">
                <a:solidFill>
                  <a:srgbClr val="FF0000"/>
                </a:solidFill>
                <a:latin typeface="Montserrat" pitchFamily="2" charset="77"/>
              </a:rPr>
              <a:t> </a:t>
            </a:r>
          </a:p>
        </p:txBody>
      </p:sp>
      <p:sp>
        <p:nvSpPr>
          <p:cNvPr id="2" name="TextBox 1">
            <a:extLst>
              <a:ext uri="{FF2B5EF4-FFF2-40B4-BE49-F238E27FC236}">
                <a16:creationId xmlns:a16="http://schemas.microsoft.com/office/drawing/2014/main" id="{D3D726E3-AC90-FA70-3611-09863D8BC22C}"/>
              </a:ext>
            </a:extLst>
          </p:cNvPr>
          <p:cNvSpPr txBox="1"/>
          <p:nvPr/>
        </p:nvSpPr>
        <p:spPr>
          <a:xfrm>
            <a:off x="0" y="9925284"/>
            <a:ext cx="461803" cy="369332"/>
          </a:xfrm>
          <a:prstGeom prst="rect">
            <a:avLst/>
          </a:prstGeom>
          <a:solidFill>
            <a:schemeClr val="bg2"/>
          </a:solidFill>
        </p:spPr>
        <p:txBody>
          <a:bodyPr wrap="square" rtlCol="0">
            <a:spAutoFit/>
          </a:bodyPr>
          <a:lstStyle/>
          <a:p>
            <a:pPr algn="r" rtl="1"/>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540362056"/>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33">
            <a:extLst>
              <a:ext uri="{FF2B5EF4-FFF2-40B4-BE49-F238E27FC236}">
                <a16:creationId xmlns:a16="http://schemas.microsoft.com/office/drawing/2014/main" id="{DFB46776-0946-CC4C-966A-9EB805AA581E}"/>
              </a:ext>
            </a:extLst>
          </p:cNvPr>
          <p:cNvSpPr txBox="1"/>
          <p:nvPr/>
        </p:nvSpPr>
        <p:spPr>
          <a:xfrm>
            <a:off x="1557286" y="6862897"/>
            <a:ext cx="4377083" cy="1390573"/>
          </a:xfrm>
          <a:prstGeom prst="rect">
            <a:avLst/>
          </a:prstGeom>
          <a:noFill/>
        </p:spPr>
        <p:txBody>
          <a:bodyPr wrap="square">
            <a:spAutoFit/>
          </a:bodyPr>
          <a:lstStyle/>
          <a:p>
            <a:pPr marL="342866" indent="-342866" algn="r" defTabSz="914309" rtl="1">
              <a:lnSpc>
                <a:spcPct val="120000"/>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الأسئلة المتعلقة بالمشاركة المجتمعية والمساءلة والتي يمكن طرحها مع  خلال حلقات النقاش المركزة في التقييمات</a:t>
            </a:r>
          </a:p>
        </p:txBody>
      </p:sp>
      <p:pic>
        <p:nvPicPr>
          <p:cNvPr id="11" name="Picture 10" descr="Logo&#10;&#10;Description automatically generated">
            <a:extLst>
              <a:ext uri="{FF2B5EF4-FFF2-40B4-BE49-F238E27FC236}">
                <a16:creationId xmlns:a16="http://schemas.microsoft.com/office/drawing/2014/main" id="{0591C6E2-2044-6648-94F1-1823EFF1512E}"/>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811366" y="6069154"/>
            <a:ext cx="2793569" cy="761883"/>
          </a:xfrm>
          <a:prstGeom prst="rect">
            <a:avLst/>
          </a:prstGeom>
        </p:spPr>
      </p:pic>
      <p:sp>
        <p:nvSpPr>
          <p:cNvPr id="14" name="TextBox 13">
            <a:extLst>
              <a:ext uri="{FF2B5EF4-FFF2-40B4-BE49-F238E27FC236}">
                <a16:creationId xmlns:a16="http://schemas.microsoft.com/office/drawing/2014/main" id="{C86C35C4-6C63-984D-A6A2-D2DF2847B826}"/>
              </a:ext>
            </a:extLst>
          </p:cNvPr>
          <p:cNvSpPr txBox="1"/>
          <p:nvPr/>
        </p:nvSpPr>
        <p:spPr>
          <a:xfrm>
            <a:off x="811365" y="606277"/>
            <a:ext cx="13495038" cy="1485022"/>
          </a:xfrm>
          <a:prstGeom prst="rect">
            <a:avLst/>
          </a:prstGeom>
          <a:noFill/>
        </p:spPr>
        <p:txBody>
          <a:bodyPr wrap="square" rtlCol="0">
            <a:spAutoFit/>
          </a:bodyPr>
          <a:lstStyle/>
          <a:p>
            <a:pPr algn="r" defTabSz="914309" rtl="1">
              <a:spcAft>
                <a:spcPts val="300"/>
              </a:spcAft>
            </a:pPr>
            <a:r>
              <a:rPr lang="ar-JO" sz="4400" b="1" dirty="0">
                <a:solidFill>
                  <a:srgbClr val="33394B"/>
                </a:solidFill>
                <a:ea typeface="Calibri" panose="020F0502020204030204" pitchFamily="34" charset="0"/>
                <a:cs typeface="Calibri" panose="020F0502020204030204" pitchFamily="34" charset="0"/>
              </a:rPr>
              <a:t>الإجراء رقم: 10</a:t>
            </a:r>
            <a:endParaRPr lang="en-US" sz="4400" b="1" dirty="0">
              <a:solidFill>
                <a:srgbClr val="33394B"/>
              </a:solidFill>
              <a:ea typeface="Calibri" panose="020F0502020204030204" pitchFamily="34" charset="0"/>
              <a:cs typeface="Calibri" panose="020F0502020204030204" pitchFamily="34" charset="0"/>
            </a:endParaRPr>
          </a:p>
          <a:p>
            <a:pPr algn="r" defTabSz="914309" rtl="1">
              <a:spcAft>
                <a:spcPts val="300"/>
              </a:spcAft>
            </a:pPr>
            <a:r>
              <a:rPr lang="ar-JO" sz="4400" b="1" dirty="0">
                <a:solidFill>
                  <a:srgbClr val="FF0000"/>
                </a:solidFill>
                <a:ea typeface="Calibri" panose="020F0502020204030204" pitchFamily="34" charset="0"/>
                <a:cs typeface="Calibri" panose="020F0502020204030204" pitchFamily="34" charset="0"/>
              </a:rPr>
              <a:t>إشراك المجتمع في عملية التقييم</a:t>
            </a:r>
            <a:endParaRPr lang="ru-RU" sz="4400" b="1" dirty="0">
              <a:solidFill>
                <a:srgbClr val="FF0000"/>
              </a:solidFill>
              <a:ea typeface="Calibri" panose="020F0502020204030204" pitchFamily="34" charset="0"/>
              <a:cs typeface="Calibri" panose="020F0502020204030204" pitchFamily="34" charset="0"/>
            </a:endParaRPr>
          </a:p>
        </p:txBody>
      </p:sp>
      <p:sp>
        <p:nvSpPr>
          <p:cNvPr id="10" name="TextBox 9">
            <a:extLst>
              <a:ext uri="{FF2B5EF4-FFF2-40B4-BE49-F238E27FC236}">
                <a16:creationId xmlns:a16="http://schemas.microsoft.com/office/drawing/2014/main" id="{A2127D5B-C17E-334B-BD10-92E17859A84F}"/>
              </a:ext>
            </a:extLst>
          </p:cNvPr>
          <p:cNvSpPr txBox="1"/>
          <p:nvPr/>
        </p:nvSpPr>
        <p:spPr>
          <a:xfrm>
            <a:off x="1557286" y="4338010"/>
            <a:ext cx="4489609" cy="505972"/>
          </a:xfrm>
          <a:prstGeom prst="rect">
            <a:avLst/>
          </a:prstGeom>
          <a:noFill/>
        </p:spPr>
        <p:txBody>
          <a:bodyPr wrap="square">
            <a:spAutoFit/>
          </a:bodyPr>
          <a:lstStyle/>
          <a:p>
            <a:pPr marL="342866" indent="-342866" algn="r" defTabSz="914309" rtl="1">
              <a:lnSpc>
                <a:spcPct val="120000"/>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تضمين أسئلة لطرحها في التقييمات.</a:t>
            </a:r>
            <a:endParaRPr lang="en-GB" sz="2400" dirty="0">
              <a:solidFill>
                <a:srgbClr val="3F3F3F"/>
              </a:solidFill>
              <a:ea typeface="Calibri" panose="020F0502020204030204" pitchFamily="34" charset="0"/>
              <a:cs typeface="Calibri" panose="020F0502020204030204" pitchFamily="34" charset="0"/>
            </a:endParaRPr>
          </a:p>
        </p:txBody>
      </p:sp>
      <p:pic>
        <p:nvPicPr>
          <p:cNvPr id="12" name="Picture 11" descr="A picture containing text&#10;&#10;Description automatically generated">
            <a:extLst>
              <a:ext uri="{FF2B5EF4-FFF2-40B4-BE49-F238E27FC236}">
                <a16:creationId xmlns:a16="http://schemas.microsoft.com/office/drawing/2014/main" id="{79C11794-90D7-CC4F-A5E1-DE8DAF3312E3}"/>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11365" y="3535702"/>
            <a:ext cx="3377679" cy="876165"/>
          </a:xfrm>
          <a:prstGeom prst="rect">
            <a:avLst/>
          </a:prstGeom>
        </p:spPr>
      </p:pic>
      <p:pic>
        <p:nvPicPr>
          <p:cNvPr id="8" name="Picture 7" descr="Table&#10;&#10;Description automatically generated">
            <a:extLst>
              <a:ext uri="{FF2B5EF4-FFF2-40B4-BE49-F238E27FC236}">
                <a16:creationId xmlns:a16="http://schemas.microsoft.com/office/drawing/2014/main" id="{9C527394-B2EB-DB42-81CD-8976F8ECC7E9}"/>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6438510" y="2833890"/>
            <a:ext cx="11830246" cy="7091394"/>
          </a:xfrm>
          <a:prstGeom prst="rect">
            <a:avLst/>
          </a:prstGeom>
        </p:spPr>
      </p:pic>
      <p:sp>
        <p:nvSpPr>
          <p:cNvPr id="2" name="TextBox 1">
            <a:extLst>
              <a:ext uri="{FF2B5EF4-FFF2-40B4-BE49-F238E27FC236}">
                <a16:creationId xmlns:a16="http://schemas.microsoft.com/office/drawing/2014/main" id="{6F5B1956-4BBC-B1EF-6FCC-F316756A0DE7}"/>
              </a:ext>
            </a:extLst>
          </p:cNvPr>
          <p:cNvSpPr txBox="1"/>
          <p:nvPr/>
        </p:nvSpPr>
        <p:spPr>
          <a:xfrm>
            <a:off x="0" y="9925284"/>
            <a:ext cx="461803" cy="369332"/>
          </a:xfrm>
          <a:prstGeom prst="rect">
            <a:avLst/>
          </a:prstGeom>
          <a:solidFill>
            <a:schemeClr val="bg2"/>
          </a:solidFill>
        </p:spPr>
        <p:txBody>
          <a:bodyPr wrap="square" rtlCol="0">
            <a:spAutoFit/>
          </a:bodyPr>
          <a:lstStyle/>
          <a:p>
            <a:pPr algn="r" rtl="1"/>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A11FB2BA-B07D-ACB1-3306-A4C8A7B86858}"/>
              </a:ext>
            </a:extLst>
          </p:cNvPr>
          <p:cNvSpPr txBox="1"/>
          <p:nvPr/>
        </p:nvSpPr>
        <p:spPr>
          <a:xfrm>
            <a:off x="1558850" y="3748586"/>
            <a:ext cx="4879660" cy="461665"/>
          </a:xfrm>
          <a:prstGeom prst="rect">
            <a:avLst/>
          </a:prstGeom>
          <a:solidFill>
            <a:schemeClr val="bg2"/>
          </a:solidFill>
        </p:spPr>
        <p:txBody>
          <a:bodyPr wrap="square" rtlCol="0">
            <a:spAutoFit/>
          </a:bodyPr>
          <a:lstStyle/>
          <a:p>
            <a:pPr algn="r" rtl="1"/>
            <a:r>
              <a:rPr lang="ar-JO" sz="2400" b="1" dirty="0">
                <a:solidFill>
                  <a:schemeClr val="accent1">
                    <a:lumMod val="90000"/>
                    <a:lumOff val="10000"/>
                  </a:schemeClr>
                </a:solidFill>
                <a:effectLst/>
                <a:ea typeface="Calibri" panose="020F0502020204030204" pitchFamily="34" charset="0"/>
                <a:cs typeface="Calibri" panose="020F0502020204030204" pitchFamily="34" charset="0"/>
              </a:rPr>
              <a:t>رصد وتقدير المشاركة المجتمعية والمساءلة</a:t>
            </a:r>
            <a:endParaRPr lang="en-US" sz="2400" b="1" dirty="0">
              <a:solidFill>
                <a:schemeClr val="accent1">
                  <a:lumMod val="90000"/>
                  <a:lumOff val="10000"/>
                </a:schemeClr>
              </a:solidFill>
              <a:ea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ADF03274-3183-A062-B640-20A97DC6CF4B}"/>
              </a:ext>
            </a:extLst>
          </p:cNvPr>
          <p:cNvSpPr txBox="1"/>
          <p:nvPr/>
        </p:nvSpPr>
        <p:spPr>
          <a:xfrm>
            <a:off x="1598074" y="6188485"/>
            <a:ext cx="3715703" cy="523220"/>
          </a:xfrm>
          <a:prstGeom prst="rect">
            <a:avLst/>
          </a:prstGeom>
          <a:solidFill>
            <a:schemeClr val="bg2"/>
          </a:solidFill>
        </p:spPr>
        <p:txBody>
          <a:bodyPr wrap="square" rtlCol="0">
            <a:spAutoFit/>
          </a:bodyPr>
          <a:lstStyle/>
          <a:p>
            <a:pPr algn="just" rtl="1"/>
            <a:r>
              <a:rPr lang="ar-JO" sz="2800" b="1" dirty="0">
                <a:solidFill>
                  <a:schemeClr val="accent1">
                    <a:lumMod val="90000"/>
                    <a:lumOff val="10000"/>
                  </a:schemeClr>
                </a:solidFill>
                <a:effectLst/>
                <a:ea typeface="Calibri" panose="020F0502020204030204" pitchFamily="34" charset="0"/>
                <a:cs typeface="Calibri" panose="020F0502020204030204" pitchFamily="34" charset="0"/>
              </a:rPr>
              <a:t>دليل حلقات النقاش المركزة</a:t>
            </a:r>
            <a:endParaRPr lang="en-US" sz="2800" b="1" dirty="0">
              <a:solidFill>
                <a:schemeClr val="accent1">
                  <a:lumMod val="90000"/>
                  <a:lumOff val="10000"/>
                </a:schemeClr>
              </a:solidFill>
              <a:ea typeface="Calibri" panose="020F0502020204030204" pitchFamily="34" charset="0"/>
              <a:cs typeface="Calibri" panose="020F0502020204030204" pitchFamily="34" charset="0"/>
            </a:endParaRPr>
          </a:p>
        </p:txBody>
      </p:sp>
      <p:sp>
        <p:nvSpPr>
          <p:cNvPr id="13" name="TextBox 12">
            <a:extLst>
              <a:ext uri="{FF2B5EF4-FFF2-40B4-BE49-F238E27FC236}">
                <a16:creationId xmlns:a16="http://schemas.microsoft.com/office/drawing/2014/main" id="{B7FDEEBC-C463-C0FD-637A-5F31F3FA812E}"/>
              </a:ext>
            </a:extLst>
          </p:cNvPr>
          <p:cNvSpPr txBox="1"/>
          <p:nvPr/>
        </p:nvSpPr>
        <p:spPr>
          <a:xfrm>
            <a:off x="6438510" y="2703426"/>
            <a:ext cx="11830246" cy="7221857"/>
          </a:xfrm>
          <a:prstGeom prst="rect">
            <a:avLst/>
          </a:prstGeom>
          <a:solidFill>
            <a:schemeClr val="bg2"/>
          </a:solidFill>
        </p:spPr>
        <p:txBody>
          <a:bodyPr wrap="square" rtlCol="0">
            <a:spAutoFit/>
          </a:bodyPr>
          <a:lstStyle/>
          <a:p>
            <a:endParaRPr lang="en-US" dirty="0"/>
          </a:p>
        </p:txBody>
      </p:sp>
      <p:graphicFrame>
        <p:nvGraphicFramePr>
          <p:cNvPr id="16" name="Table 15">
            <a:extLst>
              <a:ext uri="{FF2B5EF4-FFF2-40B4-BE49-F238E27FC236}">
                <a16:creationId xmlns:a16="http://schemas.microsoft.com/office/drawing/2014/main" id="{B34D89B4-4AB4-4707-67BC-0A35DD7A2A68}"/>
              </a:ext>
            </a:extLst>
          </p:cNvPr>
          <p:cNvGraphicFramePr>
            <a:graphicFrameLocks noGrp="1"/>
          </p:cNvGraphicFramePr>
          <p:nvPr>
            <p:extLst>
              <p:ext uri="{D42A27DB-BD31-4B8C-83A1-F6EECF244321}">
                <p14:modId xmlns:p14="http://schemas.microsoft.com/office/powerpoint/2010/main" val="858416349"/>
              </p:ext>
            </p:extLst>
          </p:nvPr>
        </p:nvGraphicFramePr>
        <p:xfrm>
          <a:off x="6942651" y="2833889"/>
          <a:ext cx="11326105" cy="7091394"/>
        </p:xfrm>
        <a:graphic>
          <a:graphicData uri="http://schemas.openxmlformats.org/drawingml/2006/table">
            <a:tbl>
              <a:tblPr firstRow="1" firstCol="1" bandRow="1"/>
              <a:tblGrid>
                <a:gridCol w="4094943">
                  <a:extLst>
                    <a:ext uri="{9D8B030D-6E8A-4147-A177-3AD203B41FA5}">
                      <a16:colId xmlns:a16="http://schemas.microsoft.com/office/drawing/2014/main" val="1260355035"/>
                    </a:ext>
                  </a:extLst>
                </a:gridCol>
                <a:gridCol w="3238078">
                  <a:extLst>
                    <a:ext uri="{9D8B030D-6E8A-4147-A177-3AD203B41FA5}">
                      <a16:colId xmlns:a16="http://schemas.microsoft.com/office/drawing/2014/main" val="1408987642"/>
                    </a:ext>
                  </a:extLst>
                </a:gridCol>
                <a:gridCol w="155820">
                  <a:extLst>
                    <a:ext uri="{9D8B030D-6E8A-4147-A177-3AD203B41FA5}">
                      <a16:colId xmlns:a16="http://schemas.microsoft.com/office/drawing/2014/main" val="198151145"/>
                    </a:ext>
                  </a:extLst>
                </a:gridCol>
                <a:gridCol w="3837264">
                  <a:extLst>
                    <a:ext uri="{9D8B030D-6E8A-4147-A177-3AD203B41FA5}">
                      <a16:colId xmlns:a16="http://schemas.microsoft.com/office/drawing/2014/main" val="1383045788"/>
                    </a:ext>
                  </a:extLst>
                </a:gridCol>
              </a:tblGrid>
              <a:tr h="936599">
                <a:tc gridSpan="4">
                  <a:txBody>
                    <a:bodyPr/>
                    <a:lstStyle/>
                    <a:p>
                      <a:pPr marL="0" marR="0" algn="just" rtl="1">
                        <a:lnSpc>
                          <a:spcPct val="107000"/>
                        </a:lnSpc>
                        <a:spcBef>
                          <a:spcPts val="0"/>
                        </a:spcBef>
                        <a:spcAft>
                          <a:spcPts val="0"/>
                        </a:spcAft>
                      </a:pPr>
                      <a:r>
                        <a:rPr lang="ar-JO" sz="1100"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اسئلة التقييم</a:t>
                      </a:r>
                      <a:endParaRPr lang="en-US" sz="1100" kern="10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lnSpc>
                          <a:spcPct val="107000"/>
                        </a:lnSpc>
                        <a:spcBef>
                          <a:spcPts val="0"/>
                        </a:spcBef>
                        <a:spcAft>
                          <a:spcPts val="0"/>
                        </a:spcAft>
                      </a:pPr>
                      <a:r>
                        <a:rPr lang="ar-JO" sz="1100"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ليس من الضروري إستخدام جميع الأسئلة، ولكن من المهم تضمين بعض الأسئلة التي تراقب النجاح من خلال أفراد المجتمع أنفسهم، كما ويجب أن تكون البيانات المجمعة من أفراد المجتمع مصنفة حسب الجنس والعمر والإعاقة حتى يمكننا تحديد أي ثغرات في إشراك مجموعات محددة، ومن الممكن أيضًا جمع البيانات من خلال استطلاع أسري أو حلقات نقاشية مركزة، أو مزيج من الاثنين معًا، فعلى سبيل المثال، يمكن طرح الجزء الأول من السؤال على شكل استطلاع ثم اعتمادًا على النتائج، يمكن طرح أسئلة لاحقة مفتوحة من خلال حلقات النقاش المركزة</a:t>
                      </a:r>
                      <a:r>
                        <a:rPr lang="en-US" sz="1100"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a:t>
                      </a:r>
                      <a:endParaRPr lang="en-US" sz="1100" kern="100" dirty="0">
                        <a:effectLst/>
                        <a:latin typeface="Calibri" panose="020F0502020204030204" pitchFamily="34" charset="0"/>
                        <a:ea typeface="Calibri" panose="020F0502020204030204" pitchFamily="34" charset="0"/>
                        <a:cs typeface="Arial" panose="020B0604020202020204" pitchFamily="34" charset="0"/>
                      </a:endParaRPr>
                    </a:p>
                  </a:txBody>
                  <a:tcPr marL="66700" marR="667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5EE"/>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631540862"/>
                  </a:ext>
                </a:extLst>
              </a:tr>
              <a:tr h="185721">
                <a:tc>
                  <a:txBody>
                    <a:bodyPr/>
                    <a:lstStyle/>
                    <a:p>
                      <a:pPr marL="0" marR="0" algn="ctr" rtl="1">
                        <a:lnSpc>
                          <a:spcPct val="107000"/>
                        </a:lnSpc>
                        <a:spcBef>
                          <a:spcPts val="0"/>
                        </a:spcBef>
                        <a:spcAft>
                          <a:spcPts val="0"/>
                        </a:spcAft>
                      </a:pPr>
                      <a:r>
                        <a:rPr lang="ar-SA" sz="1100"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خيارات الإجابات</a:t>
                      </a:r>
                      <a:endParaRPr lang="en-US" sz="1100" kern="100">
                        <a:effectLst/>
                        <a:latin typeface="Calibri" panose="020F0502020204030204" pitchFamily="34" charset="0"/>
                        <a:ea typeface="Calibri" panose="020F0502020204030204" pitchFamily="34" charset="0"/>
                        <a:cs typeface="Arial" panose="020B0604020202020204" pitchFamily="34" charset="0"/>
                      </a:endParaRPr>
                    </a:p>
                  </a:txBody>
                  <a:tcPr marL="66700" marR="667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08080"/>
                    </a:solidFill>
                  </a:tcPr>
                </a:tc>
                <a:tc gridSpan="2">
                  <a:txBody>
                    <a:bodyPr/>
                    <a:lstStyle/>
                    <a:p>
                      <a:pPr marL="0" marR="0" algn="ctr" rtl="1">
                        <a:lnSpc>
                          <a:spcPct val="107000"/>
                        </a:lnSpc>
                        <a:spcBef>
                          <a:spcPts val="0"/>
                        </a:spcBef>
                        <a:spcAft>
                          <a:spcPts val="0"/>
                        </a:spcAft>
                      </a:pPr>
                      <a:r>
                        <a:rPr lang="ar-SA" sz="1100"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الغرض</a:t>
                      </a:r>
                      <a:endParaRPr lang="en-US" sz="1100" kern="100">
                        <a:effectLst/>
                        <a:latin typeface="Calibri" panose="020F0502020204030204" pitchFamily="34" charset="0"/>
                        <a:ea typeface="Calibri" panose="020F0502020204030204" pitchFamily="34" charset="0"/>
                        <a:cs typeface="Arial" panose="020B0604020202020204" pitchFamily="34" charset="0"/>
                      </a:endParaRPr>
                    </a:p>
                  </a:txBody>
                  <a:tcPr marL="66700" marR="667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08080"/>
                    </a:solidFill>
                  </a:tcPr>
                </a:tc>
                <a:tc hMerge="1">
                  <a:txBody>
                    <a:bodyPr/>
                    <a:lstStyle/>
                    <a:p>
                      <a:endParaRPr lang="en-US"/>
                    </a:p>
                  </a:txBody>
                  <a:tcPr/>
                </a:tc>
                <a:tc>
                  <a:txBody>
                    <a:bodyPr/>
                    <a:lstStyle/>
                    <a:p>
                      <a:pPr marL="0" marR="0" algn="ctr" rtl="1">
                        <a:lnSpc>
                          <a:spcPct val="107000"/>
                        </a:lnSpc>
                        <a:spcBef>
                          <a:spcPts val="0"/>
                        </a:spcBef>
                        <a:spcAft>
                          <a:spcPts val="0"/>
                        </a:spcAft>
                      </a:pPr>
                      <a:r>
                        <a:rPr lang="ar-SA" sz="1100"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الأسئلة</a:t>
                      </a:r>
                      <a:endParaRPr lang="en-US" sz="1100" kern="100" dirty="0">
                        <a:effectLst/>
                        <a:latin typeface="Calibri" panose="020F0502020204030204" pitchFamily="34" charset="0"/>
                        <a:ea typeface="Calibri" panose="020F0502020204030204" pitchFamily="34" charset="0"/>
                        <a:cs typeface="Arial" panose="020B0604020202020204" pitchFamily="34" charset="0"/>
                      </a:endParaRPr>
                    </a:p>
                  </a:txBody>
                  <a:tcPr marL="66700" marR="667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08080"/>
                    </a:solidFill>
                  </a:tcPr>
                </a:tc>
                <a:extLst>
                  <a:ext uri="{0D108BD9-81ED-4DB2-BD59-A6C34878D82A}">
                    <a16:rowId xmlns:a16="http://schemas.microsoft.com/office/drawing/2014/main" val="1460842772"/>
                  </a:ext>
                </a:extLst>
              </a:tr>
              <a:tr h="184552">
                <a:tc gridSpan="4">
                  <a:txBody>
                    <a:bodyPr/>
                    <a:lstStyle/>
                    <a:p>
                      <a:pPr marL="0" marR="0" algn="r" rtl="1">
                        <a:lnSpc>
                          <a:spcPct val="107000"/>
                        </a:lnSpc>
                        <a:spcBef>
                          <a:spcPts val="0"/>
                        </a:spcBef>
                        <a:spcAft>
                          <a:spcPts val="0"/>
                        </a:spcAft>
                      </a:pPr>
                      <a:r>
                        <a:rPr lang="ar-SA" sz="1100" kern="100" dirty="0">
                          <a:solidFill>
                            <a:srgbClr val="000000"/>
                          </a:solidFill>
                          <a:effectLst/>
                          <a:latin typeface="Calibri" panose="020F0502020204030204" pitchFamily="34" charset="0"/>
                          <a:ea typeface="Calibri" panose="020F0502020204030204" pitchFamily="34" charset="0"/>
                          <a:cs typeface="Arial" panose="020B0604020202020204" pitchFamily="34" charset="0"/>
                        </a:rPr>
                        <a:t>جودة المساعدات المقدمة</a:t>
                      </a:r>
                      <a:endParaRPr lang="en-US" sz="1100" kern="100" dirty="0">
                        <a:effectLst/>
                        <a:latin typeface="Calibri" panose="020F0502020204030204" pitchFamily="34" charset="0"/>
                        <a:ea typeface="Calibri" panose="020F0502020204030204" pitchFamily="34" charset="0"/>
                        <a:cs typeface="Arial" panose="020B0604020202020204" pitchFamily="34" charset="0"/>
                      </a:endParaRPr>
                    </a:p>
                  </a:txBody>
                  <a:tcPr marL="66700" marR="667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142868285"/>
                  </a:ext>
                </a:extLst>
              </a:tr>
              <a:tr h="746469">
                <a:tc>
                  <a:txBody>
                    <a:bodyPr/>
                    <a:lstStyle/>
                    <a:p>
                      <a:pPr marL="0" marR="0" algn="just" rtl="1">
                        <a:lnSpc>
                          <a:spcPct val="107000"/>
                        </a:lnSpc>
                        <a:spcBef>
                          <a:spcPts val="0"/>
                        </a:spcBef>
                        <a:spcAft>
                          <a:spcPts val="0"/>
                        </a:spcAft>
                      </a:pPr>
                      <a:r>
                        <a:rPr lang="ar-SA" sz="1100" kern="100">
                          <a:effectLst/>
                          <a:latin typeface="Calibri" panose="020F0502020204030204" pitchFamily="34" charset="0"/>
                          <a:ea typeface="Calibri" panose="020F0502020204030204" pitchFamily="34" charset="0"/>
                          <a:cs typeface="Arial" panose="020B0604020202020204" pitchFamily="34" charset="0"/>
                        </a:rPr>
                        <a:t>مقياس لايكريت من 5 نقاط: 1- </a:t>
                      </a:r>
                      <a:r>
                        <a:rPr lang="ar-JO" sz="1100" kern="100">
                          <a:effectLst/>
                          <a:latin typeface="Calibri" panose="020F0502020204030204" pitchFamily="34" charset="0"/>
                          <a:ea typeface="Calibri" panose="020F0502020204030204" pitchFamily="34" charset="0"/>
                          <a:cs typeface="Arial" panose="020B0604020202020204" pitchFamily="34" charset="0"/>
                        </a:rPr>
                        <a:t>على الإطلاق  2- ليس بالشكل المطلوب    3- إلى حد ما     4- غالبًا نعم          5- نعم تمامًا</a:t>
                      </a:r>
                      <a:endParaRPr lang="en-US" sz="1100" kern="100">
                        <a:effectLst/>
                        <a:latin typeface="Calibri" panose="020F0502020204030204" pitchFamily="34" charset="0"/>
                        <a:ea typeface="Calibri" panose="020F0502020204030204" pitchFamily="34" charset="0"/>
                        <a:cs typeface="Arial" panose="020B0604020202020204" pitchFamily="34" charset="0"/>
                      </a:endParaRPr>
                    </a:p>
                    <a:p>
                      <a:pPr marL="0" marR="0" algn="just" rtl="1">
                        <a:lnSpc>
                          <a:spcPct val="107000"/>
                        </a:lnSpc>
                        <a:spcBef>
                          <a:spcPts val="0"/>
                        </a:spcBef>
                        <a:spcAft>
                          <a:spcPts val="0"/>
                        </a:spcAft>
                      </a:pPr>
                      <a:r>
                        <a:rPr lang="ar-JO" sz="1100" kern="100">
                          <a:effectLst/>
                          <a:latin typeface="Calibri" panose="020F0502020204030204" pitchFamily="34" charset="0"/>
                          <a:ea typeface="Calibri" panose="020F0502020204030204" pitchFamily="34" charset="0"/>
                          <a:cs typeface="Arial" panose="020B0604020202020204" pitchFamily="34" charset="0"/>
                        </a:rPr>
                        <a:t>يتبعها سؤال مفتوح</a:t>
                      </a:r>
                      <a:endParaRPr lang="en-US" sz="1100" kern="100">
                        <a:effectLst/>
                        <a:latin typeface="Calibri" panose="020F0502020204030204" pitchFamily="34" charset="0"/>
                        <a:ea typeface="Calibri" panose="020F0502020204030204" pitchFamily="34" charset="0"/>
                        <a:cs typeface="Arial" panose="020B0604020202020204" pitchFamily="34" charset="0"/>
                      </a:endParaRPr>
                    </a:p>
                  </a:txBody>
                  <a:tcPr marL="66700" marR="667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marR="0" algn="r" rtl="1">
                        <a:lnSpc>
                          <a:spcPct val="107000"/>
                        </a:lnSpc>
                        <a:spcBef>
                          <a:spcPts val="0"/>
                        </a:spcBef>
                        <a:spcAft>
                          <a:spcPts val="0"/>
                        </a:spcAft>
                      </a:pPr>
                      <a:r>
                        <a:rPr lang="ar-SA" sz="1100" kern="100">
                          <a:effectLst/>
                          <a:latin typeface="Calibri" panose="020F0502020204030204" pitchFamily="34" charset="0"/>
                          <a:ea typeface="Calibri" panose="020F0502020204030204" pitchFamily="34" charset="0"/>
                          <a:cs typeface="Arial" panose="020B0604020202020204" pitchFamily="34" charset="0"/>
                        </a:rPr>
                        <a:t>الملاءمة</a:t>
                      </a:r>
                      <a:endParaRPr lang="en-US" sz="1100" kern="100">
                        <a:effectLst/>
                        <a:latin typeface="Calibri" panose="020F0502020204030204" pitchFamily="34" charset="0"/>
                        <a:ea typeface="Calibri" panose="020F0502020204030204" pitchFamily="34" charset="0"/>
                        <a:cs typeface="Arial" panose="020B0604020202020204" pitchFamily="34" charset="0"/>
                      </a:endParaRPr>
                    </a:p>
                  </a:txBody>
                  <a:tcPr marL="66700" marR="667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marL="0" marR="0" algn="just" rtl="1">
                        <a:lnSpc>
                          <a:spcPct val="107000"/>
                        </a:lnSpc>
                        <a:spcBef>
                          <a:spcPts val="0"/>
                        </a:spcBef>
                        <a:spcAft>
                          <a:spcPts val="0"/>
                        </a:spcAft>
                      </a:pPr>
                      <a:r>
                        <a:rPr lang="ar-SA" sz="1100" kern="100" dirty="0">
                          <a:effectLst/>
                          <a:latin typeface="Calibri" panose="020F0502020204030204" pitchFamily="34" charset="0"/>
                          <a:ea typeface="Calibri" panose="020F0502020204030204" pitchFamily="34" charset="0"/>
                          <a:cs typeface="Arial" panose="020B0604020202020204" pitchFamily="34" charset="0"/>
                        </a:rPr>
                        <a:t>هل غطت المساعدات المقدمة من (أدخل اسم المنظمة) احتياجاتك الأساسية؟ إذا لم تفعل، يرجى ذكر الاحتياجات التي لم تتم تغطيتها.</a:t>
                      </a:r>
                      <a:endParaRPr lang="en-US" sz="1100" kern="100" dirty="0">
                        <a:effectLst/>
                        <a:latin typeface="Calibri" panose="020F0502020204030204" pitchFamily="34" charset="0"/>
                        <a:ea typeface="Calibri" panose="020F0502020204030204" pitchFamily="34" charset="0"/>
                        <a:cs typeface="Arial" panose="020B0604020202020204" pitchFamily="34" charset="0"/>
                      </a:endParaRPr>
                    </a:p>
                  </a:txBody>
                  <a:tcPr marL="66700" marR="667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27101356"/>
                  </a:ext>
                </a:extLst>
              </a:tr>
              <a:tr h="746469">
                <a:tc>
                  <a:txBody>
                    <a:bodyPr/>
                    <a:lstStyle/>
                    <a:p>
                      <a:pPr marL="0" marR="0" algn="just" rtl="1">
                        <a:lnSpc>
                          <a:spcPct val="107000"/>
                        </a:lnSpc>
                        <a:spcBef>
                          <a:spcPts val="0"/>
                        </a:spcBef>
                        <a:spcAft>
                          <a:spcPts val="0"/>
                        </a:spcAft>
                      </a:pPr>
                      <a:r>
                        <a:rPr lang="ar-SA" sz="1100" kern="100">
                          <a:effectLst/>
                          <a:latin typeface="Calibri" panose="020F0502020204030204" pitchFamily="34" charset="0"/>
                          <a:ea typeface="Calibri" panose="020F0502020204030204" pitchFamily="34" charset="0"/>
                          <a:cs typeface="Arial" panose="020B0604020202020204" pitchFamily="34" charset="0"/>
                        </a:rPr>
                        <a:t>مقياس لايكريت من 5 نقاط: 1- </a:t>
                      </a:r>
                      <a:r>
                        <a:rPr lang="ar-JO" sz="1100" kern="100">
                          <a:effectLst/>
                          <a:latin typeface="Calibri" panose="020F0502020204030204" pitchFamily="34" charset="0"/>
                          <a:ea typeface="Calibri" panose="020F0502020204030204" pitchFamily="34" charset="0"/>
                          <a:cs typeface="Arial" panose="020B0604020202020204" pitchFamily="34" charset="0"/>
                        </a:rPr>
                        <a:t>على الإطلاق  2- ليس بالشكل المطلوب    3- إلى حد ما     4- غالبًا نعم          5- نعم تمامًا</a:t>
                      </a:r>
                      <a:endParaRPr lang="en-US" sz="1100" kern="10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ar-JO" sz="1100" kern="100">
                          <a:effectLst/>
                          <a:latin typeface="Calibri" panose="020F0502020204030204" pitchFamily="34" charset="0"/>
                          <a:ea typeface="Calibri" panose="020F0502020204030204" pitchFamily="34" charset="0"/>
                          <a:cs typeface="Arial" panose="020B0604020202020204" pitchFamily="34" charset="0"/>
                        </a:rPr>
                        <a:t>يتبعها سؤال مفتوح</a:t>
                      </a:r>
                      <a:endParaRPr lang="en-US" sz="1100" kern="100">
                        <a:effectLst/>
                        <a:latin typeface="Calibri" panose="020F0502020204030204" pitchFamily="34" charset="0"/>
                        <a:ea typeface="Calibri" panose="020F0502020204030204" pitchFamily="34" charset="0"/>
                        <a:cs typeface="Arial" panose="020B0604020202020204" pitchFamily="34" charset="0"/>
                      </a:endParaRPr>
                    </a:p>
                  </a:txBody>
                  <a:tcPr marL="66700" marR="667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marR="0" algn="r" rtl="1">
                        <a:lnSpc>
                          <a:spcPct val="107000"/>
                        </a:lnSpc>
                        <a:spcBef>
                          <a:spcPts val="0"/>
                        </a:spcBef>
                        <a:spcAft>
                          <a:spcPts val="0"/>
                        </a:spcAft>
                      </a:pPr>
                      <a:r>
                        <a:rPr lang="ar-SA" sz="1100" kern="100">
                          <a:effectLst/>
                          <a:latin typeface="Calibri" panose="020F0502020204030204" pitchFamily="34" charset="0"/>
                          <a:ea typeface="Calibri" panose="020F0502020204030204" pitchFamily="34" charset="0"/>
                          <a:cs typeface="Arial" panose="020B0604020202020204" pitchFamily="34" charset="0"/>
                        </a:rPr>
                        <a:t>القدرة على الصمود</a:t>
                      </a:r>
                      <a:endParaRPr lang="en-US" sz="1100" kern="100">
                        <a:effectLst/>
                        <a:latin typeface="Calibri" panose="020F0502020204030204" pitchFamily="34" charset="0"/>
                        <a:ea typeface="Calibri" panose="020F0502020204030204" pitchFamily="34" charset="0"/>
                        <a:cs typeface="Arial" panose="020B0604020202020204" pitchFamily="34" charset="0"/>
                      </a:endParaRPr>
                    </a:p>
                  </a:txBody>
                  <a:tcPr marL="66700" marR="667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marL="0" marR="0" algn="just" rtl="1">
                        <a:lnSpc>
                          <a:spcPct val="107000"/>
                        </a:lnSpc>
                        <a:spcBef>
                          <a:spcPts val="0"/>
                        </a:spcBef>
                        <a:spcAft>
                          <a:spcPts val="0"/>
                        </a:spcAft>
                      </a:pPr>
                      <a:r>
                        <a:rPr lang="ar-SA" sz="1100" kern="100" dirty="0">
                          <a:effectLst/>
                          <a:latin typeface="Calibri" panose="020F0502020204030204" pitchFamily="34" charset="0"/>
                          <a:ea typeface="Calibri" panose="020F0502020204030204" pitchFamily="34" charset="0"/>
                          <a:cs typeface="Arial" panose="020B0604020202020204" pitchFamily="34" charset="0"/>
                        </a:rPr>
                        <a:t>هل شعرت بأن الدعم المقدم من (أدخل اسم المنظمة) ساعدك لتعتمد على نفسك بشكل أكبر؟ لما لا؟</a:t>
                      </a:r>
                      <a:endParaRPr lang="en-US" sz="1100" kern="100" dirty="0">
                        <a:effectLst/>
                        <a:latin typeface="Calibri" panose="020F0502020204030204" pitchFamily="34" charset="0"/>
                        <a:ea typeface="Calibri" panose="020F0502020204030204" pitchFamily="34" charset="0"/>
                        <a:cs typeface="Arial" panose="020B0604020202020204" pitchFamily="34" charset="0"/>
                      </a:endParaRPr>
                    </a:p>
                  </a:txBody>
                  <a:tcPr marL="66700" marR="667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19768254"/>
                  </a:ext>
                </a:extLst>
              </a:tr>
              <a:tr h="557478">
                <a:tc>
                  <a:txBody>
                    <a:bodyPr/>
                    <a:lstStyle/>
                    <a:p>
                      <a:pPr marL="0" marR="0" algn="just" rtl="1">
                        <a:lnSpc>
                          <a:spcPct val="107000"/>
                        </a:lnSpc>
                        <a:spcBef>
                          <a:spcPts val="0"/>
                        </a:spcBef>
                        <a:spcAft>
                          <a:spcPts val="0"/>
                        </a:spcAft>
                      </a:pPr>
                      <a:r>
                        <a:rPr lang="ar-SA" sz="1100" kern="100">
                          <a:effectLst/>
                          <a:latin typeface="Calibri" panose="020F0502020204030204" pitchFamily="34" charset="0"/>
                          <a:ea typeface="Calibri" panose="020F0502020204030204" pitchFamily="34" charset="0"/>
                          <a:cs typeface="Arial" panose="020B0604020202020204" pitchFamily="34" charset="0"/>
                        </a:rPr>
                        <a:t>مقياس لايكريت من 5 نقاط: 1- </a:t>
                      </a:r>
                      <a:r>
                        <a:rPr lang="ar-JO" sz="1100" kern="100">
                          <a:effectLst/>
                          <a:latin typeface="Calibri" panose="020F0502020204030204" pitchFamily="34" charset="0"/>
                          <a:ea typeface="Calibri" panose="020F0502020204030204" pitchFamily="34" charset="0"/>
                          <a:cs typeface="Arial" panose="020B0604020202020204" pitchFamily="34" charset="0"/>
                        </a:rPr>
                        <a:t>على الإطلاق  2- ليس بالشكل المطلوب    3- إلى حد ما     4- غالبًا نعم          5- نعم تمامًا</a:t>
                      </a:r>
                      <a:endParaRPr lang="en-US" sz="1100" kern="100">
                        <a:effectLst/>
                        <a:latin typeface="Calibri" panose="020F0502020204030204" pitchFamily="34" charset="0"/>
                        <a:ea typeface="Calibri" panose="020F0502020204030204" pitchFamily="34" charset="0"/>
                        <a:cs typeface="Arial" panose="020B0604020202020204" pitchFamily="34" charset="0"/>
                      </a:endParaRPr>
                    </a:p>
                  </a:txBody>
                  <a:tcPr marL="66700" marR="667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marR="0" algn="r" rtl="1">
                        <a:lnSpc>
                          <a:spcPct val="107000"/>
                        </a:lnSpc>
                        <a:spcBef>
                          <a:spcPts val="0"/>
                        </a:spcBef>
                        <a:spcAft>
                          <a:spcPts val="0"/>
                        </a:spcAft>
                      </a:pPr>
                      <a:r>
                        <a:rPr lang="ar-SA" sz="1100" kern="100">
                          <a:effectLst/>
                          <a:latin typeface="Calibri" panose="020F0502020204030204" pitchFamily="34" charset="0"/>
                          <a:ea typeface="Calibri" panose="020F0502020204030204" pitchFamily="34" charset="0"/>
                          <a:cs typeface="Arial" panose="020B0604020202020204" pitchFamily="34" charset="0"/>
                        </a:rPr>
                        <a:t>الإنصاف</a:t>
                      </a:r>
                      <a:endParaRPr lang="en-US" sz="1100" kern="100">
                        <a:effectLst/>
                        <a:latin typeface="Calibri" panose="020F0502020204030204" pitchFamily="34" charset="0"/>
                        <a:ea typeface="Calibri" panose="020F0502020204030204" pitchFamily="34" charset="0"/>
                        <a:cs typeface="Arial" panose="020B0604020202020204" pitchFamily="34" charset="0"/>
                      </a:endParaRPr>
                    </a:p>
                  </a:txBody>
                  <a:tcPr marL="66700" marR="667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marL="0" marR="0" algn="just" rtl="1">
                        <a:lnSpc>
                          <a:spcPct val="107000"/>
                        </a:lnSpc>
                        <a:spcBef>
                          <a:spcPts val="0"/>
                        </a:spcBef>
                        <a:spcAft>
                          <a:spcPts val="0"/>
                        </a:spcAft>
                      </a:pPr>
                      <a:r>
                        <a:rPr lang="ar-SA" sz="1100" kern="100">
                          <a:effectLst/>
                          <a:latin typeface="Calibri" panose="020F0502020204030204" pitchFamily="34" charset="0"/>
                          <a:ea typeface="Calibri" panose="020F0502020204030204" pitchFamily="34" charset="0"/>
                          <a:cs typeface="Arial" panose="020B0604020202020204" pitchFamily="34" charset="0"/>
                        </a:rPr>
                        <a:t>هل قدمت (أدخل اسم المنظمة) الدعم لمن هم في أمس الحاجة إليه؟</a:t>
                      </a:r>
                      <a:endParaRPr lang="en-US" sz="1100" kern="100">
                        <a:effectLst/>
                        <a:latin typeface="Calibri" panose="020F0502020204030204" pitchFamily="34" charset="0"/>
                        <a:ea typeface="Calibri" panose="020F0502020204030204" pitchFamily="34" charset="0"/>
                        <a:cs typeface="Arial" panose="020B0604020202020204" pitchFamily="34" charset="0"/>
                      </a:endParaRPr>
                    </a:p>
                  </a:txBody>
                  <a:tcPr marL="66700" marR="667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61823789"/>
                  </a:ext>
                </a:extLst>
              </a:tr>
              <a:tr h="557478">
                <a:tc>
                  <a:txBody>
                    <a:bodyPr/>
                    <a:lstStyle/>
                    <a:p>
                      <a:pPr marL="0" marR="0" algn="just" rtl="1">
                        <a:lnSpc>
                          <a:spcPct val="107000"/>
                        </a:lnSpc>
                        <a:spcBef>
                          <a:spcPts val="0"/>
                        </a:spcBef>
                        <a:spcAft>
                          <a:spcPts val="0"/>
                        </a:spcAft>
                      </a:pPr>
                      <a:r>
                        <a:rPr lang="ar-SA" sz="1100" kern="100">
                          <a:effectLst/>
                          <a:latin typeface="Calibri" panose="020F0502020204030204" pitchFamily="34" charset="0"/>
                          <a:ea typeface="Calibri" panose="020F0502020204030204" pitchFamily="34" charset="0"/>
                          <a:cs typeface="Arial" panose="020B0604020202020204" pitchFamily="34" charset="0"/>
                        </a:rPr>
                        <a:t>مقياس لايكريت من 5 نقاط: 1- </a:t>
                      </a:r>
                      <a:r>
                        <a:rPr lang="ar-JO" sz="1100" kern="100">
                          <a:effectLst/>
                          <a:latin typeface="Calibri" panose="020F0502020204030204" pitchFamily="34" charset="0"/>
                          <a:ea typeface="Calibri" panose="020F0502020204030204" pitchFamily="34" charset="0"/>
                          <a:cs typeface="Arial" panose="020B0604020202020204" pitchFamily="34" charset="0"/>
                        </a:rPr>
                        <a:t>على الإطلاق  2- ليس بالشكل المطلوب    3- إلى حد ما     4- غالبًا نعم          5- نعم تمامًا</a:t>
                      </a:r>
                      <a:endParaRPr lang="en-US" sz="1100" kern="100">
                        <a:effectLst/>
                        <a:latin typeface="Calibri" panose="020F0502020204030204" pitchFamily="34" charset="0"/>
                        <a:ea typeface="Calibri" panose="020F0502020204030204" pitchFamily="34" charset="0"/>
                        <a:cs typeface="Arial" panose="020B0604020202020204" pitchFamily="34" charset="0"/>
                      </a:endParaRPr>
                    </a:p>
                  </a:txBody>
                  <a:tcPr marL="66700" marR="667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marR="0" algn="r" rtl="1">
                        <a:lnSpc>
                          <a:spcPct val="107000"/>
                        </a:lnSpc>
                        <a:spcBef>
                          <a:spcPts val="0"/>
                        </a:spcBef>
                        <a:spcAft>
                          <a:spcPts val="0"/>
                        </a:spcAft>
                      </a:pPr>
                      <a:r>
                        <a:rPr lang="ar-SA" sz="1100" kern="100">
                          <a:effectLst/>
                          <a:latin typeface="Calibri" panose="020F0502020204030204" pitchFamily="34" charset="0"/>
                          <a:ea typeface="Calibri" panose="020F0502020204030204" pitchFamily="34" charset="0"/>
                          <a:cs typeface="Arial" panose="020B0604020202020204" pitchFamily="34" charset="0"/>
                        </a:rPr>
                        <a:t>التوقيت</a:t>
                      </a:r>
                      <a:endParaRPr lang="en-US" sz="1100" kern="100">
                        <a:effectLst/>
                        <a:latin typeface="Calibri" panose="020F0502020204030204" pitchFamily="34" charset="0"/>
                        <a:ea typeface="Calibri" panose="020F0502020204030204" pitchFamily="34" charset="0"/>
                        <a:cs typeface="Arial" panose="020B0604020202020204" pitchFamily="34" charset="0"/>
                      </a:endParaRPr>
                    </a:p>
                  </a:txBody>
                  <a:tcPr marL="66700" marR="667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marL="0" marR="0" algn="just" rtl="1">
                        <a:lnSpc>
                          <a:spcPct val="107000"/>
                        </a:lnSpc>
                        <a:spcBef>
                          <a:spcPts val="0"/>
                        </a:spcBef>
                        <a:spcAft>
                          <a:spcPts val="0"/>
                        </a:spcAft>
                      </a:pPr>
                      <a:r>
                        <a:rPr lang="ar-SA" sz="1100" kern="100">
                          <a:effectLst/>
                          <a:latin typeface="Calibri" panose="020F0502020204030204" pitchFamily="34" charset="0"/>
                          <a:ea typeface="Calibri" panose="020F0502020204030204" pitchFamily="34" charset="0"/>
                          <a:cs typeface="Arial" panose="020B0604020202020204" pitchFamily="34" charset="0"/>
                        </a:rPr>
                        <a:t>هل كنت راضيًا عن سرعة توزيع المساعدات؟</a:t>
                      </a:r>
                      <a:endParaRPr lang="en-US" sz="1100" kern="100">
                        <a:effectLst/>
                        <a:latin typeface="Calibri" panose="020F0502020204030204" pitchFamily="34" charset="0"/>
                        <a:ea typeface="Calibri" panose="020F0502020204030204" pitchFamily="34" charset="0"/>
                        <a:cs typeface="Arial" panose="020B0604020202020204" pitchFamily="34" charset="0"/>
                      </a:endParaRPr>
                    </a:p>
                  </a:txBody>
                  <a:tcPr marL="66700" marR="667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88785604"/>
                  </a:ext>
                </a:extLst>
              </a:tr>
              <a:tr h="184552">
                <a:tc gridSpan="4">
                  <a:txBody>
                    <a:bodyPr/>
                    <a:lstStyle/>
                    <a:p>
                      <a:pPr marL="0" marR="0" algn="r" rtl="1">
                        <a:lnSpc>
                          <a:spcPct val="107000"/>
                        </a:lnSpc>
                        <a:spcBef>
                          <a:spcPts val="0"/>
                        </a:spcBef>
                        <a:spcAft>
                          <a:spcPts val="0"/>
                        </a:spcAft>
                      </a:pPr>
                      <a:r>
                        <a:rPr lang="ar-SA" sz="1100" kern="100">
                          <a:solidFill>
                            <a:srgbClr val="000000"/>
                          </a:solidFill>
                          <a:effectLst/>
                          <a:latin typeface="Calibri" panose="020F0502020204030204" pitchFamily="34" charset="0"/>
                          <a:ea typeface="Calibri" panose="020F0502020204030204" pitchFamily="34" charset="0"/>
                          <a:cs typeface="Arial" panose="020B0604020202020204" pitchFamily="34" charset="0"/>
                        </a:rPr>
                        <a:t>سلوك الموظفين والمتطوعين</a:t>
                      </a:r>
                      <a:endParaRPr lang="en-US" sz="1100" kern="100">
                        <a:effectLst/>
                        <a:latin typeface="Calibri" panose="020F0502020204030204" pitchFamily="34" charset="0"/>
                        <a:ea typeface="Calibri" panose="020F0502020204030204" pitchFamily="34" charset="0"/>
                        <a:cs typeface="Arial" panose="020B0604020202020204" pitchFamily="34" charset="0"/>
                      </a:endParaRPr>
                    </a:p>
                  </a:txBody>
                  <a:tcPr marL="66700" marR="667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687500858"/>
                  </a:ext>
                </a:extLst>
              </a:tr>
              <a:tr h="557478">
                <a:tc>
                  <a:txBody>
                    <a:bodyPr/>
                    <a:lstStyle/>
                    <a:p>
                      <a:pPr marL="0" marR="0" algn="just" rtl="1">
                        <a:lnSpc>
                          <a:spcPct val="107000"/>
                        </a:lnSpc>
                        <a:spcBef>
                          <a:spcPts val="0"/>
                        </a:spcBef>
                        <a:spcAft>
                          <a:spcPts val="0"/>
                        </a:spcAft>
                      </a:pPr>
                      <a:r>
                        <a:rPr lang="ar-SA" sz="1100" kern="100">
                          <a:effectLst/>
                          <a:latin typeface="Calibri" panose="020F0502020204030204" pitchFamily="34" charset="0"/>
                          <a:ea typeface="Calibri" panose="020F0502020204030204" pitchFamily="34" charset="0"/>
                          <a:cs typeface="Arial" panose="020B0604020202020204" pitchFamily="34" charset="0"/>
                        </a:rPr>
                        <a:t>مقياس لايكريت من 5 نقاط: 1- </a:t>
                      </a:r>
                      <a:r>
                        <a:rPr lang="ar-JO" sz="1100" kern="100">
                          <a:effectLst/>
                          <a:latin typeface="Calibri" panose="020F0502020204030204" pitchFamily="34" charset="0"/>
                          <a:ea typeface="Calibri" panose="020F0502020204030204" pitchFamily="34" charset="0"/>
                          <a:cs typeface="Arial" panose="020B0604020202020204" pitchFamily="34" charset="0"/>
                        </a:rPr>
                        <a:t>على الإطلاق  2- ليس بالشكل المطلوب    3- إلى حد ما     4- غالبًا نعم          5- نعم تمامًا</a:t>
                      </a:r>
                      <a:endParaRPr lang="en-US" sz="1100" kern="100">
                        <a:effectLst/>
                        <a:latin typeface="Calibri" panose="020F0502020204030204" pitchFamily="34" charset="0"/>
                        <a:ea typeface="Calibri" panose="020F0502020204030204" pitchFamily="34" charset="0"/>
                        <a:cs typeface="Arial" panose="020B0604020202020204" pitchFamily="34" charset="0"/>
                      </a:endParaRPr>
                    </a:p>
                  </a:txBody>
                  <a:tcPr marL="66700" marR="667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07000"/>
                        </a:lnSpc>
                        <a:spcBef>
                          <a:spcPts val="0"/>
                        </a:spcBef>
                        <a:spcAft>
                          <a:spcPts val="0"/>
                        </a:spcAft>
                      </a:pPr>
                      <a:r>
                        <a:rPr lang="ar-SA" sz="1100" kern="100">
                          <a:effectLst/>
                          <a:latin typeface="Calibri" panose="020F0502020204030204" pitchFamily="34" charset="0"/>
                          <a:ea typeface="Calibri" panose="020F0502020204030204" pitchFamily="34" charset="0"/>
                          <a:cs typeface="Arial" panose="020B0604020202020204" pitchFamily="34" charset="0"/>
                        </a:rPr>
                        <a:t>سلوك الموظفين والمتطوعين</a:t>
                      </a:r>
                      <a:endParaRPr lang="en-US" sz="1100" kern="100">
                        <a:effectLst/>
                        <a:latin typeface="Calibri" panose="020F0502020204030204" pitchFamily="34" charset="0"/>
                        <a:ea typeface="Calibri" panose="020F0502020204030204" pitchFamily="34" charset="0"/>
                        <a:cs typeface="Arial" panose="020B0604020202020204" pitchFamily="34" charset="0"/>
                      </a:endParaRPr>
                    </a:p>
                  </a:txBody>
                  <a:tcPr marL="66700" marR="667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marR="0" algn="just" rtl="1">
                        <a:lnSpc>
                          <a:spcPct val="107000"/>
                        </a:lnSpc>
                        <a:spcBef>
                          <a:spcPts val="0"/>
                        </a:spcBef>
                        <a:spcAft>
                          <a:spcPts val="0"/>
                        </a:spcAft>
                      </a:pPr>
                      <a:r>
                        <a:rPr lang="ar-SA" sz="1100" kern="100">
                          <a:effectLst/>
                          <a:latin typeface="Calibri" panose="020F0502020204030204" pitchFamily="34" charset="0"/>
                          <a:ea typeface="Calibri" panose="020F0502020204030204" pitchFamily="34" charset="0"/>
                          <a:cs typeface="Arial" panose="020B0604020202020204" pitchFamily="34" charset="0"/>
                        </a:rPr>
                        <a:t>هل عاملك موظفو ومتطوعو (ادخل اسم المنظمة) باحترام؟</a:t>
                      </a:r>
                      <a:endParaRPr lang="en-US" sz="1100" kern="100">
                        <a:effectLst/>
                        <a:latin typeface="Calibri" panose="020F0502020204030204" pitchFamily="34" charset="0"/>
                        <a:ea typeface="Calibri" panose="020F0502020204030204" pitchFamily="34" charset="0"/>
                        <a:cs typeface="Arial" panose="020B0604020202020204" pitchFamily="34" charset="0"/>
                      </a:endParaRPr>
                    </a:p>
                  </a:txBody>
                  <a:tcPr marL="66700" marR="667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2542537494"/>
                  </a:ext>
                </a:extLst>
              </a:tr>
              <a:tr h="1125592">
                <a:tc>
                  <a:txBody>
                    <a:bodyPr/>
                    <a:lstStyle/>
                    <a:p>
                      <a:pPr marL="0" marR="0" algn="r" rtl="1">
                        <a:lnSpc>
                          <a:spcPct val="107000"/>
                        </a:lnSpc>
                        <a:spcBef>
                          <a:spcPts val="0"/>
                        </a:spcBef>
                        <a:spcAft>
                          <a:spcPts val="0"/>
                        </a:spcAft>
                      </a:pPr>
                      <a:r>
                        <a:rPr lang="ar-SA" sz="1100" kern="100">
                          <a:effectLst/>
                          <a:latin typeface="Calibri" panose="020F0502020204030204" pitchFamily="34" charset="0"/>
                          <a:ea typeface="Calibri" panose="020F0502020204030204" pitchFamily="34" charset="0"/>
                          <a:cs typeface="Arial" panose="020B0604020202020204" pitchFamily="34" charset="0"/>
                        </a:rPr>
                        <a:t>نعم</a:t>
                      </a:r>
                      <a:r>
                        <a:rPr lang="en-US" sz="1100" kern="100">
                          <a:effectLst/>
                          <a:latin typeface="Calibri" panose="020F0502020204030204" pitchFamily="34" charset="0"/>
                          <a:ea typeface="Calibri" panose="020F0502020204030204" pitchFamily="34" charset="0"/>
                          <a:cs typeface="Arial" panose="020B0604020202020204" pitchFamily="34" charset="0"/>
                        </a:rPr>
                        <a:t>/</a:t>
                      </a:r>
                      <a:r>
                        <a:rPr lang="ar-JO" sz="1100" kern="100">
                          <a:effectLst/>
                          <a:latin typeface="Calibri" panose="020F0502020204030204" pitchFamily="34" charset="0"/>
                          <a:ea typeface="Calibri" panose="020F0502020204030204" pitchFamily="34" charset="0"/>
                          <a:cs typeface="Arial" panose="020B0604020202020204" pitchFamily="34" charset="0"/>
                        </a:rPr>
                        <a:t>لا </a:t>
                      </a:r>
                      <a:endParaRPr lang="en-US" sz="1100" kern="10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ar-JO" sz="1100" kern="100">
                          <a:effectLst/>
                          <a:latin typeface="Calibri" panose="020F0502020204030204" pitchFamily="34" charset="0"/>
                          <a:ea typeface="Calibri" panose="020F0502020204030204" pitchFamily="34" charset="0"/>
                          <a:cs typeface="Arial" panose="020B0604020202020204" pitchFamily="34" charset="0"/>
                        </a:rPr>
                        <a:t>يتبعه سؤال مفتوح</a:t>
                      </a:r>
                      <a:endParaRPr lang="en-US" sz="1100" kern="100">
                        <a:effectLst/>
                        <a:latin typeface="Calibri" panose="020F0502020204030204" pitchFamily="34" charset="0"/>
                        <a:ea typeface="Calibri" panose="020F0502020204030204" pitchFamily="34" charset="0"/>
                        <a:cs typeface="Arial" panose="020B0604020202020204" pitchFamily="34" charset="0"/>
                      </a:endParaRPr>
                    </a:p>
                  </a:txBody>
                  <a:tcPr marL="66700" marR="667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rtl="1">
                        <a:lnSpc>
                          <a:spcPct val="107000"/>
                        </a:lnSpc>
                        <a:spcBef>
                          <a:spcPts val="0"/>
                        </a:spcBef>
                        <a:spcAft>
                          <a:spcPts val="0"/>
                        </a:spcAft>
                      </a:pPr>
                      <a:r>
                        <a:rPr lang="ar-SA" sz="1100" kern="100">
                          <a:effectLst/>
                          <a:latin typeface="Calibri" panose="020F0502020204030204" pitchFamily="34" charset="0"/>
                          <a:ea typeface="Calibri" panose="020F0502020204030204" pitchFamily="34" charset="0"/>
                          <a:cs typeface="Calibri" panose="020F0502020204030204" pitchFamily="34" charset="0"/>
                        </a:rPr>
                        <a:t>سلوكيات الموظفين والمتطوعين، وبما أن هذا السؤال يمكن أن يتناول قضايا حساسة، تأكد من أن الشخص الذي يطرحه قد تم تدريبه بشكل صحيح على الحماية والنوع الاجتماعي والإدماج على سبيل المثال</a:t>
                      </a:r>
                      <a:endParaRPr lang="en-US" sz="1100" kern="100">
                        <a:effectLst/>
                        <a:latin typeface="Calibri" panose="020F0502020204030204" pitchFamily="34" charset="0"/>
                        <a:ea typeface="Calibri" panose="020F0502020204030204" pitchFamily="34" charset="0"/>
                        <a:cs typeface="Arial" panose="020B0604020202020204" pitchFamily="34" charset="0"/>
                      </a:endParaRPr>
                    </a:p>
                  </a:txBody>
                  <a:tcPr marL="66700" marR="667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marR="0" algn="just" rtl="1">
                        <a:lnSpc>
                          <a:spcPct val="107000"/>
                        </a:lnSpc>
                        <a:spcBef>
                          <a:spcPts val="0"/>
                        </a:spcBef>
                        <a:spcAft>
                          <a:spcPts val="0"/>
                        </a:spcAft>
                      </a:pPr>
                      <a:r>
                        <a:rPr lang="ar-SA" sz="1100" kern="100">
                          <a:effectLst/>
                          <a:latin typeface="Calibri" panose="020F0502020204030204" pitchFamily="34" charset="0"/>
                          <a:ea typeface="Calibri" panose="020F0502020204030204" pitchFamily="34" charset="0"/>
                          <a:cs typeface="Arial" panose="020B0604020202020204" pitchFamily="34" charset="0"/>
                        </a:rPr>
                        <a:t>هل كنت غير راضٍ في وقت ما عن الطريقة التي عاملك بها الموظفون أو المتطوعين من (أدخل اسم المنظمة)؟ إذا كانت الإجابة نعم، اطلب منهم توضيحًا حول ما حدث ووقت حدوثه.</a:t>
                      </a:r>
                      <a:endParaRPr lang="en-US" sz="1100" kern="100">
                        <a:effectLst/>
                        <a:latin typeface="Calibri" panose="020F0502020204030204" pitchFamily="34" charset="0"/>
                        <a:ea typeface="Calibri" panose="020F0502020204030204" pitchFamily="34" charset="0"/>
                        <a:cs typeface="Arial" panose="020B0604020202020204" pitchFamily="34" charset="0"/>
                      </a:endParaRPr>
                    </a:p>
                  </a:txBody>
                  <a:tcPr marL="66700" marR="667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1333041706"/>
                  </a:ext>
                </a:extLst>
              </a:tr>
              <a:tr h="184552">
                <a:tc gridSpan="4">
                  <a:txBody>
                    <a:bodyPr/>
                    <a:lstStyle/>
                    <a:p>
                      <a:pPr marL="0" marR="0" algn="r" rtl="1">
                        <a:lnSpc>
                          <a:spcPct val="107000"/>
                        </a:lnSpc>
                        <a:spcBef>
                          <a:spcPts val="0"/>
                        </a:spcBef>
                        <a:spcAft>
                          <a:spcPts val="0"/>
                        </a:spcAft>
                      </a:pPr>
                      <a:r>
                        <a:rPr lang="ar-SA" sz="1100" kern="100">
                          <a:solidFill>
                            <a:srgbClr val="000000"/>
                          </a:solidFill>
                          <a:effectLst/>
                          <a:latin typeface="Calibri" panose="020F0502020204030204" pitchFamily="34" charset="0"/>
                          <a:ea typeface="Calibri" panose="020F0502020204030204" pitchFamily="34" charset="0"/>
                          <a:cs typeface="Arial" panose="020B0604020202020204" pitchFamily="34" charset="0"/>
                        </a:rPr>
                        <a:t>الشفافية ومشاركة المعلومات</a:t>
                      </a:r>
                      <a:endParaRPr lang="en-US" sz="1100" kern="100">
                        <a:effectLst/>
                        <a:latin typeface="Calibri" panose="020F0502020204030204" pitchFamily="34" charset="0"/>
                        <a:ea typeface="Calibri" panose="020F0502020204030204" pitchFamily="34" charset="0"/>
                        <a:cs typeface="Arial" panose="020B0604020202020204" pitchFamily="34" charset="0"/>
                      </a:endParaRPr>
                    </a:p>
                  </a:txBody>
                  <a:tcPr marL="66700" marR="667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846976596"/>
                  </a:ext>
                </a:extLst>
              </a:tr>
              <a:tr h="1124454">
                <a:tc>
                  <a:txBody>
                    <a:bodyPr/>
                    <a:lstStyle/>
                    <a:p>
                      <a:pPr marL="0" marR="0" algn="just" rtl="1">
                        <a:lnSpc>
                          <a:spcPct val="107000"/>
                        </a:lnSpc>
                        <a:spcBef>
                          <a:spcPts val="0"/>
                        </a:spcBef>
                        <a:spcAft>
                          <a:spcPts val="0"/>
                        </a:spcAft>
                      </a:pPr>
                      <a:r>
                        <a:rPr lang="ar-SA" sz="1100" kern="100">
                          <a:effectLst/>
                          <a:latin typeface="Calibri" panose="020F0502020204030204" pitchFamily="34" charset="0"/>
                          <a:ea typeface="Calibri" panose="020F0502020204030204" pitchFamily="34" charset="0"/>
                          <a:cs typeface="Arial" panose="020B0604020202020204" pitchFamily="34" charset="0"/>
                        </a:rPr>
                        <a:t>مقياس لايكريت من 5 نقاط: 1- </a:t>
                      </a:r>
                      <a:r>
                        <a:rPr lang="ar-JO" sz="1100" kern="100">
                          <a:effectLst/>
                          <a:latin typeface="Calibri" panose="020F0502020204030204" pitchFamily="34" charset="0"/>
                          <a:ea typeface="Calibri" panose="020F0502020204030204" pitchFamily="34" charset="0"/>
                          <a:cs typeface="Arial" panose="020B0604020202020204" pitchFamily="34" charset="0"/>
                        </a:rPr>
                        <a:t>على الإطلاق  2- ليس بالشكل المطلوب    3- إلى حد ما     4- غالبًا نعم          5- نعم تمامًا</a:t>
                      </a:r>
                      <a:endParaRPr lang="en-US" sz="1100" kern="100">
                        <a:effectLst/>
                        <a:latin typeface="Calibri" panose="020F0502020204030204" pitchFamily="34" charset="0"/>
                        <a:ea typeface="Calibri" panose="020F0502020204030204" pitchFamily="34" charset="0"/>
                        <a:cs typeface="Arial" panose="020B0604020202020204" pitchFamily="34" charset="0"/>
                      </a:endParaRPr>
                    </a:p>
                    <a:p>
                      <a:pPr marL="0" marR="0" algn="just" rtl="1">
                        <a:lnSpc>
                          <a:spcPct val="107000"/>
                        </a:lnSpc>
                        <a:spcBef>
                          <a:spcPts val="0"/>
                        </a:spcBef>
                        <a:spcAft>
                          <a:spcPts val="0"/>
                        </a:spcAft>
                      </a:pPr>
                      <a:r>
                        <a:rPr lang="ar-JO" sz="1100" kern="100">
                          <a:effectLst/>
                          <a:latin typeface="Calibri" panose="020F0502020204030204" pitchFamily="34" charset="0"/>
                          <a:ea typeface="Calibri" panose="020F0502020204030204" pitchFamily="34" charset="0"/>
                          <a:cs typeface="Arial" panose="020B0604020202020204" pitchFamily="34" charset="0"/>
                        </a:rPr>
                        <a:t>يتبعه سؤال مفتوح أو اختيار من متعدد، على سبيل المثال، ألم تكن المعلومات كافية؟ أم لم تتم مشاركتها بانتظام؟</a:t>
                      </a:r>
                      <a:endParaRPr lang="en-US" sz="1100" kern="100">
                        <a:effectLst/>
                        <a:latin typeface="Calibri" panose="020F0502020204030204" pitchFamily="34" charset="0"/>
                        <a:ea typeface="Calibri" panose="020F0502020204030204" pitchFamily="34" charset="0"/>
                        <a:cs typeface="Arial" panose="020B0604020202020204" pitchFamily="34" charset="0"/>
                      </a:endParaRPr>
                    </a:p>
                  </a:txBody>
                  <a:tcPr marL="66700" marR="667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07000"/>
                        </a:lnSpc>
                        <a:spcBef>
                          <a:spcPts val="0"/>
                        </a:spcBef>
                        <a:spcAft>
                          <a:spcPts val="0"/>
                        </a:spcAft>
                      </a:pPr>
                      <a:r>
                        <a:rPr lang="ar-SA" sz="1100" kern="100">
                          <a:effectLst/>
                          <a:latin typeface="Calibri" panose="020F0502020204030204" pitchFamily="34" charset="0"/>
                          <a:ea typeface="Calibri" panose="020F0502020204030204" pitchFamily="34" charset="0"/>
                          <a:cs typeface="Arial" panose="020B0604020202020204" pitchFamily="34" charset="0"/>
                        </a:rPr>
                        <a:t>إبلاغ الخطط الخاصة بالبرنامج </a:t>
                      </a:r>
                      <a:r>
                        <a:rPr lang="en-US" sz="1100" kern="100">
                          <a:effectLst/>
                          <a:latin typeface="Calibri" panose="020F0502020204030204" pitchFamily="34" charset="0"/>
                          <a:ea typeface="Calibri" panose="020F0502020204030204" pitchFamily="34" charset="0"/>
                          <a:cs typeface="Arial" panose="020B0604020202020204" pitchFamily="34" charset="0"/>
                        </a:rPr>
                        <a:t>/</a:t>
                      </a:r>
                      <a:r>
                        <a:rPr lang="ar-JO" sz="1100" kern="100">
                          <a:effectLst/>
                          <a:latin typeface="Calibri" panose="020F0502020204030204" pitchFamily="34" charset="0"/>
                          <a:ea typeface="Calibri" panose="020F0502020204030204" pitchFamily="34" charset="0"/>
                          <a:cs typeface="Arial" panose="020B0604020202020204" pitchFamily="34" charset="0"/>
                        </a:rPr>
                        <a:t>العملية.</a:t>
                      </a:r>
                      <a:endParaRPr lang="en-US" sz="1100" kern="100">
                        <a:effectLst/>
                        <a:latin typeface="Calibri" panose="020F0502020204030204" pitchFamily="34" charset="0"/>
                        <a:ea typeface="Calibri" panose="020F0502020204030204" pitchFamily="34" charset="0"/>
                        <a:cs typeface="Arial" panose="020B0604020202020204" pitchFamily="34" charset="0"/>
                      </a:endParaRPr>
                    </a:p>
                  </a:txBody>
                  <a:tcPr marL="66700" marR="667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marR="0" algn="r" rtl="1">
                        <a:lnSpc>
                          <a:spcPct val="107000"/>
                        </a:lnSpc>
                        <a:spcBef>
                          <a:spcPts val="0"/>
                        </a:spcBef>
                        <a:spcAft>
                          <a:spcPts val="0"/>
                        </a:spcAft>
                      </a:pPr>
                      <a:r>
                        <a:rPr lang="ar-SA" sz="1100" kern="100" dirty="0">
                          <a:effectLst/>
                          <a:latin typeface="Calibri" panose="020F0502020204030204" pitchFamily="34" charset="0"/>
                          <a:ea typeface="Calibri" panose="020F0502020204030204" pitchFamily="34" charset="0"/>
                          <a:cs typeface="Arial" panose="020B0604020202020204" pitchFamily="34" charset="0"/>
                        </a:rPr>
                        <a:t>هل أبلغت (ادخل اسم المنظمة) عن خططها ونشاطاتها بشكل جيد؟ لما لا؟</a:t>
                      </a:r>
                      <a:endParaRPr lang="en-US" sz="1100" kern="100" dirty="0">
                        <a:effectLst/>
                        <a:latin typeface="Calibri" panose="020F0502020204030204" pitchFamily="34" charset="0"/>
                        <a:ea typeface="Calibri" panose="020F0502020204030204" pitchFamily="34" charset="0"/>
                        <a:cs typeface="Arial" panose="020B0604020202020204" pitchFamily="34" charset="0"/>
                      </a:endParaRPr>
                    </a:p>
                  </a:txBody>
                  <a:tcPr marL="66700" marR="667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4064181038"/>
                  </a:ext>
                </a:extLst>
              </a:tr>
            </a:tbl>
          </a:graphicData>
        </a:graphic>
      </p:graphicFrame>
    </p:spTree>
    <p:extLst>
      <p:ext uri="{BB962C8B-B14F-4D97-AF65-F5344CB8AC3E}">
        <p14:creationId xmlns:p14="http://schemas.microsoft.com/office/powerpoint/2010/main" val="6053493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4"/>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10" grpId="0"/>
    </p:bldLst>
  </p:timing>
</p:sld>
</file>

<file path=ppt/theme/theme1.xml><?xml version="1.0" encoding="utf-8"?>
<a:theme xmlns:a="http://schemas.openxmlformats.org/drawingml/2006/main" name="Office Theme">
  <a:themeElements>
    <a:clrScheme name="Custom 1">
      <a:dk1>
        <a:srgbClr val="000000"/>
      </a:dk1>
      <a:lt1>
        <a:srgbClr val="3F3F3F"/>
      </a:lt1>
      <a:dk2>
        <a:srgbClr val="33394B"/>
      </a:dk2>
      <a:lt2>
        <a:srgbClr val="FFFFFF"/>
      </a:lt2>
      <a:accent1>
        <a:srgbClr val="001D41"/>
      </a:accent1>
      <a:accent2>
        <a:srgbClr val="E8E8E8"/>
      </a:accent2>
      <a:accent3>
        <a:srgbClr val="F5333F"/>
      </a:accent3>
      <a:accent4>
        <a:srgbClr val="F5333F"/>
      </a:accent4>
      <a:accent5>
        <a:srgbClr val="001D41"/>
      </a:accent5>
      <a:accent6>
        <a:srgbClr val="FF4E51"/>
      </a:accent6>
      <a:hlink>
        <a:srgbClr val="FFFFFF"/>
      </a:hlink>
      <a:folHlink>
        <a:srgbClr val="FFFFF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232B36"/>
        </a:solidFill>
        <a:ln>
          <a:noFill/>
        </a:ln>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Network">
  <a:themeElements>
    <a:clrScheme name="Network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fontScheme name="Network">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Network 1">
        <a:dk1>
          <a:srgbClr val="4F747B"/>
        </a:dk1>
        <a:lt1>
          <a:srgbClr val="FFFFFF"/>
        </a:lt1>
        <a:dk2>
          <a:srgbClr val="000000"/>
        </a:dk2>
        <a:lt2>
          <a:srgbClr val="C0C0C0"/>
        </a:lt2>
        <a:accent1>
          <a:srgbClr val="859868"/>
        </a:accent1>
        <a:accent2>
          <a:srgbClr val="5F5F5F"/>
        </a:accent2>
        <a:accent3>
          <a:srgbClr val="AAAAAA"/>
        </a:accent3>
        <a:accent4>
          <a:srgbClr val="DADADA"/>
        </a:accent4>
        <a:accent5>
          <a:srgbClr val="C2CAB9"/>
        </a:accent5>
        <a:accent6>
          <a:srgbClr val="555555"/>
        </a:accent6>
        <a:hlink>
          <a:srgbClr val="5F5F5F"/>
        </a:hlink>
        <a:folHlink>
          <a:srgbClr val="BA1212"/>
        </a:folHlink>
      </a:clrScheme>
      <a:clrMap bg1="dk2" tx1="lt1" bg2="dk1" tx2="lt2" accent1="accent1" accent2="accent2" accent3="accent3" accent4="accent4" accent5="accent5" accent6="accent6" hlink="hlink" folHlink="folHlink"/>
    </a:extraClrScheme>
    <a:extraClrScheme>
      <a:clrScheme name="Network 2">
        <a:dk1>
          <a:srgbClr val="3C0000"/>
        </a:dk1>
        <a:lt1>
          <a:srgbClr val="FFFFFF"/>
        </a:lt1>
        <a:dk2>
          <a:srgbClr val="4D0B0B"/>
        </a:dk2>
        <a:lt2>
          <a:srgbClr val="FFFFFF"/>
        </a:lt2>
        <a:accent1>
          <a:srgbClr val="666633"/>
        </a:accent1>
        <a:accent2>
          <a:srgbClr val="CC3300"/>
        </a:accent2>
        <a:accent3>
          <a:srgbClr val="B2AAAA"/>
        </a:accent3>
        <a:accent4>
          <a:srgbClr val="DADADA"/>
        </a:accent4>
        <a:accent5>
          <a:srgbClr val="B8B8AD"/>
        </a:accent5>
        <a:accent6>
          <a:srgbClr val="B92D00"/>
        </a:accent6>
        <a:hlink>
          <a:srgbClr val="CC9900"/>
        </a:hlink>
        <a:folHlink>
          <a:srgbClr val="CCCC33"/>
        </a:folHlink>
      </a:clrScheme>
      <a:clrMap bg1="dk2" tx1="lt1" bg2="dk1" tx2="lt2" accent1="accent1" accent2="accent2" accent3="accent3" accent4="accent4" accent5="accent5" accent6="accent6" hlink="hlink" folHlink="folHlink"/>
    </a:extraClrScheme>
    <a:extraClrScheme>
      <a:clrScheme name="Network 3">
        <a:dk1>
          <a:srgbClr val="666699"/>
        </a:dk1>
        <a:lt1>
          <a:srgbClr val="FFFFFF"/>
        </a:lt1>
        <a:dk2>
          <a:srgbClr val="15192B"/>
        </a:dk2>
        <a:lt2>
          <a:srgbClr val="CCCCFF"/>
        </a:lt2>
        <a:accent1>
          <a:srgbClr val="4F893D"/>
        </a:accent1>
        <a:accent2>
          <a:srgbClr val="666699"/>
        </a:accent2>
        <a:accent3>
          <a:srgbClr val="AAABAC"/>
        </a:accent3>
        <a:accent4>
          <a:srgbClr val="DADADA"/>
        </a:accent4>
        <a:accent5>
          <a:srgbClr val="B2C4AF"/>
        </a:accent5>
        <a:accent6>
          <a:srgbClr val="5C5C8A"/>
        </a:accent6>
        <a:hlink>
          <a:srgbClr val="CC9900"/>
        </a:hlink>
        <a:folHlink>
          <a:srgbClr val="4837C7"/>
        </a:folHlink>
      </a:clrScheme>
      <a:clrMap bg1="dk2" tx1="lt1" bg2="dk1" tx2="lt2" accent1="accent1" accent2="accent2" accent3="accent3" accent4="accent4" accent5="accent5" accent6="accent6" hlink="hlink" folHlink="folHlink"/>
    </a:extraClrScheme>
    <a:extraClrScheme>
      <a:clrScheme name="Network 4">
        <a:dk1>
          <a:srgbClr val="666699"/>
        </a:dk1>
        <a:lt1>
          <a:srgbClr val="FFFFFF"/>
        </a:lt1>
        <a:dk2>
          <a:srgbClr val="86001A"/>
        </a:dk2>
        <a:lt2>
          <a:srgbClr val="CCCC66"/>
        </a:lt2>
        <a:accent1>
          <a:srgbClr val="FF3300"/>
        </a:accent1>
        <a:accent2>
          <a:srgbClr val="FF6600"/>
        </a:accent2>
        <a:accent3>
          <a:srgbClr val="C3AAAB"/>
        </a:accent3>
        <a:accent4>
          <a:srgbClr val="DADADA"/>
        </a:accent4>
        <a:accent5>
          <a:srgbClr val="FFADAA"/>
        </a:accent5>
        <a:accent6>
          <a:srgbClr val="E75C00"/>
        </a:accent6>
        <a:hlink>
          <a:srgbClr val="CC9900"/>
        </a:hlink>
        <a:folHlink>
          <a:srgbClr val="FF0000"/>
        </a:folHlink>
      </a:clrScheme>
      <a:clrMap bg1="dk2" tx1="lt1" bg2="dk1" tx2="lt2" accent1="accent1" accent2="accent2" accent3="accent3" accent4="accent4" accent5="accent5" accent6="accent6" hlink="hlink" folHlink="folHlink"/>
    </a:extraClrScheme>
    <a:extraClrScheme>
      <a:clrScheme name="Network 5">
        <a:dk1>
          <a:srgbClr val="666699"/>
        </a:dk1>
        <a:lt1>
          <a:srgbClr val="FFFFFF"/>
        </a:lt1>
        <a:dk2>
          <a:srgbClr val="000054"/>
        </a:dk2>
        <a:lt2>
          <a:srgbClr val="FFFFFF"/>
        </a:lt2>
        <a:accent1>
          <a:srgbClr val="3333FF"/>
        </a:accent1>
        <a:accent2>
          <a:srgbClr val="006699"/>
        </a:accent2>
        <a:accent3>
          <a:srgbClr val="AAAAB3"/>
        </a:accent3>
        <a:accent4>
          <a:srgbClr val="DADADA"/>
        </a:accent4>
        <a:accent5>
          <a:srgbClr val="ADADFF"/>
        </a:accent5>
        <a:accent6>
          <a:srgbClr val="005C8A"/>
        </a:accent6>
        <a:hlink>
          <a:srgbClr val="669900"/>
        </a:hlink>
        <a:folHlink>
          <a:srgbClr val="0000FF"/>
        </a:folHlink>
      </a:clrScheme>
      <a:clrMap bg1="dk2" tx1="lt1" bg2="dk1" tx2="lt2" accent1="accent1" accent2="accent2" accent3="accent3" accent4="accent4" accent5="accent5" accent6="accent6" hlink="hlink" folHlink="folHlink"/>
    </a:extraClrScheme>
    <a:extraClrScheme>
      <a:clrScheme name="Network 6">
        <a:dk1>
          <a:srgbClr val="808080"/>
        </a:dk1>
        <a:lt1>
          <a:srgbClr val="FFFFFF"/>
        </a:lt1>
        <a:dk2>
          <a:srgbClr val="30054B"/>
        </a:dk2>
        <a:lt2>
          <a:srgbClr val="FFFFFF"/>
        </a:lt2>
        <a:accent1>
          <a:srgbClr val="797B9B"/>
        </a:accent1>
        <a:accent2>
          <a:srgbClr val="6B4FB1"/>
        </a:accent2>
        <a:accent3>
          <a:srgbClr val="ADAAB1"/>
        </a:accent3>
        <a:accent4>
          <a:srgbClr val="DADADA"/>
        </a:accent4>
        <a:accent5>
          <a:srgbClr val="BEBFCB"/>
        </a:accent5>
        <a:accent6>
          <a:srgbClr val="6047A0"/>
        </a:accent6>
        <a:hlink>
          <a:srgbClr val="7AACCE"/>
        </a:hlink>
        <a:folHlink>
          <a:srgbClr val="D8D8EC"/>
        </a:folHlink>
      </a:clrScheme>
      <a:clrMap bg1="dk2" tx1="lt1" bg2="dk1" tx2="lt2" accent1="accent1" accent2="accent2" accent3="accent3" accent4="accent4" accent5="accent5" accent6="accent6" hlink="hlink" folHlink="folHlink"/>
    </a:extraClrScheme>
    <a:extraClrScheme>
      <a:clrScheme name="Network 7">
        <a:dk1>
          <a:srgbClr val="808080"/>
        </a:dk1>
        <a:lt1>
          <a:srgbClr val="FFFFCC"/>
        </a:lt1>
        <a:dk2>
          <a:srgbClr val="29527B"/>
        </a:dk2>
        <a:lt2>
          <a:srgbClr val="FFFFFF"/>
        </a:lt2>
        <a:accent1>
          <a:srgbClr val="CCCC00"/>
        </a:accent1>
        <a:accent2>
          <a:srgbClr val="669999"/>
        </a:accent2>
        <a:accent3>
          <a:srgbClr val="ACB3BF"/>
        </a:accent3>
        <a:accent4>
          <a:srgbClr val="DADAAE"/>
        </a:accent4>
        <a:accent5>
          <a:srgbClr val="E2E2AA"/>
        </a:accent5>
        <a:accent6>
          <a:srgbClr val="5C8A8A"/>
        </a:accent6>
        <a:hlink>
          <a:srgbClr val="D8D8EC"/>
        </a:hlink>
        <a:folHlink>
          <a:srgbClr val="B2B2B2"/>
        </a:folHlink>
      </a:clrScheme>
      <a:clrMap bg1="dk2" tx1="lt1" bg2="dk1" tx2="lt2" accent1="accent1" accent2="accent2" accent3="accent3" accent4="accent4" accent5="accent5" accent6="accent6" hlink="hlink" folHlink="folHlink"/>
    </a:extraClrScheme>
    <a:extraClrScheme>
      <a:clrScheme name="Network 8">
        <a:dk1>
          <a:srgbClr val="666699"/>
        </a:dk1>
        <a:lt1>
          <a:srgbClr val="FFFFFF"/>
        </a:lt1>
        <a:dk2>
          <a:srgbClr val="476949"/>
        </a:dk2>
        <a:lt2>
          <a:srgbClr val="FFFFFF"/>
        </a:lt2>
        <a:accent1>
          <a:srgbClr val="CC6600"/>
        </a:accent1>
        <a:accent2>
          <a:srgbClr val="CC9900"/>
        </a:accent2>
        <a:accent3>
          <a:srgbClr val="B1B9B1"/>
        </a:accent3>
        <a:accent4>
          <a:srgbClr val="DADADA"/>
        </a:accent4>
        <a:accent5>
          <a:srgbClr val="E2B8AA"/>
        </a:accent5>
        <a:accent6>
          <a:srgbClr val="B98A00"/>
        </a:accent6>
        <a:hlink>
          <a:srgbClr val="669900"/>
        </a:hlink>
        <a:folHlink>
          <a:srgbClr val="A45200"/>
        </a:folHlink>
      </a:clrScheme>
      <a:clrMap bg1="dk2" tx1="lt1" bg2="dk1" tx2="lt2" accent1="accent1" accent2="accent2" accent3="accent3" accent4="accent4" accent5="accent5" accent6="accent6" hlink="hlink" folHlink="folHlink"/>
    </a:extraClrScheme>
    <a:extraClrScheme>
      <a:clrScheme name="Network 9">
        <a:dk1>
          <a:srgbClr val="000000"/>
        </a:dk1>
        <a:lt1>
          <a:srgbClr val="FFFFFF"/>
        </a:lt1>
        <a:dk2>
          <a:srgbClr val="7C1302"/>
        </a:dk2>
        <a:lt2>
          <a:srgbClr val="CC9900"/>
        </a:lt2>
        <a:accent1>
          <a:srgbClr val="CC9900"/>
        </a:accent1>
        <a:accent2>
          <a:srgbClr val="CC3300"/>
        </a:accent2>
        <a:accent3>
          <a:srgbClr val="FFFFFF"/>
        </a:accent3>
        <a:accent4>
          <a:srgbClr val="000000"/>
        </a:accent4>
        <a:accent5>
          <a:srgbClr val="E2CAAA"/>
        </a:accent5>
        <a:accent6>
          <a:srgbClr val="B92D00"/>
        </a:accent6>
        <a:hlink>
          <a:srgbClr val="808080"/>
        </a:hlink>
        <a:folHlink>
          <a:srgbClr val="CCCC66"/>
        </a:folHlink>
      </a:clrScheme>
      <a:clrMap bg1="lt1" tx1="dk1" bg2="lt2" tx2="dk2" accent1="accent1" accent2="accent2" accent3="accent3" accent4="accent4" accent5="accent5" accent6="accent6" hlink="hlink" folHlink="folHlink"/>
    </a:extraClrScheme>
    <a:extraClrScheme>
      <a:clrScheme name="Network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IFRC_2011 presentation-E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1_Office Theme">
  <a:themeElements>
    <a:clrScheme name="Custom 1">
      <a:dk1>
        <a:srgbClr val="000000"/>
      </a:dk1>
      <a:lt1>
        <a:srgbClr val="3F3F3F"/>
      </a:lt1>
      <a:dk2>
        <a:srgbClr val="33394B"/>
      </a:dk2>
      <a:lt2>
        <a:srgbClr val="FFFFFF"/>
      </a:lt2>
      <a:accent1>
        <a:srgbClr val="001D41"/>
      </a:accent1>
      <a:accent2>
        <a:srgbClr val="E8E8E8"/>
      </a:accent2>
      <a:accent3>
        <a:srgbClr val="F5333F"/>
      </a:accent3>
      <a:accent4>
        <a:srgbClr val="F5333F"/>
      </a:accent4>
      <a:accent5>
        <a:srgbClr val="001D41"/>
      </a:accent5>
      <a:accent6>
        <a:srgbClr val="FF4E51"/>
      </a:accent6>
      <a:hlink>
        <a:srgbClr val="FFFFFF"/>
      </a:hlink>
      <a:folHlink>
        <a:srgbClr val="FFFF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2_Office Theme">
  <a:themeElements>
    <a:clrScheme name="Custom 1">
      <a:dk1>
        <a:srgbClr val="000000"/>
      </a:dk1>
      <a:lt1>
        <a:srgbClr val="3F3F3F"/>
      </a:lt1>
      <a:dk2>
        <a:srgbClr val="33394B"/>
      </a:dk2>
      <a:lt2>
        <a:srgbClr val="FFFFFF"/>
      </a:lt2>
      <a:accent1>
        <a:srgbClr val="001D41"/>
      </a:accent1>
      <a:accent2>
        <a:srgbClr val="E8E8E8"/>
      </a:accent2>
      <a:accent3>
        <a:srgbClr val="F5333F"/>
      </a:accent3>
      <a:accent4>
        <a:srgbClr val="F5333F"/>
      </a:accent4>
      <a:accent5>
        <a:srgbClr val="001D41"/>
      </a:accent5>
      <a:accent6>
        <a:srgbClr val="FF4E51"/>
      </a:accent6>
      <a:hlink>
        <a:srgbClr val="FFFFFF"/>
      </a:hlink>
      <a:folHlink>
        <a:srgbClr val="FFFFF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232B36"/>
        </a:solidFill>
        <a:ln>
          <a:noFill/>
        </a:ln>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5_Office Theme">
  <a:themeElements>
    <a:clrScheme name="Custom 3">
      <a:dk1>
        <a:srgbClr val="000000"/>
      </a:dk1>
      <a:lt1>
        <a:srgbClr val="3F3F3F"/>
      </a:lt1>
      <a:dk2>
        <a:srgbClr val="33394B"/>
      </a:dk2>
      <a:lt2>
        <a:srgbClr val="FFFFFF"/>
      </a:lt2>
      <a:accent1>
        <a:srgbClr val="452250"/>
      </a:accent1>
      <a:accent2>
        <a:srgbClr val="E8E8E8"/>
      </a:accent2>
      <a:accent3>
        <a:srgbClr val="F5333F"/>
      </a:accent3>
      <a:accent4>
        <a:srgbClr val="F5333F"/>
      </a:accent4>
      <a:accent5>
        <a:srgbClr val="452250"/>
      </a:accent5>
      <a:accent6>
        <a:srgbClr val="FF4E51"/>
      </a:accent6>
      <a:hlink>
        <a:srgbClr val="FFFFFF"/>
      </a:hlink>
      <a:folHlink>
        <a:srgbClr val="FFFFF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232B36"/>
        </a:solidFill>
        <a:ln>
          <a:noFill/>
        </a:ln>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3_Office Theme">
  <a:themeElements>
    <a:clrScheme name="Custom 1">
      <a:dk1>
        <a:srgbClr val="000000"/>
      </a:dk1>
      <a:lt1>
        <a:srgbClr val="3F3F3F"/>
      </a:lt1>
      <a:dk2>
        <a:srgbClr val="33394B"/>
      </a:dk2>
      <a:lt2>
        <a:srgbClr val="FFFFFF"/>
      </a:lt2>
      <a:accent1>
        <a:srgbClr val="001D41"/>
      </a:accent1>
      <a:accent2>
        <a:srgbClr val="E8E8E8"/>
      </a:accent2>
      <a:accent3>
        <a:srgbClr val="F5333F"/>
      </a:accent3>
      <a:accent4>
        <a:srgbClr val="F5333F"/>
      </a:accent4>
      <a:accent5>
        <a:srgbClr val="001D41"/>
      </a:accent5>
      <a:accent6>
        <a:srgbClr val="FF4E51"/>
      </a:accent6>
      <a:hlink>
        <a:srgbClr val="FFFFFF"/>
      </a:hlink>
      <a:folHlink>
        <a:srgbClr val="FFFF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TaxCatchAll xmlns="133e5729-7bb1-4685-bd1f-c5e580a2ee33" xsi:nil="true"/>
    <_ip_UnifiedCompliancePolicyProperties xmlns="http://schemas.microsoft.com/sharepoint/v3" xsi:nil="true"/>
    <lcf76f155ced4ddcb4097134ff3c332f xmlns="cf328f71-004c-4ec5-8aac-4c1fe87c002c">
      <Terms xmlns="http://schemas.microsoft.com/office/infopath/2007/PartnerControls"/>
    </lcf76f155ced4ddcb4097134ff3c332f>
    <SharingLink xmlns="cf328f71-004c-4ec5-8aac-4c1fe87c002c"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88EE9237482712449971AC4496F4F58A" ma:contentTypeVersion="19" ma:contentTypeDescription="Create a new document." ma:contentTypeScope="" ma:versionID="751c983e2c972f49d717fd7875f6ef03">
  <xsd:schema xmlns:xsd="http://www.w3.org/2001/XMLSchema" xmlns:xs="http://www.w3.org/2001/XMLSchema" xmlns:p="http://schemas.microsoft.com/office/2006/metadata/properties" xmlns:ns1="http://schemas.microsoft.com/sharepoint/v3" xmlns:ns2="133e5729-7bb1-4685-bd1f-c5e580a2ee33" xmlns:ns3="cf328f71-004c-4ec5-8aac-4c1fe87c002c" targetNamespace="http://schemas.microsoft.com/office/2006/metadata/properties" ma:root="true" ma:fieldsID="f5f89f650305b4ca390f45d416a32a58" ns1:_="" ns2:_="" ns3:_="">
    <xsd:import namespace="http://schemas.microsoft.com/sharepoint/v3"/>
    <xsd:import namespace="133e5729-7bb1-4685-bd1f-c5e580a2ee33"/>
    <xsd:import namespace="cf328f71-004c-4ec5-8aac-4c1fe87c002c"/>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AutoTags" minOccurs="0"/>
                <xsd:element ref="ns3:MediaServiceGenerationTime" minOccurs="0"/>
                <xsd:element ref="ns3:MediaServiceEventHashCode" minOccurs="0"/>
                <xsd:element ref="ns3:MediaServiceDateTaken" minOccurs="0"/>
                <xsd:element ref="ns3:MediaServiceOCR" minOccurs="0"/>
                <xsd:element ref="ns3:MediaServiceLocation" minOccurs="0"/>
                <xsd:element ref="ns3:MediaLengthInSeconds" minOccurs="0"/>
                <xsd:element ref="ns3:SharingLink" minOccurs="0"/>
                <xsd:element ref="ns3:lcf76f155ced4ddcb4097134ff3c332f" minOccurs="0"/>
                <xsd:element ref="ns2:TaxCatchAll" minOccurs="0"/>
                <xsd:element ref="ns1:_ip_UnifiedCompliancePolicyProperties" minOccurs="0"/>
                <xsd:element ref="ns1:_ip_UnifiedCompliancePolicyUIAc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5" nillable="true" ma:displayName="Unified Compliance Policy Properties" ma:hidden="true" ma:internalName="_ip_UnifiedCompliancePolicyProperties">
      <xsd:simpleType>
        <xsd:restriction base="dms:Note"/>
      </xsd:simpleType>
    </xsd:element>
    <xsd:element name="_ip_UnifiedCompliancePolicyUIAction" ma:index="26"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33e5729-7bb1-4685-bd1f-c5e580a2ee33"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5cc3d5bd-c7ff-448c-a8db-21860a682db1}" ma:internalName="TaxCatchAll" ma:showField="CatchAllData" ma:web="133e5729-7bb1-4685-bd1f-c5e580a2ee33">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cf328f71-004c-4ec5-8aac-4c1fe87c002c"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SharingLink" ma:index="21" nillable="true" ma:displayName="Sharing Link" ma:format="Dropdown" ma:internalName="SharingLink">
      <xsd:simpleType>
        <xsd:restriction base="dms:Note">
          <xsd:maxLength value="255"/>
        </xsd:restrictio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214f832c-f6f1-485d-8901-6765a4832c56" ma:termSetId="09814cd3-568e-fe90-9814-8d621ff8fb84" ma:anchorId="fba54fb3-c3e1-fe81-a776-ca4b69148c4d" ma:open="tru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3ED5FEA-8631-4C76-9DCE-A8417CDA72A5}">
  <ds:schemaRefs>
    <ds:schemaRef ds:uri="http://schemas.microsoft.com/office/2006/documentManagement/types"/>
    <ds:schemaRef ds:uri="http://purl.org/dc/dcmitype/"/>
    <ds:schemaRef ds:uri="http://purl.org/dc/elements/1.1/"/>
    <ds:schemaRef ds:uri="133e5729-7bb1-4685-bd1f-c5e580a2ee33"/>
    <ds:schemaRef ds:uri="http://schemas.microsoft.com/sharepoint/v3"/>
    <ds:schemaRef ds:uri="http://schemas.microsoft.com/office/2006/metadata/properties"/>
    <ds:schemaRef ds:uri="http://purl.org/dc/terms/"/>
    <ds:schemaRef ds:uri="http://www.w3.org/XML/1998/namespace"/>
    <ds:schemaRef ds:uri="http://schemas.microsoft.com/office/infopath/2007/PartnerControls"/>
    <ds:schemaRef ds:uri="http://schemas.openxmlformats.org/package/2006/metadata/core-properties"/>
    <ds:schemaRef ds:uri="cf328f71-004c-4ec5-8aac-4c1fe87c002c"/>
  </ds:schemaRefs>
</ds:datastoreItem>
</file>

<file path=customXml/itemProps2.xml><?xml version="1.0" encoding="utf-8"?>
<ds:datastoreItem xmlns:ds="http://schemas.openxmlformats.org/officeDocument/2006/customXml" ds:itemID="{78975F37-69A6-4AF1-8433-D4492817408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133e5729-7bb1-4685-bd1f-c5e580a2ee33"/>
    <ds:schemaRef ds:uri="cf328f71-004c-4ec5-8aac-4c1fe87c002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C050E513-20AD-41E3-98CA-552DBCEDB61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31764</TotalTime>
  <Words>33490</Words>
  <Application>Microsoft Office PowerPoint</Application>
  <PresentationFormat>Custom</PresentationFormat>
  <Paragraphs>3595</Paragraphs>
  <Slides>105</Slides>
  <Notes>96</Notes>
  <HiddenSlides>2</HiddenSlides>
  <MMClips>0</MMClips>
  <ScaleCrop>false</ScaleCrop>
  <HeadingPairs>
    <vt:vector size="6" baseType="variant">
      <vt:variant>
        <vt:lpstr>Fonts Used</vt:lpstr>
      </vt:variant>
      <vt:variant>
        <vt:i4>13</vt:i4>
      </vt:variant>
      <vt:variant>
        <vt:lpstr>Theme</vt:lpstr>
      </vt:variant>
      <vt:variant>
        <vt:i4>8</vt:i4>
      </vt:variant>
      <vt:variant>
        <vt:lpstr>Slide Titles</vt:lpstr>
      </vt:variant>
      <vt:variant>
        <vt:i4>105</vt:i4>
      </vt:variant>
    </vt:vector>
  </HeadingPairs>
  <TitlesOfParts>
    <vt:vector size="126" baseType="lpstr">
      <vt:lpstr>Symbol</vt:lpstr>
      <vt:lpstr>Wingdings</vt:lpstr>
      <vt:lpstr>Montserrat</vt:lpstr>
      <vt:lpstr>Roboto</vt:lpstr>
      <vt:lpstr>Noto Sans Symbols</vt:lpstr>
      <vt:lpstr>Bebas Neue</vt:lpstr>
      <vt:lpstr>Calibri</vt:lpstr>
      <vt:lpstr>Open Sans</vt:lpstr>
      <vt:lpstr>Calibri Light</vt:lpstr>
      <vt:lpstr>Roboto Black</vt:lpstr>
      <vt:lpstr>Microsoft Uighur</vt:lpstr>
      <vt:lpstr>Montserrat SemiBold</vt:lpstr>
      <vt:lpstr>Arial</vt:lpstr>
      <vt:lpstr>Office Theme</vt:lpstr>
      <vt:lpstr>Network</vt:lpstr>
      <vt:lpstr>2_IFRC_2011 presentation-EN</vt:lpstr>
      <vt:lpstr>1_Office Theme</vt:lpstr>
      <vt:lpstr>2_Office Theme</vt:lpstr>
      <vt:lpstr>5_Office Theme</vt:lpstr>
      <vt:lpstr>3_Office Theme</vt:lpstr>
      <vt:lpstr>Thème Office</vt:lpstr>
      <vt:lpstr>PowerPoint Presentation</vt:lpstr>
      <vt:lpstr>PowerPoint Presentation</vt:lpstr>
      <vt:lpstr>PowerPoint Presentation</vt:lpstr>
      <vt:lpstr>PowerPoint Presentation</vt:lpstr>
      <vt:lpstr>PowerPoint Presentation</vt:lpstr>
      <vt:lpstr>PowerPoint Presentation</vt:lpstr>
      <vt:lpstr>مقدمة إلى المشاركة المجتمعية والمساءلة  الجلسة الأولى</vt:lpstr>
      <vt:lpstr>PowerPoint Presentation</vt:lpstr>
      <vt:lpstr>PowerPoint Presentation</vt:lpstr>
      <vt:lpstr>أسماء متغيرة - غايات متشابهة</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10 إجراءات أساسية للمشاركة المجتمعية والمساءلة في حالات الطوارئ.  الجلسة الثانية</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المشاركة المجتمعية والمساءلة في حالات الطوارئ – التقييمات  الجلسة الثالثة</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المشاركة المجتمعية والمساءلة في تخطيط الإستجابة الجلسة الرابعة</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المشاركة المجتمعية والمساءلة خلال تنفيذ الإستجابة الجلسة الخامسة</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المشاركة المجتمعية والمساءلة في تقييم الإستجابة  الجلسة السادسة</vt:lpstr>
      <vt:lpstr>PowerPoint Presentation</vt:lpstr>
      <vt:lpstr>PowerPoint Presentation</vt:lpstr>
      <vt:lpstr>مثال من نيبال  https://www.youtube.com/watch?v=KUh6WJ87a44 </vt:lpstr>
      <vt:lpstr>PowerPoint Presentation</vt:lpstr>
      <vt:lpstr>PowerPoint Presentation</vt:lpstr>
      <vt:lpstr> تخطيط العمل وإغلاقه  الجلسة السابعة</vt:lpstr>
      <vt:lpstr>PowerPoint Presentation</vt:lpstr>
      <vt:lpstr>PowerPoint Presentation</vt:lpstr>
      <vt:lpstr>PowerPoint Presentation</vt:lpstr>
      <vt:lpstr>PowerPoint Presentation</vt:lpstr>
    </vt:vector>
  </TitlesOfParts>
  <Company>44</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account</dc:creator>
  <cp:lastModifiedBy>HP</cp:lastModifiedBy>
  <cp:revision>189</cp:revision>
  <dcterms:created xsi:type="dcterms:W3CDTF">2015-02-25T15:20:40Z</dcterms:created>
  <dcterms:modified xsi:type="dcterms:W3CDTF">2023-11-14T09:00:59Z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lassificationContentMarkingFooterLocations">
    <vt:lpwstr>Office Theme:3</vt:lpwstr>
  </property>
  <property fmtid="{D5CDD505-2E9C-101B-9397-08002B2CF9AE}" pid="3" name="ClassificationContentMarkingFooterText">
    <vt:lpwstr>Public</vt:lpwstr>
  </property>
  <property fmtid="{D5CDD505-2E9C-101B-9397-08002B2CF9AE}" pid="4" name="ContentTypeId">
    <vt:lpwstr>0x01010088EE9237482712449971AC4496F4F58A</vt:lpwstr>
  </property>
  <property fmtid="{D5CDD505-2E9C-101B-9397-08002B2CF9AE}" pid="5" name="MSIP_Label_caf3f7fd-5cd4-4287-9002-aceb9af13c42_ActionId">
    <vt:lpwstr>0c891026-5dbd-4513-b1cb-ab21cb042fc0</vt:lpwstr>
  </property>
  <property fmtid="{D5CDD505-2E9C-101B-9397-08002B2CF9AE}" pid="6" name="MSIP_Label_caf3f7fd-5cd4-4287-9002-aceb9af13c42_ContentBits">
    <vt:lpwstr>2</vt:lpwstr>
  </property>
  <property fmtid="{D5CDD505-2E9C-101B-9397-08002B2CF9AE}" pid="7" name="MSIP_Label_caf3f7fd-5cd4-4287-9002-aceb9af13c42_Enabled">
    <vt:lpwstr>true</vt:lpwstr>
  </property>
  <property fmtid="{D5CDD505-2E9C-101B-9397-08002B2CF9AE}" pid="8" name="MSIP_Label_caf3f7fd-5cd4-4287-9002-aceb9af13c42_Method">
    <vt:lpwstr>Privileged</vt:lpwstr>
  </property>
  <property fmtid="{D5CDD505-2E9C-101B-9397-08002B2CF9AE}" pid="9" name="MSIP_Label_caf3f7fd-5cd4-4287-9002-aceb9af13c42_Name">
    <vt:lpwstr>Public</vt:lpwstr>
  </property>
  <property fmtid="{D5CDD505-2E9C-101B-9397-08002B2CF9AE}" pid="10" name="MSIP_Label_caf3f7fd-5cd4-4287-9002-aceb9af13c42_SetDate">
    <vt:lpwstr>2021-09-17T08:56:16Z</vt:lpwstr>
  </property>
  <property fmtid="{D5CDD505-2E9C-101B-9397-08002B2CF9AE}" pid="11" name="MSIP_Label_caf3f7fd-5cd4-4287-9002-aceb9af13c42_SiteId">
    <vt:lpwstr>a2b53be5-734e-4e6c-ab0d-d184f60fd917</vt:lpwstr>
  </property>
  <property fmtid="{D5CDD505-2E9C-101B-9397-08002B2CF9AE}" pid="12" name="MediaServiceImageTags">
    <vt:lpwstr/>
  </property>
  <property fmtid="{D5CDD505-2E9C-101B-9397-08002B2CF9AE}" pid="13" name="NXPowerLiteLastOptimized">
    <vt:lpwstr>6581920</vt:lpwstr>
  </property>
  <property fmtid="{D5CDD505-2E9C-101B-9397-08002B2CF9AE}" pid="14" name="NXPowerLiteSettings">
    <vt:lpwstr>F7000400038000</vt:lpwstr>
  </property>
  <property fmtid="{D5CDD505-2E9C-101B-9397-08002B2CF9AE}" pid="15" name="NXPowerLiteVersion">
    <vt:lpwstr>S9.2.0</vt:lpwstr>
  </property>
</Properties>
</file>