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1E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43" autoAdjust="0"/>
  </p:normalViewPr>
  <p:slideViewPr>
    <p:cSldViewPr>
      <p:cViewPr>
        <p:scale>
          <a:sx n="66" d="100"/>
          <a:sy n="66" d="100"/>
        </p:scale>
        <p:origin x="1830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rgbClr val="D1EA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hyperlink" Target="https://communityengagementhub.org/resource/cea-guide/" TargetMode="External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hyperlink" Target="https://communityengagementhub.org/guides-and-tools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11" Type="http://schemas.openxmlformats.org/officeDocument/2006/relationships/hyperlink" Target="https://communityengagementhub.org/trainings-2/" TargetMode="External"/><Relationship Id="rId5" Type="http://schemas.openxmlformats.org/officeDocument/2006/relationships/image" Target="../media/image24.png"/><Relationship Id="rId10" Type="http://schemas.openxmlformats.org/officeDocument/2006/relationships/hyperlink" Target="https://communityengagementhub.org/resource/cea-guide/" TargetMode="External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92250" y="1134745"/>
            <a:ext cx="5153025" cy="9558655"/>
          </a:xfrm>
          <a:custGeom>
            <a:avLst/>
            <a:gdLst/>
            <a:ahLst/>
            <a:cxnLst/>
            <a:rect l="l" t="t" r="r" b="b"/>
            <a:pathLst>
              <a:path w="5153025" h="9558655">
                <a:moveTo>
                  <a:pt x="2292622" y="340802"/>
                </a:moveTo>
                <a:lnTo>
                  <a:pt x="2398706" y="340394"/>
                </a:lnTo>
                <a:lnTo>
                  <a:pt x="2479927" y="331014"/>
                </a:lnTo>
                <a:lnTo>
                  <a:pt x="2577556" y="304341"/>
                </a:lnTo>
                <a:lnTo>
                  <a:pt x="2732868" y="252055"/>
                </a:lnTo>
                <a:lnTo>
                  <a:pt x="2805330" y="227536"/>
                </a:lnTo>
                <a:lnTo>
                  <a:pt x="2876205" y="204215"/>
                </a:lnTo>
                <a:lnTo>
                  <a:pt x="2945493" y="182101"/>
                </a:lnTo>
                <a:lnTo>
                  <a:pt x="3013196" y="161203"/>
                </a:lnTo>
                <a:lnTo>
                  <a:pt x="3079312" y="141530"/>
                </a:lnTo>
                <a:lnTo>
                  <a:pt x="3143844" y="123094"/>
                </a:lnTo>
                <a:lnTo>
                  <a:pt x="3206791" y="105901"/>
                </a:lnTo>
                <a:lnTo>
                  <a:pt x="3268155" y="89964"/>
                </a:lnTo>
                <a:lnTo>
                  <a:pt x="3327935" y="75290"/>
                </a:lnTo>
                <a:lnTo>
                  <a:pt x="3386131" y="61889"/>
                </a:lnTo>
                <a:lnTo>
                  <a:pt x="3442746" y="49771"/>
                </a:lnTo>
                <a:lnTo>
                  <a:pt x="3497778" y="38945"/>
                </a:lnTo>
                <a:lnTo>
                  <a:pt x="3551229" y="29421"/>
                </a:lnTo>
                <a:lnTo>
                  <a:pt x="3603098" y="21209"/>
                </a:lnTo>
                <a:lnTo>
                  <a:pt x="3653388" y="14317"/>
                </a:lnTo>
                <a:lnTo>
                  <a:pt x="3702097" y="8755"/>
                </a:lnTo>
                <a:lnTo>
                  <a:pt x="3749227" y="4533"/>
                </a:lnTo>
                <a:lnTo>
                  <a:pt x="3794778" y="1660"/>
                </a:lnTo>
                <a:lnTo>
                  <a:pt x="3838751" y="146"/>
                </a:lnTo>
                <a:lnTo>
                  <a:pt x="3881145" y="0"/>
                </a:lnTo>
                <a:lnTo>
                  <a:pt x="3921962" y="1231"/>
                </a:lnTo>
                <a:lnTo>
                  <a:pt x="3961202" y="3850"/>
                </a:lnTo>
                <a:lnTo>
                  <a:pt x="4034954" y="13286"/>
                </a:lnTo>
                <a:lnTo>
                  <a:pt x="4102404" y="28385"/>
                </a:lnTo>
                <a:lnTo>
                  <a:pt x="4163556" y="49223"/>
                </a:lnTo>
                <a:lnTo>
                  <a:pt x="4218414" y="75874"/>
                </a:lnTo>
                <a:lnTo>
                  <a:pt x="4266983" y="108416"/>
                </a:lnTo>
                <a:lnTo>
                  <a:pt x="4309266" y="146924"/>
                </a:lnTo>
                <a:lnTo>
                  <a:pt x="4345268" y="191473"/>
                </a:lnTo>
                <a:lnTo>
                  <a:pt x="4374993" y="242141"/>
                </a:lnTo>
                <a:lnTo>
                  <a:pt x="4398444" y="299002"/>
                </a:lnTo>
                <a:lnTo>
                  <a:pt x="4415625" y="362133"/>
                </a:lnTo>
                <a:lnTo>
                  <a:pt x="4425004" y="423577"/>
                </a:lnTo>
                <a:lnTo>
                  <a:pt x="4425715" y="450144"/>
                </a:lnTo>
                <a:lnTo>
                  <a:pt x="4424143" y="475852"/>
                </a:lnTo>
                <a:lnTo>
                  <a:pt x="4414731" y="525003"/>
                </a:lnTo>
                <a:lnTo>
                  <a:pt x="4397927" y="571658"/>
                </a:lnTo>
                <a:lnTo>
                  <a:pt x="4374890" y="616443"/>
                </a:lnTo>
                <a:lnTo>
                  <a:pt x="4346780" y="659986"/>
                </a:lnTo>
                <a:lnTo>
                  <a:pt x="4314755" y="702912"/>
                </a:lnTo>
                <a:lnTo>
                  <a:pt x="4279975" y="745849"/>
                </a:lnTo>
                <a:lnTo>
                  <a:pt x="4243598" y="789423"/>
                </a:lnTo>
                <a:lnTo>
                  <a:pt x="4225173" y="811645"/>
                </a:lnTo>
                <a:lnTo>
                  <a:pt x="4188575" y="857350"/>
                </a:lnTo>
                <a:lnTo>
                  <a:pt x="4153279" y="905260"/>
                </a:lnTo>
                <a:lnTo>
                  <a:pt x="4120442" y="956001"/>
                </a:lnTo>
                <a:lnTo>
                  <a:pt x="4091225" y="1010200"/>
                </a:lnTo>
                <a:lnTo>
                  <a:pt x="4066787" y="1068483"/>
                </a:lnTo>
                <a:lnTo>
                  <a:pt x="4048286" y="1131478"/>
                </a:lnTo>
                <a:lnTo>
                  <a:pt x="4036882" y="1199811"/>
                </a:lnTo>
                <a:lnTo>
                  <a:pt x="4033733" y="1274109"/>
                </a:lnTo>
                <a:lnTo>
                  <a:pt x="4035617" y="1313691"/>
                </a:lnTo>
                <a:lnTo>
                  <a:pt x="4039999" y="1354999"/>
                </a:lnTo>
                <a:lnTo>
                  <a:pt x="4047025" y="1398111"/>
                </a:lnTo>
                <a:lnTo>
                  <a:pt x="4056840" y="1443107"/>
                </a:lnTo>
                <a:lnTo>
                  <a:pt x="4069587" y="1490064"/>
                </a:lnTo>
                <a:lnTo>
                  <a:pt x="4085413" y="1539060"/>
                </a:lnTo>
                <a:lnTo>
                  <a:pt x="4104461" y="1590175"/>
                </a:lnTo>
                <a:lnTo>
                  <a:pt x="4126878" y="1643486"/>
                </a:lnTo>
                <a:lnTo>
                  <a:pt x="4152807" y="1699072"/>
                </a:lnTo>
                <a:lnTo>
                  <a:pt x="4182394" y="1757010"/>
                </a:lnTo>
                <a:lnTo>
                  <a:pt x="4215783" y="1817381"/>
                </a:lnTo>
                <a:lnTo>
                  <a:pt x="4251355" y="1880244"/>
                </a:lnTo>
                <a:lnTo>
                  <a:pt x="4285547" y="1942377"/>
                </a:lnTo>
                <a:lnTo>
                  <a:pt x="4318372" y="2003778"/>
                </a:lnTo>
                <a:lnTo>
                  <a:pt x="4349845" y="2064448"/>
                </a:lnTo>
                <a:lnTo>
                  <a:pt x="4379980" y="2124388"/>
                </a:lnTo>
                <a:lnTo>
                  <a:pt x="4408791" y="2183598"/>
                </a:lnTo>
                <a:lnTo>
                  <a:pt x="4436294" y="2242077"/>
                </a:lnTo>
                <a:lnTo>
                  <a:pt x="4462501" y="2299826"/>
                </a:lnTo>
                <a:lnTo>
                  <a:pt x="4487428" y="2356847"/>
                </a:lnTo>
                <a:lnTo>
                  <a:pt x="4511089" y="2413137"/>
                </a:lnTo>
                <a:lnTo>
                  <a:pt x="4533497" y="2468699"/>
                </a:lnTo>
                <a:lnTo>
                  <a:pt x="4554667" y="2523532"/>
                </a:lnTo>
                <a:lnTo>
                  <a:pt x="4574614" y="2577637"/>
                </a:lnTo>
                <a:lnTo>
                  <a:pt x="4593351" y="2631014"/>
                </a:lnTo>
                <a:lnTo>
                  <a:pt x="4610894" y="2683662"/>
                </a:lnTo>
                <a:lnTo>
                  <a:pt x="4627255" y="2735583"/>
                </a:lnTo>
                <a:lnTo>
                  <a:pt x="4642450" y="2786777"/>
                </a:lnTo>
                <a:lnTo>
                  <a:pt x="4656493" y="2837244"/>
                </a:lnTo>
                <a:lnTo>
                  <a:pt x="4669398" y="2886984"/>
                </a:lnTo>
                <a:lnTo>
                  <a:pt x="4681179" y="2935997"/>
                </a:lnTo>
                <a:lnTo>
                  <a:pt x="4691850" y="2984284"/>
                </a:lnTo>
                <a:lnTo>
                  <a:pt x="4701427" y="3031846"/>
                </a:lnTo>
                <a:lnTo>
                  <a:pt x="4709922" y="3078681"/>
                </a:lnTo>
                <a:lnTo>
                  <a:pt x="4717351" y="3124791"/>
                </a:lnTo>
                <a:lnTo>
                  <a:pt x="4723728" y="3170176"/>
                </a:lnTo>
                <a:lnTo>
                  <a:pt x="4729066" y="3214836"/>
                </a:lnTo>
                <a:lnTo>
                  <a:pt x="4733381" y="3258771"/>
                </a:lnTo>
                <a:lnTo>
                  <a:pt x="4736686" y="3301983"/>
                </a:lnTo>
                <a:lnTo>
                  <a:pt x="4738995" y="3344470"/>
                </a:lnTo>
                <a:lnTo>
                  <a:pt x="4740324" y="3386233"/>
                </a:lnTo>
                <a:lnTo>
                  <a:pt x="4740686" y="3427273"/>
                </a:lnTo>
                <a:lnTo>
                  <a:pt x="4740095" y="3467589"/>
                </a:lnTo>
                <a:lnTo>
                  <a:pt x="4738567" y="3507183"/>
                </a:lnTo>
                <a:lnTo>
                  <a:pt x="4736114" y="3546053"/>
                </a:lnTo>
                <a:lnTo>
                  <a:pt x="4732751" y="3584202"/>
                </a:lnTo>
                <a:lnTo>
                  <a:pt x="4723355" y="3658333"/>
                </a:lnTo>
                <a:lnTo>
                  <a:pt x="4710491" y="3729577"/>
                </a:lnTo>
                <a:lnTo>
                  <a:pt x="4694273" y="3797937"/>
                </a:lnTo>
                <a:lnTo>
                  <a:pt x="4674817" y="3863415"/>
                </a:lnTo>
                <a:lnTo>
                  <a:pt x="4652235" y="3926013"/>
                </a:lnTo>
                <a:lnTo>
                  <a:pt x="4626643" y="3985733"/>
                </a:lnTo>
                <a:lnTo>
                  <a:pt x="4598154" y="4042578"/>
                </a:lnTo>
                <a:lnTo>
                  <a:pt x="4566882" y="4096549"/>
                </a:lnTo>
                <a:lnTo>
                  <a:pt x="4532942" y="4147650"/>
                </a:lnTo>
                <a:lnTo>
                  <a:pt x="4496448" y="4195881"/>
                </a:lnTo>
                <a:lnTo>
                  <a:pt x="4457514" y="4241246"/>
                </a:lnTo>
                <a:lnTo>
                  <a:pt x="4416254" y="4283746"/>
                </a:lnTo>
                <a:lnTo>
                  <a:pt x="4372782" y="4323383"/>
                </a:lnTo>
                <a:lnTo>
                  <a:pt x="4327213" y="4360161"/>
                </a:lnTo>
                <a:lnTo>
                  <a:pt x="4279661" y="4394080"/>
                </a:lnTo>
                <a:lnTo>
                  <a:pt x="4230239" y="4425144"/>
                </a:lnTo>
                <a:lnTo>
                  <a:pt x="4179062" y="4453353"/>
                </a:lnTo>
                <a:lnTo>
                  <a:pt x="4126244" y="4478712"/>
                </a:lnTo>
                <a:lnTo>
                  <a:pt x="4071900" y="4501220"/>
                </a:lnTo>
                <a:lnTo>
                  <a:pt x="4016143" y="4520882"/>
                </a:lnTo>
                <a:lnTo>
                  <a:pt x="3959087" y="4537699"/>
                </a:lnTo>
                <a:lnTo>
                  <a:pt x="3900847" y="4551673"/>
                </a:lnTo>
                <a:lnTo>
                  <a:pt x="3841537" y="4562807"/>
                </a:lnTo>
                <a:lnTo>
                  <a:pt x="3781271" y="4571102"/>
                </a:lnTo>
                <a:lnTo>
                  <a:pt x="3720164" y="4576560"/>
                </a:lnTo>
                <a:lnTo>
                  <a:pt x="3658328" y="4579185"/>
                </a:lnTo>
                <a:lnTo>
                  <a:pt x="3627173" y="4579435"/>
                </a:lnTo>
                <a:lnTo>
                  <a:pt x="3595879" y="4578978"/>
                </a:lnTo>
                <a:lnTo>
                  <a:pt x="3532931" y="4575941"/>
                </a:lnTo>
                <a:lnTo>
                  <a:pt x="3469598" y="4570077"/>
                </a:lnTo>
                <a:lnTo>
                  <a:pt x="3405994" y="4561387"/>
                </a:lnTo>
                <a:lnTo>
                  <a:pt x="3342232" y="4549874"/>
                </a:lnTo>
                <a:lnTo>
                  <a:pt x="3278429" y="4535541"/>
                </a:lnTo>
                <a:lnTo>
                  <a:pt x="3214696" y="4518388"/>
                </a:lnTo>
                <a:lnTo>
                  <a:pt x="3151149" y="4498419"/>
                </a:lnTo>
                <a:lnTo>
                  <a:pt x="3087902" y="4475635"/>
                </a:lnTo>
                <a:lnTo>
                  <a:pt x="3025069" y="4450040"/>
                </a:lnTo>
                <a:lnTo>
                  <a:pt x="2985299" y="4432570"/>
                </a:lnTo>
                <a:lnTo>
                  <a:pt x="2945242" y="4414349"/>
                </a:lnTo>
                <a:lnTo>
                  <a:pt x="2904928" y="4395384"/>
                </a:lnTo>
                <a:lnTo>
                  <a:pt x="2864388" y="4375679"/>
                </a:lnTo>
                <a:lnTo>
                  <a:pt x="2823652" y="4355239"/>
                </a:lnTo>
                <a:lnTo>
                  <a:pt x="2782751" y="4334069"/>
                </a:lnTo>
                <a:lnTo>
                  <a:pt x="2741714" y="4312174"/>
                </a:lnTo>
                <a:lnTo>
                  <a:pt x="2700571" y="4289560"/>
                </a:lnTo>
                <a:lnTo>
                  <a:pt x="2659354" y="4266232"/>
                </a:lnTo>
                <a:lnTo>
                  <a:pt x="2618093" y="4242195"/>
                </a:lnTo>
                <a:lnTo>
                  <a:pt x="2576817" y="4217453"/>
                </a:lnTo>
                <a:lnTo>
                  <a:pt x="2535557" y="4192013"/>
                </a:lnTo>
                <a:lnTo>
                  <a:pt x="2494344" y="4165878"/>
                </a:lnTo>
                <a:lnTo>
                  <a:pt x="2453207" y="4139055"/>
                </a:lnTo>
                <a:lnTo>
                  <a:pt x="2412177" y="4111548"/>
                </a:lnTo>
                <a:lnTo>
                  <a:pt x="2371285" y="4083363"/>
                </a:lnTo>
                <a:lnTo>
                  <a:pt x="2330560" y="4054504"/>
                </a:lnTo>
                <a:lnTo>
                  <a:pt x="2290032" y="4024977"/>
                </a:lnTo>
                <a:lnTo>
                  <a:pt x="2249733" y="3994786"/>
                </a:lnTo>
                <a:lnTo>
                  <a:pt x="2209692" y="3963938"/>
                </a:lnTo>
                <a:lnTo>
                  <a:pt x="2169940" y="3932437"/>
                </a:lnTo>
                <a:lnTo>
                  <a:pt x="2130507" y="3900288"/>
                </a:lnTo>
                <a:lnTo>
                  <a:pt x="2091423" y="3867496"/>
                </a:lnTo>
                <a:lnTo>
                  <a:pt x="2052719" y="3834067"/>
                </a:lnTo>
                <a:lnTo>
                  <a:pt x="2014424" y="3800005"/>
                </a:lnTo>
                <a:lnTo>
                  <a:pt x="1976570" y="3765316"/>
                </a:lnTo>
                <a:lnTo>
                  <a:pt x="1939186" y="3730005"/>
                </a:lnTo>
                <a:lnTo>
                  <a:pt x="1902303" y="3694076"/>
                </a:lnTo>
                <a:lnTo>
                  <a:pt x="1865951" y="3657536"/>
                </a:lnTo>
                <a:lnTo>
                  <a:pt x="1830160" y="3620389"/>
                </a:lnTo>
                <a:lnTo>
                  <a:pt x="1794960" y="3582640"/>
                </a:lnTo>
                <a:lnTo>
                  <a:pt x="1760383" y="3544294"/>
                </a:lnTo>
                <a:lnTo>
                  <a:pt x="1726458" y="3505357"/>
                </a:lnTo>
                <a:lnTo>
                  <a:pt x="1693215" y="3465834"/>
                </a:lnTo>
                <a:lnTo>
                  <a:pt x="1660685" y="3425729"/>
                </a:lnTo>
                <a:lnTo>
                  <a:pt x="1628898" y="3385048"/>
                </a:lnTo>
                <a:lnTo>
                  <a:pt x="1597884" y="3343796"/>
                </a:lnTo>
                <a:lnTo>
                  <a:pt x="1567674" y="3301979"/>
                </a:lnTo>
                <a:lnTo>
                  <a:pt x="1538298" y="3259600"/>
                </a:lnTo>
                <a:lnTo>
                  <a:pt x="1509786" y="3216666"/>
                </a:lnTo>
                <a:lnTo>
                  <a:pt x="1482169" y="3173181"/>
                </a:lnTo>
                <a:lnTo>
                  <a:pt x="1455476" y="3129151"/>
                </a:lnTo>
                <a:lnTo>
                  <a:pt x="1421581" y="3074609"/>
                </a:lnTo>
                <a:lnTo>
                  <a:pt x="1386794" y="3023878"/>
                </a:lnTo>
                <a:lnTo>
                  <a:pt x="1351171" y="2976892"/>
                </a:lnTo>
                <a:lnTo>
                  <a:pt x="1314772" y="2933587"/>
                </a:lnTo>
                <a:lnTo>
                  <a:pt x="1277653" y="2893895"/>
                </a:lnTo>
                <a:lnTo>
                  <a:pt x="1239872" y="2857752"/>
                </a:lnTo>
                <a:lnTo>
                  <a:pt x="1201487" y="2825092"/>
                </a:lnTo>
                <a:lnTo>
                  <a:pt x="1162555" y="2795848"/>
                </a:lnTo>
                <a:lnTo>
                  <a:pt x="1123133" y="2769957"/>
                </a:lnTo>
                <a:lnTo>
                  <a:pt x="1083280" y="2747350"/>
                </a:lnTo>
                <a:lnTo>
                  <a:pt x="1043053" y="2727964"/>
                </a:lnTo>
                <a:lnTo>
                  <a:pt x="1002510" y="2711733"/>
                </a:lnTo>
                <a:lnTo>
                  <a:pt x="961707" y="2698589"/>
                </a:lnTo>
                <a:lnTo>
                  <a:pt x="920703" y="2688469"/>
                </a:lnTo>
                <a:lnTo>
                  <a:pt x="879555" y="2681306"/>
                </a:lnTo>
                <a:lnTo>
                  <a:pt x="838321" y="2677035"/>
                </a:lnTo>
                <a:lnTo>
                  <a:pt x="797058" y="2675590"/>
                </a:lnTo>
                <a:lnTo>
                  <a:pt x="755825" y="2676905"/>
                </a:lnTo>
                <a:lnTo>
                  <a:pt x="714677" y="2680914"/>
                </a:lnTo>
                <a:lnTo>
                  <a:pt x="673674" y="2687552"/>
                </a:lnTo>
                <a:lnTo>
                  <a:pt x="632872" y="2696754"/>
                </a:lnTo>
                <a:lnTo>
                  <a:pt x="585300" y="2711898"/>
                </a:lnTo>
                <a:lnTo>
                  <a:pt x="542640" y="2731337"/>
                </a:lnTo>
                <a:lnTo>
                  <a:pt x="504652" y="2754773"/>
                </a:lnTo>
                <a:lnTo>
                  <a:pt x="471092" y="2781912"/>
                </a:lnTo>
                <a:lnTo>
                  <a:pt x="441719" y="2812457"/>
                </a:lnTo>
                <a:lnTo>
                  <a:pt x="416292" y="2846112"/>
                </a:lnTo>
                <a:lnTo>
                  <a:pt x="394568" y="2882580"/>
                </a:lnTo>
                <a:lnTo>
                  <a:pt x="376305" y="2921565"/>
                </a:lnTo>
                <a:lnTo>
                  <a:pt x="361262" y="2962772"/>
                </a:lnTo>
                <a:lnTo>
                  <a:pt x="349197" y="3005904"/>
                </a:lnTo>
                <a:lnTo>
                  <a:pt x="339868" y="3050665"/>
                </a:lnTo>
                <a:lnTo>
                  <a:pt x="333033" y="3096758"/>
                </a:lnTo>
                <a:lnTo>
                  <a:pt x="328451" y="3143888"/>
                </a:lnTo>
                <a:lnTo>
                  <a:pt x="325879" y="3191758"/>
                </a:lnTo>
                <a:lnTo>
                  <a:pt x="325075" y="3240073"/>
                </a:lnTo>
                <a:lnTo>
                  <a:pt x="327420" y="3270892"/>
                </a:lnTo>
                <a:lnTo>
                  <a:pt x="344871" y="3334441"/>
                </a:lnTo>
                <a:lnTo>
                  <a:pt x="376417" y="3400740"/>
                </a:lnTo>
                <a:lnTo>
                  <a:pt x="396381" y="3434998"/>
                </a:lnTo>
                <a:lnTo>
                  <a:pt x="418555" y="3470034"/>
                </a:lnTo>
                <a:lnTo>
                  <a:pt x="442503" y="3505880"/>
                </a:lnTo>
                <a:lnTo>
                  <a:pt x="467785" y="3542567"/>
                </a:lnTo>
                <a:lnTo>
                  <a:pt x="493965" y="3580125"/>
                </a:lnTo>
                <a:lnTo>
                  <a:pt x="520604" y="3618583"/>
                </a:lnTo>
                <a:lnTo>
                  <a:pt x="547266" y="3657974"/>
                </a:lnTo>
                <a:lnTo>
                  <a:pt x="573511" y="3698328"/>
                </a:lnTo>
                <a:lnTo>
                  <a:pt x="598903" y="3739674"/>
                </a:lnTo>
                <a:lnTo>
                  <a:pt x="623004" y="3782044"/>
                </a:lnTo>
                <a:lnTo>
                  <a:pt x="645375" y="3825468"/>
                </a:lnTo>
                <a:lnTo>
                  <a:pt x="665580" y="3869977"/>
                </a:lnTo>
                <a:lnTo>
                  <a:pt x="683180" y="3915602"/>
                </a:lnTo>
                <a:lnTo>
                  <a:pt x="697738" y="3962372"/>
                </a:lnTo>
                <a:lnTo>
                  <a:pt x="708816" y="4010318"/>
                </a:lnTo>
                <a:lnTo>
                  <a:pt x="715977" y="4059471"/>
                </a:lnTo>
                <a:lnTo>
                  <a:pt x="718782" y="4109862"/>
                </a:lnTo>
                <a:lnTo>
                  <a:pt x="716794" y="4161521"/>
                </a:lnTo>
                <a:lnTo>
                  <a:pt x="708013" y="4236187"/>
                </a:lnTo>
                <a:lnTo>
                  <a:pt x="701904" y="4274142"/>
                </a:lnTo>
                <a:lnTo>
                  <a:pt x="694710" y="4312489"/>
                </a:lnTo>
                <a:lnTo>
                  <a:pt x="686481" y="4351214"/>
                </a:lnTo>
                <a:lnTo>
                  <a:pt x="677263" y="4390300"/>
                </a:lnTo>
                <a:lnTo>
                  <a:pt x="667103" y="4429733"/>
                </a:lnTo>
                <a:lnTo>
                  <a:pt x="656050" y="4469495"/>
                </a:lnTo>
                <a:lnTo>
                  <a:pt x="644150" y="4509572"/>
                </a:lnTo>
                <a:lnTo>
                  <a:pt x="631450" y="4549948"/>
                </a:lnTo>
                <a:lnTo>
                  <a:pt x="617999" y="4590607"/>
                </a:lnTo>
                <a:lnTo>
                  <a:pt x="603843" y="4631532"/>
                </a:lnTo>
                <a:lnTo>
                  <a:pt x="589029" y="4672710"/>
                </a:lnTo>
                <a:lnTo>
                  <a:pt x="573606" y="4714123"/>
                </a:lnTo>
                <a:lnTo>
                  <a:pt x="557620" y="4755755"/>
                </a:lnTo>
                <a:lnTo>
                  <a:pt x="541118" y="4797593"/>
                </a:lnTo>
                <a:lnTo>
                  <a:pt x="524149" y="4839618"/>
                </a:lnTo>
                <a:lnTo>
                  <a:pt x="506759" y="4881816"/>
                </a:lnTo>
                <a:lnTo>
                  <a:pt x="488996" y="4924172"/>
                </a:lnTo>
                <a:lnTo>
                  <a:pt x="470907" y="4966668"/>
                </a:lnTo>
                <a:lnTo>
                  <a:pt x="452540" y="5009290"/>
                </a:lnTo>
                <a:lnTo>
                  <a:pt x="433941" y="5052022"/>
                </a:lnTo>
                <a:lnTo>
                  <a:pt x="415158" y="5094848"/>
                </a:lnTo>
                <a:lnTo>
                  <a:pt x="396239" y="5137752"/>
                </a:lnTo>
                <a:lnTo>
                  <a:pt x="377230" y="5180718"/>
                </a:lnTo>
                <a:lnTo>
                  <a:pt x="358180" y="5223731"/>
                </a:lnTo>
                <a:lnTo>
                  <a:pt x="339135" y="5266776"/>
                </a:lnTo>
                <a:lnTo>
                  <a:pt x="320144" y="5309835"/>
                </a:lnTo>
                <a:lnTo>
                  <a:pt x="301252" y="5352894"/>
                </a:lnTo>
                <a:lnTo>
                  <a:pt x="282508" y="5395937"/>
                </a:lnTo>
                <a:lnTo>
                  <a:pt x="263958" y="5438948"/>
                </a:lnTo>
                <a:lnTo>
                  <a:pt x="245651" y="5481912"/>
                </a:lnTo>
                <a:lnTo>
                  <a:pt x="227634" y="5524811"/>
                </a:lnTo>
                <a:lnTo>
                  <a:pt x="209953" y="5567632"/>
                </a:lnTo>
                <a:lnTo>
                  <a:pt x="192657" y="5610358"/>
                </a:lnTo>
                <a:lnTo>
                  <a:pt x="175792" y="5652973"/>
                </a:lnTo>
                <a:lnTo>
                  <a:pt x="159406" y="5695462"/>
                </a:lnTo>
                <a:lnTo>
                  <a:pt x="143546" y="5737808"/>
                </a:lnTo>
                <a:lnTo>
                  <a:pt x="128260" y="5779997"/>
                </a:lnTo>
                <a:lnTo>
                  <a:pt x="113596" y="5822012"/>
                </a:lnTo>
                <a:lnTo>
                  <a:pt x="99599" y="5863837"/>
                </a:lnTo>
                <a:lnTo>
                  <a:pt x="86318" y="5905458"/>
                </a:lnTo>
                <a:lnTo>
                  <a:pt x="73800" y="5946857"/>
                </a:lnTo>
                <a:lnTo>
                  <a:pt x="62092" y="5988020"/>
                </a:lnTo>
                <a:lnTo>
                  <a:pt x="51242" y="6028931"/>
                </a:lnTo>
                <a:lnTo>
                  <a:pt x="41297" y="6069573"/>
                </a:lnTo>
                <a:lnTo>
                  <a:pt x="32304" y="6109932"/>
                </a:lnTo>
                <a:lnTo>
                  <a:pt x="24312" y="6149991"/>
                </a:lnTo>
                <a:lnTo>
                  <a:pt x="17366" y="6189735"/>
                </a:lnTo>
                <a:lnTo>
                  <a:pt x="11514" y="6229147"/>
                </a:lnTo>
                <a:lnTo>
                  <a:pt x="6805" y="6268213"/>
                </a:lnTo>
                <a:lnTo>
                  <a:pt x="3284" y="6306916"/>
                </a:lnTo>
                <a:lnTo>
                  <a:pt x="1000" y="6345241"/>
                </a:lnTo>
                <a:lnTo>
                  <a:pt x="0" y="6383172"/>
                </a:lnTo>
                <a:lnTo>
                  <a:pt x="330" y="6420693"/>
                </a:lnTo>
                <a:lnTo>
                  <a:pt x="5174" y="6494443"/>
                </a:lnTo>
                <a:lnTo>
                  <a:pt x="15911" y="6566365"/>
                </a:lnTo>
                <a:lnTo>
                  <a:pt x="32919" y="6636332"/>
                </a:lnTo>
                <a:lnTo>
                  <a:pt x="56578" y="6704220"/>
                </a:lnTo>
                <a:lnTo>
                  <a:pt x="87265" y="6769901"/>
                </a:lnTo>
                <a:lnTo>
                  <a:pt x="125359" y="6833251"/>
                </a:lnTo>
                <a:lnTo>
                  <a:pt x="171240" y="6894142"/>
                </a:lnTo>
                <a:lnTo>
                  <a:pt x="197219" y="6923627"/>
                </a:lnTo>
                <a:lnTo>
                  <a:pt x="225287" y="6952450"/>
                </a:lnTo>
                <a:lnTo>
                  <a:pt x="255490" y="6980596"/>
                </a:lnTo>
                <a:lnTo>
                  <a:pt x="287877" y="7008048"/>
                </a:lnTo>
                <a:lnTo>
                  <a:pt x="347826" y="7050268"/>
                </a:lnTo>
                <a:lnTo>
                  <a:pt x="412512" y="7084188"/>
                </a:lnTo>
                <a:lnTo>
                  <a:pt x="481629" y="7110237"/>
                </a:lnTo>
                <a:lnTo>
                  <a:pt x="554872" y="7128843"/>
                </a:lnTo>
                <a:lnTo>
                  <a:pt x="592944" y="7135488"/>
                </a:lnTo>
                <a:lnTo>
                  <a:pt x="631933" y="7140433"/>
                </a:lnTo>
                <a:lnTo>
                  <a:pt x="671801" y="7143731"/>
                </a:lnTo>
                <a:lnTo>
                  <a:pt x="712509" y="7145436"/>
                </a:lnTo>
                <a:lnTo>
                  <a:pt x="754019" y="7145600"/>
                </a:lnTo>
                <a:lnTo>
                  <a:pt x="796292" y="7144278"/>
                </a:lnTo>
                <a:lnTo>
                  <a:pt x="839291" y="7141524"/>
                </a:lnTo>
                <a:lnTo>
                  <a:pt x="882977" y="7137389"/>
                </a:lnTo>
                <a:lnTo>
                  <a:pt x="927313" y="7131929"/>
                </a:lnTo>
                <a:lnTo>
                  <a:pt x="972259" y="7125197"/>
                </a:lnTo>
                <a:lnTo>
                  <a:pt x="1017778" y="7117245"/>
                </a:lnTo>
                <a:lnTo>
                  <a:pt x="1063831" y="7108128"/>
                </a:lnTo>
                <a:lnTo>
                  <a:pt x="1110381" y="7097899"/>
                </a:lnTo>
                <a:lnTo>
                  <a:pt x="1157388" y="7086611"/>
                </a:lnTo>
                <a:lnTo>
                  <a:pt x="1204815" y="7074319"/>
                </a:lnTo>
                <a:lnTo>
                  <a:pt x="1252624" y="7061075"/>
                </a:lnTo>
                <a:lnTo>
                  <a:pt x="1300776" y="7046933"/>
                </a:lnTo>
                <a:lnTo>
                  <a:pt x="1349233" y="7031946"/>
                </a:lnTo>
                <a:lnTo>
                  <a:pt x="1397957" y="7016169"/>
                </a:lnTo>
                <a:lnTo>
                  <a:pt x="1446909" y="6999653"/>
                </a:lnTo>
                <a:lnTo>
                  <a:pt x="1496052" y="6982454"/>
                </a:lnTo>
                <a:lnTo>
                  <a:pt x="1545347" y="6964624"/>
                </a:lnTo>
                <a:lnTo>
                  <a:pt x="1594756" y="6946218"/>
                </a:lnTo>
                <a:lnTo>
                  <a:pt x="1644241" y="6927287"/>
                </a:lnTo>
                <a:lnTo>
                  <a:pt x="1693763" y="6907887"/>
                </a:lnTo>
                <a:lnTo>
                  <a:pt x="1743285" y="6888069"/>
                </a:lnTo>
                <a:lnTo>
                  <a:pt x="1792768" y="6867889"/>
                </a:lnTo>
                <a:lnTo>
                  <a:pt x="1842173" y="6847399"/>
                </a:lnTo>
                <a:lnTo>
                  <a:pt x="1891463" y="6826653"/>
                </a:lnTo>
                <a:lnTo>
                  <a:pt x="1940599" y="6805705"/>
                </a:lnTo>
                <a:lnTo>
                  <a:pt x="1989544" y="6784607"/>
                </a:lnTo>
                <a:lnTo>
                  <a:pt x="2038259" y="6763414"/>
                </a:lnTo>
                <a:lnTo>
                  <a:pt x="2086705" y="6742178"/>
                </a:lnTo>
                <a:lnTo>
                  <a:pt x="2134845" y="6720954"/>
                </a:lnTo>
                <a:lnTo>
                  <a:pt x="2182640" y="6699794"/>
                </a:lnTo>
                <a:lnTo>
                  <a:pt x="2230052" y="6678753"/>
                </a:lnTo>
                <a:lnTo>
                  <a:pt x="2277043" y="6657884"/>
                </a:lnTo>
                <a:lnTo>
                  <a:pt x="2323574" y="6637240"/>
                </a:lnTo>
                <a:lnTo>
                  <a:pt x="2369608" y="6616875"/>
                </a:lnTo>
                <a:lnTo>
                  <a:pt x="2415106" y="6596842"/>
                </a:lnTo>
                <a:lnTo>
                  <a:pt x="2460030" y="6577195"/>
                </a:lnTo>
                <a:lnTo>
                  <a:pt x="2504342" y="6557987"/>
                </a:lnTo>
                <a:lnTo>
                  <a:pt x="2548003" y="6539272"/>
                </a:lnTo>
                <a:lnTo>
                  <a:pt x="2590976" y="6521103"/>
                </a:lnTo>
                <a:lnTo>
                  <a:pt x="2633221" y="6503534"/>
                </a:lnTo>
                <a:lnTo>
                  <a:pt x="2674702" y="6486618"/>
                </a:lnTo>
                <a:lnTo>
                  <a:pt x="2715379" y="6470409"/>
                </a:lnTo>
                <a:lnTo>
                  <a:pt x="2755214" y="6454960"/>
                </a:lnTo>
                <a:lnTo>
                  <a:pt x="2794170" y="6440324"/>
                </a:lnTo>
                <a:lnTo>
                  <a:pt x="2832207" y="6426556"/>
                </a:lnTo>
                <a:lnTo>
                  <a:pt x="2869288" y="6413709"/>
                </a:lnTo>
                <a:lnTo>
                  <a:pt x="2940429" y="6390990"/>
                </a:lnTo>
                <a:lnTo>
                  <a:pt x="3007285" y="6372596"/>
                </a:lnTo>
                <a:lnTo>
                  <a:pt x="3069552" y="6358954"/>
                </a:lnTo>
                <a:lnTo>
                  <a:pt x="3139998" y="6348255"/>
                </a:lnTo>
                <a:lnTo>
                  <a:pt x="3181433" y="6342990"/>
                </a:lnTo>
                <a:lnTo>
                  <a:pt x="3223144" y="6338273"/>
                </a:lnTo>
                <a:lnTo>
                  <a:pt x="3265100" y="6334128"/>
                </a:lnTo>
                <a:lnTo>
                  <a:pt x="3307270" y="6330576"/>
                </a:lnTo>
                <a:lnTo>
                  <a:pt x="3349624" y="6327638"/>
                </a:lnTo>
                <a:lnTo>
                  <a:pt x="3392130" y="6325336"/>
                </a:lnTo>
                <a:lnTo>
                  <a:pt x="3434759" y="6323691"/>
                </a:lnTo>
                <a:lnTo>
                  <a:pt x="3477478" y="6322725"/>
                </a:lnTo>
                <a:lnTo>
                  <a:pt x="3520259" y="6322460"/>
                </a:lnTo>
                <a:lnTo>
                  <a:pt x="3563069" y="6322916"/>
                </a:lnTo>
                <a:lnTo>
                  <a:pt x="3605879" y="6324117"/>
                </a:lnTo>
                <a:lnTo>
                  <a:pt x="3648657" y="6326082"/>
                </a:lnTo>
                <a:lnTo>
                  <a:pt x="3691373" y="6328835"/>
                </a:lnTo>
                <a:lnTo>
                  <a:pt x="3733995" y="6332395"/>
                </a:lnTo>
                <a:lnTo>
                  <a:pt x="3776494" y="6336785"/>
                </a:lnTo>
                <a:lnTo>
                  <a:pt x="3818839" y="6342027"/>
                </a:lnTo>
                <a:lnTo>
                  <a:pt x="3860999" y="6348142"/>
                </a:lnTo>
                <a:lnTo>
                  <a:pt x="3902942" y="6355151"/>
                </a:lnTo>
                <a:lnTo>
                  <a:pt x="3944639" y="6363077"/>
                </a:lnTo>
                <a:lnTo>
                  <a:pt x="3986059" y="6371940"/>
                </a:lnTo>
                <a:lnTo>
                  <a:pt x="4027171" y="6381762"/>
                </a:lnTo>
                <a:lnTo>
                  <a:pt x="4067943" y="6392565"/>
                </a:lnTo>
                <a:lnTo>
                  <a:pt x="4108347" y="6404370"/>
                </a:lnTo>
                <a:lnTo>
                  <a:pt x="4148350" y="6417199"/>
                </a:lnTo>
                <a:lnTo>
                  <a:pt x="4187923" y="6431074"/>
                </a:lnTo>
                <a:lnTo>
                  <a:pt x="4227033" y="6446015"/>
                </a:lnTo>
                <a:lnTo>
                  <a:pt x="4265652" y="6462045"/>
                </a:lnTo>
                <a:lnTo>
                  <a:pt x="4303747" y="6479185"/>
                </a:lnTo>
                <a:lnTo>
                  <a:pt x="4341288" y="6497457"/>
                </a:lnTo>
                <a:lnTo>
                  <a:pt x="4378245" y="6516882"/>
                </a:lnTo>
                <a:lnTo>
                  <a:pt x="4414587" y="6537482"/>
                </a:lnTo>
                <a:lnTo>
                  <a:pt x="4450282" y="6559278"/>
                </a:lnTo>
                <a:lnTo>
                  <a:pt x="4485301" y="6582292"/>
                </a:lnTo>
                <a:lnTo>
                  <a:pt x="4519613" y="6606545"/>
                </a:lnTo>
                <a:lnTo>
                  <a:pt x="4553186" y="6632060"/>
                </a:lnTo>
                <a:lnTo>
                  <a:pt x="4585991" y="6658857"/>
                </a:lnTo>
                <a:lnTo>
                  <a:pt x="4617996" y="6686958"/>
                </a:lnTo>
                <a:lnTo>
                  <a:pt x="4649170" y="6716385"/>
                </a:lnTo>
                <a:lnTo>
                  <a:pt x="4679484" y="6747159"/>
                </a:lnTo>
                <a:lnTo>
                  <a:pt x="4708906" y="6779301"/>
                </a:lnTo>
                <a:lnTo>
                  <a:pt x="4737405" y="6812834"/>
                </a:lnTo>
                <a:lnTo>
                  <a:pt x="4764952" y="6847779"/>
                </a:lnTo>
                <a:lnTo>
                  <a:pt x="4791514" y="6884158"/>
                </a:lnTo>
                <a:lnTo>
                  <a:pt x="4817062" y="6921991"/>
                </a:lnTo>
                <a:lnTo>
                  <a:pt x="4841564" y="6961301"/>
                </a:lnTo>
                <a:lnTo>
                  <a:pt x="4864990" y="7002109"/>
                </a:lnTo>
                <a:lnTo>
                  <a:pt x="4887310" y="7044437"/>
                </a:lnTo>
                <a:lnTo>
                  <a:pt x="4908491" y="7088306"/>
                </a:lnTo>
                <a:lnTo>
                  <a:pt x="4928505" y="7133738"/>
                </a:lnTo>
                <a:lnTo>
                  <a:pt x="4947320" y="7180754"/>
                </a:lnTo>
                <a:lnTo>
                  <a:pt x="4964905" y="7229377"/>
                </a:lnTo>
                <a:lnTo>
                  <a:pt x="4981229" y="7279626"/>
                </a:lnTo>
                <a:lnTo>
                  <a:pt x="4996263" y="7331525"/>
                </a:lnTo>
                <a:lnTo>
                  <a:pt x="5009974" y="7385094"/>
                </a:lnTo>
                <a:lnTo>
                  <a:pt x="5022333" y="7440355"/>
                </a:lnTo>
                <a:lnTo>
                  <a:pt x="5033309" y="7497330"/>
                </a:lnTo>
                <a:lnTo>
                  <a:pt x="5042871" y="7556041"/>
                </a:lnTo>
                <a:lnTo>
                  <a:pt x="5050318" y="7606089"/>
                </a:lnTo>
                <a:lnTo>
                  <a:pt x="5057759" y="7655982"/>
                </a:lnTo>
                <a:lnTo>
                  <a:pt x="5065158" y="7705709"/>
                </a:lnTo>
                <a:lnTo>
                  <a:pt x="5072482" y="7755256"/>
                </a:lnTo>
                <a:lnTo>
                  <a:pt x="5079696" y="7804612"/>
                </a:lnTo>
                <a:lnTo>
                  <a:pt x="5086767" y="7853766"/>
                </a:lnTo>
                <a:lnTo>
                  <a:pt x="5093660" y="7902705"/>
                </a:lnTo>
                <a:lnTo>
                  <a:pt x="5100341" y="7951419"/>
                </a:lnTo>
                <a:lnTo>
                  <a:pt x="5106776" y="7999893"/>
                </a:lnTo>
                <a:lnTo>
                  <a:pt x="5112931" y="8048118"/>
                </a:lnTo>
                <a:lnTo>
                  <a:pt x="5118773" y="8096082"/>
                </a:lnTo>
                <a:lnTo>
                  <a:pt x="5124265" y="8143771"/>
                </a:lnTo>
                <a:lnTo>
                  <a:pt x="5129376" y="8191175"/>
                </a:lnTo>
                <a:lnTo>
                  <a:pt x="5134070" y="8238282"/>
                </a:lnTo>
                <a:lnTo>
                  <a:pt x="5138313" y="8285079"/>
                </a:lnTo>
                <a:lnTo>
                  <a:pt x="5142071" y="8331556"/>
                </a:lnTo>
                <a:lnTo>
                  <a:pt x="5145311" y="8377699"/>
                </a:lnTo>
                <a:lnTo>
                  <a:pt x="5147998" y="8423498"/>
                </a:lnTo>
                <a:lnTo>
                  <a:pt x="5150098" y="8468940"/>
                </a:lnTo>
                <a:lnTo>
                  <a:pt x="5151577" y="8514014"/>
                </a:lnTo>
                <a:lnTo>
                  <a:pt x="5152400" y="8558708"/>
                </a:lnTo>
                <a:lnTo>
                  <a:pt x="5152534" y="8603009"/>
                </a:lnTo>
                <a:lnTo>
                  <a:pt x="5151945" y="8646907"/>
                </a:lnTo>
                <a:lnTo>
                  <a:pt x="5150598" y="8690389"/>
                </a:lnTo>
                <a:lnTo>
                  <a:pt x="5148459" y="8733443"/>
                </a:lnTo>
                <a:lnTo>
                  <a:pt x="5145494" y="8776058"/>
                </a:lnTo>
                <a:lnTo>
                  <a:pt x="5141670" y="8818221"/>
                </a:lnTo>
                <a:lnTo>
                  <a:pt x="5136951" y="8859922"/>
                </a:lnTo>
                <a:lnTo>
                  <a:pt x="5131305" y="8901147"/>
                </a:lnTo>
                <a:lnTo>
                  <a:pt x="5124696" y="8941886"/>
                </a:lnTo>
                <a:lnTo>
                  <a:pt x="5117091" y="8982126"/>
                </a:lnTo>
                <a:lnTo>
                  <a:pt x="5108455" y="9021855"/>
                </a:lnTo>
                <a:lnTo>
                  <a:pt x="5098755" y="9061062"/>
                </a:lnTo>
                <a:lnTo>
                  <a:pt x="5087956" y="9099735"/>
                </a:lnTo>
                <a:lnTo>
                  <a:pt x="5076024" y="9137862"/>
                </a:lnTo>
                <a:lnTo>
                  <a:pt x="5062925" y="9175431"/>
                </a:lnTo>
                <a:lnTo>
                  <a:pt x="5048626" y="9212430"/>
                </a:lnTo>
                <a:lnTo>
                  <a:pt x="5033091" y="9248848"/>
                </a:lnTo>
                <a:lnTo>
                  <a:pt x="5016287" y="9284672"/>
                </a:lnTo>
                <a:lnTo>
                  <a:pt x="4998179" y="9319891"/>
                </a:lnTo>
                <a:lnTo>
                  <a:pt x="4978734" y="9354493"/>
                </a:lnTo>
                <a:lnTo>
                  <a:pt x="4957918" y="9388466"/>
                </a:lnTo>
                <a:lnTo>
                  <a:pt x="4935696" y="9421799"/>
                </a:lnTo>
                <a:lnTo>
                  <a:pt x="4912034" y="9454478"/>
                </a:lnTo>
                <a:lnTo>
                  <a:pt x="4886898" y="9486494"/>
                </a:lnTo>
                <a:lnTo>
                  <a:pt x="4860254" y="9517833"/>
                </a:lnTo>
                <a:lnTo>
                  <a:pt x="4832068" y="9548484"/>
                </a:lnTo>
                <a:lnTo>
                  <a:pt x="4822538" y="9558075"/>
                </a:lnTo>
              </a:path>
            </a:pathLst>
          </a:custGeom>
          <a:ln w="190500">
            <a:solidFill>
              <a:srgbClr val="F3FBF9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83924" y="1339048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71297" y="145846"/>
                </a:lnTo>
                <a:lnTo>
                  <a:pt x="0" y="293433"/>
                </a:lnTo>
                <a:lnTo>
                  <a:pt x="263499" y="293433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554675" y="1339048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0" y="293433"/>
                </a:lnTo>
                <a:lnTo>
                  <a:pt x="263499" y="293433"/>
                </a:lnTo>
                <a:lnTo>
                  <a:pt x="192201" y="145846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16424" y="1559614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4" h="73025">
                <a:moveTo>
                  <a:pt x="131000" y="0"/>
                </a:moveTo>
                <a:lnTo>
                  <a:pt x="0" y="0"/>
                </a:lnTo>
                <a:lnTo>
                  <a:pt x="13100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3555424" y="1559614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15670" y="1266177"/>
            <a:ext cx="2971165" cy="248786"/>
          </a:xfrm>
          <a:prstGeom prst="rect">
            <a:avLst/>
          </a:prstGeom>
          <a:solidFill>
            <a:srgbClr val="19355F"/>
          </a:solidFill>
        </p:spPr>
        <p:txBody>
          <a:bodyPr vert="horz" wrap="square" lIns="0" tIns="3302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260"/>
              </a:spcBef>
            </a:pPr>
            <a:r>
              <a:rPr lang="ar-JO" sz="1400" b="1" spc="12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كافة المراحل</a:t>
            </a:r>
            <a:endParaRPr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21962" y="2071865"/>
            <a:ext cx="2064699" cy="12883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9250" y="3284594"/>
            <a:ext cx="1596119" cy="6976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10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</a:p>
          <a:p>
            <a:pPr marL="176530" indent="-171450" algn="just" rtl="1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موجز للموظفين والمتطوعين حول المشاركة المجتمعية والمساءلة.</a:t>
            </a:r>
          </a:p>
          <a:p>
            <a:pPr marL="176530" indent="-171450" algn="just" rtl="1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مناقشة المشاركة المجتمعية والمساءلة في الاجتماعات التنفيذية.</a:t>
            </a:r>
          </a:p>
          <a:p>
            <a:pPr marL="176530" indent="-171450" algn="just" rtl="1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تحديد منسق المشاركة المجتمعية والمساءلة.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38116" y="3284594"/>
            <a:ext cx="1462405" cy="4257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45" algn="ctr">
              <a:lnSpc>
                <a:spcPct val="100000"/>
              </a:lnSpc>
              <a:spcBef>
                <a:spcPts val="10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9850" indent="-57785" algn="just" rtl="1">
              <a:lnSpc>
                <a:spcPct val="100000"/>
              </a:lnSpc>
              <a:spcBef>
                <a:spcPts val="720"/>
              </a:spcBef>
              <a:buFont typeface="Calibri"/>
              <a:buChar char="•"/>
              <a:tabLst>
                <a:tab pos="70485" algn="l"/>
              </a:tabLst>
            </a:pPr>
            <a:r>
              <a:rPr lang="ar-JO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تدريب الموظفين والمتطوعين على المشاركة المجتمعية والمساءلة</a:t>
            </a:r>
            <a:r>
              <a:rPr lang="en-US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47797" y="1744384"/>
            <a:ext cx="1716405" cy="258917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6510" marR="5080" indent="-4445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spc="110" dirty="0">
                <a:latin typeface="Calibri" panose="020F0502020204030204" pitchFamily="34" charset="0"/>
                <a:cs typeface="Calibri" panose="020F0502020204030204" pitchFamily="34" charset="0"/>
              </a:rPr>
              <a:t>دمج المشاركة المجتمعية عبر الاستجابة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222198" y="1747231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271154" y="1754742"/>
            <a:ext cx="6540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800" b="1" spc="-9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118400" y="1822193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71297" y="145846"/>
                </a:lnTo>
                <a:lnTo>
                  <a:pt x="0" y="293433"/>
                </a:lnTo>
                <a:lnTo>
                  <a:pt x="263499" y="293433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089150" y="1822193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0" y="293433"/>
                </a:lnTo>
                <a:lnTo>
                  <a:pt x="263499" y="293433"/>
                </a:lnTo>
                <a:lnTo>
                  <a:pt x="192201" y="145846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4250899" y="2042760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13100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7089899" y="2042760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250144" y="1749323"/>
            <a:ext cx="2971165" cy="237244"/>
          </a:xfrm>
          <a:prstGeom prst="rect">
            <a:avLst/>
          </a:prstGeom>
          <a:solidFill>
            <a:srgbClr val="19355F"/>
          </a:solidFill>
        </p:spPr>
        <p:txBody>
          <a:bodyPr vert="horz" wrap="square" lIns="0" tIns="21590" rIns="0" bIns="0" rtlCol="0">
            <a:spAutoFit/>
          </a:bodyPr>
          <a:lstStyle/>
          <a:p>
            <a:pPr marL="366395">
              <a:lnSpc>
                <a:spcPct val="100000"/>
              </a:lnSpc>
              <a:spcBef>
                <a:spcPts val="170"/>
              </a:spcBef>
            </a:pPr>
            <a:r>
              <a:rPr lang="ar-JO" sz="1400" b="1" spc="21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تقويم حالات الطوارئ</a:t>
            </a:r>
            <a:endParaRPr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575553" y="2588032"/>
            <a:ext cx="2064708" cy="128064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984698" y="3716930"/>
            <a:ext cx="1116330" cy="486030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409575">
              <a:lnSpc>
                <a:spcPct val="100000"/>
              </a:lnSpc>
              <a:spcBef>
                <a:spcPts val="47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470" indent="-65405" algn="just" rtl="1">
              <a:lnSpc>
                <a:spcPct val="100000"/>
              </a:lnSpc>
              <a:spcBef>
                <a:spcPts val="370"/>
              </a:spcBef>
              <a:buFont typeface="Calibri"/>
              <a:buChar char="•"/>
              <a:tabLst>
                <a:tab pos="78105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مراجعة البيانات الثانوية</a:t>
            </a:r>
            <a:r>
              <a:rPr lang="en-US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7470" indent="-65405" algn="just" rtl="1">
              <a:lnSpc>
                <a:spcPct val="100000"/>
              </a:lnSpc>
              <a:spcBef>
                <a:spcPts val="370"/>
              </a:spcBef>
              <a:buFont typeface="Calibri"/>
              <a:buChar char="•"/>
              <a:tabLst>
                <a:tab pos="78105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تحليل سريع للاحتياجات والسياق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670649" y="2234396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r>
              <a:rPr lang="ar-JO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09095" y="2246184"/>
            <a:ext cx="1895475" cy="13087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96850" marR="5080" indent="-184785" algn="r" rtl="1">
              <a:lnSpc>
                <a:spcPct val="104200"/>
              </a:lnSpc>
              <a:spcBef>
                <a:spcPts val="60"/>
              </a:spcBef>
              <a:tabLst>
                <a:tab pos="200660" algn="l"/>
              </a:tabLst>
            </a:pPr>
            <a:r>
              <a:rPr lang="ar-JO" sz="800" b="1" dirty="0">
                <a:latin typeface="Calibri" panose="020F0502020204030204" pitchFamily="34" charset="0"/>
                <a:cs typeface="Calibri" panose="020F0502020204030204" pitchFamily="34" charset="0"/>
              </a:rPr>
              <a:t>فهم احتياجات المجتمع وقدراته وسياقه</a:t>
            </a:r>
            <a:endParaRPr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613346" y="4874196"/>
            <a:ext cx="2064707" cy="141130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854450" y="6261100"/>
            <a:ext cx="1524635" cy="829714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R="22860" algn="ctr" rtl="1">
              <a:lnSpc>
                <a:spcPct val="100000"/>
              </a:lnSpc>
              <a:spcBef>
                <a:spcPts val="53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168910" indent="-62865" algn="just" rtl="1">
              <a:lnSpc>
                <a:spcPts val="800"/>
              </a:lnSpc>
              <a:spcBef>
                <a:spcPts val="49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مناقشة التقويمات مع ممثلي المجتمع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5080" indent="-62865" algn="just" rtl="1">
              <a:lnSpc>
                <a:spcPts val="800"/>
              </a:lnSpc>
              <a:spcBef>
                <a:spcPts val="28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 التعريف بالجمعية الوطنية وشرح الغرض من التقويم</a:t>
            </a:r>
            <a:r>
              <a:rPr lang="en-US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1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5080" indent="-62865" algn="just" rtl="1">
              <a:lnSpc>
                <a:spcPts val="800"/>
              </a:lnSpc>
              <a:spcBef>
                <a:spcPts val="28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 موجز للموظفين والمتطوعين حول عملية التقويم وأغراضها.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6040266" y="6263668"/>
            <a:ext cx="1189355" cy="727122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386080">
              <a:lnSpc>
                <a:spcPct val="100000"/>
              </a:lnSpc>
              <a:spcBef>
                <a:spcPts val="53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48260" indent="-62865" algn="just" rtl="1">
              <a:lnSpc>
                <a:spcPts val="800"/>
              </a:lnSpc>
              <a:spcBef>
                <a:spcPts val="490"/>
              </a:spcBef>
              <a:buFont typeface="Calibri"/>
              <a:buChar char="•"/>
              <a:tabLst>
                <a:tab pos="70485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تدريب الموظفين والمتطوعين على التواصل والتغذية الراجعة.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470" marR="76200" indent="-65405" algn="just" rtl="1">
              <a:lnSpc>
                <a:spcPts val="800"/>
              </a:lnSpc>
              <a:spcBef>
                <a:spcPts val="28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التنسيق مع الشركاء الخارجيين.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9375" marR="5080" indent="-66675" algn="just" rtl="1">
              <a:lnSpc>
                <a:spcPts val="800"/>
              </a:lnSpc>
              <a:spcBef>
                <a:spcPts val="285"/>
              </a:spcBef>
              <a:buFont typeface="Calibri"/>
              <a:buChar char="•"/>
              <a:tabLst>
                <a:tab pos="76835" algn="l"/>
              </a:tabLst>
            </a:pPr>
            <a:r>
              <a:rPr lang="ar-JO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التحقق من نتائج التقويم مع المجتمعات</a:t>
            </a:r>
            <a:r>
              <a:rPr lang="en-US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object 27"/>
          <p:cNvSpPr/>
          <p:nvPr/>
        </p:nvSpPr>
        <p:spPr>
          <a:xfrm>
            <a:off x="4306198" y="4553931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346408" y="4556827"/>
            <a:ext cx="2614930" cy="13087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98120" marR="5080" indent="-186055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spc="6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ar-JO" sz="800" b="1" spc="24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JO" sz="800" b="1" spc="105" dirty="0">
                <a:latin typeface="Calibri" panose="020F0502020204030204" pitchFamily="34" charset="0"/>
                <a:cs typeface="Calibri" panose="020F0502020204030204" pitchFamily="34" charset="0"/>
              </a:rPr>
              <a:t>إجراء التقويم بالشفافية واحترام المجتمع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1166571" y="7578921"/>
            <a:ext cx="2064707" cy="140448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40842" y="8991828"/>
            <a:ext cx="1344295" cy="52578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12115">
              <a:spcBef>
                <a:spcPts val="26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lang="ar-JO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740" marR="71120" indent="-66675" algn="just" rtl="1">
              <a:lnSpc>
                <a:spcPts val="800"/>
              </a:lnSpc>
              <a:spcBef>
                <a:spcPts val="22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شرح معايير الاختيار والاستهداف</a:t>
            </a:r>
            <a:r>
              <a:rPr lang="en-US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2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740" marR="71120" indent="-66675" algn="just" rtl="1">
              <a:lnSpc>
                <a:spcPts val="800"/>
              </a:lnSpc>
              <a:spcBef>
                <a:spcPts val="22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الرد على الأسئلة والشكاوى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740" marR="71120" indent="-66675" algn="just" rtl="1">
              <a:lnSpc>
                <a:spcPts val="800"/>
              </a:lnSpc>
              <a:spcBef>
                <a:spcPts val="22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مناقشة عمليات التوزيع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2510866" y="8991739"/>
            <a:ext cx="1416685" cy="548933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468630">
              <a:lnSpc>
                <a:spcPct val="100000"/>
              </a:lnSpc>
              <a:spcBef>
                <a:spcPts val="26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 rtl="1">
              <a:lnSpc>
                <a:spcPts val="1080"/>
              </a:lnSpc>
              <a:buFont typeface="Calibri"/>
              <a:buChar char="•"/>
              <a:tabLst>
                <a:tab pos="76835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الاتفاق على معايير الاختيار سوية.</a:t>
            </a:r>
            <a:endParaRPr lang="en-US" sz="7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 rtl="1">
              <a:lnSpc>
                <a:spcPts val="1080"/>
              </a:lnSpc>
              <a:buFont typeface="Calibri"/>
              <a:buChar char="•"/>
              <a:tabLst>
                <a:tab pos="76835" algn="l"/>
              </a:tabLst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استخدام الاستهداف القائم على المجتمع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700" marR="5080" algn="just" rtl="1">
              <a:lnSpc>
                <a:spcPts val="1080"/>
              </a:lnSpc>
              <a:buFont typeface="Calibri"/>
              <a:buChar char="•"/>
              <a:tabLst>
                <a:tab pos="76835" algn="l"/>
              </a:tabLst>
            </a:pPr>
            <a:r>
              <a:rPr lang="ar-JO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التخطيط للتوزيع مع المجتمع</a:t>
            </a:r>
            <a:r>
              <a:rPr lang="en-US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829237" y="7261660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69355" y="7268010"/>
            <a:ext cx="2432685" cy="13087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065" marR="5080" algn="r" rtl="1">
              <a:lnSpc>
                <a:spcPct val="104200"/>
              </a:lnSpc>
              <a:spcBef>
                <a:spcPts val="60"/>
              </a:spcBef>
              <a:tabLst>
                <a:tab pos="200025" algn="l"/>
              </a:tabLst>
            </a:pPr>
            <a:r>
              <a:rPr lang="ar-JO" sz="800" dirty="0">
                <a:latin typeface="Calibri" panose="020F0502020204030204" pitchFamily="34" charset="0"/>
                <a:cs typeface="Calibri" panose="020F0502020204030204" pitchFamily="34" charset="0"/>
              </a:rPr>
              <a:t> مناقشة معايير الاختيار وعمليات التوزيع والموافقة عليها مع المجتمعات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5280620" y="8469827"/>
            <a:ext cx="1912987" cy="128064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404105" y="8826203"/>
            <a:ext cx="1168400" cy="691856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334010">
              <a:lnSpc>
                <a:spcPct val="100000"/>
              </a:lnSpc>
              <a:spcBef>
                <a:spcPts val="555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55244" indent="-62865" algn="just" rtl="1">
              <a:lnSpc>
                <a:spcPts val="800"/>
              </a:lnSpc>
              <a:spcBef>
                <a:spcPts val="51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التخطيط لأساليب مشاركة المجتمع مع كافة القطاعات. </a:t>
            </a:r>
          </a:p>
          <a:p>
            <a:pPr marL="77470" marR="5080" indent="-65405" algn="just" rtl="1">
              <a:lnSpc>
                <a:spcPts val="800"/>
              </a:lnSpc>
              <a:spcBef>
                <a:spcPts val="28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تضمين الأنشطة والمؤشرات في خطة الاستجابة والميزانية.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4364299" y="8002330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400538" y="8011710"/>
            <a:ext cx="2452370" cy="399789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201930" marR="5080" indent="-189865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dirty="0">
                <a:latin typeface="Calibri" panose="020F0502020204030204" pitchFamily="34" charset="0"/>
                <a:cs typeface="Calibri" panose="020F0502020204030204" pitchFamily="34" charset="0"/>
              </a:rPr>
              <a:t>تضمين أنشطة ومؤشرات مشاركة المجتمع والمساءلة  في خطة وميزانيات الاستجابة.</a:t>
            </a:r>
          </a:p>
          <a:p>
            <a:pPr marL="201930" marR="5080" indent="-189865">
              <a:lnSpc>
                <a:spcPct val="104200"/>
              </a:lnSpc>
              <a:spcBef>
                <a:spcPts val="60"/>
              </a:spcBef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2246789" y="5425422"/>
            <a:ext cx="832485" cy="685800"/>
          </a:xfrm>
          <a:custGeom>
            <a:avLst/>
            <a:gdLst/>
            <a:ahLst/>
            <a:cxnLst/>
            <a:rect l="l" t="t" r="r" b="b"/>
            <a:pathLst>
              <a:path w="832485" h="685800">
                <a:moveTo>
                  <a:pt x="0" y="0"/>
                </a:moveTo>
                <a:lnTo>
                  <a:pt x="831862" y="0"/>
                </a:lnTo>
                <a:lnTo>
                  <a:pt x="831862" y="685647"/>
                </a:lnTo>
              </a:path>
            </a:pathLst>
          </a:custGeom>
          <a:ln w="6350">
            <a:solidFill>
              <a:srgbClr val="001E42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3065953" y="609837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9710" y="0"/>
                </a:moveTo>
                <a:lnTo>
                  <a:pt x="5689" y="0"/>
                </a:lnTo>
                <a:lnTo>
                  <a:pt x="0" y="5702"/>
                </a:lnTo>
                <a:lnTo>
                  <a:pt x="0" y="19748"/>
                </a:lnTo>
                <a:lnTo>
                  <a:pt x="5689" y="25400"/>
                </a:lnTo>
                <a:lnTo>
                  <a:pt x="19710" y="25400"/>
                </a:lnTo>
                <a:lnTo>
                  <a:pt x="25400" y="19748"/>
                </a:lnTo>
                <a:lnTo>
                  <a:pt x="25400" y="5702"/>
                </a:lnTo>
                <a:lnTo>
                  <a:pt x="1971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949345" y="5425422"/>
            <a:ext cx="915669" cy="685800"/>
          </a:xfrm>
          <a:custGeom>
            <a:avLst/>
            <a:gdLst/>
            <a:ahLst/>
            <a:cxnLst/>
            <a:rect l="l" t="t" r="r" b="b"/>
            <a:pathLst>
              <a:path w="915669" h="685800">
                <a:moveTo>
                  <a:pt x="915454" y="0"/>
                </a:moveTo>
                <a:lnTo>
                  <a:pt x="0" y="0"/>
                </a:lnTo>
                <a:lnTo>
                  <a:pt x="0" y="685647"/>
                </a:lnTo>
              </a:path>
            </a:pathLst>
          </a:custGeom>
          <a:ln w="6350">
            <a:solidFill>
              <a:srgbClr val="001E42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object 41"/>
          <p:cNvSpPr/>
          <p:nvPr/>
        </p:nvSpPr>
        <p:spPr>
          <a:xfrm>
            <a:off x="936645" y="6098373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9710" y="0"/>
                </a:moveTo>
                <a:lnTo>
                  <a:pt x="5689" y="0"/>
                </a:lnTo>
                <a:lnTo>
                  <a:pt x="0" y="5702"/>
                </a:lnTo>
                <a:lnTo>
                  <a:pt x="0" y="19748"/>
                </a:lnTo>
                <a:lnTo>
                  <a:pt x="5689" y="25400"/>
                </a:lnTo>
                <a:lnTo>
                  <a:pt x="19710" y="25400"/>
                </a:lnTo>
                <a:lnTo>
                  <a:pt x="25400" y="19748"/>
                </a:lnTo>
                <a:lnTo>
                  <a:pt x="25400" y="5702"/>
                </a:lnTo>
                <a:lnTo>
                  <a:pt x="1971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540499" y="4196994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4">
                <a:moveTo>
                  <a:pt x="263499" y="0"/>
                </a:moveTo>
                <a:lnTo>
                  <a:pt x="0" y="0"/>
                </a:lnTo>
                <a:lnTo>
                  <a:pt x="71297" y="145846"/>
                </a:lnTo>
                <a:lnTo>
                  <a:pt x="0" y="293433"/>
                </a:lnTo>
                <a:lnTo>
                  <a:pt x="263499" y="293433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object 43"/>
          <p:cNvSpPr/>
          <p:nvPr/>
        </p:nvSpPr>
        <p:spPr>
          <a:xfrm>
            <a:off x="3511250" y="4196994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4">
                <a:moveTo>
                  <a:pt x="263499" y="0"/>
                </a:moveTo>
                <a:lnTo>
                  <a:pt x="0" y="0"/>
                </a:lnTo>
                <a:lnTo>
                  <a:pt x="0" y="293433"/>
                </a:lnTo>
                <a:lnTo>
                  <a:pt x="263499" y="293433"/>
                </a:lnTo>
                <a:lnTo>
                  <a:pt x="192201" y="145846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72999" y="4417561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13100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3511999" y="4417561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1269298" y="4949872"/>
            <a:ext cx="1439545" cy="1280795"/>
          </a:xfrm>
          <a:custGeom>
            <a:avLst/>
            <a:gdLst/>
            <a:ahLst/>
            <a:cxnLst/>
            <a:rect l="l" t="t" r="r" b="b"/>
            <a:pathLst>
              <a:path w="1439545" h="1280795">
                <a:moveTo>
                  <a:pt x="719607" y="0"/>
                </a:moveTo>
                <a:lnTo>
                  <a:pt x="668216" y="1607"/>
                </a:lnTo>
                <a:lnTo>
                  <a:pt x="617801" y="6358"/>
                </a:lnTo>
                <a:lnTo>
                  <a:pt x="568482" y="14144"/>
                </a:lnTo>
                <a:lnTo>
                  <a:pt x="520382" y="24856"/>
                </a:lnTo>
                <a:lnTo>
                  <a:pt x="473623" y="38386"/>
                </a:lnTo>
                <a:lnTo>
                  <a:pt x="428326" y="54627"/>
                </a:lnTo>
                <a:lnTo>
                  <a:pt x="384612" y="73468"/>
                </a:lnTo>
                <a:lnTo>
                  <a:pt x="342605" y="94803"/>
                </a:lnTo>
                <a:lnTo>
                  <a:pt x="302425" y="118523"/>
                </a:lnTo>
                <a:lnTo>
                  <a:pt x="264195" y="144518"/>
                </a:lnTo>
                <a:lnTo>
                  <a:pt x="228035" y="172682"/>
                </a:lnTo>
                <a:lnTo>
                  <a:pt x="194069" y="202906"/>
                </a:lnTo>
                <a:lnTo>
                  <a:pt x="162417" y="235081"/>
                </a:lnTo>
                <a:lnTo>
                  <a:pt x="133202" y="269099"/>
                </a:lnTo>
                <a:lnTo>
                  <a:pt x="106545" y="304852"/>
                </a:lnTo>
                <a:lnTo>
                  <a:pt x="82568" y="342231"/>
                </a:lnTo>
                <a:lnTo>
                  <a:pt x="61393" y="381128"/>
                </a:lnTo>
                <a:lnTo>
                  <a:pt x="43141" y="421435"/>
                </a:lnTo>
                <a:lnTo>
                  <a:pt x="27935" y="463043"/>
                </a:lnTo>
                <a:lnTo>
                  <a:pt x="15896" y="505844"/>
                </a:lnTo>
                <a:lnTo>
                  <a:pt x="7146" y="549729"/>
                </a:lnTo>
                <a:lnTo>
                  <a:pt x="1806" y="594591"/>
                </a:lnTo>
                <a:lnTo>
                  <a:pt x="0" y="640321"/>
                </a:lnTo>
                <a:lnTo>
                  <a:pt x="1806" y="686050"/>
                </a:lnTo>
                <a:lnTo>
                  <a:pt x="7146" y="730912"/>
                </a:lnTo>
                <a:lnTo>
                  <a:pt x="15896" y="774798"/>
                </a:lnTo>
                <a:lnTo>
                  <a:pt x="27935" y="817599"/>
                </a:lnTo>
                <a:lnTo>
                  <a:pt x="43141" y="859207"/>
                </a:lnTo>
                <a:lnTo>
                  <a:pt x="61393" y="899513"/>
                </a:lnTo>
                <a:lnTo>
                  <a:pt x="82568" y="938410"/>
                </a:lnTo>
                <a:lnTo>
                  <a:pt x="106545" y="975790"/>
                </a:lnTo>
                <a:lnTo>
                  <a:pt x="133202" y="1011542"/>
                </a:lnTo>
                <a:lnTo>
                  <a:pt x="162417" y="1045560"/>
                </a:lnTo>
                <a:lnTo>
                  <a:pt x="194069" y="1077735"/>
                </a:lnTo>
                <a:lnTo>
                  <a:pt x="228035" y="1107959"/>
                </a:lnTo>
                <a:lnTo>
                  <a:pt x="264195" y="1136123"/>
                </a:lnTo>
                <a:lnTo>
                  <a:pt x="302425" y="1162119"/>
                </a:lnTo>
                <a:lnTo>
                  <a:pt x="342605" y="1185839"/>
                </a:lnTo>
                <a:lnTo>
                  <a:pt x="384612" y="1207173"/>
                </a:lnTo>
                <a:lnTo>
                  <a:pt x="428326" y="1226015"/>
                </a:lnTo>
                <a:lnTo>
                  <a:pt x="473623" y="1242255"/>
                </a:lnTo>
                <a:lnTo>
                  <a:pt x="520382" y="1255786"/>
                </a:lnTo>
                <a:lnTo>
                  <a:pt x="568482" y="1266498"/>
                </a:lnTo>
                <a:lnTo>
                  <a:pt x="617801" y="1274283"/>
                </a:lnTo>
                <a:lnTo>
                  <a:pt x="668216" y="1279034"/>
                </a:lnTo>
                <a:lnTo>
                  <a:pt x="719607" y="1280642"/>
                </a:lnTo>
                <a:lnTo>
                  <a:pt x="770997" y="1279034"/>
                </a:lnTo>
                <a:lnTo>
                  <a:pt x="821413" y="1274283"/>
                </a:lnTo>
                <a:lnTo>
                  <a:pt x="870732" y="1266498"/>
                </a:lnTo>
                <a:lnTo>
                  <a:pt x="918831" y="1255786"/>
                </a:lnTo>
                <a:lnTo>
                  <a:pt x="965591" y="1242255"/>
                </a:lnTo>
                <a:lnTo>
                  <a:pt x="1010888" y="1226015"/>
                </a:lnTo>
                <a:lnTo>
                  <a:pt x="1054601" y="1207173"/>
                </a:lnTo>
                <a:lnTo>
                  <a:pt x="1096609" y="1185839"/>
                </a:lnTo>
                <a:lnTo>
                  <a:pt x="1136789" y="1162119"/>
                </a:lnTo>
                <a:lnTo>
                  <a:pt x="1175019" y="1136123"/>
                </a:lnTo>
                <a:lnTo>
                  <a:pt x="1211179" y="1107959"/>
                </a:lnTo>
                <a:lnTo>
                  <a:pt x="1245145" y="1077735"/>
                </a:lnTo>
                <a:lnTo>
                  <a:pt x="1276797" y="1045560"/>
                </a:lnTo>
                <a:lnTo>
                  <a:pt x="1306012" y="1011542"/>
                </a:lnTo>
                <a:lnTo>
                  <a:pt x="1332669" y="975790"/>
                </a:lnTo>
                <a:lnTo>
                  <a:pt x="1356646" y="938410"/>
                </a:lnTo>
                <a:lnTo>
                  <a:pt x="1377821" y="899513"/>
                </a:lnTo>
                <a:lnTo>
                  <a:pt x="1396073" y="859207"/>
                </a:lnTo>
                <a:lnTo>
                  <a:pt x="1411279" y="817599"/>
                </a:lnTo>
                <a:lnTo>
                  <a:pt x="1423318" y="774798"/>
                </a:lnTo>
                <a:lnTo>
                  <a:pt x="1432068" y="730912"/>
                </a:lnTo>
                <a:lnTo>
                  <a:pt x="1437407" y="686050"/>
                </a:lnTo>
                <a:lnTo>
                  <a:pt x="1439214" y="640321"/>
                </a:lnTo>
                <a:lnTo>
                  <a:pt x="1437407" y="594591"/>
                </a:lnTo>
                <a:lnTo>
                  <a:pt x="1432068" y="549729"/>
                </a:lnTo>
                <a:lnTo>
                  <a:pt x="1423318" y="505844"/>
                </a:lnTo>
                <a:lnTo>
                  <a:pt x="1411279" y="463043"/>
                </a:lnTo>
                <a:lnTo>
                  <a:pt x="1396073" y="421435"/>
                </a:lnTo>
                <a:lnTo>
                  <a:pt x="1377821" y="381128"/>
                </a:lnTo>
                <a:lnTo>
                  <a:pt x="1356646" y="342231"/>
                </a:lnTo>
                <a:lnTo>
                  <a:pt x="1332669" y="304852"/>
                </a:lnTo>
                <a:lnTo>
                  <a:pt x="1306012" y="269099"/>
                </a:lnTo>
                <a:lnTo>
                  <a:pt x="1276797" y="235081"/>
                </a:lnTo>
                <a:lnTo>
                  <a:pt x="1245145" y="202906"/>
                </a:lnTo>
                <a:lnTo>
                  <a:pt x="1211179" y="172682"/>
                </a:lnTo>
                <a:lnTo>
                  <a:pt x="1175019" y="144518"/>
                </a:lnTo>
                <a:lnTo>
                  <a:pt x="1136789" y="118523"/>
                </a:lnTo>
                <a:lnTo>
                  <a:pt x="1096609" y="94803"/>
                </a:lnTo>
                <a:lnTo>
                  <a:pt x="1054601" y="73468"/>
                </a:lnTo>
                <a:lnTo>
                  <a:pt x="1010888" y="54627"/>
                </a:lnTo>
                <a:lnTo>
                  <a:pt x="965591" y="38386"/>
                </a:lnTo>
                <a:lnTo>
                  <a:pt x="918831" y="24856"/>
                </a:lnTo>
                <a:lnTo>
                  <a:pt x="870732" y="14144"/>
                </a:lnTo>
                <a:lnTo>
                  <a:pt x="821413" y="6358"/>
                </a:lnTo>
                <a:lnTo>
                  <a:pt x="770997" y="1607"/>
                </a:lnTo>
                <a:lnTo>
                  <a:pt x="719607" y="0"/>
                </a:lnTo>
                <a:close/>
              </a:path>
            </a:pathLst>
          </a:custGeom>
          <a:solidFill>
            <a:srgbClr val="AEDFF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437998" y="5998151"/>
            <a:ext cx="157480" cy="56515"/>
          </a:xfrm>
          <a:custGeom>
            <a:avLst/>
            <a:gdLst/>
            <a:ahLst/>
            <a:cxnLst/>
            <a:rect l="l" t="t" r="r" b="b"/>
            <a:pathLst>
              <a:path w="157480" h="56514">
                <a:moveTo>
                  <a:pt x="131511" y="0"/>
                </a:moveTo>
                <a:lnTo>
                  <a:pt x="15497" y="0"/>
                </a:lnTo>
                <a:lnTo>
                  <a:pt x="5446" y="2040"/>
                </a:lnTo>
                <a:lnTo>
                  <a:pt x="0" y="5717"/>
                </a:lnTo>
                <a:lnTo>
                  <a:pt x="23849" y="29961"/>
                </a:lnTo>
                <a:lnTo>
                  <a:pt x="53505" y="56349"/>
                </a:lnTo>
                <a:lnTo>
                  <a:pt x="131511" y="56349"/>
                </a:lnTo>
                <a:lnTo>
                  <a:pt x="141561" y="54307"/>
                </a:lnTo>
                <a:lnTo>
                  <a:pt x="149791" y="48747"/>
                </a:lnTo>
                <a:lnTo>
                  <a:pt x="155352" y="40517"/>
                </a:lnTo>
                <a:lnTo>
                  <a:pt x="157394" y="30467"/>
                </a:lnTo>
                <a:lnTo>
                  <a:pt x="157394" y="25869"/>
                </a:lnTo>
                <a:lnTo>
                  <a:pt x="155352" y="15821"/>
                </a:lnTo>
                <a:lnTo>
                  <a:pt x="149791" y="7596"/>
                </a:lnTo>
                <a:lnTo>
                  <a:pt x="141561" y="2040"/>
                </a:lnTo>
                <a:lnTo>
                  <a:pt x="131511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1544727" y="6067101"/>
            <a:ext cx="166370" cy="81915"/>
          </a:xfrm>
          <a:custGeom>
            <a:avLst/>
            <a:gdLst/>
            <a:ahLst/>
            <a:cxnLst/>
            <a:rect l="l" t="t" r="r" b="b"/>
            <a:pathLst>
              <a:path w="166369" h="81914">
                <a:moveTo>
                  <a:pt x="128421" y="0"/>
                </a:moveTo>
                <a:lnTo>
                  <a:pt x="35546" y="0"/>
                </a:lnTo>
                <a:lnTo>
                  <a:pt x="21004" y="2955"/>
                </a:lnTo>
                <a:lnTo>
                  <a:pt x="9095" y="11001"/>
                </a:lnTo>
                <a:lnTo>
                  <a:pt x="1049" y="22910"/>
                </a:lnTo>
                <a:lnTo>
                  <a:pt x="0" y="28072"/>
                </a:lnTo>
                <a:lnTo>
                  <a:pt x="25478" y="45397"/>
                </a:lnTo>
                <a:lnTo>
                  <a:pt x="65659" y="69118"/>
                </a:lnTo>
                <a:lnTo>
                  <a:pt x="90129" y="81546"/>
                </a:lnTo>
                <a:lnTo>
                  <a:pt x="128421" y="81546"/>
                </a:lnTo>
                <a:lnTo>
                  <a:pt x="142963" y="78591"/>
                </a:lnTo>
                <a:lnTo>
                  <a:pt x="154872" y="70545"/>
                </a:lnTo>
                <a:lnTo>
                  <a:pt x="162918" y="58636"/>
                </a:lnTo>
                <a:lnTo>
                  <a:pt x="165873" y="44094"/>
                </a:lnTo>
                <a:lnTo>
                  <a:pt x="165873" y="37452"/>
                </a:lnTo>
                <a:lnTo>
                  <a:pt x="162918" y="22910"/>
                </a:lnTo>
                <a:lnTo>
                  <a:pt x="154872" y="11001"/>
                </a:lnTo>
                <a:lnTo>
                  <a:pt x="142963" y="2955"/>
                </a:lnTo>
                <a:lnTo>
                  <a:pt x="128421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1612172" y="5998151"/>
            <a:ext cx="168275" cy="56515"/>
          </a:xfrm>
          <a:custGeom>
            <a:avLst/>
            <a:gdLst/>
            <a:ahLst/>
            <a:cxnLst/>
            <a:rect l="l" t="t" r="r" b="b"/>
            <a:pathLst>
              <a:path w="168275" h="56514">
                <a:moveTo>
                  <a:pt x="141897" y="0"/>
                </a:moveTo>
                <a:lnTo>
                  <a:pt x="25869" y="0"/>
                </a:lnTo>
                <a:lnTo>
                  <a:pt x="15826" y="2040"/>
                </a:lnTo>
                <a:lnTo>
                  <a:pt x="7600" y="7596"/>
                </a:lnTo>
                <a:lnTo>
                  <a:pt x="2041" y="15821"/>
                </a:lnTo>
                <a:lnTo>
                  <a:pt x="0" y="25869"/>
                </a:lnTo>
                <a:lnTo>
                  <a:pt x="0" y="30467"/>
                </a:lnTo>
                <a:lnTo>
                  <a:pt x="2041" y="40517"/>
                </a:lnTo>
                <a:lnTo>
                  <a:pt x="7600" y="48747"/>
                </a:lnTo>
                <a:lnTo>
                  <a:pt x="15826" y="54307"/>
                </a:lnTo>
                <a:lnTo>
                  <a:pt x="25869" y="56349"/>
                </a:lnTo>
                <a:lnTo>
                  <a:pt x="141897" y="56349"/>
                </a:lnTo>
                <a:lnTo>
                  <a:pt x="151947" y="54307"/>
                </a:lnTo>
                <a:lnTo>
                  <a:pt x="160177" y="48747"/>
                </a:lnTo>
                <a:lnTo>
                  <a:pt x="165737" y="40517"/>
                </a:lnTo>
                <a:lnTo>
                  <a:pt x="167779" y="30467"/>
                </a:lnTo>
                <a:lnTo>
                  <a:pt x="167779" y="25869"/>
                </a:lnTo>
                <a:lnTo>
                  <a:pt x="165737" y="15821"/>
                </a:lnTo>
                <a:lnTo>
                  <a:pt x="160177" y="7596"/>
                </a:lnTo>
                <a:lnTo>
                  <a:pt x="151947" y="2040"/>
                </a:lnTo>
                <a:lnTo>
                  <a:pt x="141897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1661483" y="6161237"/>
            <a:ext cx="125730" cy="45085"/>
          </a:xfrm>
          <a:custGeom>
            <a:avLst/>
            <a:gdLst/>
            <a:ahLst/>
            <a:cxnLst/>
            <a:rect l="l" t="t" r="r" b="b"/>
            <a:pathLst>
              <a:path w="125730" h="45085">
                <a:moveTo>
                  <a:pt x="81408" y="0"/>
                </a:moveTo>
                <a:lnTo>
                  <a:pt x="1157" y="0"/>
                </a:lnTo>
                <a:lnTo>
                  <a:pt x="0" y="235"/>
                </a:lnTo>
                <a:lnTo>
                  <a:pt x="34625" y="15159"/>
                </a:lnTo>
                <a:lnTo>
                  <a:pt x="79923" y="31400"/>
                </a:lnTo>
                <a:lnTo>
                  <a:pt x="125172" y="44494"/>
                </a:lnTo>
                <a:lnTo>
                  <a:pt x="125172" y="43776"/>
                </a:lnTo>
                <a:lnTo>
                  <a:pt x="121718" y="26778"/>
                </a:lnTo>
                <a:lnTo>
                  <a:pt x="112315" y="12858"/>
                </a:lnTo>
                <a:lnTo>
                  <a:pt x="98399" y="3454"/>
                </a:lnTo>
                <a:lnTo>
                  <a:pt x="81408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727380" y="6067101"/>
            <a:ext cx="168275" cy="81915"/>
          </a:xfrm>
          <a:custGeom>
            <a:avLst/>
            <a:gdLst/>
            <a:ahLst/>
            <a:cxnLst/>
            <a:rect l="l" t="t" r="r" b="b"/>
            <a:pathLst>
              <a:path w="168275" h="81914">
                <a:moveTo>
                  <a:pt x="130327" y="0"/>
                </a:moveTo>
                <a:lnTo>
                  <a:pt x="37439" y="0"/>
                </a:lnTo>
                <a:lnTo>
                  <a:pt x="22904" y="2955"/>
                </a:lnTo>
                <a:lnTo>
                  <a:pt x="10999" y="11001"/>
                </a:lnTo>
                <a:lnTo>
                  <a:pt x="2954" y="22910"/>
                </a:lnTo>
                <a:lnTo>
                  <a:pt x="0" y="37452"/>
                </a:lnTo>
                <a:lnTo>
                  <a:pt x="0" y="44094"/>
                </a:lnTo>
                <a:lnTo>
                  <a:pt x="2954" y="58636"/>
                </a:lnTo>
                <a:lnTo>
                  <a:pt x="10999" y="70545"/>
                </a:lnTo>
                <a:lnTo>
                  <a:pt x="22904" y="78591"/>
                </a:lnTo>
                <a:lnTo>
                  <a:pt x="37439" y="81546"/>
                </a:lnTo>
                <a:lnTo>
                  <a:pt x="130327" y="81546"/>
                </a:lnTo>
                <a:lnTo>
                  <a:pt x="144869" y="78591"/>
                </a:lnTo>
                <a:lnTo>
                  <a:pt x="156778" y="70545"/>
                </a:lnTo>
                <a:lnTo>
                  <a:pt x="164824" y="58636"/>
                </a:lnTo>
                <a:lnTo>
                  <a:pt x="167779" y="44094"/>
                </a:lnTo>
                <a:lnTo>
                  <a:pt x="167779" y="37452"/>
                </a:lnTo>
                <a:lnTo>
                  <a:pt x="164824" y="22910"/>
                </a:lnTo>
                <a:lnTo>
                  <a:pt x="156778" y="11001"/>
                </a:lnTo>
                <a:lnTo>
                  <a:pt x="144869" y="2955"/>
                </a:lnTo>
                <a:lnTo>
                  <a:pt x="130327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1796728" y="5998151"/>
            <a:ext cx="168275" cy="56515"/>
          </a:xfrm>
          <a:custGeom>
            <a:avLst/>
            <a:gdLst/>
            <a:ahLst/>
            <a:cxnLst/>
            <a:rect l="l" t="t" r="r" b="b"/>
            <a:pathLst>
              <a:path w="168275" h="56514">
                <a:moveTo>
                  <a:pt x="141897" y="0"/>
                </a:moveTo>
                <a:lnTo>
                  <a:pt x="25869" y="0"/>
                </a:lnTo>
                <a:lnTo>
                  <a:pt x="15826" y="2040"/>
                </a:lnTo>
                <a:lnTo>
                  <a:pt x="7600" y="7596"/>
                </a:lnTo>
                <a:lnTo>
                  <a:pt x="2041" y="15821"/>
                </a:lnTo>
                <a:lnTo>
                  <a:pt x="0" y="25869"/>
                </a:lnTo>
                <a:lnTo>
                  <a:pt x="0" y="30467"/>
                </a:lnTo>
                <a:lnTo>
                  <a:pt x="2041" y="40517"/>
                </a:lnTo>
                <a:lnTo>
                  <a:pt x="7600" y="48747"/>
                </a:lnTo>
                <a:lnTo>
                  <a:pt x="15826" y="54307"/>
                </a:lnTo>
                <a:lnTo>
                  <a:pt x="25869" y="56349"/>
                </a:lnTo>
                <a:lnTo>
                  <a:pt x="141897" y="56349"/>
                </a:lnTo>
                <a:lnTo>
                  <a:pt x="151947" y="54307"/>
                </a:lnTo>
                <a:lnTo>
                  <a:pt x="160177" y="48747"/>
                </a:lnTo>
                <a:lnTo>
                  <a:pt x="165737" y="40517"/>
                </a:lnTo>
                <a:lnTo>
                  <a:pt x="167779" y="30467"/>
                </a:lnTo>
                <a:lnTo>
                  <a:pt x="167779" y="25869"/>
                </a:lnTo>
                <a:lnTo>
                  <a:pt x="165737" y="15821"/>
                </a:lnTo>
                <a:lnTo>
                  <a:pt x="160177" y="7596"/>
                </a:lnTo>
                <a:lnTo>
                  <a:pt x="151947" y="2040"/>
                </a:lnTo>
                <a:lnTo>
                  <a:pt x="141897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1803434" y="6161237"/>
            <a:ext cx="168275" cy="69850"/>
          </a:xfrm>
          <a:custGeom>
            <a:avLst/>
            <a:gdLst/>
            <a:ahLst/>
            <a:cxnLst/>
            <a:rect l="l" t="t" r="r" b="b"/>
            <a:pathLst>
              <a:path w="168275" h="69850">
                <a:moveTo>
                  <a:pt x="124015" y="0"/>
                </a:moveTo>
                <a:lnTo>
                  <a:pt x="43764" y="0"/>
                </a:lnTo>
                <a:lnTo>
                  <a:pt x="26772" y="3454"/>
                </a:lnTo>
                <a:lnTo>
                  <a:pt x="12857" y="12858"/>
                </a:lnTo>
                <a:lnTo>
                  <a:pt x="3453" y="26778"/>
                </a:lnTo>
                <a:lnTo>
                  <a:pt x="0" y="43776"/>
                </a:lnTo>
                <a:lnTo>
                  <a:pt x="0" y="48331"/>
                </a:lnTo>
                <a:lnTo>
                  <a:pt x="32834" y="55644"/>
                </a:lnTo>
                <a:lnTo>
                  <a:pt x="82154" y="63430"/>
                </a:lnTo>
                <a:lnTo>
                  <a:pt x="132571" y="68181"/>
                </a:lnTo>
                <a:lnTo>
                  <a:pt x="167445" y="69272"/>
                </a:lnTo>
                <a:lnTo>
                  <a:pt x="167667" y="68181"/>
                </a:lnTo>
                <a:lnTo>
                  <a:pt x="167779" y="43776"/>
                </a:lnTo>
                <a:lnTo>
                  <a:pt x="164327" y="26778"/>
                </a:lnTo>
                <a:lnTo>
                  <a:pt x="154927" y="12858"/>
                </a:lnTo>
                <a:lnTo>
                  <a:pt x="141012" y="3454"/>
                </a:lnTo>
                <a:lnTo>
                  <a:pt x="124015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1911937" y="6067101"/>
            <a:ext cx="168275" cy="81915"/>
          </a:xfrm>
          <a:custGeom>
            <a:avLst/>
            <a:gdLst/>
            <a:ahLst/>
            <a:cxnLst/>
            <a:rect l="l" t="t" r="r" b="b"/>
            <a:pathLst>
              <a:path w="168275" h="81914">
                <a:moveTo>
                  <a:pt x="130327" y="0"/>
                </a:moveTo>
                <a:lnTo>
                  <a:pt x="37452" y="0"/>
                </a:lnTo>
                <a:lnTo>
                  <a:pt x="22910" y="2955"/>
                </a:lnTo>
                <a:lnTo>
                  <a:pt x="11001" y="11001"/>
                </a:lnTo>
                <a:lnTo>
                  <a:pt x="2955" y="22910"/>
                </a:lnTo>
                <a:lnTo>
                  <a:pt x="0" y="37452"/>
                </a:lnTo>
                <a:lnTo>
                  <a:pt x="0" y="44094"/>
                </a:lnTo>
                <a:lnTo>
                  <a:pt x="2955" y="58636"/>
                </a:lnTo>
                <a:lnTo>
                  <a:pt x="11001" y="70545"/>
                </a:lnTo>
                <a:lnTo>
                  <a:pt x="22910" y="78591"/>
                </a:lnTo>
                <a:lnTo>
                  <a:pt x="37452" y="81546"/>
                </a:lnTo>
                <a:lnTo>
                  <a:pt x="130327" y="81546"/>
                </a:lnTo>
                <a:lnTo>
                  <a:pt x="144869" y="78591"/>
                </a:lnTo>
                <a:lnTo>
                  <a:pt x="156778" y="70545"/>
                </a:lnTo>
                <a:lnTo>
                  <a:pt x="164824" y="58636"/>
                </a:lnTo>
                <a:lnTo>
                  <a:pt x="167779" y="44094"/>
                </a:lnTo>
                <a:lnTo>
                  <a:pt x="167779" y="37452"/>
                </a:lnTo>
                <a:lnTo>
                  <a:pt x="164824" y="22910"/>
                </a:lnTo>
                <a:lnTo>
                  <a:pt x="156778" y="11001"/>
                </a:lnTo>
                <a:lnTo>
                  <a:pt x="144869" y="2955"/>
                </a:lnTo>
                <a:lnTo>
                  <a:pt x="130327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1981285" y="5998151"/>
            <a:ext cx="168275" cy="56515"/>
          </a:xfrm>
          <a:custGeom>
            <a:avLst/>
            <a:gdLst/>
            <a:ahLst/>
            <a:cxnLst/>
            <a:rect l="l" t="t" r="r" b="b"/>
            <a:pathLst>
              <a:path w="168275" h="56514">
                <a:moveTo>
                  <a:pt x="141897" y="0"/>
                </a:moveTo>
                <a:lnTo>
                  <a:pt x="25869" y="0"/>
                </a:lnTo>
                <a:lnTo>
                  <a:pt x="15826" y="2040"/>
                </a:lnTo>
                <a:lnTo>
                  <a:pt x="7600" y="7596"/>
                </a:lnTo>
                <a:lnTo>
                  <a:pt x="2041" y="15821"/>
                </a:lnTo>
                <a:lnTo>
                  <a:pt x="0" y="25869"/>
                </a:lnTo>
                <a:lnTo>
                  <a:pt x="0" y="30467"/>
                </a:lnTo>
                <a:lnTo>
                  <a:pt x="2041" y="40517"/>
                </a:lnTo>
                <a:lnTo>
                  <a:pt x="7600" y="48747"/>
                </a:lnTo>
                <a:lnTo>
                  <a:pt x="15826" y="54307"/>
                </a:lnTo>
                <a:lnTo>
                  <a:pt x="25869" y="56349"/>
                </a:lnTo>
                <a:lnTo>
                  <a:pt x="141897" y="56349"/>
                </a:lnTo>
                <a:lnTo>
                  <a:pt x="151947" y="54307"/>
                </a:lnTo>
                <a:lnTo>
                  <a:pt x="160177" y="48747"/>
                </a:lnTo>
                <a:lnTo>
                  <a:pt x="165737" y="40517"/>
                </a:lnTo>
                <a:lnTo>
                  <a:pt x="167779" y="30467"/>
                </a:lnTo>
                <a:lnTo>
                  <a:pt x="167779" y="25869"/>
                </a:lnTo>
                <a:lnTo>
                  <a:pt x="165737" y="15821"/>
                </a:lnTo>
                <a:lnTo>
                  <a:pt x="160177" y="7596"/>
                </a:lnTo>
                <a:lnTo>
                  <a:pt x="151947" y="2040"/>
                </a:lnTo>
                <a:lnTo>
                  <a:pt x="141897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1987990" y="6161237"/>
            <a:ext cx="168275" cy="69850"/>
          </a:xfrm>
          <a:custGeom>
            <a:avLst/>
            <a:gdLst/>
            <a:ahLst/>
            <a:cxnLst/>
            <a:rect l="l" t="t" r="r" b="b"/>
            <a:pathLst>
              <a:path w="168275" h="69850">
                <a:moveTo>
                  <a:pt x="124015" y="0"/>
                </a:moveTo>
                <a:lnTo>
                  <a:pt x="43764" y="0"/>
                </a:lnTo>
                <a:lnTo>
                  <a:pt x="26772" y="3454"/>
                </a:lnTo>
                <a:lnTo>
                  <a:pt x="12857" y="12858"/>
                </a:lnTo>
                <a:lnTo>
                  <a:pt x="3453" y="26778"/>
                </a:lnTo>
                <a:lnTo>
                  <a:pt x="0" y="43776"/>
                </a:lnTo>
                <a:lnTo>
                  <a:pt x="112" y="68181"/>
                </a:lnTo>
                <a:lnTo>
                  <a:pt x="432" y="69757"/>
                </a:lnTo>
                <a:lnTo>
                  <a:pt x="50797" y="68181"/>
                </a:lnTo>
                <a:lnTo>
                  <a:pt x="101212" y="63430"/>
                </a:lnTo>
                <a:lnTo>
                  <a:pt x="150531" y="55644"/>
                </a:lnTo>
                <a:lnTo>
                  <a:pt x="167779" y="51802"/>
                </a:lnTo>
                <a:lnTo>
                  <a:pt x="167779" y="43776"/>
                </a:lnTo>
                <a:lnTo>
                  <a:pt x="164327" y="26778"/>
                </a:lnTo>
                <a:lnTo>
                  <a:pt x="154927" y="12858"/>
                </a:lnTo>
                <a:lnTo>
                  <a:pt x="141012" y="3454"/>
                </a:lnTo>
                <a:lnTo>
                  <a:pt x="124015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2096494" y="6067101"/>
            <a:ext cx="168275" cy="81915"/>
          </a:xfrm>
          <a:custGeom>
            <a:avLst/>
            <a:gdLst/>
            <a:ahLst/>
            <a:cxnLst/>
            <a:rect l="l" t="t" r="r" b="b"/>
            <a:pathLst>
              <a:path w="168275" h="81914">
                <a:moveTo>
                  <a:pt x="130327" y="0"/>
                </a:moveTo>
                <a:lnTo>
                  <a:pt x="37452" y="0"/>
                </a:lnTo>
                <a:lnTo>
                  <a:pt x="22910" y="2955"/>
                </a:lnTo>
                <a:lnTo>
                  <a:pt x="11001" y="11001"/>
                </a:lnTo>
                <a:lnTo>
                  <a:pt x="2955" y="22910"/>
                </a:lnTo>
                <a:lnTo>
                  <a:pt x="0" y="37452"/>
                </a:lnTo>
                <a:lnTo>
                  <a:pt x="0" y="44094"/>
                </a:lnTo>
                <a:lnTo>
                  <a:pt x="2955" y="58636"/>
                </a:lnTo>
                <a:lnTo>
                  <a:pt x="11001" y="70545"/>
                </a:lnTo>
                <a:lnTo>
                  <a:pt x="22910" y="78591"/>
                </a:lnTo>
                <a:lnTo>
                  <a:pt x="37452" y="81546"/>
                </a:lnTo>
                <a:lnTo>
                  <a:pt x="130327" y="81546"/>
                </a:lnTo>
                <a:lnTo>
                  <a:pt x="144869" y="78591"/>
                </a:lnTo>
                <a:lnTo>
                  <a:pt x="156778" y="70545"/>
                </a:lnTo>
                <a:lnTo>
                  <a:pt x="164824" y="58636"/>
                </a:lnTo>
                <a:lnTo>
                  <a:pt x="167779" y="44094"/>
                </a:lnTo>
                <a:lnTo>
                  <a:pt x="167779" y="37452"/>
                </a:lnTo>
                <a:lnTo>
                  <a:pt x="164824" y="22910"/>
                </a:lnTo>
                <a:lnTo>
                  <a:pt x="156778" y="11001"/>
                </a:lnTo>
                <a:lnTo>
                  <a:pt x="144869" y="2955"/>
                </a:lnTo>
                <a:lnTo>
                  <a:pt x="130327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2165842" y="5998151"/>
            <a:ext cx="168275" cy="56515"/>
          </a:xfrm>
          <a:custGeom>
            <a:avLst/>
            <a:gdLst/>
            <a:ahLst/>
            <a:cxnLst/>
            <a:rect l="l" t="t" r="r" b="b"/>
            <a:pathLst>
              <a:path w="168275" h="56514">
                <a:moveTo>
                  <a:pt x="141897" y="0"/>
                </a:moveTo>
                <a:lnTo>
                  <a:pt x="25882" y="0"/>
                </a:lnTo>
                <a:lnTo>
                  <a:pt x="15832" y="2040"/>
                </a:lnTo>
                <a:lnTo>
                  <a:pt x="7602" y="7596"/>
                </a:lnTo>
                <a:lnTo>
                  <a:pt x="2042" y="15821"/>
                </a:lnTo>
                <a:lnTo>
                  <a:pt x="0" y="25869"/>
                </a:lnTo>
                <a:lnTo>
                  <a:pt x="0" y="30467"/>
                </a:lnTo>
                <a:lnTo>
                  <a:pt x="2042" y="40517"/>
                </a:lnTo>
                <a:lnTo>
                  <a:pt x="7602" y="48747"/>
                </a:lnTo>
                <a:lnTo>
                  <a:pt x="15832" y="54307"/>
                </a:lnTo>
                <a:lnTo>
                  <a:pt x="25882" y="56349"/>
                </a:lnTo>
                <a:lnTo>
                  <a:pt x="141897" y="56349"/>
                </a:lnTo>
                <a:lnTo>
                  <a:pt x="151947" y="54307"/>
                </a:lnTo>
                <a:lnTo>
                  <a:pt x="160177" y="48747"/>
                </a:lnTo>
                <a:lnTo>
                  <a:pt x="165737" y="40517"/>
                </a:lnTo>
                <a:lnTo>
                  <a:pt x="167779" y="30467"/>
                </a:lnTo>
                <a:lnTo>
                  <a:pt x="167779" y="25869"/>
                </a:lnTo>
                <a:lnTo>
                  <a:pt x="165737" y="15821"/>
                </a:lnTo>
                <a:lnTo>
                  <a:pt x="160177" y="7596"/>
                </a:lnTo>
                <a:lnTo>
                  <a:pt x="151947" y="2040"/>
                </a:lnTo>
                <a:lnTo>
                  <a:pt x="141897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2172549" y="6161237"/>
            <a:ext cx="135890" cy="48260"/>
          </a:xfrm>
          <a:custGeom>
            <a:avLst/>
            <a:gdLst/>
            <a:ahLst/>
            <a:cxnLst/>
            <a:rect l="l" t="t" r="r" b="b"/>
            <a:pathLst>
              <a:path w="135889" h="48260">
                <a:moveTo>
                  <a:pt x="124015" y="0"/>
                </a:moveTo>
                <a:lnTo>
                  <a:pt x="43764" y="0"/>
                </a:lnTo>
                <a:lnTo>
                  <a:pt x="26772" y="3454"/>
                </a:lnTo>
                <a:lnTo>
                  <a:pt x="12857" y="12858"/>
                </a:lnTo>
                <a:lnTo>
                  <a:pt x="3453" y="26778"/>
                </a:lnTo>
                <a:lnTo>
                  <a:pt x="0" y="43776"/>
                </a:lnTo>
                <a:lnTo>
                  <a:pt x="0" y="48065"/>
                </a:lnTo>
                <a:lnTo>
                  <a:pt x="14072" y="44931"/>
                </a:lnTo>
                <a:lnTo>
                  <a:pt x="60832" y="31400"/>
                </a:lnTo>
                <a:lnTo>
                  <a:pt x="106129" y="15159"/>
                </a:lnTo>
                <a:lnTo>
                  <a:pt x="135760" y="2387"/>
                </a:lnTo>
                <a:lnTo>
                  <a:pt x="124015" y="0"/>
                </a:lnTo>
                <a:close/>
              </a:path>
            </a:pathLst>
          </a:custGeom>
          <a:solidFill>
            <a:srgbClr val="E7F6F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2281050" y="6067101"/>
            <a:ext cx="162560" cy="81915"/>
          </a:xfrm>
          <a:custGeom>
            <a:avLst/>
            <a:gdLst/>
            <a:ahLst/>
            <a:cxnLst/>
            <a:rect l="l" t="t" r="r" b="b"/>
            <a:pathLst>
              <a:path w="162560" h="81914">
                <a:moveTo>
                  <a:pt x="130327" y="0"/>
                </a:moveTo>
                <a:lnTo>
                  <a:pt x="37452" y="0"/>
                </a:lnTo>
                <a:lnTo>
                  <a:pt x="22910" y="2955"/>
                </a:lnTo>
                <a:lnTo>
                  <a:pt x="11001" y="11001"/>
                </a:lnTo>
                <a:lnTo>
                  <a:pt x="2955" y="22910"/>
                </a:lnTo>
                <a:lnTo>
                  <a:pt x="0" y="37452"/>
                </a:lnTo>
                <a:lnTo>
                  <a:pt x="0" y="44094"/>
                </a:lnTo>
                <a:lnTo>
                  <a:pt x="2955" y="58636"/>
                </a:lnTo>
                <a:lnTo>
                  <a:pt x="11001" y="70545"/>
                </a:lnTo>
                <a:lnTo>
                  <a:pt x="22910" y="78591"/>
                </a:lnTo>
                <a:lnTo>
                  <a:pt x="37452" y="81546"/>
                </a:lnTo>
                <a:lnTo>
                  <a:pt x="58878" y="81546"/>
                </a:lnTo>
                <a:lnTo>
                  <a:pt x="83348" y="69118"/>
                </a:lnTo>
                <a:lnTo>
                  <a:pt x="123528" y="45397"/>
                </a:lnTo>
                <a:lnTo>
                  <a:pt x="161759" y="19401"/>
                </a:lnTo>
                <a:lnTo>
                  <a:pt x="162214" y="19046"/>
                </a:lnTo>
                <a:lnTo>
                  <a:pt x="156778" y="11001"/>
                </a:lnTo>
                <a:lnTo>
                  <a:pt x="144869" y="2955"/>
                </a:lnTo>
                <a:lnTo>
                  <a:pt x="130327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2350401" y="5998151"/>
            <a:ext cx="167640" cy="56515"/>
          </a:xfrm>
          <a:custGeom>
            <a:avLst/>
            <a:gdLst/>
            <a:ahLst/>
            <a:cxnLst/>
            <a:rect l="l" t="t" r="r" b="b"/>
            <a:pathLst>
              <a:path w="167639" h="56514">
                <a:moveTo>
                  <a:pt x="141897" y="0"/>
                </a:moveTo>
                <a:lnTo>
                  <a:pt x="25869" y="0"/>
                </a:lnTo>
                <a:lnTo>
                  <a:pt x="15826" y="2040"/>
                </a:lnTo>
                <a:lnTo>
                  <a:pt x="7600" y="7596"/>
                </a:lnTo>
                <a:lnTo>
                  <a:pt x="2041" y="15821"/>
                </a:lnTo>
                <a:lnTo>
                  <a:pt x="0" y="25869"/>
                </a:lnTo>
                <a:lnTo>
                  <a:pt x="0" y="30467"/>
                </a:lnTo>
                <a:lnTo>
                  <a:pt x="2041" y="40517"/>
                </a:lnTo>
                <a:lnTo>
                  <a:pt x="7600" y="48747"/>
                </a:lnTo>
                <a:lnTo>
                  <a:pt x="15826" y="54307"/>
                </a:lnTo>
                <a:lnTo>
                  <a:pt x="25869" y="56349"/>
                </a:lnTo>
                <a:lnTo>
                  <a:pt x="132878" y="56349"/>
                </a:lnTo>
                <a:lnTo>
                  <a:pt x="162533" y="29961"/>
                </a:lnTo>
                <a:lnTo>
                  <a:pt x="167570" y="24841"/>
                </a:lnTo>
                <a:lnTo>
                  <a:pt x="165737" y="15821"/>
                </a:lnTo>
                <a:lnTo>
                  <a:pt x="160177" y="7596"/>
                </a:lnTo>
                <a:lnTo>
                  <a:pt x="151947" y="2040"/>
                </a:lnTo>
                <a:lnTo>
                  <a:pt x="141897" y="0"/>
                </a:lnTo>
                <a:close/>
              </a:path>
            </a:pathLst>
          </a:custGeom>
          <a:solidFill>
            <a:srgbClr val="E9E9E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object 62"/>
          <p:cNvSpPr/>
          <p:nvPr/>
        </p:nvSpPr>
        <p:spPr>
          <a:xfrm>
            <a:off x="2260237" y="5821400"/>
            <a:ext cx="270510" cy="272415"/>
          </a:xfrm>
          <a:custGeom>
            <a:avLst/>
            <a:gdLst/>
            <a:ahLst/>
            <a:cxnLst/>
            <a:rect l="l" t="t" r="r" b="b"/>
            <a:pathLst>
              <a:path w="270510" h="272414">
                <a:moveTo>
                  <a:pt x="137650" y="0"/>
                </a:moveTo>
                <a:lnTo>
                  <a:pt x="94854" y="5958"/>
                </a:lnTo>
                <a:lnTo>
                  <a:pt x="56156" y="25178"/>
                </a:lnTo>
                <a:lnTo>
                  <a:pt x="26474" y="54578"/>
                </a:lnTo>
                <a:lnTo>
                  <a:pt x="7267" y="91360"/>
                </a:lnTo>
                <a:lnTo>
                  <a:pt x="0" y="132723"/>
                </a:lnTo>
                <a:lnTo>
                  <a:pt x="6132" y="175871"/>
                </a:lnTo>
                <a:lnTo>
                  <a:pt x="25408" y="214956"/>
                </a:lnTo>
                <a:lnTo>
                  <a:pt x="54741" y="245009"/>
                </a:lnTo>
                <a:lnTo>
                  <a:pt x="91346" y="264544"/>
                </a:lnTo>
                <a:lnTo>
                  <a:pt x="132438" y="272075"/>
                </a:lnTo>
                <a:lnTo>
                  <a:pt x="175232" y="266117"/>
                </a:lnTo>
                <a:lnTo>
                  <a:pt x="213936" y="246896"/>
                </a:lnTo>
                <a:lnTo>
                  <a:pt x="243623" y="217496"/>
                </a:lnTo>
                <a:lnTo>
                  <a:pt x="262831" y="180715"/>
                </a:lnTo>
                <a:lnTo>
                  <a:pt x="270100" y="139351"/>
                </a:lnTo>
                <a:lnTo>
                  <a:pt x="263967" y="96204"/>
                </a:lnTo>
                <a:lnTo>
                  <a:pt x="244690" y="57118"/>
                </a:lnTo>
                <a:lnTo>
                  <a:pt x="215354" y="27066"/>
                </a:lnTo>
                <a:lnTo>
                  <a:pt x="178745" y="7531"/>
                </a:lnTo>
                <a:lnTo>
                  <a:pt x="137650" y="0"/>
                </a:lnTo>
                <a:close/>
              </a:path>
            </a:pathLst>
          </a:custGeom>
          <a:solidFill>
            <a:srgbClr val="BEDEB8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2392384" y="5813966"/>
            <a:ext cx="270510" cy="272415"/>
          </a:xfrm>
          <a:custGeom>
            <a:avLst/>
            <a:gdLst/>
            <a:ahLst/>
            <a:cxnLst/>
            <a:rect l="l" t="t" r="r" b="b"/>
            <a:pathLst>
              <a:path w="270510" h="272414">
                <a:moveTo>
                  <a:pt x="137650" y="0"/>
                </a:moveTo>
                <a:lnTo>
                  <a:pt x="94854" y="5962"/>
                </a:lnTo>
                <a:lnTo>
                  <a:pt x="56156" y="25183"/>
                </a:lnTo>
                <a:lnTo>
                  <a:pt x="26474" y="54583"/>
                </a:lnTo>
                <a:lnTo>
                  <a:pt x="7267" y="91365"/>
                </a:lnTo>
                <a:lnTo>
                  <a:pt x="0" y="132728"/>
                </a:lnTo>
                <a:lnTo>
                  <a:pt x="6132" y="175876"/>
                </a:lnTo>
                <a:lnTo>
                  <a:pt x="25408" y="214961"/>
                </a:lnTo>
                <a:lnTo>
                  <a:pt x="54741" y="245014"/>
                </a:lnTo>
                <a:lnTo>
                  <a:pt x="91346" y="264549"/>
                </a:lnTo>
                <a:lnTo>
                  <a:pt x="132438" y="272080"/>
                </a:lnTo>
                <a:lnTo>
                  <a:pt x="175232" y="266122"/>
                </a:lnTo>
                <a:lnTo>
                  <a:pt x="213936" y="246901"/>
                </a:lnTo>
                <a:lnTo>
                  <a:pt x="243623" y="217501"/>
                </a:lnTo>
                <a:lnTo>
                  <a:pt x="262831" y="180720"/>
                </a:lnTo>
                <a:lnTo>
                  <a:pt x="270100" y="139356"/>
                </a:lnTo>
                <a:lnTo>
                  <a:pt x="263967" y="96209"/>
                </a:lnTo>
                <a:lnTo>
                  <a:pt x="244690" y="57122"/>
                </a:lnTo>
                <a:lnTo>
                  <a:pt x="215354" y="27067"/>
                </a:lnTo>
                <a:lnTo>
                  <a:pt x="178745" y="7530"/>
                </a:lnTo>
                <a:lnTo>
                  <a:pt x="137650" y="0"/>
                </a:lnTo>
                <a:close/>
              </a:path>
            </a:pathLst>
          </a:custGeom>
          <a:solidFill>
            <a:srgbClr val="D5E8C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object 64"/>
          <p:cNvSpPr/>
          <p:nvPr/>
        </p:nvSpPr>
        <p:spPr>
          <a:xfrm>
            <a:off x="2509302" y="5901742"/>
            <a:ext cx="174517" cy="1757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1233524" y="5674621"/>
            <a:ext cx="270510" cy="272415"/>
          </a:xfrm>
          <a:custGeom>
            <a:avLst/>
            <a:gdLst/>
            <a:ahLst/>
            <a:cxnLst/>
            <a:rect l="l" t="t" r="r" b="b"/>
            <a:pathLst>
              <a:path w="270509" h="272414">
                <a:moveTo>
                  <a:pt x="137650" y="0"/>
                </a:moveTo>
                <a:lnTo>
                  <a:pt x="94854" y="5958"/>
                </a:lnTo>
                <a:lnTo>
                  <a:pt x="56156" y="25178"/>
                </a:lnTo>
                <a:lnTo>
                  <a:pt x="26474" y="54578"/>
                </a:lnTo>
                <a:lnTo>
                  <a:pt x="7267" y="91360"/>
                </a:lnTo>
                <a:lnTo>
                  <a:pt x="0" y="132723"/>
                </a:lnTo>
                <a:lnTo>
                  <a:pt x="6132" y="175871"/>
                </a:lnTo>
                <a:lnTo>
                  <a:pt x="25408" y="214956"/>
                </a:lnTo>
                <a:lnTo>
                  <a:pt x="54742" y="245009"/>
                </a:lnTo>
                <a:lnTo>
                  <a:pt x="91348" y="264544"/>
                </a:lnTo>
                <a:lnTo>
                  <a:pt x="132444" y="272075"/>
                </a:lnTo>
                <a:lnTo>
                  <a:pt x="175245" y="266117"/>
                </a:lnTo>
                <a:lnTo>
                  <a:pt x="213943" y="246896"/>
                </a:lnTo>
                <a:lnTo>
                  <a:pt x="243626" y="217496"/>
                </a:lnTo>
                <a:lnTo>
                  <a:pt x="262832" y="180715"/>
                </a:lnTo>
                <a:lnTo>
                  <a:pt x="270100" y="139351"/>
                </a:lnTo>
                <a:lnTo>
                  <a:pt x="263967" y="96204"/>
                </a:lnTo>
                <a:lnTo>
                  <a:pt x="244690" y="57118"/>
                </a:lnTo>
                <a:lnTo>
                  <a:pt x="215354" y="27066"/>
                </a:lnTo>
                <a:lnTo>
                  <a:pt x="178745" y="7531"/>
                </a:lnTo>
                <a:lnTo>
                  <a:pt x="137650" y="0"/>
                </a:lnTo>
                <a:close/>
              </a:path>
            </a:pathLst>
          </a:custGeom>
          <a:solidFill>
            <a:srgbClr val="BEDEB8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object 66"/>
          <p:cNvSpPr/>
          <p:nvPr/>
        </p:nvSpPr>
        <p:spPr>
          <a:xfrm>
            <a:off x="1216575" y="5803903"/>
            <a:ext cx="270510" cy="272415"/>
          </a:xfrm>
          <a:custGeom>
            <a:avLst/>
            <a:gdLst/>
            <a:ahLst/>
            <a:cxnLst/>
            <a:rect l="l" t="t" r="r" b="b"/>
            <a:pathLst>
              <a:path w="270509" h="272414">
                <a:moveTo>
                  <a:pt x="137650" y="0"/>
                </a:moveTo>
                <a:lnTo>
                  <a:pt x="94854" y="5958"/>
                </a:lnTo>
                <a:lnTo>
                  <a:pt x="56156" y="25178"/>
                </a:lnTo>
                <a:lnTo>
                  <a:pt x="26474" y="54578"/>
                </a:lnTo>
                <a:lnTo>
                  <a:pt x="7267" y="91360"/>
                </a:lnTo>
                <a:lnTo>
                  <a:pt x="0" y="132723"/>
                </a:lnTo>
                <a:lnTo>
                  <a:pt x="6132" y="175871"/>
                </a:lnTo>
                <a:lnTo>
                  <a:pt x="25408" y="214957"/>
                </a:lnTo>
                <a:lnTo>
                  <a:pt x="54742" y="245013"/>
                </a:lnTo>
                <a:lnTo>
                  <a:pt x="91348" y="264549"/>
                </a:lnTo>
                <a:lnTo>
                  <a:pt x="132444" y="272080"/>
                </a:lnTo>
                <a:lnTo>
                  <a:pt x="175245" y="266117"/>
                </a:lnTo>
                <a:lnTo>
                  <a:pt x="213943" y="246896"/>
                </a:lnTo>
                <a:lnTo>
                  <a:pt x="243626" y="217496"/>
                </a:lnTo>
                <a:lnTo>
                  <a:pt x="262832" y="180715"/>
                </a:lnTo>
                <a:lnTo>
                  <a:pt x="270100" y="139351"/>
                </a:lnTo>
                <a:lnTo>
                  <a:pt x="263967" y="96204"/>
                </a:lnTo>
                <a:lnTo>
                  <a:pt x="244690" y="57118"/>
                </a:lnTo>
                <a:lnTo>
                  <a:pt x="215354" y="27066"/>
                </a:lnTo>
                <a:lnTo>
                  <a:pt x="178745" y="7531"/>
                </a:lnTo>
                <a:lnTo>
                  <a:pt x="137650" y="0"/>
                </a:lnTo>
                <a:close/>
              </a:path>
            </a:pathLst>
          </a:custGeom>
          <a:solidFill>
            <a:srgbClr val="D5E8C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1243381" y="5777635"/>
            <a:ext cx="432918" cy="32166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1502309" y="5058126"/>
            <a:ext cx="119411" cy="20944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1648381" y="5293925"/>
            <a:ext cx="43815" cy="245745"/>
          </a:xfrm>
          <a:custGeom>
            <a:avLst/>
            <a:gdLst/>
            <a:ahLst/>
            <a:cxnLst/>
            <a:rect l="l" t="t" r="r" b="b"/>
            <a:pathLst>
              <a:path w="43814" h="245745">
                <a:moveTo>
                  <a:pt x="24028" y="0"/>
                </a:moveTo>
                <a:lnTo>
                  <a:pt x="0" y="37147"/>
                </a:lnTo>
                <a:lnTo>
                  <a:pt x="2850" y="60033"/>
                </a:lnTo>
                <a:lnTo>
                  <a:pt x="5324" y="75599"/>
                </a:lnTo>
                <a:lnTo>
                  <a:pt x="8793" y="90989"/>
                </a:lnTo>
                <a:lnTo>
                  <a:pt x="14630" y="113347"/>
                </a:lnTo>
                <a:lnTo>
                  <a:pt x="18497" y="132572"/>
                </a:lnTo>
                <a:lnTo>
                  <a:pt x="20561" y="145084"/>
                </a:lnTo>
                <a:lnTo>
                  <a:pt x="21520" y="156377"/>
                </a:lnTo>
                <a:lnTo>
                  <a:pt x="22072" y="171945"/>
                </a:lnTo>
                <a:lnTo>
                  <a:pt x="22588" y="191660"/>
                </a:lnTo>
                <a:lnTo>
                  <a:pt x="23153" y="210566"/>
                </a:lnTo>
                <a:lnTo>
                  <a:pt x="24006" y="226937"/>
                </a:lnTo>
                <a:lnTo>
                  <a:pt x="25387" y="239052"/>
                </a:lnTo>
                <a:lnTo>
                  <a:pt x="40627" y="245478"/>
                </a:lnTo>
                <a:lnTo>
                  <a:pt x="40140" y="228444"/>
                </a:lnTo>
                <a:lnTo>
                  <a:pt x="40172" y="210566"/>
                </a:lnTo>
                <a:lnTo>
                  <a:pt x="40486" y="197709"/>
                </a:lnTo>
                <a:lnTo>
                  <a:pt x="41478" y="169824"/>
                </a:lnTo>
                <a:lnTo>
                  <a:pt x="42844" y="136929"/>
                </a:lnTo>
                <a:lnTo>
                  <a:pt x="43313" y="119548"/>
                </a:lnTo>
                <a:lnTo>
                  <a:pt x="42896" y="111906"/>
                </a:lnTo>
                <a:lnTo>
                  <a:pt x="41605" y="108229"/>
                </a:lnTo>
                <a:lnTo>
                  <a:pt x="40930" y="71169"/>
                </a:lnTo>
                <a:lnTo>
                  <a:pt x="38874" y="47542"/>
                </a:lnTo>
                <a:lnTo>
                  <a:pt x="33789" y="27201"/>
                </a:lnTo>
                <a:lnTo>
                  <a:pt x="24028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1655046" y="5553231"/>
            <a:ext cx="31115" cy="49530"/>
          </a:xfrm>
          <a:custGeom>
            <a:avLst/>
            <a:gdLst/>
            <a:ahLst/>
            <a:cxnLst/>
            <a:rect l="l" t="t" r="r" b="b"/>
            <a:pathLst>
              <a:path w="31114" h="49529">
                <a:moveTo>
                  <a:pt x="26504" y="0"/>
                </a:moveTo>
                <a:lnTo>
                  <a:pt x="22186" y="3086"/>
                </a:lnTo>
                <a:lnTo>
                  <a:pt x="12636" y="24041"/>
                </a:lnTo>
                <a:lnTo>
                  <a:pt x="12331" y="28359"/>
                </a:lnTo>
                <a:lnTo>
                  <a:pt x="4927" y="33286"/>
                </a:lnTo>
                <a:lnTo>
                  <a:pt x="0" y="34518"/>
                </a:lnTo>
                <a:lnTo>
                  <a:pt x="4927" y="40068"/>
                </a:lnTo>
                <a:lnTo>
                  <a:pt x="8318" y="49314"/>
                </a:lnTo>
                <a:lnTo>
                  <a:pt x="30822" y="17259"/>
                </a:lnTo>
                <a:lnTo>
                  <a:pt x="29591" y="6476"/>
                </a:lnTo>
                <a:lnTo>
                  <a:pt x="26504" y="0"/>
                </a:lnTo>
                <a:close/>
              </a:path>
            </a:pathLst>
          </a:custGeom>
          <a:solidFill>
            <a:srgbClr val="7A45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1668171" y="5518891"/>
            <a:ext cx="25400" cy="82550"/>
          </a:xfrm>
          <a:custGeom>
            <a:avLst/>
            <a:gdLst/>
            <a:ahLst/>
            <a:cxnLst/>
            <a:rect l="l" t="t" r="r" b="b"/>
            <a:pathLst>
              <a:path w="25400" h="82550">
                <a:moveTo>
                  <a:pt x="25084" y="42964"/>
                </a:moveTo>
                <a:lnTo>
                  <a:pt x="13068" y="42964"/>
                </a:lnTo>
                <a:lnTo>
                  <a:pt x="13068" y="55295"/>
                </a:lnTo>
                <a:lnTo>
                  <a:pt x="11531" y="61150"/>
                </a:lnTo>
                <a:lnTo>
                  <a:pt x="8537" y="66548"/>
                </a:lnTo>
                <a:lnTo>
                  <a:pt x="3748" y="72901"/>
                </a:lnTo>
                <a:lnTo>
                  <a:pt x="0" y="78620"/>
                </a:lnTo>
                <a:lnTo>
                  <a:pt x="127" y="82118"/>
                </a:lnTo>
                <a:lnTo>
                  <a:pt x="4978" y="80919"/>
                </a:lnTo>
                <a:lnTo>
                  <a:pt x="11955" y="75387"/>
                </a:lnTo>
                <a:lnTo>
                  <a:pt x="18720" y="68159"/>
                </a:lnTo>
                <a:lnTo>
                  <a:pt x="22936" y="61874"/>
                </a:lnTo>
                <a:lnTo>
                  <a:pt x="24563" y="55188"/>
                </a:lnTo>
                <a:lnTo>
                  <a:pt x="25192" y="46308"/>
                </a:lnTo>
                <a:lnTo>
                  <a:pt x="25084" y="42964"/>
                </a:lnTo>
                <a:close/>
              </a:path>
              <a:path w="25400" h="82550">
                <a:moveTo>
                  <a:pt x="22615" y="25400"/>
                </a:moveTo>
                <a:lnTo>
                  <a:pt x="3518" y="25400"/>
                </a:lnTo>
                <a:lnTo>
                  <a:pt x="1663" y="32791"/>
                </a:lnTo>
                <a:lnTo>
                  <a:pt x="479" y="40115"/>
                </a:lnTo>
                <a:lnTo>
                  <a:pt x="14" y="49055"/>
                </a:lnTo>
                <a:lnTo>
                  <a:pt x="762" y="56721"/>
                </a:lnTo>
                <a:lnTo>
                  <a:pt x="3213" y="60223"/>
                </a:lnTo>
                <a:lnTo>
                  <a:pt x="7836" y="60845"/>
                </a:lnTo>
                <a:lnTo>
                  <a:pt x="13068" y="42964"/>
                </a:lnTo>
                <a:lnTo>
                  <a:pt x="25084" y="42964"/>
                </a:lnTo>
                <a:lnTo>
                  <a:pt x="24899" y="37198"/>
                </a:lnTo>
                <a:lnTo>
                  <a:pt x="23761" y="29819"/>
                </a:lnTo>
                <a:lnTo>
                  <a:pt x="22615" y="25400"/>
                </a:lnTo>
                <a:close/>
              </a:path>
              <a:path w="25400" h="82550">
                <a:moveTo>
                  <a:pt x="4140" y="0"/>
                </a:moveTo>
                <a:lnTo>
                  <a:pt x="6604" y="16459"/>
                </a:lnTo>
                <a:lnTo>
                  <a:pt x="2895" y="26327"/>
                </a:lnTo>
                <a:lnTo>
                  <a:pt x="3518" y="25400"/>
                </a:lnTo>
                <a:lnTo>
                  <a:pt x="22615" y="25400"/>
                </a:lnTo>
                <a:lnTo>
                  <a:pt x="22202" y="23807"/>
                </a:lnTo>
                <a:lnTo>
                  <a:pt x="21413" y="19962"/>
                </a:lnTo>
                <a:lnTo>
                  <a:pt x="20770" y="15087"/>
                </a:lnTo>
                <a:lnTo>
                  <a:pt x="19647" y="5981"/>
                </a:lnTo>
                <a:lnTo>
                  <a:pt x="4140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1418159" y="5296770"/>
            <a:ext cx="46355" cy="243204"/>
          </a:xfrm>
          <a:custGeom>
            <a:avLst/>
            <a:gdLst/>
            <a:ahLst/>
            <a:cxnLst/>
            <a:rect l="l" t="t" r="r" b="b"/>
            <a:pathLst>
              <a:path w="46355" h="243204">
                <a:moveTo>
                  <a:pt x="31011" y="0"/>
                </a:moveTo>
                <a:lnTo>
                  <a:pt x="14747" y="47558"/>
                </a:lnTo>
                <a:lnTo>
                  <a:pt x="2093" y="108356"/>
                </a:lnTo>
                <a:lnTo>
                  <a:pt x="0" y="126077"/>
                </a:lnTo>
                <a:lnTo>
                  <a:pt x="327" y="137611"/>
                </a:lnTo>
                <a:lnTo>
                  <a:pt x="1497" y="157010"/>
                </a:lnTo>
                <a:lnTo>
                  <a:pt x="2567" y="184529"/>
                </a:lnTo>
                <a:lnTo>
                  <a:pt x="3346" y="202622"/>
                </a:lnTo>
                <a:lnTo>
                  <a:pt x="4213" y="219314"/>
                </a:lnTo>
                <a:lnTo>
                  <a:pt x="5548" y="242633"/>
                </a:lnTo>
                <a:lnTo>
                  <a:pt x="21651" y="235877"/>
                </a:lnTo>
                <a:lnTo>
                  <a:pt x="23125" y="224540"/>
                </a:lnTo>
                <a:lnTo>
                  <a:pt x="24183" y="209881"/>
                </a:lnTo>
                <a:lnTo>
                  <a:pt x="24954" y="192691"/>
                </a:lnTo>
                <a:lnTo>
                  <a:pt x="26057" y="158186"/>
                </a:lnTo>
                <a:lnTo>
                  <a:pt x="26657" y="146891"/>
                </a:lnTo>
                <a:lnTo>
                  <a:pt x="27754" y="134381"/>
                </a:lnTo>
                <a:lnTo>
                  <a:pt x="29741" y="115163"/>
                </a:lnTo>
                <a:lnTo>
                  <a:pt x="38635" y="95254"/>
                </a:lnTo>
                <a:lnTo>
                  <a:pt x="43311" y="80195"/>
                </a:lnTo>
                <a:lnTo>
                  <a:pt x="45311" y="62405"/>
                </a:lnTo>
                <a:lnTo>
                  <a:pt x="46175" y="34302"/>
                </a:lnTo>
                <a:lnTo>
                  <a:pt x="31011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1406057" y="5215082"/>
            <a:ext cx="306705" cy="688975"/>
          </a:xfrm>
          <a:custGeom>
            <a:avLst/>
            <a:gdLst/>
            <a:ahLst/>
            <a:cxnLst/>
            <a:rect l="l" t="t" r="r" b="b"/>
            <a:pathLst>
              <a:path w="306705" h="688975">
                <a:moveTo>
                  <a:pt x="291471" y="140970"/>
                </a:moveTo>
                <a:lnTo>
                  <a:pt x="78244" y="140970"/>
                </a:lnTo>
                <a:lnTo>
                  <a:pt x="78693" y="157683"/>
                </a:lnTo>
                <a:lnTo>
                  <a:pt x="76692" y="220240"/>
                </a:lnTo>
                <a:lnTo>
                  <a:pt x="70304" y="379928"/>
                </a:lnTo>
                <a:lnTo>
                  <a:pt x="57594" y="688035"/>
                </a:lnTo>
                <a:lnTo>
                  <a:pt x="240931" y="688682"/>
                </a:lnTo>
                <a:lnTo>
                  <a:pt x="239284" y="605354"/>
                </a:lnTo>
                <a:lnTo>
                  <a:pt x="235761" y="420944"/>
                </a:lnTo>
                <a:lnTo>
                  <a:pt x="232493" y="233815"/>
                </a:lnTo>
                <a:lnTo>
                  <a:pt x="231609" y="142328"/>
                </a:lnTo>
                <a:lnTo>
                  <a:pt x="291917" y="142328"/>
                </a:lnTo>
                <a:lnTo>
                  <a:pt x="291471" y="140970"/>
                </a:lnTo>
                <a:close/>
              </a:path>
              <a:path w="306705" h="688975">
                <a:moveTo>
                  <a:pt x="118986" y="0"/>
                </a:moveTo>
                <a:lnTo>
                  <a:pt x="115328" y="1816"/>
                </a:lnTo>
                <a:lnTo>
                  <a:pt x="74111" y="10163"/>
                </a:lnTo>
                <a:lnTo>
                  <a:pt x="64427" y="12433"/>
                </a:lnTo>
                <a:lnTo>
                  <a:pt x="61114" y="16016"/>
                </a:lnTo>
                <a:lnTo>
                  <a:pt x="53306" y="35545"/>
                </a:lnTo>
                <a:lnTo>
                  <a:pt x="34946" y="87587"/>
                </a:lnTo>
                <a:lnTo>
                  <a:pt x="0" y="188645"/>
                </a:lnTo>
                <a:lnTo>
                  <a:pt x="53898" y="194805"/>
                </a:lnTo>
                <a:lnTo>
                  <a:pt x="78244" y="140970"/>
                </a:lnTo>
                <a:lnTo>
                  <a:pt x="291471" y="140970"/>
                </a:lnTo>
                <a:lnTo>
                  <a:pt x="258610" y="40894"/>
                </a:lnTo>
                <a:lnTo>
                  <a:pt x="154228" y="40894"/>
                </a:lnTo>
                <a:lnTo>
                  <a:pt x="146384" y="34468"/>
                </a:lnTo>
                <a:lnTo>
                  <a:pt x="140098" y="28067"/>
                </a:lnTo>
                <a:lnTo>
                  <a:pt x="132067" y="17855"/>
                </a:lnTo>
                <a:lnTo>
                  <a:pt x="118986" y="0"/>
                </a:lnTo>
                <a:close/>
              </a:path>
              <a:path w="306705" h="688975">
                <a:moveTo>
                  <a:pt x="291917" y="142328"/>
                </a:moveTo>
                <a:lnTo>
                  <a:pt x="231609" y="142328"/>
                </a:lnTo>
                <a:lnTo>
                  <a:pt x="248856" y="189369"/>
                </a:lnTo>
                <a:lnTo>
                  <a:pt x="306171" y="185737"/>
                </a:lnTo>
                <a:lnTo>
                  <a:pt x="291917" y="142328"/>
                </a:lnTo>
                <a:close/>
              </a:path>
              <a:path w="306705" h="688975">
                <a:moveTo>
                  <a:pt x="189725" y="177"/>
                </a:moveTo>
                <a:lnTo>
                  <a:pt x="186002" y="5093"/>
                </a:lnTo>
                <a:lnTo>
                  <a:pt x="176839" y="16678"/>
                </a:lnTo>
                <a:lnTo>
                  <a:pt x="165245" y="30192"/>
                </a:lnTo>
                <a:lnTo>
                  <a:pt x="154228" y="40894"/>
                </a:lnTo>
                <a:lnTo>
                  <a:pt x="258610" y="40894"/>
                </a:lnTo>
                <a:lnTo>
                  <a:pt x="250786" y="17068"/>
                </a:lnTo>
                <a:lnTo>
                  <a:pt x="247530" y="16001"/>
                </a:lnTo>
                <a:lnTo>
                  <a:pt x="240512" y="14076"/>
                </a:lnTo>
                <a:lnTo>
                  <a:pt x="193128" y="1816"/>
                </a:lnTo>
                <a:lnTo>
                  <a:pt x="189725" y="17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1625412" y="5231046"/>
            <a:ext cx="86995" cy="673735"/>
          </a:xfrm>
          <a:custGeom>
            <a:avLst/>
            <a:gdLst/>
            <a:ahLst/>
            <a:cxnLst/>
            <a:rect l="l" t="t" r="r" b="b"/>
            <a:pathLst>
              <a:path w="86994" h="673735">
                <a:moveTo>
                  <a:pt x="12928" y="0"/>
                </a:moveTo>
                <a:lnTo>
                  <a:pt x="13659" y="10202"/>
                </a:lnTo>
                <a:lnTo>
                  <a:pt x="15047" y="34461"/>
                </a:lnTo>
                <a:lnTo>
                  <a:pt x="15891" y="63254"/>
                </a:lnTo>
                <a:lnTo>
                  <a:pt x="14985" y="87058"/>
                </a:lnTo>
                <a:lnTo>
                  <a:pt x="13123" y="101249"/>
                </a:lnTo>
                <a:lnTo>
                  <a:pt x="10941" y="109859"/>
                </a:lnTo>
                <a:lnTo>
                  <a:pt x="7035" y="116381"/>
                </a:lnTo>
                <a:lnTo>
                  <a:pt x="0" y="124307"/>
                </a:lnTo>
                <a:lnTo>
                  <a:pt x="888" y="673315"/>
                </a:lnTo>
                <a:lnTo>
                  <a:pt x="21577" y="672718"/>
                </a:lnTo>
                <a:lnTo>
                  <a:pt x="12255" y="126364"/>
                </a:lnTo>
                <a:lnTo>
                  <a:pt x="33445" y="126364"/>
                </a:lnTo>
                <a:lnTo>
                  <a:pt x="32051" y="124606"/>
                </a:lnTo>
                <a:lnTo>
                  <a:pt x="21498" y="80190"/>
                </a:lnTo>
                <a:lnTo>
                  <a:pt x="12928" y="0"/>
                </a:lnTo>
                <a:close/>
              </a:path>
              <a:path w="86994" h="673735">
                <a:moveTo>
                  <a:pt x="33445" y="126364"/>
                </a:moveTo>
                <a:lnTo>
                  <a:pt x="12255" y="126364"/>
                </a:lnTo>
                <a:lnTo>
                  <a:pt x="29502" y="173405"/>
                </a:lnTo>
                <a:lnTo>
                  <a:pt x="86817" y="169773"/>
                </a:lnTo>
                <a:lnTo>
                  <a:pt x="51515" y="149161"/>
                </a:lnTo>
                <a:lnTo>
                  <a:pt x="33445" y="126364"/>
                </a:lnTo>
                <a:close/>
              </a:path>
            </a:pathLst>
          </a:custGeom>
          <a:solidFill>
            <a:srgbClr val="E7E7E8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object 75"/>
          <p:cNvSpPr/>
          <p:nvPr/>
        </p:nvSpPr>
        <p:spPr>
          <a:xfrm>
            <a:off x="1427387" y="5551933"/>
            <a:ext cx="31115" cy="49530"/>
          </a:xfrm>
          <a:custGeom>
            <a:avLst/>
            <a:gdLst/>
            <a:ahLst/>
            <a:cxnLst/>
            <a:rect l="l" t="t" r="r" b="b"/>
            <a:pathLst>
              <a:path w="31115" h="49529">
                <a:moveTo>
                  <a:pt x="4330" y="0"/>
                </a:moveTo>
                <a:lnTo>
                  <a:pt x="1231" y="6502"/>
                </a:lnTo>
                <a:lnTo>
                  <a:pt x="0" y="17335"/>
                </a:lnTo>
                <a:lnTo>
                  <a:pt x="431" y="24822"/>
                </a:lnTo>
                <a:lnTo>
                  <a:pt x="3246" y="31265"/>
                </a:lnTo>
                <a:lnTo>
                  <a:pt x="7920" y="37011"/>
                </a:lnTo>
                <a:lnTo>
                  <a:pt x="13931" y="42405"/>
                </a:lnTo>
                <a:lnTo>
                  <a:pt x="22593" y="49530"/>
                </a:lnTo>
                <a:lnTo>
                  <a:pt x="25996" y="40246"/>
                </a:lnTo>
                <a:lnTo>
                  <a:pt x="30949" y="34671"/>
                </a:lnTo>
                <a:lnTo>
                  <a:pt x="25996" y="33426"/>
                </a:lnTo>
                <a:lnTo>
                  <a:pt x="18567" y="28473"/>
                </a:lnTo>
                <a:lnTo>
                  <a:pt x="18262" y="24142"/>
                </a:lnTo>
                <a:lnTo>
                  <a:pt x="16728" y="20828"/>
                </a:lnTo>
                <a:lnTo>
                  <a:pt x="13192" y="13422"/>
                </a:lnTo>
                <a:lnTo>
                  <a:pt x="9250" y="5727"/>
                </a:lnTo>
                <a:lnTo>
                  <a:pt x="6502" y="1549"/>
                </a:lnTo>
                <a:lnTo>
                  <a:pt x="4330" y="0"/>
                </a:lnTo>
                <a:close/>
              </a:path>
            </a:pathLst>
          </a:custGeom>
          <a:solidFill>
            <a:srgbClr val="7A45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1419844" y="5516575"/>
            <a:ext cx="25400" cy="83820"/>
          </a:xfrm>
          <a:custGeom>
            <a:avLst/>
            <a:gdLst/>
            <a:ahLst/>
            <a:cxnLst/>
            <a:rect l="l" t="t" r="r" b="b"/>
            <a:pathLst>
              <a:path w="25400" h="83820">
                <a:moveTo>
                  <a:pt x="21604" y="0"/>
                </a:moveTo>
                <a:lnTo>
                  <a:pt x="5576" y="6870"/>
                </a:lnTo>
                <a:lnTo>
                  <a:pt x="3519" y="22974"/>
                </a:lnTo>
                <a:lnTo>
                  <a:pt x="1449" y="30810"/>
                </a:lnTo>
                <a:lnTo>
                  <a:pt x="297" y="38223"/>
                </a:lnTo>
                <a:lnTo>
                  <a:pt x="0" y="47374"/>
                </a:lnTo>
                <a:lnTo>
                  <a:pt x="633" y="56291"/>
                </a:lnTo>
                <a:lnTo>
                  <a:pt x="25185" y="83337"/>
                </a:lnTo>
                <a:lnTo>
                  <a:pt x="25312" y="79831"/>
                </a:lnTo>
                <a:lnTo>
                  <a:pt x="21548" y="74091"/>
                </a:lnTo>
                <a:lnTo>
                  <a:pt x="16739" y="67714"/>
                </a:lnTo>
                <a:lnTo>
                  <a:pt x="13730" y="62293"/>
                </a:lnTo>
                <a:lnTo>
                  <a:pt x="12180" y="56400"/>
                </a:lnTo>
                <a:lnTo>
                  <a:pt x="12180" y="44018"/>
                </a:lnTo>
                <a:lnTo>
                  <a:pt x="24979" y="44018"/>
                </a:lnTo>
                <a:lnTo>
                  <a:pt x="24830" y="41160"/>
                </a:lnTo>
                <a:lnTo>
                  <a:pt x="23636" y="33807"/>
                </a:lnTo>
                <a:lnTo>
                  <a:pt x="21782" y="26377"/>
                </a:lnTo>
                <a:lnTo>
                  <a:pt x="22056" y="26377"/>
                </a:lnTo>
                <a:lnTo>
                  <a:pt x="18683" y="17398"/>
                </a:lnTo>
                <a:lnTo>
                  <a:pt x="21604" y="0"/>
                </a:lnTo>
                <a:close/>
              </a:path>
              <a:path w="25400" h="83820">
                <a:moveTo>
                  <a:pt x="24979" y="44018"/>
                </a:moveTo>
                <a:lnTo>
                  <a:pt x="12180" y="44018"/>
                </a:lnTo>
                <a:lnTo>
                  <a:pt x="17451" y="61975"/>
                </a:lnTo>
                <a:lnTo>
                  <a:pt x="22086" y="61353"/>
                </a:lnTo>
                <a:lnTo>
                  <a:pt x="24550" y="57837"/>
                </a:lnTo>
                <a:lnTo>
                  <a:pt x="25299" y="50138"/>
                </a:lnTo>
                <a:lnTo>
                  <a:pt x="24979" y="44018"/>
                </a:lnTo>
                <a:close/>
              </a:path>
              <a:path w="25400" h="83820">
                <a:moveTo>
                  <a:pt x="22056" y="26377"/>
                </a:moveTo>
                <a:lnTo>
                  <a:pt x="21782" y="26377"/>
                </a:lnTo>
                <a:lnTo>
                  <a:pt x="22404" y="27304"/>
                </a:lnTo>
                <a:lnTo>
                  <a:pt x="22056" y="26377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object 77"/>
          <p:cNvSpPr/>
          <p:nvPr/>
        </p:nvSpPr>
        <p:spPr>
          <a:xfrm>
            <a:off x="1406057" y="5215082"/>
            <a:ext cx="306705" cy="688975"/>
          </a:xfrm>
          <a:custGeom>
            <a:avLst/>
            <a:gdLst/>
            <a:ahLst/>
            <a:cxnLst/>
            <a:rect l="l" t="t" r="r" b="b"/>
            <a:pathLst>
              <a:path w="306705" h="688975">
                <a:moveTo>
                  <a:pt x="306171" y="185737"/>
                </a:moveTo>
                <a:lnTo>
                  <a:pt x="248856" y="189369"/>
                </a:lnTo>
                <a:lnTo>
                  <a:pt x="231609" y="142328"/>
                </a:lnTo>
                <a:lnTo>
                  <a:pt x="232493" y="233815"/>
                </a:lnTo>
                <a:lnTo>
                  <a:pt x="235761" y="420944"/>
                </a:lnTo>
                <a:lnTo>
                  <a:pt x="239284" y="605354"/>
                </a:lnTo>
                <a:lnTo>
                  <a:pt x="240931" y="688682"/>
                </a:lnTo>
                <a:lnTo>
                  <a:pt x="239560" y="688682"/>
                </a:lnTo>
                <a:lnTo>
                  <a:pt x="58966" y="688035"/>
                </a:lnTo>
                <a:lnTo>
                  <a:pt x="57594" y="688035"/>
                </a:lnTo>
                <a:lnTo>
                  <a:pt x="70304" y="379928"/>
                </a:lnTo>
                <a:lnTo>
                  <a:pt x="76692" y="220240"/>
                </a:lnTo>
                <a:lnTo>
                  <a:pt x="78693" y="157683"/>
                </a:lnTo>
                <a:lnTo>
                  <a:pt x="78244" y="140970"/>
                </a:lnTo>
                <a:lnTo>
                  <a:pt x="53898" y="194805"/>
                </a:lnTo>
                <a:lnTo>
                  <a:pt x="0" y="188645"/>
                </a:lnTo>
                <a:lnTo>
                  <a:pt x="34946" y="87587"/>
                </a:lnTo>
                <a:lnTo>
                  <a:pt x="53306" y="35545"/>
                </a:lnTo>
                <a:lnTo>
                  <a:pt x="91416" y="6581"/>
                </a:lnTo>
                <a:lnTo>
                  <a:pt x="115328" y="1816"/>
                </a:lnTo>
                <a:lnTo>
                  <a:pt x="118986" y="0"/>
                </a:lnTo>
                <a:lnTo>
                  <a:pt x="132067" y="17855"/>
                </a:lnTo>
                <a:lnTo>
                  <a:pt x="140098" y="28067"/>
                </a:lnTo>
                <a:lnTo>
                  <a:pt x="146384" y="34468"/>
                </a:lnTo>
                <a:lnTo>
                  <a:pt x="154228" y="40894"/>
                </a:lnTo>
                <a:lnTo>
                  <a:pt x="165245" y="30192"/>
                </a:lnTo>
                <a:lnTo>
                  <a:pt x="176839" y="16678"/>
                </a:lnTo>
                <a:lnTo>
                  <a:pt x="186002" y="5093"/>
                </a:lnTo>
                <a:lnTo>
                  <a:pt x="189725" y="177"/>
                </a:lnTo>
                <a:lnTo>
                  <a:pt x="193128" y="1816"/>
                </a:lnTo>
                <a:lnTo>
                  <a:pt x="193548" y="1142"/>
                </a:lnTo>
                <a:lnTo>
                  <a:pt x="193128" y="1816"/>
                </a:lnTo>
                <a:lnTo>
                  <a:pt x="224162" y="9819"/>
                </a:lnTo>
                <a:lnTo>
                  <a:pt x="240512" y="14076"/>
                </a:lnTo>
                <a:lnTo>
                  <a:pt x="247585" y="16016"/>
                </a:lnTo>
                <a:lnTo>
                  <a:pt x="250786" y="17068"/>
                </a:lnTo>
                <a:lnTo>
                  <a:pt x="306171" y="185737"/>
                </a:lnTo>
                <a:close/>
              </a:path>
            </a:pathLst>
          </a:custGeom>
          <a:ln w="3441">
            <a:solidFill>
              <a:srgbClr val="C9CCD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object 78"/>
          <p:cNvSpPr/>
          <p:nvPr/>
        </p:nvSpPr>
        <p:spPr>
          <a:xfrm>
            <a:off x="1533815" y="5114259"/>
            <a:ext cx="6350" cy="8255"/>
          </a:xfrm>
          <a:custGeom>
            <a:avLst/>
            <a:gdLst/>
            <a:ahLst/>
            <a:cxnLst/>
            <a:rect l="l" t="t" r="r" b="b"/>
            <a:pathLst>
              <a:path w="6350" h="8254">
                <a:moveTo>
                  <a:pt x="4813" y="0"/>
                </a:moveTo>
                <a:lnTo>
                  <a:pt x="1384" y="0"/>
                </a:lnTo>
                <a:lnTo>
                  <a:pt x="0" y="1752"/>
                </a:lnTo>
                <a:lnTo>
                  <a:pt x="0" y="6096"/>
                </a:lnTo>
                <a:lnTo>
                  <a:pt x="1384" y="7848"/>
                </a:lnTo>
                <a:lnTo>
                  <a:pt x="4813" y="7848"/>
                </a:lnTo>
                <a:lnTo>
                  <a:pt x="6210" y="6096"/>
                </a:lnTo>
                <a:lnTo>
                  <a:pt x="6210" y="1752"/>
                </a:lnTo>
                <a:lnTo>
                  <a:pt x="481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1583467" y="5114259"/>
            <a:ext cx="6350" cy="8255"/>
          </a:xfrm>
          <a:custGeom>
            <a:avLst/>
            <a:gdLst/>
            <a:ahLst/>
            <a:cxnLst/>
            <a:rect l="l" t="t" r="r" b="b"/>
            <a:pathLst>
              <a:path w="6350" h="8254">
                <a:moveTo>
                  <a:pt x="4813" y="0"/>
                </a:moveTo>
                <a:lnTo>
                  <a:pt x="1384" y="0"/>
                </a:lnTo>
                <a:lnTo>
                  <a:pt x="0" y="1752"/>
                </a:lnTo>
                <a:lnTo>
                  <a:pt x="0" y="6096"/>
                </a:lnTo>
                <a:lnTo>
                  <a:pt x="1384" y="7848"/>
                </a:lnTo>
                <a:lnTo>
                  <a:pt x="4813" y="7848"/>
                </a:lnTo>
                <a:lnTo>
                  <a:pt x="6210" y="6096"/>
                </a:lnTo>
                <a:lnTo>
                  <a:pt x="6210" y="1752"/>
                </a:lnTo>
                <a:lnTo>
                  <a:pt x="481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object 80"/>
          <p:cNvSpPr/>
          <p:nvPr/>
        </p:nvSpPr>
        <p:spPr>
          <a:xfrm>
            <a:off x="1506245" y="5038699"/>
            <a:ext cx="113030" cy="74930"/>
          </a:xfrm>
          <a:custGeom>
            <a:avLst/>
            <a:gdLst/>
            <a:ahLst/>
            <a:cxnLst/>
            <a:rect l="l" t="t" r="r" b="b"/>
            <a:pathLst>
              <a:path w="113030" h="74929">
                <a:moveTo>
                  <a:pt x="55844" y="0"/>
                </a:moveTo>
                <a:lnTo>
                  <a:pt x="11627" y="11098"/>
                </a:lnTo>
                <a:lnTo>
                  <a:pt x="0" y="44295"/>
                </a:lnTo>
                <a:lnTo>
                  <a:pt x="807" y="58316"/>
                </a:lnTo>
                <a:lnTo>
                  <a:pt x="1889" y="70345"/>
                </a:lnTo>
                <a:lnTo>
                  <a:pt x="2352" y="74701"/>
                </a:lnTo>
                <a:lnTo>
                  <a:pt x="3600" y="50659"/>
                </a:lnTo>
                <a:lnTo>
                  <a:pt x="7003" y="38241"/>
                </a:lnTo>
                <a:lnTo>
                  <a:pt x="15250" y="33483"/>
                </a:lnTo>
                <a:lnTo>
                  <a:pt x="31028" y="32423"/>
                </a:lnTo>
                <a:lnTo>
                  <a:pt x="112669" y="32266"/>
                </a:lnTo>
                <a:lnTo>
                  <a:pt x="112880" y="28994"/>
                </a:lnTo>
                <a:lnTo>
                  <a:pt x="111560" y="12360"/>
                </a:lnTo>
                <a:lnTo>
                  <a:pt x="105179" y="3795"/>
                </a:lnTo>
                <a:lnTo>
                  <a:pt x="88389" y="581"/>
                </a:lnTo>
                <a:lnTo>
                  <a:pt x="55844" y="0"/>
                </a:lnTo>
                <a:close/>
              </a:path>
              <a:path w="113030" h="74929">
                <a:moveTo>
                  <a:pt x="112669" y="32266"/>
                </a:moveTo>
                <a:lnTo>
                  <a:pt x="52641" y="32266"/>
                </a:lnTo>
                <a:lnTo>
                  <a:pt x="73629" y="32627"/>
                </a:lnTo>
                <a:lnTo>
                  <a:pt x="95798" y="33375"/>
                </a:lnTo>
                <a:lnTo>
                  <a:pt x="102831" y="37360"/>
                </a:lnTo>
                <a:lnTo>
                  <a:pt x="106677" y="42540"/>
                </a:lnTo>
                <a:lnTo>
                  <a:pt x="108687" y="52379"/>
                </a:lnTo>
                <a:lnTo>
                  <a:pt x="110213" y="70345"/>
                </a:lnTo>
                <a:lnTo>
                  <a:pt x="112669" y="32266"/>
                </a:lnTo>
                <a:close/>
              </a:path>
            </a:pathLst>
          </a:custGeom>
          <a:solidFill>
            <a:srgbClr val="2E2F3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object 81"/>
          <p:cNvSpPr/>
          <p:nvPr/>
        </p:nvSpPr>
        <p:spPr>
          <a:xfrm>
            <a:off x="1574316" y="5091501"/>
            <a:ext cx="33655" cy="11430"/>
          </a:xfrm>
          <a:custGeom>
            <a:avLst/>
            <a:gdLst/>
            <a:ahLst/>
            <a:cxnLst/>
            <a:rect l="l" t="t" r="r" b="b"/>
            <a:pathLst>
              <a:path w="33655" h="11429">
                <a:moveTo>
                  <a:pt x="28971" y="7226"/>
                </a:moveTo>
                <a:lnTo>
                  <a:pt x="16255" y="7226"/>
                </a:lnTo>
                <a:lnTo>
                  <a:pt x="25361" y="9588"/>
                </a:lnTo>
                <a:lnTo>
                  <a:pt x="33464" y="11417"/>
                </a:lnTo>
                <a:lnTo>
                  <a:pt x="28971" y="7226"/>
                </a:lnTo>
                <a:close/>
              </a:path>
              <a:path w="33655" h="11429">
                <a:moveTo>
                  <a:pt x="6705" y="0"/>
                </a:moveTo>
                <a:lnTo>
                  <a:pt x="0" y="1435"/>
                </a:lnTo>
                <a:lnTo>
                  <a:pt x="1612" y="8064"/>
                </a:lnTo>
                <a:lnTo>
                  <a:pt x="16255" y="7226"/>
                </a:lnTo>
                <a:lnTo>
                  <a:pt x="28971" y="7226"/>
                </a:lnTo>
                <a:lnTo>
                  <a:pt x="26276" y="4711"/>
                </a:lnTo>
                <a:lnTo>
                  <a:pt x="19786" y="2552"/>
                </a:lnTo>
                <a:lnTo>
                  <a:pt x="6705" y="0"/>
                </a:lnTo>
                <a:close/>
              </a:path>
            </a:pathLst>
          </a:custGeom>
          <a:solidFill>
            <a:srgbClr val="2E2F3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object 82"/>
          <p:cNvSpPr/>
          <p:nvPr/>
        </p:nvSpPr>
        <p:spPr>
          <a:xfrm>
            <a:off x="1517379" y="5091310"/>
            <a:ext cx="33655" cy="12065"/>
          </a:xfrm>
          <a:custGeom>
            <a:avLst/>
            <a:gdLst/>
            <a:ahLst/>
            <a:cxnLst/>
            <a:rect l="l" t="t" r="r" b="b"/>
            <a:pathLst>
              <a:path w="33655" h="12064">
                <a:moveTo>
                  <a:pt x="26568" y="0"/>
                </a:moveTo>
                <a:lnTo>
                  <a:pt x="13538" y="2781"/>
                </a:lnTo>
                <a:lnTo>
                  <a:pt x="7086" y="5054"/>
                </a:lnTo>
                <a:lnTo>
                  <a:pt x="0" y="11887"/>
                </a:lnTo>
                <a:lnTo>
                  <a:pt x="8077" y="9918"/>
                </a:lnTo>
                <a:lnTo>
                  <a:pt x="17145" y="7391"/>
                </a:lnTo>
                <a:lnTo>
                  <a:pt x="31932" y="7391"/>
                </a:lnTo>
                <a:lnTo>
                  <a:pt x="33299" y="1320"/>
                </a:lnTo>
                <a:lnTo>
                  <a:pt x="26568" y="0"/>
                </a:lnTo>
                <a:close/>
              </a:path>
              <a:path w="33655" h="12064">
                <a:moveTo>
                  <a:pt x="31932" y="7391"/>
                </a:moveTo>
                <a:lnTo>
                  <a:pt x="17145" y="7391"/>
                </a:lnTo>
                <a:lnTo>
                  <a:pt x="31800" y="7975"/>
                </a:lnTo>
                <a:lnTo>
                  <a:pt x="31932" y="7391"/>
                </a:lnTo>
                <a:close/>
              </a:path>
            </a:pathLst>
          </a:custGeom>
          <a:solidFill>
            <a:srgbClr val="2E2F3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object 83"/>
          <p:cNvSpPr/>
          <p:nvPr/>
        </p:nvSpPr>
        <p:spPr>
          <a:xfrm>
            <a:off x="1546637" y="5137564"/>
            <a:ext cx="32384" cy="16510"/>
          </a:xfrm>
          <a:custGeom>
            <a:avLst/>
            <a:gdLst/>
            <a:ahLst/>
            <a:cxnLst/>
            <a:rect l="l" t="t" r="r" b="b"/>
            <a:pathLst>
              <a:path w="32384" h="16510">
                <a:moveTo>
                  <a:pt x="26544" y="13881"/>
                </a:moveTo>
                <a:lnTo>
                  <a:pt x="8712" y="13881"/>
                </a:lnTo>
                <a:lnTo>
                  <a:pt x="10718" y="14325"/>
                </a:lnTo>
                <a:lnTo>
                  <a:pt x="9569" y="14566"/>
                </a:lnTo>
                <a:lnTo>
                  <a:pt x="10299" y="15074"/>
                </a:lnTo>
                <a:lnTo>
                  <a:pt x="12237" y="16040"/>
                </a:lnTo>
                <a:lnTo>
                  <a:pt x="13233" y="16471"/>
                </a:lnTo>
                <a:lnTo>
                  <a:pt x="14770" y="16433"/>
                </a:lnTo>
                <a:lnTo>
                  <a:pt x="19742" y="14871"/>
                </a:lnTo>
                <a:lnTo>
                  <a:pt x="18770" y="14681"/>
                </a:lnTo>
                <a:lnTo>
                  <a:pt x="20497" y="14439"/>
                </a:lnTo>
                <a:lnTo>
                  <a:pt x="24816" y="14439"/>
                </a:lnTo>
                <a:lnTo>
                  <a:pt x="26544" y="13881"/>
                </a:lnTo>
                <a:close/>
              </a:path>
              <a:path w="32384" h="16510">
                <a:moveTo>
                  <a:pt x="24816" y="14439"/>
                </a:moveTo>
                <a:lnTo>
                  <a:pt x="20497" y="14439"/>
                </a:lnTo>
                <a:lnTo>
                  <a:pt x="19742" y="14871"/>
                </a:lnTo>
                <a:lnTo>
                  <a:pt x="21107" y="15138"/>
                </a:lnTo>
                <a:lnTo>
                  <a:pt x="23126" y="14986"/>
                </a:lnTo>
                <a:lnTo>
                  <a:pt x="24816" y="14439"/>
                </a:lnTo>
                <a:close/>
              </a:path>
              <a:path w="32384" h="16510">
                <a:moveTo>
                  <a:pt x="20497" y="14439"/>
                </a:moveTo>
                <a:lnTo>
                  <a:pt x="18770" y="14681"/>
                </a:lnTo>
                <a:lnTo>
                  <a:pt x="19742" y="14871"/>
                </a:lnTo>
                <a:lnTo>
                  <a:pt x="20497" y="14439"/>
                </a:lnTo>
                <a:close/>
              </a:path>
              <a:path w="32384" h="16510">
                <a:moveTo>
                  <a:pt x="3911" y="0"/>
                </a:moveTo>
                <a:lnTo>
                  <a:pt x="2578" y="889"/>
                </a:lnTo>
                <a:lnTo>
                  <a:pt x="1384" y="2120"/>
                </a:lnTo>
                <a:lnTo>
                  <a:pt x="673" y="3759"/>
                </a:lnTo>
                <a:lnTo>
                  <a:pt x="116" y="4927"/>
                </a:lnTo>
                <a:lnTo>
                  <a:pt x="9448" y="14592"/>
                </a:lnTo>
                <a:lnTo>
                  <a:pt x="9405" y="14439"/>
                </a:lnTo>
                <a:lnTo>
                  <a:pt x="8712" y="13881"/>
                </a:lnTo>
                <a:lnTo>
                  <a:pt x="26544" y="13881"/>
                </a:lnTo>
                <a:lnTo>
                  <a:pt x="27330" y="13627"/>
                </a:lnTo>
                <a:lnTo>
                  <a:pt x="29171" y="12230"/>
                </a:lnTo>
                <a:lnTo>
                  <a:pt x="29425" y="11874"/>
                </a:lnTo>
                <a:lnTo>
                  <a:pt x="14376" y="11874"/>
                </a:lnTo>
                <a:lnTo>
                  <a:pt x="13804" y="11747"/>
                </a:lnTo>
                <a:lnTo>
                  <a:pt x="12700" y="11226"/>
                </a:lnTo>
                <a:lnTo>
                  <a:pt x="12026" y="10807"/>
                </a:lnTo>
                <a:lnTo>
                  <a:pt x="11231" y="10210"/>
                </a:lnTo>
                <a:lnTo>
                  <a:pt x="8559" y="10210"/>
                </a:lnTo>
                <a:lnTo>
                  <a:pt x="7398" y="10121"/>
                </a:lnTo>
                <a:lnTo>
                  <a:pt x="6908" y="10045"/>
                </a:lnTo>
                <a:lnTo>
                  <a:pt x="6279" y="9829"/>
                </a:lnTo>
                <a:lnTo>
                  <a:pt x="5283" y="9525"/>
                </a:lnTo>
                <a:lnTo>
                  <a:pt x="4178" y="8712"/>
                </a:lnTo>
                <a:lnTo>
                  <a:pt x="3378" y="7747"/>
                </a:lnTo>
                <a:lnTo>
                  <a:pt x="2578" y="6845"/>
                </a:lnTo>
                <a:lnTo>
                  <a:pt x="2235" y="5638"/>
                </a:lnTo>
                <a:lnTo>
                  <a:pt x="2514" y="2844"/>
                </a:lnTo>
                <a:lnTo>
                  <a:pt x="3113" y="1346"/>
                </a:lnTo>
                <a:lnTo>
                  <a:pt x="3911" y="0"/>
                </a:lnTo>
                <a:close/>
              </a:path>
              <a:path w="32384" h="16510">
                <a:moveTo>
                  <a:pt x="8712" y="13881"/>
                </a:moveTo>
                <a:lnTo>
                  <a:pt x="9569" y="14566"/>
                </a:lnTo>
                <a:lnTo>
                  <a:pt x="10718" y="14325"/>
                </a:lnTo>
                <a:lnTo>
                  <a:pt x="8712" y="13881"/>
                </a:lnTo>
                <a:close/>
              </a:path>
              <a:path w="32384" h="16510">
                <a:moveTo>
                  <a:pt x="19342" y="10121"/>
                </a:moveTo>
                <a:lnTo>
                  <a:pt x="18696" y="10210"/>
                </a:lnTo>
                <a:lnTo>
                  <a:pt x="17614" y="10807"/>
                </a:lnTo>
                <a:lnTo>
                  <a:pt x="16891" y="11150"/>
                </a:lnTo>
                <a:lnTo>
                  <a:pt x="15608" y="11633"/>
                </a:lnTo>
                <a:lnTo>
                  <a:pt x="14909" y="11823"/>
                </a:lnTo>
                <a:lnTo>
                  <a:pt x="14376" y="11874"/>
                </a:lnTo>
                <a:lnTo>
                  <a:pt x="29425" y="11874"/>
                </a:lnTo>
                <a:lnTo>
                  <a:pt x="30340" y="10591"/>
                </a:lnTo>
                <a:lnTo>
                  <a:pt x="22771" y="10591"/>
                </a:lnTo>
                <a:lnTo>
                  <a:pt x="21025" y="10502"/>
                </a:lnTo>
                <a:lnTo>
                  <a:pt x="19342" y="10121"/>
                </a:lnTo>
                <a:close/>
              </a:path>
              <a:path w="32384" h="16510">
                <a:moveTo>
                  <a:pt x="26987" y="101"/>
                </a:moveTo>
                <a:lnTo>
                  <a:pt x="27660" y="1816"/>
                </a:lnTo>
                <a:lnTo>
                  <a:pt x="28803" y="3403"/>
                </a:lnTo>
                <a:lnTo>
                  <a:pt x="29629" y="6413"/>
                </a:lnTo>
                <a:lnTo>
                  <a:pt x="29057" y="7315"/>
                </a:lnTo>
                <a:lnTo>
                  <a:pt x="26822" y="9410"/>
                </a:lnTo>
                <a:lnTo>
                  <a:pt x="25488" y="9994"/>
                </a:lnTo>
                <a:lnTo>
                  <a:pt x="22771" y="10591"/>
                </a:lnTo>
                <a:lnTo>
                  <a:pt x="30340" y="10591"/>
                </a:lnTo>
                <a:lnTo>
                  <a:pt x="31051" y="9677"/>
                </a:lnTo>
                <a:lnTo>
                  <a:pt x="31551" y="8712"/>
                </a:lnTo>
                <a:lnTo>
                  <a:pt x="31636" y="8369"/>
                </a:lnTo>
                <a:lnTo>
                  <a:pt x="31965" y="6184"/>
                </a:lnTo>
                <a:lnTo>
                  <a:pt x="31597" y="4927"/>
                </a:lnTo>
                <a:lnTo>
                  <a:pt x="29845" y="2311"/>
                </a:lnTo>
                <a:lnTo>
                  <a:pt x="28346" y="1346"/>
                </a:lnTo>
                <a:lnTo>
                  <a:pt x="26987" y="101"/>
                </a:lnTo>
                <a:close/>
              </a:path>
              <a:path w="32384" h="16510">
                <a:moveTo>
                  <a:pt x="10223" y="9829"/>
                </a:moveTo>
                <a:lnTo>
                  <a:pt x="9296" y="10096"/>
                </a:lnTo>
                <a:lnTo>
                  <a:pt x="8559" y="10210"/>
                </a:lnTo>
                <a:lnTo>
                  <a:pt x="11231" y="10210"/>
                </a:lnTo>
                <a:lnTo>
                  <a:pt x="10909" y="9969"/>
                </a:lnTo>
                <a:lnTo>
                  <a:pt x="10223" y="9829"/>
                </a:lnTo>
                <a:close/>
              </a:path>
            </a:pathLst>
          </a:custGeom>
          <a:solidFill>
            <a:srgbClr val="7A45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object 84"/>
          <p:cNvSpPr/>
          <p:nvPr/>
        </p:nvSpPr>
        <p:spPr>
          <a:xfrm>
            <a:off x="1539656" y="5160071"/>
            <a:ext cx="45085" cy="8255"/>
          </a:xfrm>
          <a:custGeom>
            <a:avLst/>
            <a:gdLst/>
            <a:ahLst/>
            <a:cxnLst/>
            <a:rect l="l" t="t" r="r" b="b"/>
            <a:pathLst>
              <a:path w="45084" h="8254">
                <a:moveTo>
                  <a:pt x="11645" y="0"/>
                </a:moveTo>
                <a:lnTo>
                  <a:pt x="0" y="520"/>
                </a:lnTo>
                <a:lnTo>
                  <a:pt x="13220" y="7645"/>
                </a:lnTo>
                <a:lnTo>
                  <a:pt x="22606" y="7010"/>
                </a:lnTo>
                <a:lnTo>
                  <a:pt x="33052" y="7010"/>
                </a:lnTo>
                <a:lnTo>
                  <a:pt x="40926" y="2298"/>
                </a:lnTo>
                <a:lnTo>
                  <a:pt x="22593" y="2298"/>
                </a:lnTo>
                <a:lnTo>
                  <a:pt x="21539" y="1714"/>
                </a:lnTo>
                <a:lnTo>
                  <a:pt x="18783" y="342"/>
                </a:lnTo>
                <a:lnTo>
                  <a:pt x="11645" y="0"/>
                </a:lnTo>
                <a:close/>
              </a:path>
              <a:path w="45084" h="8254">
                <a:moveTo>
                  <a:pt x="33052" y="7010"/>
                </a:moveTo>
                <a:lnTo>
                  <a:pt x="22606" y="7010"/>
                </a:lnTo>
                <a:lnTo>
                  <a:pt x="31991" y="7645"/>
                </a:lnTo>
                <a:lnTo>
                  <a:pt x="33052" y="7010"/>
                </a:lnTo>
                <a:close/>
              </a:path>
              <a:path w="45084" h="8254">
                <a:moveTo>
                  <a:pt x="33540" y="0"/>
                </a:moveTo>
                <a:lnTo>
                  <a:pt x="26403" y="342"/>
                </a:lnTo>
                <a:lnTo>
                  <a:pt x="23647" y="1714"/>
                </a:lnTo>
                <a:lnTo>
                  <a:pt x="22593" y="2298"/>
                </a:lnTo>
                <a:lnTo>
                  <a:pt x="40926" y="2298"/>
                </a:lnTo>
                <a:lnTo>
                  <a:pt x="44704" y="38"/>
                </a:lnTo>
                <a:lnTo>
                  <a:pt x="33540" y="0"/>
                </a:lnTo>
                <a:close/>
              </a:path>
            </a:pathLst>
          </a:custGeom>
          <a:solidFill>
            <a:srgbClr val="81493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object 85"/>
          <p:cNvSpPr/>
          <p:nvPr/>
        </p:nvSpPr>
        <p:spPr>
          <a:xfrm>
            <a:off x="1539664" y="5160114"/>
            <a:ext cx="45085" cy="14604"/>
          </a:xfrm>
          <a:custGeom>
            <a:avLst/>
            <a:gdLst/>
            <a:ahLst/>
            <a:cxnLst/>
            <a:rect l="l" t="t" r="r" b="b"/>
            <a:pathLst>
              <a:path w="45084" h="14604">
                <a:moveTo>
                  <a:pt x="0" y="482"/>
                </a:moveTo>
                <a:lnTo>
                  <a:pt x="6260" y="8536"/>
                </a:lnTo>
                <a:lnTo>
                  <a:pt x="10699" y="12620"/>
                </a:lnTo>
                <a:lnTo>
                  <a:pt x="15434" y="13995"/>
                </a:lnTo>
                <a:lnTo>
                  <a:pt x="22580" y="13919"/>
                </a:lnTo>
                <a:lnTo>
                  <a:pt x="31136" y="11958"/>
                </a:lnTo>
                <a:lnTo>
                  <a:pt x="38169" y="7150"/>
                </a:lnTo>
                <a:lnTo>
                  <a:pt x="39515" y="5765"/>
                </a:lnTo>
                <a:lnTo>
                  <a:pt x="22707" y="5765"/>
                </a:lnTo>
                <a:lnTo>
                  <a:pt x="9448" y="5080"/>
                </a:lnTo>
                <a:lnTo>
                  <a:pt x="0" y="482"/>
                </a:lnTo>
                <a:close/>
              </a:path>
              <a:path w="45084" h="14604">
                <a:moveTo>
                  <a:pt x="44691" y="0"/>
                </a:moveTo>
                <a:lnTo>
                  <a:pt x="35966" y="5080"/>
                </a:lnTo>
                <a:lnTo>
                  <a:pt x="22707" y="5765"/>
                </a:lnTo>
                <a:lnTo>
                  <a:pt x="39515" y="5765"/>
                </a:lnTo>
                <a:lnTo>
                  <a:pt x="42936" y="2246"/>
                </a:lnTo>
                <a:lnTo>
                  <a:pt x="44691" y="0"/>
                </a:lnTo>
                <a:close/>
              </a:path>
            </a:pathLst>
          </a:custGeom>
          <a:solidFill>
            <a:srgbClr val="7A45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object 86"/>
          <p:cNvSpPr/>
          <p:nvPr/>
        </p:nvSpPr>
        <p:spPr>
          <a:xfrm>
            <a:off x="1555254" y="5261099"/>
            <a:ext cx="0" cy="156210"/>
          </a:xfrm>
          <a:custGeom>
            <a:avLst/>
            <a:gdLst/>
            <a:ahLst/>
            <a:cxnLst/>
            <a:rect l="l" t="t" r="r" b="b"/>
            <a:pathLst>
              <a:path h="156210">
                <a:moveTo>
                  <a:pt x="0" y="0"/>
                </a:moveTo>
                <a:lnTo>
                  <a:pt x="0" y="155813"/>
                </a:lnTo>
              </a:path>
            </a:pathLst>
          </a:custGeom>
          <a:ln w="5067">
            <a:solidFill>
              <a:srgbClr val="EBEBEC"/>
            </a:solidFill>
            <a:prstDash val="dot"/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object 87"/>
          <p:cNvSpPr/>
          <p:nvPr/>
        </p:nvSpPr>
        <p:spPr>
          <a:xfrm>
            <a:off x="1500238" y="5022418"/>
            <a:ext cx="123825" cy="69850"/>
          </a:xfrm>
          <a:custGeom>
            <a:avLst/>
            <a:gdLst/>
            <a:ahLst/>
            <a:cxnLst/>
            <a:rect l="l" t="t" r="r" b="b"/>
            <a:pathLst>
              <a:path w="123825" h="69850">
                <a:moveTo>
                  <a:pt x="60312" y="49678"/>
                </a:moveTo>
                <a:lnTo>
                  <a:pt x="117027" y="69529"/>
                </a:lnTo>
                <a:lnTo>
                  <a:pt x="120208" y="56553"/>
                </a:lnTo>
                <a:lnTo>
                  <a:pt x="96360" y="56553"/>
                </a:lnTo>
                <a:lnTo>
                  <a:pt x="86603" y="52770"/>
                </a:lnTo>
                <a:lnTo>
                  <a:pt x="60312" y="49678"/>
                </a:lnTo>
                <a:close/>
              </a:path>
              <a:path w="123825" h="69850">
                <a:moveTo>
                  <a:pt x="60591" y="0"/>
                </a:moveTo>
                <a:lnTo>
                  <a:pt x="17911" y="7450"/>
                </a:lnTo>
                <a:lnTo>
                  <a:pt x="0" y="23651"/>
                </a:lnTo>
                <a:lnTo>
                  <a:pt x="84" y="30263"/>
                </a:lnTo>
                <a:lnTo>
                  <a:pt x="1877" y="42139"/>
                </a:lnTo>
                <a:lnTo>
                  <a:pt x="5943" y="64376"/>
                </a:lnTo>
                <a:lnTo>
                  <a:pt x="13973" y="55874"/>
                </a:lnTo>
                <a:lnTo>
                  <a:pt x="22308" y="51504"/>
                </a:lnTo>
                <a:lnTo>
                  <a:pt x="36034" y="49894"/>
                </a:lnTo>
                <a:lnTo>
                  <a:pt x="59707" y="49669"/>
                </a:lnTo>
                <a:lnTo>
                  <a:pt x="121777" y="49664"/>
                </a:lnTo>
                <a:lnTo>
                  <a:pt x="123511" y="40085"/>
                </a:lnTo>
                <a:lnTo>
                  <a:pt x="98183" y="2144"/>
                </a:lnTo>
                <a:lnTo>
                  <a:pt x="83923" y="268"/>
                </a:lnTo>
                <a:lnTo>
                  <a:pt x="60591" y="0"/>
                </a:lnTo>
                <a:close/>
              </a:path>
              <a:path w="123825" h="69850">
                <a:moveTo>
                  <a:pt x="60286" y="49669"/>
                </a:moveTo>
                <a:lnTo>
                  <a:pt x="86629" y="52773"/>
                </a:lnTo>
                <a:lnTo>
                  <a:pt x="96360" y="56553"/>
                </a:lnTo>
                <a:lnTo>
                  <a:pt x="86630" y="52770"/>
                </a:lnTo>
                <a:lnTo>
                  <a:pt x="60286" y="49669"/>
                </a:lnTo>
                <a:close/>
              </a:path>
              <a:path w="123825" h="69850">
                <a:moveTo>
                  <a:pt x="121776" y="49669"/>
                </a:moveTo>
                <a:lnTo>
                  <a:pt x="61655" y="49830"/>
                </a:lnTo>
                <a:lnTo>
                  <a:pt x="86638" y="52773"/>
                </a:lnTo>
                <a:lnTo>
                  <a:pt x="96360" y="56553"/>
                </a:lnTo>
                <a:lnTo>
                  <a:pt x="120208" y="56553"/>
                </a:lnTo>
                <a:lnTo>
                  <a:pt x="121443" y="51504"/>
                </a:lnTo>
                <a:lnTo>
                  <a:pt x="121776" y="49669"/>
                </a:lnTo>
                <a:close/>
              </a:path>
              <a:path w="123825" h="69850">
                <a:moveTo>
                  <a:pt x="60286" y="49669"/>
                </a:move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object 88"/>
          <p:cNvSpPr/>
          <p:nvPr/>
        </p:nvSpPr>
        <p:spPr>
          <a:xfrm>
            <a:off x="1560525" y="5072088"/>
            <a:ext cx="36195" cy="6985"/>
          </a:xfrm>
          <a:custGeom>
            <a:avLst/>
            <a:gdLst/>
            <a:ahLst/>
            <a:cxnLst/>
            <a:rect l="l" t="t" r="r" b="b"/>
            <a:pathLst>
              <a:path w="36194" h="6985">
                <a:moveTo>
                  <a:pt x="0" y="0"/>
                </a:moveTo>
                <a:lnTo>
                  <a:pt x="26343" y="3100"/>
                </a:lnTo>
                <a:lnTo>
                  <a:pt x="36073" y="6883"/>
                </a:lnTo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object 89"/>
          <p:cNvSpPr/>
          <p:nvPr/>
        </p:nvSpPr>
        <p:spPr>
          <a:xfrm>
            <a:off x="1617266" y="5072088"/>
            <a:ext cx="5080" cy="20320"/>
          </a:xfrm>
          <a:custGeom>
            <a:avLst/>
            <a:gdLst/>
            <a:ahLst/>
            <a:cxnLst/>
            <a:rect l="l" t="t" r="r" b="b"/>
            <a:pathLst>
              <a:path w="5080" h="20320">
                <a:moveTo>
                  <a:pt x="0" y="19860"/>
                </a:moveTo>
                <a:lnTo>
                  <a:pt x="4409" y="1871"/>
                </a:lnTo>
                <a:lnTo>
                  <a:pt x="4748" y="0"/>
                </a:lnTo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object 90"/>
          <p:cNvSpPr/>
          <p:nvPr/>
        </p:nvSpPr>
        <p:spPr>
          <a:xfrm>
            <a:off x="1508747" y="5072083"/>
            <a:ext cx="53340" cy="12065"/>
          </a:xfrm>
          <a:custGeom>
            <a:avLst/>
            <a:gdLst/>
            <a:ahLst/>
            <a:cxnLst/>
            <a:rect l="l" t="t" r="r" b="b"/>
            <a:pathLst>
              <a:path w="53340" h="12064">
                <a:moveTo>
                  <a:pt x="0" y="11996"/>
                </a:moveTo>
                <a:lnTo>
                  <a:pt x="5464" y="6209"/>
                </a:lnTo>
                <a:lnTo>
                  <a:pt x="13799" y="1839"/>
                </a:lnTo>
                <a:lnTo>
                  <a:pt x="27525" y="229"/>
                </a:lnTo>
                <a:lnTo>
                  <a:pt x="51734" y="0"/>
                </a:lnTo>
                <a:lnTo>
                  <a:pt x="53146" y="166"/>
                </a:lnTo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1603179" y="5026762"/>
            <a:ext cx="20955" cy="45720"/>
          </a:xfrm>
          <a:custGeom>
            <a:avLst/>
            <a:gdLst/>
            <a:ahLst/>
            <a:cxnLst/>
            <a:rect l="l" t="t" r="r" b="b"/>
            <a:pathLst>
              <a:path w="20955" h="45720">
                <a:moveTo>
                  <a:pt x="18835" y="45326"/>
                </a:moveTo>
                <a:lnTo>
                  <a:pt x="20570" y="35742"/>
                </a:lnTo>
                <a:lnTo>
                  <a:pt x="20849" y="25920"/>
                </a:lnTo>
                <a:lnTo>
                  <a:pt x="19875" y="12821"/>
                </a:lnTo>
                <a:lnTo>
                  <a:pt x="6258" y="2895"/>
                </a:lnTo>
                <a:lnTo>
                  <a:pt x="0" y="0"/>
                </a:lnTo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" name="object 92"/>
          <p:cNvSpPr/>
          <p:nvPr/>
        </p:nvSpPr>
        <p:spPr>
          <a:xfrm>
            <a:off x="1500238" y="5036072"/>
            <a:ext cx="7620" cy="10160"/>
          </a:xfrm>
          <a:custGeom>
            <a:avLst/>
            <a:gdLst/>
            <a:ahLst/>
            <a:cxnLst/>
            <a:rect l="l" t="t" r="r" b="b"/>
            <a:pathLst>
              <a:path w="7619" h="10160">
                <a:moveTo>
                  <a:pt x="7091" y="0"/>
                </a:moveTo>
                <a:lnTo>
                  <a:pt x="1328" y="5098"/>
                </a:lnTo>
                <a:lnTo>
                  <a:pt x="0" y="9955"/>
                </a:lnTo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" name="object 93"/>
          <p:cNvSpPr/>
          <p:nvPr/>
        </p:nvSpPr>
        <p:spPr>
          <a:xfrm>
            <a:off x="1500238" y="5022413"/>
            <a:ext cx="123825" cy="69850"/>
          </a:xfrm>
          <a:custGeom>
            <a:avLst/>
            <a:gdLst/>
            <a:ahLst/>
            <a:cxnLst/>
            <a:rect l="l" t="t" r="r" b="b"/>
            <a:pathLst>
              <a:path w="123825" h="69850">
                <a:moveTo>
                  <a:pt x="5938" y="64388"/>
                </a:moveTo>
                <a:lnTo>
                  <a:pt x="13973" y="55879"/>
                </a:lnTo>
                <a:lnTo>
                  <a:pt x="22308" y="51509"/>
                </a:lnTo>
                <a:lnTo>
                  <a:pt x="36034" y="49899"/>
                </a:lnTo>
                <a:lnTo>
                  <a:pt x="60243" y="49669"/>
                </a:lnTo>
                <a:lnTo>
                  <a:pt x="86630" y="52775"/>
                </a:lnTo>
                <a:lnTo>
                  <a:pt x="104202" y="59607"/>
                </a:lnTo>
                <a:lnTo>
                  <a:pt x="113991" y="66439"/>
                </a:lnTo>
                <a:lnTo>
                  <a:pt x="117025" y="69545"/>
                </a:lnTo>
                <a:lnTo>
                  <a:pt x="121437" y="51546"/>
                </a:lnTo>
                <a:lnTo>
                  <a:pt x="123511" y="40090"/>
                </a:lnTo>
                <a:lnTo>
                  <a:pt x="123790" y="30268"/>
                </a:lnTo>
                <a:lnTo>
                  <a:pt x="122816" y="17170"/>
                </a:lnTo>
                <a:lnTo>
                  <a:pt x="109199" y="7243"/>
                </a:lnTo>
                <a:lnTo>
                  <a:pt x="98179" y="2146"/>
                </a:lnTo>
                <a:lnTo>
                  <a:pt x="83923" y="268"/>
                </a:lnTo>
                <a:lnTo>
                  <a:pt x="60599" y="0"/>
                </a:lnTo>
                <a:lnTo>
                  <a:pt x="35266" y="2207"/>
                </a:lnTo>
                <a:lnTo>
                  <a:pt x="17919" y="7450"/>
                </a:lnTo>
                <a:lnTo>
                  <a:pt x="7094" y="13657"/>
                </a:lnTo>
                <a:lnTo>
                  <a:pt x="1328" y="18757"/>
                </a:lnTo>
                <a:lnTo>
                  <a:pt x="0" y="23614"/>
                </a:lnTo>
                <a:lnTo>
                  <a:pt x="37" y="29986"/>
                </a:lnTo>
                <a:lnTo>
                  <a:pt x="1872" y="42151"/>
                </a:lnTo>
                <a:lnTo>
                  <a:pt x="5938" y="64388"/>
                </a:lnTo>
                <a:close/>
              </a:path>
            </a:pathLst>
          </a:custGeom>
          <a:ln w="3175">
            <a:solidFill>
              <a:srgbClr val="DEDFE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" name="object 94"/>
          <p:cNvSpPr/>
          <p:nvPr/>
        </p:nvSpPr>
        <p:spPr>
          <a:xfrm>
            <a:off x="1505992" y="5104836"/>
            <a:ext cx="113664" cy="34925"/>
          </a:xfrm>
          <a:custGeom>
            <a:avLst/>
            <a:gdLst/>
            <a:ahLst/>
            <a:cxnLst/>
            <a:rect l="l" t="t" r="r" b="b"/>
            <a:pathLst>
              <a:path w="113665" h="34925">
                <a:moveTo>
                  <a:pt x="0" y="6908"/>
                </a:moveTo>
                <a:lnTo>
                  <a:pt x="215" y="10744"/>
                </a:lnTo>
                <a:lnTo>
                  <a:pt x="5727" y="13881"/>
                </a:lnTo>
                <a:lnTo>
                  <a:pt x="7569" y="22009"/>
                </a:lnTo>
                <a:lnTo>
                  <a:pt x="10390" y="25768"/>
                </a:lnTo>
                <a:lnTo>
                  <a:pt x="13164" y="30051"/>
                </a:lnTo>
                <a:lnTo>
                  <a:pt x="20459" y="34569"/>
                </a:lnTo>
                <a:lnTo>
                  <a:pt x="43345" y="30365"/>
                </a:lnTo>
                <a:lnTo>
                  <a:pt x="46618" y="29260"/>
                </a:lnTo>
                <a:lnTo>
                  <a:pt x="21941" y="29260"/>
                </a:lnTo>
                <a:lnTo>
                  <a:pt x="13995" y="26657"/>
                </a:lnTo>
                <a:lnTo>
                  <a:pt x="8483" y="18668"/>
                </a:lnTo>
                <a:lnTo>
                  <a:pt x="8628" y="13830"/>
                </a:lnTo>
                <a:lnTo>
                  <a:pt x="8538" y="11772"/>
                </a:lnTo>
                <a:lnTo>
                  <a:pt x="8414" y="10232"/>
                </a:lnTo>
                <a:lnTo>
                  <a:pt x="9542" y="7404"/>
                </a:lnTo>
                <a:lnTo>
                  <a:pt x="4368" y="7404"/>
                </a:lnTo>
                <a:lnTo>
                  <a:pt x="0" y="6908"/>
                </a:lnTo>
                <a:close/>
              </a:path>
              <a:path w="113665" h="34925">
                <a:moveTo>
                  <a:pt x="63358" y="24416"/>
                </a:moveTo>
                <a:lnTo>
                  <a:pt x="64427" y="28828"/>
                </a:lnTo>
                <a:lnTo>
                  <a:pt x="69367" y="31280"/>
                </a:lnTo>
                <a:lnTo>
                  <a:pt x="92049" y="34569"/>
                </a:lnTo>
                <a:lnTo>
                  <a:pt x="99034" y="31546"/>
                </a:lnTo>
                <a:lnTo>
                  <a:pt x="100078" y="30121"/>
                </a:lnTo>
                <a:lnTo>
                  <a:pt x="82159" y="30121"/>
                </a:lnTo>
                <a:lnTo>
                  <a:pt x="76372" y="28949"/>
                </a:lnTo>
                <a:lnTo>
                  <a:pt x="73367" y="27851"/>
                </a:lnTo>
                <a:lnTo>
                  <a:pt x="69138" y="25768"/>
                </a:lnTo>
                <a:lnTo>
                  <a:pt x="63358" y="24416"/>
                </a:lnTo>
                <a:close/>
              </a:path>
              <a:path w="113665" h="34925">
                <a:moveTo>
                  <a:pt x="90228" y="1231"/>
                </a:moveTo>
                <a:lnTo>
                  <a:pt x="64477" y="1231"/>
                </a:lnTo>
                <a:lnTo>
                  <a:pt x="77800" y="2616"/>
                </a:lnTo>
                <a:lnTo>
                  <a:pt x="83693" y="2908"/>
                </a:lnTo>
                <a:lnTo>
                  <a:pt x="98017" y="4625"/>
                </a:lnTo>
                <a:lnTo>
                  <a:pt x="104093" y="7426"/>
                </a:lnTo>
                <a:lnTo>
                  <a:pt x="105027" y="10375"/>
                </a:lnTo>
                <a:lnTo>
                  <a:pt x="105117" y="10744"/>
                </a:lnTo>
                <a:lnTo>
                  <a:pt x="104318" y="13881"/>
                </a:lnTo>
                <a:lnTo>
                  <a:pt x="101663" y="25552"/>
                </a:lnTo>
                <a:lnTo>
                  <a:pt x="97751" y="27495"/>
                </a:lnTo>
                <a:lnTo>
                  <a:pt x="89598" y="30051"/>
                </a:lnTo>
                <a:lnTo>
                  <a:pt x="82159" y="30121"/>
                </a:lnTo>
                <a:lnTo>
                  <a:pt x="100078" y="30121"/>
                </a:lnTo>
                <a:lnTo>
                  <a:pt x="102755" y="26466"/>
                </a:lnTo>
                <a:lnTo>
                  <a:pt x="105994" y="21386"/>
                </a:lnTo>
                <a:lnTo>
                  <a:pt x="107950" y="13220"/>
                </a:lnTo>
                <a:lnTo>
                  <a:pt x="112458" y="10375"/>
                </a:lnTo>
                <a:lnTo>
                  <a:pt x="113106" y="7175"/>
                </a:lnTo>
                <a:lnTo>
                  <a:pt x="108978" y="5905"/>
                </a:lnTo>
                <a:lnTo>
                  <a:pt x="108227" y="2590"/>
                </a:lnTo>
                <a:lnTo>
                  <a:pt x="104178" y="2590"/>
                </a:lnTo>
                <a:lnTo>
                  <a:pt x="91881" y="1377"/>
                </a:lnTo>
                <a:lnTo>
                  <a:pt x="90228" y="1231"/>
                </a:lnTo>
                <a:close/>
              </a:path>
              <a:path w="113665" h="34925">
                <a:moveTo>
                  <a:pt x="51350" y="1714"/>
                </a:moveTo>
                <a:lnTo>
                  <a:pt x="49314" y="1714"/>
                </a:lnTo>
                <a:lnTo>
                  <a:pt x="49314" y="17805"/>
                </a:lnTo>
                <a:lnTo>
                  <a:pt x="46126" y="24472"/>
                </a:lnTo>
                <a:lnTo>
                  <a:pt x="43256" y="25946"/>
                </a:lnTo>
                <a:lnTo>
                  <a:pt x="39118" y="27314"/>
                </a:lnTo>
                <a:lnTo>
                  <a:pt x="31164" y="28949"/>
                </a:lnTo>
                <a:lnTo>
                  <a:pt x="21941" y="29260"/>
                </a:lnTo>
                <a:lnTo>
                  <a:pt x="46618" y="29260"/>
                </a:lnTo>
                <a:lnTo>
                  <a:pt x="48425" y="28651"/>
                </a:lnTo>
                <a:lnTo>
                  <a:pt x="53479" y="9385"/>
                </a:lnTo>
                <a:lnTo>
                  <a:pt x="63761" y="9385"/>
                </a:lnTo>
                <a:lnTo>
                  <a:pt x="64115" y="5359"/>
                </a:lnTo>
                <a:lnTo>
                  <a:pt x="59074" y="5346"/>
                </a:lnTo>
                <a:lnTo>
                  <a:pt x="54305" y="5346"/>
                </a:lnTo>
                <a:lnTo>
                  <a:pt x="51752" y="1993"/>
                </a:lnTo>
                <a:lnTo>
                  <a:pt x="51350" y="1714"/>
                </a:lnTo>
                <a:close/>
              </a:path>
              <a:path w="113665" h="34925">
                <a:moveTo>
                  <a:pt x="62684" y="21633"/>
                </a:moveTo>
                <a:lnTo>
                  <a:pt x="62458" y="24206"/>
                </a:lnTo>
                <a:lnTo>
                  <a:pt x="63358" y="24416"/>
                </a:lnTo>
                <a:lnTo>
                  <a:pt x="62684" y="21633"/>
                </a:lnTo>
                <a:close/>
              </a:path>
              <a:path w="113665" h="34925">
                <a:moveTo>
                  <a:pt x="63753" y="9474"/>
                </a:moveTo>
                <a:lnTo>
                  <a:pt x="59740" y="9474"/>
                </a:lnTo>
                <a:lnTo>
                  <a:pt x="62684" y="21633"/>
                </a:lnTo>
                <a:lnTo>
                  <a:pt x="63753" y="9474"/>
                </a:lnTo>
                <a:close/>
              </a:path>
              <a:path w="113665" h="34925">
                <a:moveTo>
                  <a:pt x="58846" y="11772"/>
                </a:moveTo>
                <a:lnTo>
                  <a:pt x="56642" y="11772"/>
                </a:lnTo>
                <a:lnTo>
                  <a:pt x="56654" y="12103"/>
                </a:lnTo>
                <a:lnTo>
                  <a:pt x="58762" y="11988"/>
                </a:lnTo>
                <a:lnTo>
                  <a:pt x="58846" y="11772"/>
                </a:lnTo>
                <a:close/>
              </a:path>
              <a:path w="113665" h="34925">
                <a:moveTo>
                  <a:pt x="63761" y="9385"/>
                </a:moveTo>
                <a:lnTo>
                  <a:pt x="53479" y="9385"/>
                </a:lnTo>
                <a:lnTo>
                  <a:pt x="54508" y="11912"/>
                </a:lnTo>
                <a:lnTo>
                  <a:pt x="56616" y="12077"/>
                </a:lnTo>
                <a:lnTo>
                  <a:pt x="56642" y="11772"/>
                </a:lnTo>
                <a:lnTo>
                  <a:pt x="58846" y="11772"/>
                </a:lnTo>
                <a:lnTo>
                  <a:pt x="59740" y="9474"/>
                </a:lnTo>
                <a:lnTo>
                  <a:pt x="63753" y="9474"/>
                </a:lnTo>
                <a:close/>
              </a:path>
              <a:path w="113665" h="34925">
                <a:moveTo>
                  <a:pt x="3619" y="1257"/>
                </a:moveTo>
                <a:lnTo>
                  <a:pt x="4368" y="7404"/>
                </a:lnTo>
                <a:lnTo>
                  <a:pt x="9542" y="7404"/>
                </a:lnTo>
                <a:lnTo>
                  <a:pt x="9712" y="6977"/>
                </a:lnTo>
                <a:lnTo>
                  <a:pt x="15767" y="4109"/>
                </a:lnTo>
                <a:lnTo>
                  <a:pt x="29806" y="2362"/>
                </a:lnTo>
                <a:lnTo>
                  <a:pt x="35687" y="2070"/>
                </a:lnTo>
                <a:lnTo>
                  <a:pt x="49314" y="1714"/>
                </a:lnTo>
                <a:lnTo>
                  <a:pt x="51350" y="1714"/>
                </a:lnTo>
                <a:lnTo>
                  <a:pt x="9321" y="1663"/>
                </a:lnTo>
                <a:lnTo>
                  <a:pt x="3619" y="1257"/>
                </a:lnTo>
                <a:close/>
              </a:path>
              <a:path w="113665" h="34925">
                <a:moveTo>
                  <a:pt x="64630" y="203"/>
                </a:moveTo>
                <a:lnTo>
                  <a:pt x="61722" y="2120"/>
                </a:lnTo>
                <a:lnTo>
                  <a:pt x="59143" y="5359"/>
                </a:lnTo>
                <a:lnTo>
                  <a:pt x="64115" y="5359"/>
                </a:lnTo>
                <a:lnTo>
                  <a:pt x="64477" y="1231"/>
                </a:lnTo>
                <a:lnTo>
                  <a:pt x="90228" y="1231"/>
                </a:lnTo>
                <a:lnTo>
                  <a:pt x="84628" y="739"/>
                </a:lnTo>
                <a:lnTo>
                  <a:pt x="79576" y="469"/>
                </a:lnTo>
                <a:lnTo>
                  <a:pt x="64630" y="203"/>
                </a:lnTo>
                <a:close/>
              </a:path>
              <a:path w="113665" h="34925">
                <a:moveTo>
                  <a:pt x="56032" y="5067"/>
                </a:moveTo>
                <a:lnTo>
                  <a:pt x="54305" y="5346"/>
                </a:lnTo>
                <a:lnTo>
                  <a:pt x="56730" y="5346"/>
                </a:lnTo>
                <a:lnTo>
                  <a:pt x="56032" y="5067"/>
                </a:lnTo>
                <a:close/>
              </a:path>
              <a:path w="113665" h="34925">
                <a:moveTo>
                  <a:pt x="57480" y="5054"/>
                </a:moveTo>
                <a:lnTo>
                  <a:pt x="56730" y="5346"/>
                </a:lnTo>
                <a:lnTo>
                  <a:pt x="59074" y="5346"/>
                </a:lnTo>
                <a:lnTo>
                  <a:pt x="57480" y="5054"/>
                </a:lnTo>
                <a:close/>
              </a:path>
              <a:path w="113665" h="34925">
                <a:moveTo>
                  <a:pt x="108178" y="2374"/>
                </a:moveTo>
                <a:lnTo>
                  <a:pt x="104178" y="2590"/>
                </a:lnTo>
                <a:lnTo>
                  <a:pt x="108227" y="2590"/>
                </a:lnTo>
                <a:lnTo>
                  <a:pt x="108178" y="2374"/>
                </a:lnTo>
                <a:close/>
              </a:path>
              <a:path w="113665" h="34925">
                <a:moveTo>
                  <a:pt x="39649" y="0"/>
                </a:moveTo>
                <a:lnTo>
                  <a:pt x="30999" y="243"/>
                </a:lnTo>
                <a:lnTo>
                  <a:pt x="21008" y="817"/>
                </a:lnTo>
                <a:lnTo>
                  <a:pt x="9321" y="1663"/>
                </a:lnTo>
                <a:lnTo>
                  <a:pt x="51277" y="1663"/>
                </a:lnTo>
                <a:lnTo>
                  <a:pt x="48920" y="25"/>
                </a:lnTo>
                <a:lnTo>
                  <a:pt x="3964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" name="object 95"/>
          <p:cNvSpPr/>
          <p:nvPr/>
        </p:nvSpPr>
        <p:spPr>
          <a:xfrm>
            <a:off x="1508180" y="5108299"/>
            <a:ext cx="108585" cy="90170"/>
          </a:xfrm>
          <a:custGeom>
            <a:avLst/>
            <a:gdLst/>
            <a:ahLst/>
            <a:cxnLst/>
            <a:rect l="l" t="t" r="r" b="b"/>
            <a:pathLst>
              <a:path w="108584" h="90170">
                <a:moveTo>
                  <a:pt x="76" y="0"/>
                </a:moveTo>
                <a:lnTo>
                  <a:pt x="3124" y="47637"/>
                </a:lnTo>
                <a:lnTo>
                  <a:pt x="27704" y="84070"/>
                </a:lnTo>
                <a:lnTo>
                  <a:pt x="53200" y="89966"/>
                </a:lnTo>
                <a:lnTo>
                  <a:pt x="71561" y="87273"/>
                </a:lnTo>
                <a:lnTo>
                  <a:pt x="88196" y="78546"/>
                </a:lnTo>
                <a:lnTo>
                  <a:pt x="94961" y="70434"/>
                </a:lnTo>
                <a:lnTo>
                  <a:pt x="57315" y="70434"/>
                </a:lnTo>
                <a:lnTo>
                  <a:pt x="57399" y="70091"/>
                </a:lnTo>
                <a:lnTo>
                  <a:pt x="47155" y="70091"/>
                </a:lnTo>
                <a:lnTo>
                  <a:pt x="44488" y="69977"/>
                </a:lnTo>
                <a:lnTo>
                  <a:pt x="41960" y="69634"/>
                </a:lnTo>
                <a:lnTo>
                  <a:pt x="39547" y="69075"/>
                </a:lnTo>
                <a:lnTo>
                  <a:pt x="28320" y="62903"/>
                </a:lnTo>
                <a:lnTo>
                  <a:pt x="31030" y="52844"/>
                </a:lnTo>
                <a:lnTo>
                  <a:pt x="24904" y="52844"/>
                </a:lnTo>
                <a:lnTo>
                  <a:pt x="11226" y="51003"/>
                </a:lnTo>
                <a:lnTo>
                  <a:pt x="12204" y="45935"/>
                </a:lnTo>
                <a:lnTo>
                  <a:pt x="9740" y="43827"/>
                </a:lnTo>
                <a:lnTo>
                  <a:pt x="5237" y="36111"/>
                </a:lnTo>
                <a:lnTo>
                  <a:pt x="2660" y="26209"/>
                </a:lnTo>
                <a:lnTo>
                  <a:pt x="1207" y="14159"/>
                </a:lnTo>
                <a:lnTo>
                  <a:pt x="76" y="0"/>
                </a:lnTo>
                <a:close/>
              </a:path>
              <a:path w="108584" h="90170">
                <a:moveTo>
                  <a:pt x="78295" y="47942"/>
                </a:moveTo>
                <a:lnTo>
                  <a:pt x="76974" y="47942"/>
                </a:lnTo>
                <a:lnTo>
                  <a:pt x="78955" y="68529"/>
                </a:lnTo>
                <a:lnTo>
                  <a:pt x="61734" y="69367"/>
                </a:lnTo>
                <a:lnTo>
                  <a:pt x="60312" y="69786"/>
                </a:lnTo>
                <a:lnTo>
                  <a:pt x="58839" y="70154"/>
                </a:lnTo>
                <a:lnTo>
                  <a:pt x="57315" y="70434"/>
                </a:lnTo>
                <a:lnTo>
                  <a:pt x="94961" y="70434"/>
                </a:lnTo>
                <a:lnTo>
                  <a:pt x="100243" y="64099"/>
                </a:lnTo>
                <a:lnTo>
                  <a:pt x="102454" y="54546"/>
                </a:lnTo>
                <a:lnTo>
                  <a:pt x="85737" y="54546"/>
                </a:lnTo>
                <a:lnTo>
                  <a:pt x="78130" y="50787"/>
                </a:lnTo>
                <a:lnTo>
                  <a:pt x="78295" y="47942"/>
                </a:lnTo>
                <a:close/>
              </a:path>
              <a:path w="108584" h="90170">
                <a:moveTo>
                  <a:pt x="47142" y="63893"/>
                </a:moveTo>
                <a:lnTo>
                  <a:pt x="44716" y="67411"/>
                </a:lnTo>
                <a:lnTo>
                  <a:pt x="47155" y="70091"/>
                </a:lnTo>
                <a:lnTo>
                  <a:pt x="57399" y="70091"/>
                </a:lnTo>
                <a:lnTo>
                  <a:pt x="57581" y="69354"/>
                </a:lnTo>
                <a:lnTo>
                  <a:pt x="58585" y="66433"/>
                </a:lnTo>
                <a:lnTo>
                  <a:pt x="55638" y="64452"/>
                </a:lnTo>
                <a:lnTo>
                  <a:pt x="47142" y="63893"/>
                </a:lnTo>
                <a:close/>
              </a:path>
              <a:path w="108584" h="90170">
                <a:moveTo>
                  <a:pt x="108089" y="469"/>
                </a:moveTo>
                <a:lnTo>
                  <a:pt x="93256" y="49174"/>
                </a:lnTo>
                <a:lnTo>
                  <a:pt x="85737" y="54546"/>
                </a:lnTo>
                <a:lnTo>
                  <a:pt x="102454" y="54546"/>
                </a:lnTo>
                <a:lnTo>
                  <a:pt x="104838" y="44246"/>
                </a:lnTo>
                <a:lnTo>
                  <a:pt x="108051" y="11607"/>
                </a:lnTo>
                <a:lnTo>
                  <a:pt x="108089" y="469"/>
                </a:lnTo>
                <a:close/>
              </a:path>
              <a:path w="108584" h="90170">
                <a:moveTo>
                  <a:pt x="53713" y="48945"/>
                </a:moveTo>
                <a:lnTo>
                  <a:pt x="32080" y="48945"/>
                </a:lnTo>
                <a:lnTo>
                  <a:pt x="43586" y="52171"/>
                </a:lnTo>
                <a:lnTo>
                  <a:pt x="48272" y="52476"/>
                </a:lnTo>
                <a:lnTo>
                  <a:pt x="50939" y="54457"/>
                </a:lnTo>
                <a:lnTo>
                  <a:pt x="53524" y="51587"/>
                </a:lnTo>
                <a:lnTo>
                  <a:pt x="53796" y="51003"/>
                </a:lnTo>
                <a:lnTo>
                  <a:pt x="53898" y="50380"/>
                </a:lnTo>
                <a:lnTo>
                  <a:pt x="65348" y="50380"/>
                </a:lnTo>
                <a:lnTo>
                  <a:pt x="71100" y="49174"/>
                </a:lnTo>
                <a:lnTo>
                  <a:pt x="53784" y="49174"/>
                </a:lnTo>
                <a:lnTo>
                  <a:pt x="53713" y="48945"/>
                </a:lnTo>
                <a:close/>
              </a:path>
              <a:path w="108584" h="90170">
                <a:moveTo>
                  <a:pt x="65348" y="50380"/>
                </a:moveTo>
                <a:lnTo>
                  <a:pt x="53898" y="50380"/>
                </a:lnTo>
                <a:lnTo>
                  <a:pt x="54024" y="50787"/>
                </a:lnTo>
                <a:lnTo>
                  <a:pt x="54121" y="51003"/>
                </a:lnTo>
                <a:lnTo>
                  <a:pt x="54419" y="51460"/>
                </a:lnTo>
                <a:lnTo>
                  <a:pt x="57594" y="53873"/>
                </a:lnTo>
                <a:lnTo>
                  <a:pt x="59867" y="51587"/>
                </a:lnTo>
                <a:lnTo>
                  <a:pt x="65348" y="50380"/>
                </a:lnTo>
                <a:close/>
              </a:path>
              <a:path w="108584" h="90170">
                <a:moveTo>
                  <a:pt x="43472" y="39077"/>
                </a:moveTo>
                <a:lnTo>
                  <a:pt x="28574" y="48514"/>
                </a:lnTo>
                <a:lnTo>
                  <a:pt x="24904" y="52844"/>
                </a:lnTo>
                <a:lnTo>
                  <a:pt x="31030" y="52844"/>
                </a:lnTo>
                <a:lnTo>
                  <a:pt x="32080" y="48945"/>
                </a:lnTo>
                <a:lnTo>
                  <a:pt x="53713" y="48945"/>
                </a:lnTo>
                <a:lnTo>
                  <a:pt x="53365" y="47815"/>
                </a:lnTo>
                <a:lnTo>
                  <a:pt x="52057" y="46736"/>
                </a:lnTo>
                <a:lnTo>
                  <a:pt x="43472" y="39077"/>
                </a:lnTo>
                <a:close/>
              </a:path>
              <a:path w="108584" h="90170">
                <a:moveTo>
                  <a:pt x="62229" y="39141"/>
                </a:moveTo>
                <a:lnTo>
                  <a:pt x="54848" y="46837"/>
                </a:lnTo>
                <a:lnTo>
                  <a:pt x="53961" y="47815"/>
                </a:lnTo>
                <a:lnTo>
                  <a:pt x="53784" y="49174"/>
                </a:lnTo>
                <a:lnTo>
                  <a:pt x="71100" y="49174"/>
                </a:lnTo>
                <a:lnTo>
                  <a:pt x="76974" y="47942"/>
                </a:lnTo>
                <a:lnTo>
                  <a:pt x="78295" y="47942"/>
                </a:lnTo>
                <a:lnTo>
                  <a:pt x="78397" y="46189"/>
                </a:lnTo>
                <a:lnTo>
                  <a:pt x="62229" y="39141"/>
                </a:lnTo>
                <a:close/>
              </a:path>
            </a:pathLst>
          </a:custGeom>
          <a:solidFill>
            <a:srgbClr val="131104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" name="object 96"/>
          <p:cNvSpPr/>
          <p:nvPr/>
        </p:nvSpPr>
        <p:spPr>
          <a:xfrm>
            <a:off x="1534158" y="5078431"/>
            <a:ext cx="57785" cy="3175"/>
          </a:xfrm>
          <a:custGeom>
            <a:avLst/>
            <a:gdLst/>
            <a:ahLst/>
            <a:cxnLst/>
            <a:rect l="l" t="t" r="r" b="b"/>
            <a:pathLst>
              <a:path w="57784" h="3175">
                <a:moveTo>
                  <a:pt x="24780" y="596"/>
                </a:moveTo>
                <a:lnTo>
                  <a:pt x="19431" y="596"/>
                </a:lnTo>
                <a:lnTo>
                  <a:pt x="23078" y="660"/>
                </a:lnTo>
                <a:lnTo>
                  <a:pt x="24155" y="914"/>
                </a:lnTo>
                <a:lnTo>
                  <a:pt x="25595" y="2184"/>
                </a:lnTo>
                <a:lnTo>
                  <a:pt x="26060" y="2552"/>
                </a:lnTo>
                <a:lnTo>
                  <a:pt x="26733" y="2654"/>
                </a:lnTo>
                <a:lnTo>
                  <a:pt x="27393" y="2781"/>
                </a:lnTo>
                <a:lnTo>
                  <a:pt x="28028" y="2755"/>
                </a:lnTo>
                <a:lnTo>
                  <a:pt x="29946" y="2514"/>
                </a:lnTo>
                <a:lnTo>
                  <a:pt x="30659" y="2146"/>
                </a:lnTo>
                <a:lnTo>
                  <a:pt x="27381" y="2146"/>
                </a:lnTo>
                <a:lnTo>
                  <a:pt x="26288" y="2095"/>
                </a:lnTo>
                <a:lnTo>
                  <a:pt x="25450" y="1181"/>
                </a:lnTo>
                <a:lnTo>
                  <a:pt x="24780" y="596"/>
                </a:lnTo>
                <a:close/>
              </a:path>
              <a:path w="57784" h="3175">
                <a:moveTo>
                  <a:pt x="51441" y="634"/>
                </a:moveTo>
                <a:lnTo>
                  <a:pt x="45364" y="634"/>
                </a:lnTo>
                <a:lnTo>
                  <a:pt x="47802" y="660"/>
                </a:lnTo>
                <a:lnTo>
                  <a:pt x="50215" y="812"/>
                </a:lnTo>
                <a:lnTo>
                  <a:pt x="52616" y="1015"/>
                </a:lnTo>
                <a:lnTo>
                  <a:pt x="55130" y="1041"/>
                </a:lnTo>
                <a:lnTo>
                  <a:pt x="57302" y="2184"/>
                </a:lnTo>
                <a:lnTo>
                  <a:pt x="55181" y="939"/>
                </a:lnTo>
                <a:lnTo>
                  <a:pt x="52641" y="787"/>
                </a:lnTo>
                <a:lnTo>
                  <a:pt x="51441" y="634"/>
                </a:lnTo>
                <a:close/>
              </a:path>
              <a:path w="57784" h="3175">
                <a:moveTo>
                  <a:pt x="40500" y="101"/>
                </a:moveTo>
                <a:lnTo>
                  <a:pt x="38074" y="152"/>
                </a:lnTo>
                <a:lnTo>
                  <a:pt x="35636" y="266"/>
                </a:lnTo>
                <a:lnTo>
                  <a:pt x="34429" y="292"/>
                </a:lnTo>
                <a:lnTo>
                  <a:pt x="33121" y="457"/>
                </a:lnTo>
                <a:lnTo>
                  <a:pt x="30797" y="1320"/>
                </a:lnTo>
                <a:lnTo>
                  <a:pt x="29718" y="1866"/>
                </a:lnTo>
                <a:lnTo>
                  <a:pt x="27381" y="2146"/>
                </a:lnTo>
                <a:lnTo>
                  <a:pt x="30659" y="2146"/>
                </a:lnTo>
                <a:lnTo>
                  <a:pt x="31076" y="1930"/>
                </a:lnTo>
                <a:lnTo>
                  <a:pt x="33312" y="1092"/>
                </a:lnTo>
                <a:lnTo>
                  <a:pt x="34442" y="927"/>
                </a:lnTo>
                <a:lnTo>
                  <a:pt x="35661" y="888"/>
                </a:lnTo>
                <a:lnTo>
                  <a:pt x="38087" y="749"/>
                </a:lnTo>
                <a:lnTo>
                  <a:pt x="45364" y="634"/>
                </a:lnTo>
                <a:lnTo>
                  <a:pt x="51441" y="634"/>
                </a:lnTo>
                <a:lnTo>
                  <a:pt x="50241" y="482"/>
                </a:lnTo>
                <a:lnTo>
                  <a:pt x="47815" y="253"/>
                </a:lnTo>
                <a:lnTo>
                  <a:pt x="45377" y="165"/>
                </a:lnTo>
                <a:lnTo>
                  <a:pt x="40500" y="101"/>
                </a:lnTo>
                <a:close/>
              </a:path>
              <a:path w="57784" h="3175">
                <a:moveTo>
                  <a:pt x="19392" y="0"/>
                </a:moveTo>
                <a:lnTo>
                  <a:pt x="16967" y="139"/>
                </a:lnTo>
                <a:lnTo>
                  <a:pt x="9677" y="634"/>
                </a:lnTo>
                <a:lnTo>
                  <a:pt x="4838" y="1104"/>
                </a:lnTo>
                <a:lnTo>
                  <a:pt x="0" y="1650"/>
                </a:lnTo>
                <a:lnTo>
                  <a:pt x="14566" y="838"/>
                </a:lnTo>
                <a:lnTo>
                  <a:pt x="16992" y="749"/>
                </a:lnTo>
                <a:lnTo>
                  <a:pt x="19431" y="596"/>
                </a:lnTo>
                <a:lnTo>
                  <a:pt x="24780" y="596"/>
                </a:lnTo>
                <a:lnTo>
                  <a:pt x="24460" y="317"/>
                </a:lnTo>
                <a:lnTo>
                  <a:pt x="23186" y="25"/>
                </a:lnTo>
                <a:lnTo>
                  <a:pt x="19392" y="0"/>
                </a:lnTo>
                <a:close/>
              </a:path>
              <a:path w="57784" h="3175">
                <a:moveTo>
                  <a:pt x="23075" y="0"/>
                </a:moveTo>
                <a:lnTo>
                  <a:pt x="21856" y="25"/>
                </a:lnTo>
                <a:lnTo>
                  <a:pt x="23186" y="25"/>
                </a:lnTo>
                <a:close/>
              </a:path>
            </a:pathLst>
          </a:custGeom>
          <a:solidFill>
            <a:srgbClr val="713F2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" name="object 97"/>
          <p:cNvSpPr/>
          <p:nvPr/>
        </p:nvSpPr>
        <p:spPr>
          <a:xfrm>
            <a:off x="1534974" y="5087127"/>
            <a:ext cx="57785" cy="3175"/>
          </a:xfrm>
          <a:custGeom>
            <a:avLst/>
            <a:gdLst/>
            <a:ahLst/>
            <a:cxnLst/>
            <a:rect l="l" t="t" r="r" b="b"/>
            <a:pathLst>
              <a:path w="57784" h="3175">
                <a:moveTo>
                  <a:pt x="24776" y="596"/>
                </a:moveTo>
                <a:lnTo>
                  <a:pt x="19431" y="596"/>
                </a:lnTo>
                <a:lnTo>
                  <a:pt x="23078" y="660"/>
                </a:lnTo>
                <a:lnTo>
                  <a:pt x="24155" y="914"/>
                </a:lnTo>
                <a:lnTo>
                  <a:pt x="25595" y="2184"/>
                </a:lnTo>
                <a:lnTo>
                  <a:pt x="26060" y="2552"/>
                </a:lnTo>
                <a:lnTo>
                  <a:pt x="26733" y="2654"/>
                </a:lnTo>
                <a:lnTo>
                  <a:pt x="27393" y="2781"/>
                </a:lnTo>
                <a:lnTo>
                  <a:pt x="28028" y="2755"/>
                </a:lnTo>
                <a:lnTo>
                  <a:pt x="29946" y="2514"/>
                </a:lnTo>
                <a:lnTo>
                  <a:pt x="30659" y="2146"/>
                </a:lnTo>
                <a:lnTo>
                  <a:pt x="27381" y="2146"/>
                </a:lnTo>
                <a:lnTo>
                  <a:pt x="26288" y="2095"/>
                </a:lnTo>
                <a:lnTo>
                  <a:pt x="24776" y="596"/>
                </a:lnTo>
                <a:close/>
              </a:path>
              <a:path w="57784" h="3175">
                <a:moveTo>
                  <a:pt x="51441" y="634"/>
                </a:moveTo>
                <a:lnTo>
                  <a:pt x="45364" y="634"/>
                </a:lnTo>
                <a:lnTo>
                  <a:pt x="47802" y="660"/>
                </a:lnTo>
                <a:lnTo>
                  <a:pt x="50215" y="812"/>
                </a:lnTo>
                <a:lnTo>
                  <a:pt x="52616" y="1015"/>
                </a:lnTo>
                <a:lnTo>
                  <a:pt x="55130" y="1041"/>
                </a:lnTo>
                <a:lnTo>
                  <a:pt x="57302" y="2184"/>
                </a:lnTo>
                <a:lnTo>
                  <a:pt x="55181" y="939"/>
                </a:lnTo>
                <a:lnTo>
                  <a:pt x="52641" y="787"/>
                </a:lnTo>
                <a:lnTo>
                  <a:pt x="51441" y="634"/>
                </a:lnTo>
                <a:close/>
              </a:path>
              <a:path w="57784" h="3175">
                <a:moveTo>
                  <a:pt x="40500" y="101"/>
                </a:moveTo>
                <a:lnTo>
                  <a:pt x="38074" y="152"/>
                </a:lnTo>
                <a:lnTo>
                  <a:pt x="35636" y="266"/>
                </a:lnTo>
                <a:lnTo>
                  <a:pt x="34429" y="292"/>
                </a:lnTo>
                <a:lnTo>
                  <a:pt x="33121" y="457"/>
                </a:lnTo>
                <a:lnTo>
                  <a:pt x="30797" y="1320"/>
                </a:lnTo>
                <a:lnTo>
                  <a:pt x="29718" y="1866"/>
                </a:lnTo>
                <a:lnTo>
                  <a:pt x="27381" y="2146"/>
                </a:lnTo>
                <a:lnTo>
                  <a:pt x="30659" y="2146"/>
                </a:lnTo>
                <a:lnTo>
                  <a:pt x="31076" y="1930"/>
                </a:lnTo>
                <a:lnTo>
                  <a:pt x="33312" y="1092"/>
                </a:lnTo>
                <a:lnTo>
                  <a:pt x="34442" y="927"/>
                </a:lnTo>
                <a:lnTo>
                  <a:pt x="35661" y="888"/>
                </a:lnTo>
                <a:lnTo>
                  <a:pt x="38087" y="749"/>
                </a:lnTo>
                <a:lnTo>
                  <a:pt x="45364" y="634"/>
                </a:lnTo>
                <a:lnTo>
                  <a:pt x="51441" y="634"/>
                </a:lnTo>
                <a:lnTo>
                  <a:pt x="50241" y="482"/>
                </a:lnTo>
                <a:lnTo>
                  <a:pt x="47815" y="253"/>
                </a:lnTo>
                <a:lnTo>
                  <a:pt x="45377" y="165"/>
                </a:lnTo>
                <a:lnTo>
                  <a:pt x="40500" y="101"/>
                </a:lnTo>
                <a:close/>
              </a:path>
              <a:path w="57784" h="3175">
                <a:moveTo>
                  <a:pt x="19392" y="0"/>
                </a:moveTo>
                <a:lnTo>
                  <a:pt x="16967" y="139"/>
                </a:lnTo>
                <a:lnTo>
                  <a:pt x="9677" y="634"/>
                </a:lnTo>
                <a:lnTo>
                  <a:pt x="4838" y="1104"/>
                </a:lnTo>
                <a:lnTo>
                  <a:pt x="0" y="1650"/>
                </a:lnTo>
                <a:lnTo>
                  <a:pt x="14566" y="838"/>
                </a:lnTo>
                <a:lnTo>
                  <a:pt x="16992" y="749"/>
                </a:lnTo>
                <a:lnTo>
                  <a:pt x="19431" y="596"/>
                </a:lnTo>
                <a:lnTo>
                  <a:pt x="24776" y="596"/>
                </a:lnTo>
                <a:lnTo>
                  <a:pt x="24460" y="317"/>
                </a:lnTo>
                <a:lnTo>
                  <a:pt x="23186" y="25"/>
                </a:lnTo>
                <a:lnTo>
                  <a:pt x="19392" y="0"/>
                </a:lnTo>
                <a:close/>
              </a:path>
              <a:path w="57784" h="3175">
                <a:moveTo>
                  <a:pt x="23075" y="0"/>
                </a:moveTo>
                <a:lnTo>
                  <a:pt x="21856" y="25"/>
                </a:lnTo>
                <a:lnTo>
                  <a:pt x="23186" y="25"/>
                </a:lnTo>
                <a:close/>
              </a:path>
            </a:pathLst>
          </a:custGeom>
          <a:solidFill>
            <a:srgbClr val="713F2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" name="object 98"/>
          <p:cNvSpPr/>
          <p:nvPr/>
        </p:nvSpPr>
        <p:spPr>
          <a:xfrm>
            <a:off x="2151213" y="5989875"/>
            <a:ext cx="34925" cy="41275"/>
          </a:xfrm>
          <a:custGeom>
            <a:avLst/>
            <a:gdLst/>
            <a:ahLst/>
            <a:cxnLst/>
            <a:rect l="l" t="t" r="r" b="b"/>
            <a:pathLst>
              <a:path w="34925" h="41275">
                <a:moveTo>
                  <a:pt x="5861" y="0"/>
                </a:moveTo>
                <a:lnTo>
                  <a:pt x="1111" y="4318"/>
                </a:lnTo>
                <a:lnTo>
                  <a:pt x="671" y="6954"/>
                </a:lnTo>
                <a:lnTo>
                  <a:pt x="0" y="13538"/>
                </a:lnTo>
                <a:lnTo>
                  <a:pt x="71" y="22084"/>
                </a:lnTo>
                <a:lnTo>
                  <a:pt x="1860" y="30607"/>
                </a:lnTo>
                <a:lnTo>
                  <a:pt x="3936" y="33795"/>
                </a:lnTo>
                <a:lnTo>
                  <a:pt x="10140" y="39223"/>
                </a:lnTo>
                <a:lnTo>
                  <a:pt x="20441" y="40690"/>
                </a:lnTo>
                <a:lnTo>
                  <a:pt x="34804" y="31991"/>
                </a:lnTo>
                <a:lnTo>
                  <a:pt x="33937" y="14062"/>
                </a:lnTo>
                <a:lnTo>
                  <a:pt x="32962" y="7239"/>
                </a:lnTo>
                <a:lnTo>
                  <a:pt x="19869" y="7239"/>
                </a:lnTo>
                <a:lnTo>
                  <a:pt x="11906" y="1689"/>
                </a:lnTo>
                <a:lnTo>
                  <a:pt x="5861" y="0"/>
                </a:lnTo>
                <a:close/>
              </a:path>
              <a:path w="34925" h="41275">
                <a:moveTo>
                  <a:pt x="30171" y="3155"/>
                </a:moveTo>
                <a:lnTo>
                  <a:pt x="25533" y="5143"/>
                </a:lnTo>
                <a:lnTo>
                  <a:pt x="19869" y="7239"/>
                </a:lnTo>
                <a:lnTo>
                  <a:pt x="32962" y="7239"/>
                </a:lnTo>
                <a:lnTo>
                  <a:pt x="32683" y="5289"/>
                </a:lnTo>
                <a:lnTo>
                  <a:pt x="30171" y="3155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" name="object 99"/>
          <p:cNvSpPr/>
          <p:nvPr/>
        </p:nvSpPr>
        <p:spPr>
          <a:xfrm>
            <a:off x="2076781" y="5991452"/>
            <a:ext cx="34925" cy="36830"/>
          </a:xfrm>
          <a:custGeom>
            <a:avLst/>
            <a:gdLst/>
            <a:ahLst/>
            <a:cxnLst/>
            <a:rect l="l" t="t" r="r" b="b"/>
            <a:pathLst>
              <a:path w="34925" h="36829">
                <a:moveTo>
                  <a:pt x="4648" y="0"/>
                </a:moveTo>
                <a:lnTo>
                  <a:pt x="2125" y="2043"/>
                </a:lnTo>
                <a:lnTo>
                  <a:pt x="866" y="10783"/>
                </a:lnTo>
                <a:lnTo>
                  <a:pt x="0" y="28707"/>
                </a:lnTo>
                <a:lnTo>
                  <a:pt x="11253" y="36543"/>
                </a:lnTo>
                <a:lnTo>
                  <a:pt x="34829" y="10552"/>
                </a:lnTo>
                <a:lnTo>
                  <a:pt x="34200" y="4373"/>
                </a:lnTo>
                <a:lnTo>
                  <a:pt x="21247" y="4373"/>
                </a:lnTo>
                <a:lnTo>
                  <a:pt x="14973" y="4246"/>
                </a:lnTo>
                <a:lnTo>
                  <a:pt x="9309" y="2164"/>
                </a:lnTo>
                <a:lnTo>
                  <a:pt x="4648" y="0"/>
                </a:lnTo>
                <a:close/>
              </a:path>
              <a:path w="34925" h="36829">
                <a:moveTo>
                  <a:pt x="33718" y="1325"/>
                </a:moveTo>
                <a:lnTo>
                  <a:pt x="27292" y="2672"/>
                </a:lnTo>
                <a:lnTo>
                  <a:pt x="21247" y="4373"/>
                </a:lnTo>
                <a:lnTo>
                  <a:pt x="34200" y="4373"/>
                </a:lnTo>
                <a:lnTo>
                  <a:pt x="34158" y="3963"/>
                </a:lnTo>
                <a:lnTo>
                  <a:pt x="33718" y="1325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" name="object 100"/>
          <p:cNvSpPr/>
          <p:nvPr/>
        </p:nvSpPr>
        <p:spPr>
          <a:xfrm>
            <a:off x="2099106" y="5183596"/>
            <a:ext cx="91404" cy="8919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" name="object 101"/>
          <p:cNvSpPr/>
          <p:nvPr/>
        </p:nvSpPr>
        <p:spPr>
          <a:xfrm>
            <a:off x="2001573" y="5200550"/>
            <a:ext cx="259715" cy="800100"/>
          </a:xfrm>
          <a:custGeom>
            <a:avLst/>
            <a:gdLst/>
            <a:ahLst/>
            <a:cxnLst/>
            <a:rect l="l" t="t" r="r" b="b"/>
            <a:pathLst>
              <a:path w="259714" h="800100">
                <a:moveTo>
                  <a:pt x="57004" y="229738"/>
                </a:moveTo>
                <a:lnTo>
                  <a:pt x="51204" y="287069"/>
                </a:lnTo>
                <a:lnTo>
                  <a:pt x="44446" y="352647"/>
                </a:lnTo>
                <a:lnTo>
                  <a:pt x="37101" y="423089"/>
                </a:lnTo>
                <a:lnTo>
                  <a:pt x="29528" y="495126"/>
                </a:lnTo>
                <a:lnTo>
                  <a:pt x="22086" y="565490"/>
                </a:lnTo>
                <a:lnTo>
                  <a:pt x="9036" y="688121"/>
                </a:lnTo>
                <a:lnTo>
                  <a:pt x="0" y="772464"/>
                </a:lnTo>
                <a:lnTo>
                  <a:pt x="4749" y="779576"/>
                </a:lnTo>
                <a:lnTo>
                  <a:pt x="69913" y="799007"/>
                </a:lnTo>
                <a:lnTo>
                  <a:pt x="74879" y="799731"/>
                </a:lnTo>
                <a:lnTo>
                  <a:pt x="202895" y="799731"/>
                </a:lnTo>
                <a:lnTo>
                  <a:pt x="241312" y="790867"/>
                </a:lnTo>
                <a:lnTo>
                  <a:pt x="258064" y="767867"/>
                </a:lnTo>
                <a:lnTo>
                  <a:pt x="252132" y="685725"/>
                </a:lnTo>
                <a:lnTo>
                  <a:pt x="243173" y="560808"/>
                </a:lnTo>
                <a:lnTo>
                  <a:pt x="238146" y="490183"/>
                </a:lnTo>
                <a:lnTo>
                  <a:pt x="233068" y="418314"/>
                </a:lnTo>
                <a:lnTo>
                  <a:pt x="228174" y="348350"/>
                </a:lnTo>
                <a:lnTo>
                  <a:pt x="223699" y="283441"/>
                </a:lnTo>
                <a:lnTo>
                  <a:pt x="222885" y="271360"/>
                </a:lnTo>
                <a:lnTo>
                  <a:pt x="104394" y="271360"/>
                </a:lnTo>
                <a:lnTo>
                  <a:pt x="57004" y="229738"/>
                </a:lnTo>
                <a:close/>
              </a:path>
              <a:path w="259714" h="800100">
                <a:moveTo>
                  <a:pt x="61379" y="185034"/>
                </a:moveTo>
                <a:lnTo>
                  <a:pt x="57004" y="229738"/>
                </a:lnTo>
                <a:lnTo>
                  <a:pt x="104394" y="271360"/>
                </a:lnTo>
                <a:lnTo>
                  <a:pt x="108457" y="233832"/>
                </a:lnTo>
                <a:lnTo>
                  <a:pt x="61379" y="185034"/>
                </a:lnTo>
                <a:close/>
              </a:path>
              <a:path w="259714" h="800100">
                <a:moveTo>
                  <a:pt x="214741" y="138772"/>
                </a:moveTo>
                <a:lnTo>
                  <a:pt x="65176" y="138772"/>
                </a:lnTo>
                <a:lnTo>
                  <a:pt x="64361" y="152207"/>
                </a:lnTo>
                <a:lnTo>
                  <a:pt x="61379" y="185034"/>
                </a:lnTo>
                <a:lnTo>
                  <a:pt x="108457" y="233832"/>
                </a:lnTo>
                <a:lnTo>
                  <a:pt x="104394" y="271360"/>
                </a:lnTo>
                <a:lnTo>
                  <a:pt x="222885" y="271360"/>
                </a:lnTo>
                <a:lnTo>
                  <a:pt x="222529" y="266077"/>
                </a:lnTo>
                <a:lnTo>
                  <a:pt x="181025" y="266077"/>
                </a:lnTo>
                <a:lnTo>
                  <a:pt x="177596" y="221538"/>
                </a:lnTo>
                <a:lnTo>
                  <a:pt x="216926" y="181037"/>
                </a:lnTo>
                <a:lnTo>
                  <a:pt x="215140" y="150542"/>
                </a:lnTo>
                <a:lnTo>
                  <a:pt x="214741" y="138772"/>
                </a:lnTo>
                <a:close/>
              </a:path>
              <a:path w="259714" h="800100">
                <a:moveTo>
                  <a:pt x="216926" y="181037"/>
                </a:moveTo>
                <a:lnTo>
                  <a:pt x="177596" y="221538"/>
                </a:lnTo>
                <a:lnTo>
                  <a:pt x="181025" y="266077"/>
                </a:lnTo>
                <a:lnTo>
                  <a:pt x="220129" y="230452"/>
                </a:lnTo>
                <a:lnTo>
                  <a:pt x="216926" y="181037"/>
                </a:lnTo>
                <a:close/>
              </a:path>
              <a:path w="259714" h="800100">
                <a:moveTo>
                  <a:pt x="220129" y="230452"/>
                </a:moveTo>
                <a:lnTo>
                  <a:pt x="181025" y="266077"/>
                </a:lnTo>
                <a:lnTo>
                  <a:pt x="222529" y="266077"/>
                </a:lnTo>
                <a:lnTo>
                  <a:pt x="220129" y="230452"/>
                </a:lnTo>
                <a:close/>
              </a:path>
              <a:path w="259714" h="800100">
                <a:moveTo>
                  <a:pt x="251583" y="137350"/>
                </a:moveTo>
                <a:lnTo>
                  <a:pt x="214693" y="137350"/>
                </a:lnTo>
                <a:lnTo>
                  <a:pt x="221094" y="176745"/>
                </a:lnTo>
                <a:lnTo>
                  <a:pt x="216926" y="181037"/>
                </a:lnTo>
                <a:lnTo>
                  <a:pt x="220129" y="230452"/>
                </a:lnTo>
                <a:lnTo>
                  <a:pt x="259410" y="194665"/>
                </a:lnTo>
                <a:lnTo>
                  <a:pt x="251583" y="137350"/>
                </a:lnTo>
                <a:close/>
              </a:path>
              <a:path w="259714" h="800100">
                <a:moveTo>
                  <a:pt x="160616" y="0"/>
                </a:moveTo>
                <a:lnTo>
                  <a:pt x="116420" y="901"/>
                </a:lnTo>
                <a:lnTo>
                  <a:pt x="116420" y="11455"/>
                </a:lnTo>
                <a:lnTo>
                  <a:pt x="97917" y="20637"/>
                </a:lnTo>
                <a:lnTo>
                  <a:pt x="49441" y="38836"/>
                </a:lnTo>
                <a:lnTo>
                  <a:pt x="31388" y="104017"/>
                </a:lnTo>
                <a:lnTo>
                  <a:pt x="10782" y="189141"/>
                </a:lnTo>
                <a:lnTo>
                  <a:pt x="57004" y="229738"/>
                </a:lnTo>
                <a:lnTo>
                  <a:pt x="61379" y="185034"/>
                </a:lnTo>
                <a:lnTo>
                  <a:pt x="54914" y="178333"/>
                </a:lnTo>
                <a:lnTo>
                  <a:pt x="65176" y="138772"/>
                </a:lnTo>
                <a:lnTo>
                  <a:pt x="214741" y="138772"/>
                </a:lnTo>
                <a:lnTo>
                  <a:pt x="214693" y="137350"/>
                </a:lnTo>
                <a:lnTo>
                  <a:pt x="251583" y="137350"/>
                </a:lnTo>
                <a:lnTo>
                  <a:pt x="239140" y="46240"/>
                </a:lnTo>
                <a:lnTo>
                  <a:pt x="237058" y="39878"/>
                </a:lnTo>
                <a:lnTo>
                  <a:pt x="231914" y="35001"/>
                </a:lnTo>
                <a:lnTo>
                  <a:pt x="177139" y="20637"/>
                </a:lnTo>
                <a:lnTo>
                  <a:pt x="163588" y="13817"/>
                </a:lnTo>
                <a:lnTo>
                  <a:pt x="16061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2116937" y="5453008"/>
            <a:ext cx="50165" cy="23495"/>
          </a:xfrm>
          <a:custGeom>
            <a:avLst/>
            <a:gdLst/>
            <a:ahLst/>
            <a:cxnLst/>
            <a:rect l="l" t="t" r="r" b="b"/>
            <a:pathLst>
              <a:path w="50164" h="23495">
                <a:moveTo>
                  <a:pt x="5562" y="3911"/>
                </a:moveTo>
                <a:lnTo>
                  <a:pt x="4711" y="11429"/>
                </a:lnTo>
                <a:lnTo>
                  <a:pt x="0" y="20281"/>
                </a:lnTo>
                <a:lnTo>
                  <a:pt x="11239" y="22009"/>
                </a:lnTo>
                <a:lnTo>
                  <a:pt x="19372" y="22899"/>
                </a:lnTo>
                <a:lnTo>
                  <a:pt x="26870" y="22544"/>
                </a:lnTo>
                <a:lnTo>
                  <a:pt x="33638" y="20314"/>
                </a:lnTo>
                <a:lnTo>
                  <a:pt x="39585" y="15582"/>
                </a:lnTo>
                <a:lnTo>
                  <a:pt x="45369" y="9080"/>
                </a:lnTo>
                <a:lnTo>
                  <a:pt x="18618" y="9080"/>
                </a:lnTo>
                <a:lnTo>
                  <a:pt x="9855" y="6819"/>
                </a:lnTo>
                <a:lnTo>
                  <a:pt x="5562" y="3911"/>
                </a:lnTo>
                <a:close/>
              </a:path>
              <a:path w="50164" h="23495">
                <a:moveTo>
                  <a:pt x="47117" y="0"/>
                </a:moveTo>
                <a:lnTo>
                  <a:pt x="18618" y="9080"/>
                </a:lnTo>
                <a:lnTo>
                  <a:pt x="45369" y="9080"/>
                </a:lnTo>
                <a:lnTo>
                  <a:pt x="46939" y="7315"/>
                </a:lnTo>
                <a:lnTo>
                  <a:pt x="49758" y="584"/>
                </a:lnTo>
                <a:lnTo>
                  <a:pt x="47117" y="0"/>
                </a:lnTo>
                <a:close/>
              </a:path>
            </a:pathLst>
          </a:custGeom>
          <a:solidFill>
            <a:srgbClr val="C8908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" name="object 103"/>
          <p:cNvSpPr/>
          <p:nvPr/>
        </p:nvSpPr>
        <p:spPr>
          <a:xfrm>
            <a:off x="2121446" y="5433881"/>
            <a:ext cx="60325" cy="46990"/>
          </a:xfrm>
          <a:custGeom>
            <a:avLst/>
            <a:gdLst/>
            <a:ahLst/>
            <a:cxnLst/>
            <a:rect l="l" t="t" r="r" b="b"/>
            <a:pathLst>
              <a:path w="60325" h="46989">
                <a:moveTo>
                  <a:pt x="55169" y="25336"/>
                </a:moveTo>
                <a:lnTo>
                  <a:pt x="38491" y="25338"/>
                </a:lnTo>
                <a:lnTo>
                  <a:pt x="29133" y="33705"/>
                </a:lnTo>
                <a:lnTo>
                  <a:pt x="23647" y="36512"/>
                </a:lnTo>
                <a:lnTo>
                  <a:pt x="17518" y="37912"/>
                </a:lnTo>
                <a:lnTo>
                  <a:pt x="9447" y="38596"/>
                </a:lnTo>
                <a:lnTo>
                  <a:pt x="2564" y="39636"/>
                </a:lnTo>
                <a:lnTo>
                  <a:pt x="0" y="42100"/>
                </a:lnTo>
                <a:lnTo>
                  <a:pt x="4202" y="44965"/>
                </a:lnTo>
                <a:lnTo>
                  <a:pt x="13138" y="46502"/>
                </a:lnTo>
                <a:lnTo>
                  <a:pt x="23217" y="46727"/>
                </a:lnTo>
                <a:lnTo>
                  <a:pt x="30848" y="45656"/>
                </a:lnTo>
                <a:lnTo>
                  <a:pt x="37710" y="41542"/>
                </a:lnTo>
                <a:lnTo>
                  <a:pt x="46385" y="34207"/>
                </a:lnTo>
                <a:lnTo>
                  <a:pt x="54610" y="26014"/>
                </a:lnTo>
                <a:lnTo>
                  <a:pt x="55169" y="25336"/>
                </a:lnTo>
                <a:close/>
              </a:path>
              <a:path w="60325" h="46989">
                <a:moveTo>
                  <a:pt x="58635" y="0"/>
                </a:moveTo>
                <a:lnTo>
                  <a:pt x="25004" y="19564"/>
                </a:lnTo>
                <a:lnTo>
                  <a:pt x="18694" y="29578"/>
                </a:lnTo>
                <a:lnTo>
                  <a:pt x="21374" y="33502"/>
                </a:lnTo>
                <a:lnTo>
                  <a:pt x="38493" y="25336"/>
                </a:lnTo>
                <a:lnTo>
                  <a:pt x="55169" y="25336"/>
                </a:lnTo>
                <a:lnTo>
                  <a:pt x="60121" y="19329"/>
                </a:lnTo>
                <a:lnTo>
                  <a:pt x="58635" y="0"/>
                </a:lnTo>
                <a:close/>
              </a:path>
            </a:pathLst>
          </a:custGeom>
          <a:solidFill>
            <a:srgbClr val="DA9B8B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2107655" y="5438432"/>
            <a:ext cx="55880" cy="40640"/>
          </a:xfrm>
          <a:custGeom>
            <a:avLst/>
            <a:gdLst/>
            <a:ahLst/>
            <a:cxnLst/>
            <a:rect l="l" t="t" r="r" b="b"/>
            <a:pathLst>
              <a:path w="55880" h="40639">
                <a:moveTo>
                  <a:pt x="1930" y="0"/>
                </a:moveTo>
                <a:lnTo>
                  <a:pt x="19014" y="37865"/>
                </a:lnTo>
                <a:lnTo>
                  <a:pt x="32980" y="40644"/>
                </a:lnTo>
                <a:lnTo>
                  <a:pt x="43038" y="39463"/>
                </a:lnTo>
                <a:lnTo>
                  <a:pt x="51827" y="37080"/>
                </a:lnTo>
                <a:lnTo>
                  <a:pt x="55752" y="33820"/>
                </a:lnTo>
                <a:lnTo>
                  <a:pt x="52957" y="31594"/>
                </a:lnTo>
                <a:lnTo>
                  <a:pt x="47494" y="31291"/>
                </a:lnTo>
                <a:lnTo>
                  <a:pt x="37845" y="31291"/>
                </a:lnTo>
                <a:lnTo>
                  <a:pt x="31584" y="30480"/>
                </a:lnTo>
                <a:lnTo>
                  <a:pt x="25831" y="28181"/>
                </a:lnTo>
                <a:lnTo>
                  <a:pt x="15684" y="20701"/>
                </a:lnTo>
                <a:lnTo>
                  <a:pt x="35081" y="20701"/>
                </a:lnTo>
                <a:lnTo>
                  <a:pt x="34480" y="18918"/>
                </a:lnTo>
                <a:lnTo>
                  <a:pt x="28624" y="13650"/>
                </a:lnTo>
                <a:lnTo>
                  <a:pt x="20984" y="8609"/>
                </a:lnTo>
                <a:lnTo>
                  <a:pt x="14236" y="5143"/>
                </a:lnTo>
                <a:lnTo>
                  <a:pt x="7023" y="2171"/>
                </a:lnTo>
                <a:lnTo>
                  <a:pt x="7112" y="1473"/>
                </a:lnTo>
                <a:lnTo>
                  <a:pt x="1930" y="0"/>
                </a:lnTo>
                <a:close/>
              </a:path>
              <a:path w="55880" h="40639">
                <a:moveTo>
                  <a:pt x="45978" y="31207"/>
                </a:moveTo>
                <a:lnTo>
                  <a:pt x="37845" y="31291"/>
                </a:lnTo>
                <a:lnTo>
                  <a:pt x="47494" y="31291"/>
                </a:lnTo>
                <a:lnTo>
                  <a:pt x="45978" y="31207"/>
                </a:lnTo>
                <a:close/>
              </a:path>
              <a:path w="55880" h="40639">
                <a:moveTo>
                  <a:pt x="35081" y="20701"/>
                </a:moveTo>
                <a:lnTo>
                  <a:pt x="15684" y="20701"/>
                </a:lnTo>
                <a:lnTo>
                  <a:pt x="33578" y="27241"/>
                </a:lnTo>
                <a:lnTo>
                  <a:pt x="35877" y="23063"/>
                </a:lnTo>
                <a:lnTo>
                  <a:pt x="35081" y="20701"/>
                </a:lnTo>
                <a:close/>
              </a:path>
            </a:pathLst>
          </a:custGeom>
          <a:solidFill>
            <a:srgbClr val="DA9B8B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object 105"/>
          <p:cNvSpPr/>
          <p:nvPr/>
        </p:nvSpPr>
        <p:spPr>
          <a:xfrm>
            <a:off x="2018648" y="5432019"/>
            <a:ext cx="223520" cy="538480"/>
          </a:xfrm>
          <a:custGeom>
            <a:avLst/>
            <a:gdLst/>
            <a:ahLst/>
            <a:cxnLst/>
            <a:rect l="l" t="t" r="r" b="b"/>
            <a:pathLst>
              <a:path w="223519" h="538479">
                <a:moveTo>
                  <a:pt x="201942" y="0"/>
                </a:moveTo>
                <a:lnTo>
                  <a:pt x="188798" y="10287"/>
                </a:lnTo>
                <a:lnTo>
                  <a:pt x="200609" y="473570"/>
                </a:lnTo>
                <a:lnTo>
                  <a:pt x="188048" y="507403"/>
                </a:lnTo>
                <a:lnTo>
                  <a:pt x="0" y="513943"/>
                </a:lnTo>
                <a:lnTo>
                  <a:pt x="198196" y="538403"/>
                </a:lnTo>
                <a:lnTo>
                  <a:pt x="223164" y="532066"/>
                </a:lnTo>
                <a:lnTo>
                  <a:pt x="201942" y="0"/>
                </a:lnTo>
                <a:close/>
              </a:path>
            </a:pathLst>
          </a:custGeom>
          <a:solidFill>
            <a:srgbClr val="31323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2135093" y="531359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" name="object 107"/>
          <p:cNvSpPr/>
          <p:nvPr/>
        </p:nvSpPr>
        <p:spPr>
          <a:xfrm>
            <a:off x="2135093" y="533267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2135093" y="535175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" name="object 109"/>
          <p:cNvSpPr/>
          <p:nvPr/>
        </p:nvSpPr>
        <p:spPr>
          <a:xfrm>
            <a:off x="2135093" y="5370840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2135093" y="538992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" name="object 111"/>
          <p:cNvSpPr/>
          <p:nvPr/>
        </p:nvSpPr>
        <p:spPr>
          <a:xfrm>
            <a:off x="2135093" y="523537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2135093" y="525445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3" name="object 113"/>
          <p:cNvSpPr/>
          <p:nvPr/>
        </p:nvSpPr>
        <p:spPr>
          <a:xfrm>
            <a:off x="2135093" y="5273540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4" name="object 114"/>
          <p:cNvSpPr/>
          <p:nvPr/>
        </p:nvSpPr>
        <p:spPr>
          <a:xfrm>
            <a:off x="2135093" y="5292623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2135093" y="540900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6" name="object 116"/>
          <p:cNvSpPr/>
          <p:nvPr/>
        </p:nvSpPr>
        <p:spPr>
          <a:xfrm>
            <a:off x="2135093" y="5487403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2135093" y="5506486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8" name="object 118"/>
          <p:cNvSpPr/>
          <p:nvPr/>
        </p:nvSpPr>
        <p:spPr>
          <a:xfrm>
            <a:off x="2135093" y="552556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2135093" y="554465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0" name="object 120"/>
          <p:cNvSpPr/>
          <p:nvPr/>
        </p:nvSpPr>
        <p:spPr>
          <a:xfrm>
            <a:off x="2135093" y="556373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1" name="object 121"/>
          <p:cNvSpPr/>
          <p:nvPr/>
        </p:nvSpPr>
        <p:spPr>
          <a:xfrm>
            <a:off x="2135093" y="5409186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object 122"/>
          <p:cNvSpPr/>
          <p:nvPr/>
        </p:nvSpPr>
        <p:spPr>
          <a:xfrm>
            <a:off x="2135093" y="542826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3" name="object 123"/>
          <p:cNvSpPr/>
          <p:nvPr/>
        </p:nvSpPr>
        <p:spPr>
          <a:xfrm>
            <a:off x="2135093" y="544735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4" name="object 124"/>
          <p:cNvSpPr/>
          <p:nvPr/>
        </p:nvSpPr>
        <p:spPr>
          <a:xfrm>
            <a:off x="2135093" y="558281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5" name="object 125"/>
          <p:cNvSpPr/>
          <p:nvPr/>
        </p:nvSpPr>
        <p:spPr>
          <a:xfrm>
            <a:off x="2135093" y="565987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6" name="object 126"/>
          <p:cNvSpPr/>
          <p:nvPr/>
        </p:nvSpPr>
        <p:spPr>
          <a:xfrm>
            <a:off x="2135093" y="567895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7" name="object 127"/>
          <p:cNvSpPr/>
          <p:nvPr/>
        </p:nvSpPr>
        <p:spPr>
          <a:xfrm>
            <a:off x="2135093" y="569804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8" name="object 128"/>
          <p:cNvSpPr/>
          <p:nvPr/>
        </p:nvSpPr>
        <p:spPr>
          <a:xfrm>
            <a:off x="2135093" y="571712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9" name="object 129"/>
          <p:cNvSpPr/>
          <p:nvPr/>
        </p:nvSpPr>
        <p:spPr>
          <a:xfrm>
            <a:off x="2135093" y="573620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0" name="object 130"/>
          <p:cNvSpPr/>
          <p:nvPr/>
        </p:nvSpPr>
        <p:spPr>
          <a:xfrm>
            <a:off x="2135093" y="558165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1" name="object 131"/>
          <p:cNvSpPr/>
          <p:nvPr/>
        </p:nvSpPr>
        <p:spPr>
          <a:xfrm>
            <a:off x="2135093" y="5600742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2" name="object 132"/>
          <p:cNvSpPr/>
          <p:nvPr/>
        </p:nvSpPr>
        <p:spPr>
          <a:xfrm>
            <a:off x="2135093" y="561982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" name="object 133"/>
          <p:cNvSpPr/>
          <p:nvPr/>
        </p:nvSpPr>
        <p:spPr>
          <a:xfrm>
            <a:off x="2135093" y="563890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4" name="object 134"/>
          <p:cNvSpPr/>
          <p:nvPr/>
        </p:nvSpPr>
        <p:spPr>
          <a:xfrm>
            <a:off x="2135093" y="5755292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5" name="object 135"/>
          <p:cNvSpPr/>
          <p:nvPr/>
        </p:nvSpPr>
        <p:spPr>
          <a:xfrm>
            <a:off x="2135093" y="583356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6" name="object 136"/>
          <p:cNvSpPr/>
          <p:nvPr/>
        </p:nvSpPr>
        <p:spPr>
          <a:xfrm>
            <a:off x="2135093" y="585264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7" name="object 137"/>
          <p:cNvSpPr/>
          <p:nvPr/>
        </p:nvSpPr>
        <p:spPr>
          <a:xfrm>
            <a:off x="2135093" y="5871730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8" name="object 138"/>
          <p:cNvSpPr/>
          <p:nvPr/>
        </p:nvSpPr>
        <p:spPr>
          <a:xfrm>
            <a:off x="2135093" y="5890814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61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9" name="object 139"/>
          <p:cNvSpPr/>
          <p:nvPr/>
        </p:nvSpPr>
        <p:spPr>
          <a:xfrm>
            <a:off x="2135093" y="5909898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0" name="object 140"/>
          <p:cNvSpPr/>
          <p:nvPr/>
        </p:nvSpPr>
        <p:spPr>
          <a:xfrm>
            <a:off x="2135093" y="575534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1" name="object 141"/>
          <p:cNvSpPr/>
          <p:nvPr/>
        </p:nvSpPr>
        <p:spPr>
          <a:xfrm>
            <a:off x="2135093" y="577443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2" name="object 142"/>
          <p:cNvSpPr/>
          <p:nvPr/>
        </p:nvSpPr>
        <p:spPr>
          <a:xfrm>
            <a:off x="2135093" y="5793515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092"/>
                </a:lnTo>
                <a:lnTo>
                  <a:pt x="3657" y="5841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3" name="object 143"/>
          <p:cNvSpPr/>
          <p:nvPr/>
        </p:nvSpPr>
        <p:spPr>
          <a:xfrm>
            <a:off x="2135093" y="5812597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4" name="object 144"/>
          <p:cNvSpPr/>
          <p:nvPr/>
        </p:nvSpPr>
        <p:spPr>
          <a:xfrm>
            <a:off x="2135093" y="5928981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2197" y="0"/>
                </a:moveTo>
                <a:lnTo>
                  <a:pt x="749" y="838"/>
                </a:lnTo>
                <a:lnTo>
                  <a:pt x="0" y="3657"/>
                </a:lnTo>
                <a:lnTo>
                  <a:pt x="838" y="5105"/>
                </a:lnTo>
                <a:lnTo>
                  <a:pt x="3657" y="5854"/>
                </a:lnTo>
                <a:lnTo>
                  <a:pt x="5105" y="5016"/>
                </a:lnTo>
                <a:lnTo>
                  <a:pt x="5854" y="2197"/>
                </a:lnTo>
                <a:lnTo>
                  <a:pt x="5016" y="749"/>
                </a:lnTo>
                <a:lnTo>
                  <a:pt x="2197" y="0"/>
                </a:lnTo>
                <a:close/>
              </a:path>
            </a:pathLst>
          </a:custGeom>
          <a:solidFill>
            <a:srgbClr val="3436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object 145"/>
          <p:cNvSpPr/>
          <p:nvPr/>
        </p:nvSpPr>
        <p:spPr>
          <a:xfrm>
            <a:off x="2056483" y="5041403"/>
            <a:ext cx="185245" cy="430507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6" name="object 146"/>
          <p:cNvSpPr/>
          <p:nvPr/>
        </p:nvSpPr>
        <p:spPr>
          <a:xfrm>
            <a:off x="2435412" y="511560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330"/>
                </a:moveTo>
                <a:lnTo>
                  <a:pt x="190" y="0"/>
                </a:lnTo>
                <a:lnTo>
                  <a:pt x="50" y="38"/>
                </a:lnTo>
                <a:lnTo>
                  <a:pt x="368" y="33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7" name="object 147"/>
          <p:cNvSpPr/>
          <p:nvPr/>
        </p:nvSpPr>
        <p:spPr>
          <a:xfrm>
            <a:off x="2432770" y="512093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965" y="774"/>
                </a:lnTo>
                <a:lnTo>
                  <a:pt x="647" y="44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8" name="object 148"/>
          <p:cNvSpPr/>
          <p:nvPr/>
        </p:nvSpPr>
        <p:spPr>
          <a:xfrm>
            <a:off x="2432050" y="512260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406"/>
                </a:moveTo>
                <a:lnTo>
                  <a:pt x="31" y="685"/>
                </a:lnTo>
                <a:lnTo>
                  <a:pt x="142" y="952"/>
                </a:lnTo>
                <a:lnTo>
                  <a:pt x="901" y="1689"/>
                </a:lnTo>
                <a:lnTo>
                  <a:pt x="894" y="863"/>
                </a:lnTo>
                <a:lnTo>
                  <a:pt x="1082" y="685"/>
                </a:lnTo>
                <a:lnTo>
                  <a:pt x="266" y="685"/>
                </a:lnTo>
                <a:lnTo>
                  <a:pt x="0" y="406"/>
                </a:lnTo>
                <a:close/>
              </a:path>
              <a:path w="1905" h="1904">
                <a:moveTo>
                  <a:pt x="660" y="304"/>
                </a:moveTo>
                <a:lnTo>
                  <a:pt x="266" y="685"/>
                </a:lnTo>
                <a:lnTo>
                  <a:pt x="1082" y="685"/>
                </a:lnTo>
                <a:lnTo>
                  <a:pt x="1257" y="520"/>
                </a:lnTo>
                <a:lnTo>
                  <a:pt x="1676" y="469"/>
                </a:lnTo>
                <a:lnTo>
                  <a:pt x="1847" y="469"/>
                </a:lnTo>
                <a:lnTo>
                  <a:pt x="1104" y="393"/>
                </a:lnTo>
                <a:lnTo>
                  <a:pt x="660" y="304"/>
                </a:lnTo>
                <a:close/>
              </a:path>
              <a:path w="1905" h="1904">
                <a:moveTo>
                  <a:pt x="1847" y="469"/>
                </a:moveTo>
                <a:lnTo>
                  <a:pt x="1676" y="469"/>
                </a:lnTo>
                <a:lnTo>
                  <a:pt x="1854" y="482"/>
                </a:lnTo>
                <a:close/>
              </a:path>
              <a:path w="1905" h="1904">
                <a:moveTo>
                  <a:pt x="1600" y="0"/>
                </a:moveTo>
                <a:lnTo>
                  <a:pt x="1460" y="101"/>
                </a:lnTo>
                <a:lnTo>
                  <a:pt x="1253" y="304"/>
                </a:lnTo>
                <a:lnTo>
                  <a:pt x="1104" y="393"/>
                </a:lnTo>
                <a:lnTo>
                  <a:pt x="1807" y="393"/>
                </a:lnTo>
                <a:lnTo>
                  <a:pt x="16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9" name="object 149"/>
          <p:cNvSpPr/>
          <p:nvPr/>
        </p:nvSpPr>
        <p:spPr>
          <a:xfrm>
            <a:off x="2432945" y="512429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03"/>
                </a:lnTo>
                <a:lnTo>
                  <a:pt x="324" y="444"/>
                </a:lnTo>
                <a:lnTo>
                  <a:pt x="584" y="647"/>
                </a:lnTo>
                <a:lnTo>
                  <a:pt x="443" y="41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0" name="object 150"/>
          <p:cNvSpPr/>
          <p:nvPr/>
        </p:nvSpPr>
        <p:spPr>
          <a:xfrm>
            <a:off x="2434188" y="512056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31"/>
                </a:moveTo>
                <a:lnTo>
                  <a:pt x="863" y="266"/>
                </a:lnTo>
                <a:lnTo>
                  <a:pt x="901" y="0"/>
                </a:lnTo>
                <a:lnTo>
                  <a:pt x="241" y="88"/>
                </a:lnTo>
                <a:lnTo>
                  <a:pt x="0" y="43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object 151"/>
          <p:cNvSpPr/>
          <p:nvPr/>
        </p:nvSpPr>
        <p:spPr>
          <a:xfrm>
            <a:off x="2434949" y="512082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6" y="0"/>
                </a:moveTo>
                <a:lnTo>
                  <a:pt x="0" y="558"/>
                </a:lnTo>
                <a:lnTo>
                  <a:pt x="12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2" name="object 152"/>
          <p:cNvSpPr/>
          <p:nvPr/>
        </p:nvSpPr>
        <p:spPr>
          <a:xfrm>
            <a:off x="2435086" y="512050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" name="object 153"/>
          <p:cNvSpPr/>
          <p:nvPr/>
        </p:nvSpPr>
        <p:spPr>
          <a:xfrm>
            <a:off x="2436815" y="511809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60" y="0"/>
                </a:moveTo>
                <a:lnTo>
                  <a:pt x="215" y="393"/>
                </a:lnTo>
                <a:lnTo>
                  <a:pt x="419" y="1028"/>
                </a:lnTo>
                <a:lnTo>
                  <a:pt x="1206" y="330"/>
                </a:lnTo>
                <a:lnTo>
                  <a:pt x="660" y="0"/>
                </a:lnTo>
                <a:close/>
              </a:path>
              <a:path w="1269" h="1270">
                <a:moveTo>
                  <a:pt x="0" y="177"/>
                </a:moveTo>
                <a:lnTo>
                  <a:pt x="106" y="393"/>
                </a:lnTo>
                <a:lnTo>
                  <a:pt x="0" y="17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4" name="object 154"/>
          <p:cNvSpPr/>
          <p:nvPr/>
        </p:nvSpPr>
        <p:spPr>
          <a:xfrm>
            <a:off x="2434821" y="51223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5" name="object 155"/>
          <p:cNvSpPr/>
          <p:nvPr/>
        </p:nvSpPr>
        <p:spPr>
          <a:xfrm>
            <a:off x="2434403" y="512846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25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2435094" y="512297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63" y="723"/>
                </a:lnTo>
                <a:lnTo>
                  <a:pt x="254" y="774"/>
                </a:lnTo>
                <a:lnTo>
                  <a:pt x="419" y="393"/>
                </a:lnTo>
                <a:lnTo>
                  <a:pt x="241" y="19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7" name="object 157"/>
          <p:cNvSpPr/>
          <p:nvPr/>
        </p:nvSpPr>
        <p:spPr>
          <a:xfrm>
            <a:off x="2433598" y="512552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23" y="0"/>
                </a:moveTo>
                <a:lnTo>
                  <a:pt x="444" y="126"/>
                </a:lnTo>
                <a:lnTo>
                  <a:pt x="0" y="393"/>
                </a:lnTo>
                <a:lnTo>
                  <a:pt x="215" y="469"/>
                </a:lnTo>
                <a:lnTo>
                  <a:pt x="406" y="330"/>
                </a:lnTo>
                <a:lnTo>
                  <a:pt x="7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8" name="object 158"/>
          <p:cNvSpPr/>
          <p:nvPr/>
        </p:nvSpPr>
        <p:spPr>
          <a:xfrm>
            <a:off x="2434391" y="512247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76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9" name="object 159"/>
          <p:cNvSpPr/>
          <p:nvPr/>
        </p:nvSpPr>
        <p:spPr>
          <a:xfrm>
            <a:off x="2434709" y="512244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63"/>
                </a:lnTo>
                <a:lnTo>
                  <a:pt x="12" y="241"/>
                </a:lnTo>
                <a:lnTo>
                  <a:pt x="380" y="520"/>
                </a:lnTo>
                <a:lnTo>
                  <a:pt x="266" y="165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0" name="object 160"/>
          <p:cNvSpPr/>
          <p:nvPr/>
        </p:nvSpPr>
        <p:spPr>
          <a:xfrm>
            <a:off x="2434562" y="5126134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79">
                <a:moveTo>
                  <a:pt x="3833" y="3251"/>
                </a:moveTo>
                <a:lnTo>
                  <a:pt x="3009" y="3251"/>
                </a:lnTo>
                <a:lnTo>
                  <a:pt x="3289" y="4826"/>
                </a:lnTo>
                <a:lnTo>
                  <a:pt x="4724" y="4775"/>
                </a:lnTo>
                <a:lnTo>
                  <a:pt x="4384" y="4064"/>
                </a:lnTo>
                <a:lnTo>
                  <a:pt x="4383" y="3924"/>
                </a:lnTo>
                <a:lnTo>
                  <a:pt x="3833" y="3251"/>
                </a:lnTo>
                <a:close/>
              </a:path>
              <a:path w="5080" h="5079">
                <a:moveTo>
                  <a:pt x="4567" y="3969"/>
                </a:moveTo>
                <a:lnTo>
                  <a:pt x="4864" y="4254"/>
                </a:lnTo>
                <a:lnTo>
                  <a:pt x="5079" y="4064"/>
                </a:lnTo>
                <a:lnTo>
                  <a:pt x="4567" y="3969"/>
                </a:lnTo>
                <a:close/>
              </a:path>
              <a:path w="5080" h="5079">
                <a:moveTo>
                  <a:pt x="4387" y="3928"/>
                </a:moveTo>
                <a:lnTo>
                  <a:pt x="4567" y="3969"/>
                </a:lnTo>
                <a:lnTo>
                  <a:pt x="4387" y="3928"/>
                </a:lnTo>
                <a:close/>
              </a:path>
              <a:path w="5080" h="5079">
                <a:moveTo>
                  <a:pt x="4383" y="3924"/>
                </a:moveTo>
                <a:close/>
              </a:path>
              <a:path w="5080" h="5079">
                <a:moveTo>
                  <a:pt x="2184" y="3022"/>
                </a:moveTo>
                <a:lnTo>
                  <a:pt x="2463" y="3276"/>
                </a:lnTo>
                <a:lnTo>
                  <a:pt x="2158" y="3390"/>
                </a:lnTo>
                <a:lnTo>
                  <a:pt x="2006" y="3517"/>
                </a:lnTo>
                <a:lnTo>
                  <a:pt x="3009" y="3251"/>
                </a:lnTo>
                <a:lnTo>
                  <a:pt x="3833" y="3251"/>
                </a:lnTo>
                <a:lnTo>
                  <a:pt x="2590" y="3213"/>
                </a:lnTo>
                <a:lnTo>
                  <a:pt x="2184" y="3022"/>
                </a:lnTo>
                <a:close/>
              </a:path>
              <a:path w="5080" h="5079">
                <a:moveTo>
                  <a:pt x="2971" y="1943"/>
                </a:moveTo>
                <a:lnTo>
                  <a:pt x="2397" y="1977"/>
                </a:lnTo>
                <a:lnTo>
                  <a:pt x="2806" y="2387"/>
                </a:lnTo>
                <a:lnTo>
                  <a:pt x="2928" y="3022"/>
                </a:lnTo>
                <a:lnTo>
                  <a:pt x="2590" y="3213"/>
                </a:lnTo>
                <a:lnTo>
                  <a:pt x="3846" y="3213"/>
                </a:lnTo>
                <a:lnTo>
                  <a:pt x="4356" y="2667"/>
                </a:lnTo>
                <a:lnTo>
                  <a:pt x="4782" y="2438"/>
                </a:lnTo>
                <a:lnTo>
                  <a:pt x="4795" y="2209"/>
                </a:lnTo>
                <a:lnTo>
                  <a:pt x="4229" y="2209"/>
                </a:lnTo>
                <a:lnTo>
                  <a:pt x="3759" y="2006"/>
                </a:lnTo>
                <a:lnTo>
                  <a:pt x="2971" y="1943"/>
                </a:lnTo>
                <a:close/>
              </a:path>
              <a:path w="5080" h="5079">
                <a:moveTo>
                  <a:pt x="1320" y="1143"/>
                </a:moveTo>
                <a:lnTo>
                  <a:pt x="1473" y="2057"/>
                </a:lnTo>
                <a:lnTo>
                  <a:pt x="419" y="2222"/>
                </a:lnTo>
                <a:lnTo>
                  <a:pt x="0" y="2349"/>
                </a:lnTo>
                <a:lnTo>
                  <a:pt x="330" y="2413"/>
                </a:lnTo>
                <a:lnTo>
                  <a:pt x="647" y="2438"/>
                </a:lnTo>
                <a:lnTo>
                  <a:pt x="1028" y="3175"/>
                </a:lnTo>
                <a:lnTo>
                  <a:pt x="1480" y="2959"/>
                </a:lnTo>
                <a:lnTo>
                  <a:pt x="2107" y="1864"/>
                </a:lnTo>
                <a:lnTo>
                  <a:pt x="1904" y="1841"/>
                </a:lnTo>
                <a:lnTo>
                  <a:pt x="2178" y="1282"/>
                </a:lnTo>
                <a:lnTo>
                  <a:pt x="1638" y="1282"/>
                </a:lnTo>
                <a:lnTo>
                  <a:pt x="1320" y="1143"/>
                </a:lnTo>
                <a:close/>
              </a:path>
              <a:path w="5080" h="5079">
                <a:moveTo>
                  <a:pt x="3517" y="0"/>
                </a:moveTo>
                <a:lnTo>
                  <a:pt x="3614" y="444"/>
                </a:lnTo>
                <a:lnTo>
                  <a:pt x="3729" y="800"/>
                </a:lnTo>
                <a:lnTo>
                  <a:pt x="4121" y="1473"/>
                </a:lnTo>
                <a:lnTo>
                  <a:pt x="4229" y="2209"/>
                </a:lnTo>
                <a:lnTo>
                  <a:pt x="4795" y="2209"/>
                </a:lnTo>
                <a:lnTo>
                  <a:pt x="4470" y="1498"/>
                </a:lnTo>
                <a:lnTo>
                  <a:pt x="4648" y="1473"/>
                </a:lnTo>
                <a:lnTo>
                  <a:pt x="4622" y="1015"/>
                </a:lnTo>
                <a:lnTo>
                  <a:pt x="4292" y="1003"/>
                </a:lnTo>
                <a:lnTo>
                  <a:pt x="4343" y="444"/>
                </a:lnTo>
                <a:lnTo>
                  <a:pt x="4660" y="304"/>
                </a:lnTo>
                <a:lnTo>
                  <a:pt x="3517" y="0"/>
                </a:lnTo>
                <a:close/>
              </a:path>
              <a:path w="5080" h="5079">
                <a:moveTo>
                  <a:pt x="2323" y="1904"/>
                </a:moveTo>
                <a:lnTo>
                  <a:pt x="2133" y="1993"/>
                </a:lnTo>
                <a:lnTo>
                  <a:pt x="2397" y="1977"/>
                </a:lnTo>
                <a:close/>
              </a:path>
              <a:path w="5080" h="5079">
                <a:moveTo>
                  <a:pt x="2171" y="1752"/>
                </a:moveTo>
                <a:lnTo>
                  <a:pt x="2306" y="1887"/>
                </a:lnTo>
                <a:lnTo>
                  <a:pt x="2171" y="1752"/>
                </a:lnTo>
                <a:close/>
              </a:path>
              <a:path w="5080" h="5079">
                <a:moveTo>
                  <a:pt x="2197" y="1244"/>
                </a:moveTo>
                <a:lnTo>
                  <a:pt x="1638" y="1282"/>
                </a:lnTo>
                <a:lnTo>
                  <a:pt x="2178" y="128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1" name="object 161"/>
          <p:cNvSpPr/>
          <p:nvPr/>
        </p:nvSpPr>
        <p:spPr>
          <a:xfrm>
            <a:off x="2434325" y="5124708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507" y="914"/>
                </a:moveTo>
                <a:lnTo>
                  <a:pt x="292" y="1282"/>
                </a:lnTo>
                <a:lnTo>
                  <a:pt x="287" y="1790"/>
                </a:lnTo>
                <a:lnTo>
                  <a:pt x="380" y="2184"/>
                </a:lnTo>
                <a:lnTo>
                  <a:pt x="507" y="1943"/>
                </a:lnTo>
                <a:lnTo>
                  <a:pt x="507" y="914"/>
                </a:lnTo>
                <a:close/>
              </a:path>
              <a:path w="3175" h="2539">
                <a:moveTo>
                  <a:pt x="1612" y="431"/>
                </a:moveTo>
                <a:lnTo>
                  <a:pt x="1676" y="1790"/>
                </a:lnTo>
                <a:lnTo>
                  <a:pt x="1612" y="1943"/>
                </a:lnTo>
                <a:lnTo>
                  <a:pt x="2565" y="1612"/>
                </a:lnTo>
                <a:lnTo>
                  <a:pt x="2585" y="965"/>
                </a:lnTo>
                <a:lnTo>
                  <a:pt x="1930" y="965"/>
                </a:lnTo>
                <a:lnTo>
                  <a:pt x="1612" y="431"/>
                </a:lnTo>
                <a:close/>
              </a:path>
              <a:path w="3175" h="2539">
                <a:moveTo>
                  <a:pt x="1181" y="0"/>
                </a:moveTo>
                <a:lnTo>
                  <a:pt x="609" y="914"/>
                </a:lnTo>
                <a:lnTo>
                  <a:pt x="1320" y="1219"/>
                </a:lnTo>
                <a:lnTo>
                  <a:pt x="1551" y="1790"/>
                </a:lnTo>
                <a:lnTo>
                  <a:pt x="1181" y="0"/>
                </a:lnTo>
                <a:close/>
              </a:path>
              <a:path w="3175" h="2539">
                <a:moveTo>
                  <a:pt x="85" y="794"/>
                </a:moveTo>
                <a:lnTo>
                  <a:pt x="165" y="1282"/>
                </a:lnTo>
                <a:lnTo>
                  <a:pt x="190" y="825"/>
                </a:lnTo>
                <a:close/>
              </a:path>
              <a:path w="3175" h="2539">
                <a:moveTo>
                  <a:pt x="2590" y="787"/>
                </a:moveTo>
                <a:lnTo>
                  <a:pt x="1930" y="965"/>
                </a:lnTo>
                <a:lnTo>
                  <a:pt x="2585" y="965"/>
                </a:lnTo>
                <a:lnTo>
                  <a:pt x="2590" y="787"/>
                </a:lnTo>
                <a:close/>
              </a:path>
              <a:path w="3175" h="2539">
                <a:moveTo>
                  <a:pt x="536" y="736"/>
                </a:moveTo>
                <a:lnTo>
                  <a:pt x="241" y="736"/>
                </a:lnTo>
                <a:lnTo>
                  <a:pt x="507" y="914"/>
                </a:lnTo>
                <a:lnTo>
                  <a:pt x="536" y="736"/>
                </a:lnTo>
                <a:close/>
              </a:path>
              <a:path w="3175" h="2539">
                <a:moveTo>
                  <a:pt x="50" y="800"/>
                </a:moveTo>
                <a:close/>
              </a:path>
              <a:path w="3175" h="2539">
                <a:moveTo>
                  <a:pt x="63" y="787"/>
                </a:moveTo>
                <a:close/>
              </a:path>
              <a:path w="3175" h="2539">
                <a:moveTo>
                  <a:pt x="457" y="165"/>
                </a:moveTo>
                <a:lnTo>
                  <a:pt x="177" y="622"/>
                </a:lnTo>
                <a:lnTo>
                  <a:pt x="33" y="787"/>
                </a:lnTo>
                <a:lnTo>
                  <a:pt x="241" y="736"/>
                </a:lnTo>
                <a:lnTo>
                  <a:pt x="536" y="736"/>
                </a:lnTo>
                <a:lnTo>
                  <a:pt x="457" y="16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2" name="object 162"/>
          <p:cNvSpPr/>
          <p:nvPr/>
        </p:nvSpPr>
        <p:spPr>
          <a:xfrm>
            <a:off x="2439554" y="511932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38"/>
                </a:moveTo>
                <a:lnTo>
                  <a:pt x="15" y="38"/>
                </a:lnTo>
                <a:lnTo>
                  <a:pt x="165" y="165"/>
                </a:lnTo>
                <a:close/>
              </a:path>
              <a:path w="635" h="635">
                <a:moveTo>
                  <a:pt x="63" y="25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3" name="object 163"/>
          <p:cNvSpPr/>
          <p:nvPr/>
        </p:nvSpPr>
        <p:spPr>
          <a:xfrm>
            <a:off x="2437080" y="5118615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414" y="1603"/>
                </a:moveTo>
                <a:lnTo>
                  <a:pt x="0" y="1650"/>
                </a:lnTo>
                <a:lnTo>
                  <a:pt x="414" y="1603"/>
                </a:lnTo>
                <a:close/>
              </a:path>
              <a:path w="2539" h="1904">
                <a:moveTo>
                  <a:pt x="1943" y="0"/>
                </a:moveTo>
                <a:lnTo>
                  <a:pt x="1579" y="431"/>
                </a:lnTo>
                <a:lnTo>
                  <a:pt x="1531" y="736"/>
                </a:lnTo>
                <a:lnTo>
                  <a:pt x="1283" y="1104"/>
                </a:lnTo>
                <a:lnTo>
                  <a:pt x="414" y="1603"/>
                </a:lnTo>
                <a:lnTo>
                  <a:pt x="1333" y="1498"/>
                </a:lnTo>
                <a:lnTo>
                  <a:pt x="2108" y="1206"/>
                </a:lnTo>
                <a:lnTo>
                  <a:pt x="1676" y="990"/>
                </a:lnTo>
                <a:lnTo>
                  <a:pt x="1805" y="673"/>
                </a:lnTo>
                <a:lnTo>
                  <a:pt x="2082" y="431"/>
                </a:lnTo>
                <a:lnTo>
                  <a:pt x="2216" y="431"/>
                </a:lnTo>
                <a:lnTo>
                  <a:pt x="1943" y="0"/>
                </a:lnTo>
                <a:close/>
              </a:path>
              <a:path w="2539" h="1904">
                <a:moveTo>
                  <a:pt x="2216" y="431"/>
                </a:moveTo>
                <a:lnTo>
                  <a:pt x="2082" y="431"/>
                </a:lnTo>
                <a:lnTo>
                  <a:pt x="2197" y="723"/>
                </a:lnTo>
                <a:lnTo>
                  <a:pt x="2476" y="736"/>
                </a:lnTo>
                <a:lnTo>
                  <a:pt x="2216" y="43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4" name="object 164"/>
          <p:cNvSpPr/>
          <p:nvPr/>
        </p:nvSpPr>
        <p:spPr>
          <a:xfrm>
            <a:off x="2433062" y="5126887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774"/>
                </a:moveTo>
                <a:lnTo>
                  <a:pt x="50" y="1295"/>
                </a:lnTo>
                <a:lnTo>
                  <a:pt x="152" y="1562"/>
                </a:lnTo>
                <a:lnTo>
                  <a:pt x="215" y="2260"/>
                </a:lnTo>
                <a:lnTo>
                  <a:pt x="469" y="1777"/>
                </a:lnTo>
                <a:lnTo>
                  <a:pt x="931" y="1777"/>
                </a:lnTo>
                <a:lnTo>
                  <a:pt x="533" y="1625"/>
                </a:lnTo>
                <a:lnTo>
                  <a:pt x="685" y="1130"/>
                </a:lnTo>
                <a:lnTo>
                  <a:pt x="1438" y="1117"/>
                </a:lnTo>
                <a:lnTo>
                  <a:pt x="673" y="1117"/>
                </a:lnTo>
                <a:lnTo>
                  <a:pt x="431" y="1015"/>
                </a:lnTo>
                <a:lnTo>
                  <a:pt x="0" y="774"/>
                </a:lnTo>
                <a:close/>
              </a:path>
              <a:path w="1905" h="2539">
                <a:moveTo>
                  <a:pt x="931" y="1777"/>
                </a:moveTo>
                <a:lnTo>
                  <a:pt x="469" y="1777"/>
                </a:lnTo>
                <a:lnTo>
                  <a:pt x="1219" y="2260"/>
                </a:lnTo>
                <a:lnTo>
                  <a:pt x="931" y="1777"/>
                </a:lnTo>
                <a:close/>
              </a:path>
              <a:path w="1905" h="2539">
                <a:moveTo>
                  <a:pt x="1436" y="1130"/>
                </a:moveTo>
                <a:lnTo>
                  <a:pt x="685" y="1130"/>
                </a:lnTo>
                <a:lnTo>
                  <a:pt x="927" y="1422"/>
                </a:lnTo>
                <a:lnTo>
                  <a:pt x="1155" y="1523"/>
                </a:lnTo>
                <a:lnTo>
                  <a:pt x="1358" y="1574"/>
                </a:lnTo>
                <a:lnTo>
                  <a:pt x="1436" y="1130"/>
                </a:lnTo>
                <a:close/>
              </a:path>
              <a:path w="1905" h="2539">
                <a:moveTo>
                  <a:pt x="25" y="1485"/>
                </a:moveTo>
                <a:close/>
              </a:path>
              <a:path w="1905" h="2539">
                <a:moveTo>
                  <a:pt x="673" y="393"/>
                </a:moveTo>
                <a:lnTo>
                  <a:pt x="598" y="1015"/>
                </a:lnTo>
                <a:lnTo>
                  <a:pt x="1438" y="1117"/>
                </a:lnTo>
                <a:lnTo>
                  <a:pt x="1520" y="647"/>
                </a:lnTo>
                <a:lnTo>
                  <a:pt x="889" y="647"/>
                </a:lnTo>
                <a:lnTo>
                  <a:pt x="787" y="507"/>
                </a:lnTo>
                <a:close/>
              </a:path>
              <a:path w="1905" h="2539">
                <a:moveTo>
                  <a:pt x="1638" y="0"/>
                </a:moveTo>
                <a:lnTo>
                  <a:pt x="1538" y="190"/>
                </a:lnTo>
                <a:lnTo>
                  <a:pt x="1282" y="419"/>
                </a:lnTo>
                <a:lnTo>
                  <a:pt x="889" y="647"/>
                </a:lnTo>
                <a:lnTo>
                  <a:pt x="1520" y="647"/>
                </a:lnTo>
                <a:lnTo>
                  <a:pt x="1600" y="190"/>
                </a:lnTo>
                <a:lnTo>
                  <a:pt x="1638" y="0"/>
                </a:lnTo>
                <a:close/>
              </a:path>
              <a:path w="1905" h="2539">
                <a:moveTo>
                  <a:pt x="1687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5" name="object 165"/>
          <p:cNvSpPr/>
          <p:nvPr/>
        </p:nvSpPr>
        <p:spPr>
          <a:xfrm>
            <a:off x="2432782" y="5129037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100" y="698"/>
                </a:moveTo>
                <a:lnTo>
                  <a:pt x="253" y="2095"/>
                </a:lnTo>
                <a:lnTo>
                  <a:pt x="380" y="1905"/>
                </a:lnTo>
                <a:lnTo>
                  <a:pt x="465" y="1079"/>
                </a:lnTo>
                <a:lnTo>
                  <a:pt x="240" y="1079"/>
                </a:lnTo>
                <a:lnTo>
                  <a:pt x="126" y="711"/>
                </a:lnTo>
                <a:close/>
              </a:path>
              <a:path w="3175" h="2539">
                <a:moveTo>
                  <a:pt x="1624" y="457"/>
                </a:moveTo>
                <a:lnTo>
                  <a:pt x="1667" y="1816"/>
                </a:lnTo>
                <a:lnTo>
                  <a:pt x="2475" y="1727"/>
                </a:lnTo>
                <a:lnTo>
                  <a:pt x="2561" y="1016"/>
                </a:lnTo>
                <a:lnTo>
                  <a:pt x="1891" y="1016"/>
                </a:lnTo>
                <a:lnTo>
                  <a:pt x="1624" y="457"/>
                </a:lnTo>
                <a:close/>
              </a:path>
              <a:path w="3175" h="2539">
                <a:moveTo>
                  <a:pt x="1459" y="1168"/>
                </a:moveTo>
                <a:lnTo>
                  <a:pt x="976" y="1168"/>
                </a:lnTo>
                <a:lnTo>
                  <a:pt x="1434" y="1524"/>
                </a:lnTo>
                <a:lnTo>
                  <a:pt x="1560" y="1681"/>
                </a:lnTo>
                <a:lnTo>
                  <a:pt x="1459" y="1168"/>
                </a:lnTo>
                <a:close/>
              </a:path>
              <a:path w="3175" h="2539">
                <a:moveTo>
                  <a:pt x="1427" y="1003"/>
                </a:moveTo>
                <a:lnTo>
                  <a:pt x="468" y="1003"/>
                </a:lnTo>
                <a:lnTo>
                  <a:pt x="799" y="1333"/>
                </a:lnTo>
                <a:lnTo>
                  <a:pt x="976" y="1168"/>
                </a:lnTo>
                <a:lnTo>
                  <a:pt x="1459" y="1168"/>
                </a:lnTo>
                <a:lnTo>
                  <a:pt x="1427" y="1003"/>
                </a:lnTo>
                <a:close/>
              </a:path>
              <a:path w="3175" h="2539">
                <a:moveTo>
                  <a:pt x="481" y="914"/>
                </a:moveTo>
                <a:lnTo>
                  <a:pt x="240" y="1079"/>
                </a:lnTo>
                <a:lnTo>
                  <a:pt x="465" y="1079"/>
                </a:lnTo>
                <a:lnTo>
                  <a:pt x="1427" y="1003"/>
                </a:lnTo>
                <a:lnTo>
                  <a:pt x="634" y="952"/>
                </a:lnTo>
                <a:lnTo>
                  <a:pt x="481" y="927"/>
                </a:lnTo>
                <a:close/>
              </a:path>
              <a:path w="3175" h="2539">
                <a:moveTo>
                  <a:pt x="2577" y="889"/>
                </a:moveTo>
                <a:lnTo>
                  <a:pt x="1891" y="1016"/>
                </a:lnTo>
                <a:lnTo>
                  <a:pt x="2561" y="1016"/>
                </a:lnTo>
                <a:lnTo>
                  <a:pt x="2577" y="889"/>
                </a:lnTo>
                <a:close/>
              </a:path>
              <a:path w="3175" h="2539">
                <a:moveTo>
                  <a:pt x="1230" y="0"/>
                </a:moveTo>
                <a:lnTo>
                  <a:pt x="583" y="863"/>
                </a:lnTo>
                <a:lnTo>
                  <a:pt x="1417" y="952"/>
                </a:lnTo>
                <a:lnTo>
                  <a:pt x="1230" y="0"/>
                </a:lnTo>
                <a:close/>
              </a:path>
              <a:path w="3175" h="2539">
                <a:moveTo>
                  <a:pt x="367" y="901"/>
                </a:moveTo>
                <a:close/>
              </a:path>
              <a:path w="3175" h="2539">
                <a:moveTo>
                  <a:pt x="481" y="850"/>
                </a:moveTo>
                <a:close/>
              </a:path>
              <a:path w="3175" h="2539">
                <a:moveTo>
                  <a:pt x="508" y="647"/>
                </a:moveTo>
                <a:lnTo>
                  <a:pt x="240" y="647"/>
                </a:lnTo>
                <a:lnTo>
                  <a:pt x="500" y="863"/>
                </a:lnTo>
                <a:lnTo>
                  <a:pt x="508" y="647"/>
                </a:lnTo>
                <a:close/>
              </a:path>
              <a:path w="3175" h="2539">
                <a:moveTo>
                  <a:pt x="37" y="685"/>
                </a:moveTo>
                <a:close/>
              </a:path>
              <a:path w="3175" h="2539">
                <a:moveTo>
                  <a:pt x="494" y="101"/>
                </a:moveTo>
                <a:lnTo>
                  <a:pt x="136" y="571"/>
                </a:lnTo>
                <a:lnTo>
                  <a:pt x="508" y="647"/>
                </a:lnTo>
                <a:lnTo>
                  <a:pt x="494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6" name="object 166"/>
          <p:cNvSpPr/>
          <p:nvPr/>
        </p:nvSpPr>
        <p:spPr>
          <a:xfrm>
            <a:off x="2433088" y="513545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92" y="0"/>
                </a:moveTo>
                <a:lnTo>
                  <a:pt x="76" y="228"/>
                </a:lnTo>
                <a:lnTo>
                  <a:pt x="0" y="368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7" name="object 167"/>
          <p:cNvSpPr/>
          <p:nvPr/>
        </p:nvSpPr>
        <p:spPr>
          <a:xfrm>
            <a:off x="2432856" y="513515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317"/>
                </a:moveTo>
                <a:lnTo>
                  <a:pt x="228" y="50"/>
                </a:lnTo>
                <a:lnTo>
                  <a:pt x="88" y="0"/>
                </a:lnTo>
                <a:lnTo>
                  <a:pt x="114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8" name="object 168"/>
          <p:cNvSpPr/>
          <p:nvPr/>
        </p:nvSpPr>
        <p:spPr>
          <a:xfrm>
            <a:off x="2432946" y="513582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0" y="63"/>
                </a:moveTo>
                <a:lnTo>
                  <a:pt x="11" y="278"/>
                </a:lnTo>
                <a:lnTo>
                  <a:pt x="110" y="63"/>
                </a:lnTo>
                <a:close/>
              </a:path>
              <a:path w="635" h="635">
                <a:moveTo>
                  <a:pt x="0" y="50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9" name="object 169"/>
          <p:cNvSpPr/>
          <p:nvPr/>
        </p:nvSpPr>
        <p:spPr>
          <a:xfrm>
            <a:off x="2435418" y="513129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634" y="1066"/>
                </a:lnTo>
                <a:lnTo>
                  <a:pt x="1422" y="1092"/>
                </a:lnTo>
                <a:lnTo>
                  <a:pt x="1206" y="647"/>
                </a:lnTo>
                <a:lnTo>
                  <a:pt x="1092" y="253"/>
                </a:lnTo>
                <a:lnTo>
                  <a:pt x="0" y="0"/>
                </a:lnTo>
                <a:close/>
              </a:path>
              <a:path w="1905" h="1270">
                <a:moveTo>
                  <a:pt x="1104" y="165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0" name="object 170"/>
          <p:cNvSpPr/>
          <p:nvPr/>
        </p:nvSpPr>
        <p:spPr>
          <a:xfrm>
            <a:off x="2437697" y="513224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003" y="0"/>
                </a:moveTo>
                <a:lnTo>
                  <a:pt x="0" y="63"/>
                </a:lnTo>
                <a:lnTo>
                  <a:pt x="762" y="406"/>
                </a:lnTo>
                <a:lnTo>
                  <a:pt x="10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1" name="object 171"/>
          <p:cNvSpPr/>
          <p:nvPr/>
        </p:nvSpPr>
        <p:spPr>
          <a:xfrm>
            <a:off x="2437305" y="513490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30" y="0"/>
                </a:moveTo>
                <a:lnTo>
                  <a:pt x="241" y="457"/>
                </a:lnTo>
                <a:lnTo>
                  <a:pt x="0" y="939"/>
                </a:lnTo>
                <a:lnTo>
                  <a:pt x="292" y="952"/>
                </a:lnTo>
                <a:lnTo>
                  <a:pt x="647" y="228"/>
                </a:lnTo>
                <a:lnTo>
                  <a:pt x="469" y="228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2" name="object 172"/>
          <p:cNvSpPr/>
          <p:nvPr/>
        </p:nvSpPr>
        <p:spPr>
          <a:xfrm>
            <a:off x="2437634" y="5132484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36" y="1054"/>
                </a:moveTo>
                <a:lnTo>
                  <a:pt x="952" y="1054"/>
                </a:lnTo>
                <a:lnTo>
                  <a:pt x="901" y="1536"/>
                </a:lnTo>
                <a:lnTo>
                  <a:pt x="1066" y="1181"/>
                </a:lnTo>
                <a:close/>
              </a:path>
              <a:path w="1269" h="1904">
                <a:moveTo>
                  <a:pt x="729" y="609"/>
                </a:moveTo>
                <a:lnTo>
                  <a:pt x="557" y="609"/>
                </a:lnTo>
                <a:lnTo>
                  <a:pt x="615" y="939"/>
                </a:lnTo>
                <a:lnTo>
                  <a:pt x="317" y="1358"/>
                </a:lnTo>
                <a:lnTo>
                  <a:pt x="647" y="1358"/>
                </a:lnTo>
                <a:lnTo>
                  <a:pt x="952" y="1054"/>
                </a:lnTo>
                <a:lnTo>
                  <a:pt x="1136" y="1054"/>
                </a:lnTo>
                <a:lnTo>
                  <a:pt x="729" y="609"/>
                </a:lnTo>
                <a:close/>
              </a:path>
              <a:path w="1269" h="1904">
                <a:moveTo>
                  <a:pt x="1124" y="1181"/>
                </a:moveTo>
                <a:close/>
              </a:path>
              <a:path w="1269" h="1904">
                <a:moveTo>
                  <a:pt x="1257" y="812"/>
                </a:moveTo>
                <a:lnTo>
                  <a:pt x="1054" y="990"/>
                </a:lnTo>
                <a:lnTo>
                  <a:pt x="1257" y="812"/>
                </a:lnTo>
                <a:close/>
              </a:path>
              <a:path w="1269" h="1904">
                <a:moveTo>
                  <a:pt x="0" y="0"/>
                </a:moveTo>
                <a:lnTo>
                  <a:pt x="557" y="609"/>
                </a:lnTo>
                <a:lnTo>
                  <a:pt x="0" y="0"/>
                </a:lnTo>
                <a:close/>
              </a:path>
              <a:path w="1269" h="1904">
                <a:moveTo>
                  <a:pt x="634" y="52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3" name="object 173"/>
          <p:cNvSpPr/>
          <p:nvPr/>
        </p:nvSpPr>
        <p:spPr>
          <a:xfrm>
            <a:off x="2436577" y="514378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30" y="0"/>
                </a:moveTo>
                <a:lnTo>
                  <a:pt x="0" y="88"/>
                </a:lnTo>
                <a:lnTo>
                  <a:pt x="190" y="939"/>
                </a:lnTo>
                <a:lnTo>
                  <a:pt x="520" y="1054"/>
                </a:lnTo>
                <a:lnTo>
                  <a:pt x="649" y="939"/>
                </a:lnTo>
                <a:lnTo>
                  <a:pt x="647" y="533"/>
                </a:lnTo>
                <a:lnTo>
                  <a:pt x="431" y="317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4" name="object 174"/>
          <p:cNvSpPr/>
          <p:nvPr/>
        </p:nvSpPr>
        <p:spPr>
          <a:xfrm>
            <a:off x="2439934" y="529505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lnTo>
                  <a:pt x="114" y="139"/>
                </a:lnTo>
                <a:lnTo>
                  <a:pt x="11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5" name="object 175"/>
          <p:cNvSpPr/>
          <p:nvPr/>
        </p:nvSpPr>
        <p:spPr>
          <a:xfrm>
            <a:off x="2445459" y="51242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30" y="101"/>
                </a:lnTo>
                <a:lnTo>
                  <a:pt x="126" y="6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6" name="object 176"/>
          <p:cNvSpPr/>
          <p:nvPr/>
        </p:nvSpPr>
        <p:spPr>
          <a:xfrm>
            <a:off x="2439912" y="526367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330" y="482"/>
                </a:lnTo>
                <a:lnTo>
                  <a:pt x="279" y="317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7" name="object 177"/>
          <p:cNvSpPr/>
          <p:nvPr/>
        </p:nvSpPr>
        <p:spPr>
          <a:xfrm>
            <a:off x="2444291" y="512003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647" y="1282"/>
                </a:lnTo>
                <a:lnTo>
                  <a:pt x="1447" y="1269"/>
                </a:lnTo>
                <a:lnTo>
                  <a:pt x="1219" y="736"/>
                </a:lnTo>
                <a:lnTo>
                  <a:pt x="1104" y="253"/>
                </a:lnTo>
                <a:lnTo>
                  <a:pt x="0" y="0"/>
                </a:lnTo>
                <a:close/>
              </a:path>
              <a:path w="1905" h="1904">
                <a:moveTo>
                  <a:pt x="1117" y="216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8" name="object 178"/>
          <p:cNvSpPr/>
          <p:nvPr/>
        </p:nvSpPr>
        <p:spPr>
          <a:xfrm>
            <a:off x="2444962" y="511940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30" y="304"/>
                </a:lnTo>
                <a:lnTo>
                  <a:pt x="419" y="635"/>
                </a:lnTo>
                <a:lnTo>
                  <a:pt x="444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9" name="object 179"/>
          <p:cNvSpPr/>
          <p:nvPr/>
        </p:nvSpPr>
        <p:spPr>
          <a:xfrm>
            <a:off x="2446600" y="512103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90" y="0"/>
                </a:moveTo>
                <a:lnTo>
                  <a:pt x="0" y="139"/>
                </a:lnTo>
                <a:lnTo>
                  <a:pt x="762" y="520"/>
                </a:lnTo>
                <a:lnTo>
                  <a:pt x="9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0" name="object 180"/>
          <p:cNvSpPr/>
          <p:nvPr/>
        </p:nvSpPr>
        <p:spPr>
          <a:xfrm>
            <a:off x="2447456" y="512232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42" y="0"/>
                </a:moveTo>
                <a:lnTo>
                  <a:pt x="114" y="253"/>
                </a:lnTo>
                <a:lnTo>
                  <a:pt x="0" y="901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1" name="object 181"/>
          <p:cNvSpPr/>
          <p:nvPr/>
        </p:nvSpPr>
        <p:spPr>
          <a:xfrm>
            <a:off x="2445646" y="5135346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342" y="0"/>
                </a:moveTo>
                <a:lnTo>
                  <a:pt x="0" y="126"/>
                </a:lnTo>
                <a:lnTo>
                  <a:pt x="203" y="1155"/>
                </a:lnTo>
                <a:lnTo>
                  <a:pt x="533" y="1282"/>
                </a:lnTo>
                <a:lnTo>
                  <a:pt x="660" y="634"/>
                </a:lnTo>
                <a:lnTo>
                  <a:pt x="444" y="380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2" name="object 182"/>
          <p:cNvSpPr/>
          <p:nvPr/>
        </p:nvSpPr>
        <p:spPr>
          <a:xfrm>
            <a:off x="2447771" y="513261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87" y="0"/>
                </a:moveTo>
                <a:lnTo>
                  <a:pt x="558" y="254"/>
                </a:lnTo>
                <a:lnTo>
                  <a:pt x="342" y="254"/>
                </a:lnTo>
                <a:lnTo>
                  <a:pt x="0" y="393"/>
                </a:lnTo>
                <a:lnTo>
                  <a:pt x="1219" y="508"/>
                </a:lnTo>
                <a:lnTo>
                  <a:pt x="78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3" name="object 183"/>
          <p:cNvSpPr/>
          <p:nvPr/>
        </p:nvSpPr>
        <p:spPr>
          <a:xfrm>
            <a:off x="2447931" y="5134721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0"/>
                </a:moveTo>
                <a:lnTo>
                  <a:pt x="901" y="520"/>
                </a:lnTo>
                <a:lnTo>
                  <a:pt x="774" y="660"/>
                </a:lnTo>
                <a:lnTo>
                  <a:pt x="698" y="850"/>
                </a:lnTo>
                <a:lnTo>
                  <a:pt x="1028" y="977"/>
                </a:lnTo>
                <a:lnTo>
                  <a:pt x="1562" y="2387"/>
                </a:lnTo>
                <a:lnTo>
                  <a:pt x="1574" y="1104"/>
                </a:lnTo>
                <a:lnTo>
                  <a:pt x="1435" y="1054"/>
                </a:lnTo>
                <a:lnTo>
                  <a:pt x="888" y="19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4" name="object 184"/>
          <p:cNvSpPr/>
          <p:nvPr/>
        </p:nvSpPr>
        <p:spPr>
          <a:xfrm>
            <a:off x="2444009" y="5150299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0" y="0"/>
                </a:moveTo>
                <a:lnTo>
                  <a:pt x="1993" y="368"/>
                </a:lnTo>
                <a:lnTo>
                  <a:pt x="1993" y="1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5" name="object 185"/>
          <p:cNvSpPr/>
          <p:nvPr/>
        </p:nvSpPr>
        <p:spPr>
          <a:xfrm>
            <a:off x="2428513" y="531415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69" y="0"/>
                </a:moveTo>
                <a:lnTo>
                  <a:pt x="0" y="736"/>
                </a:lnTo>
                <a:lnTo>
                  <a:pt x="711" y="292"/>
                </a:lnTo>
                <a:lnTo>
                  <a:pt x="4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6" name="object 186"/>
          <p:cNvSpPr/>
          <p:nvPr/>
        </p:nvSpPr>
        <p:spPr>
          <a:xfrm>
            <a:off x="2429075" y="5315738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117" y="635"/>
                </a:moveTo>
                <a:lnTo>
                  <a:pt x="990" y="114"/>
                </a:lnTo>
                <a:lnTo>
                  <a:pt x="1282" y="0"/>
                </a:lnTo>
                <a:lnTo>
                  <a:pt x="0" y="88"/>
                </a:lnTo>
                <a:lnTo>
                  <a:pt x="1117" y="63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7" name="object 187"/>
          <p:cNvSpPr/>
          <p:nvPr/>
        </p:nvSpPr>
        <p:spPr>
          <a:xfrm>
            <a:off x="2450419" y="511572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93" y="304"/>
                </a:moveTo>
                <a:lnTo>
                  <a:pt x="177" y="0"/>
                </a:lnTo>
                <a:lnTo>
                  <a:pt x="38" y="63"/>
                </a:lnTo>
                <a:lnTo>
                  <a:pt x="393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8" name="object 188"/>
          <p:cNvSpPr/>
          <p:nvPr/>
        </p:nvSpPr>
        <p:spPr>
          <a:xfrm>
            <a:off x="2449163" y="511852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21" y="675"/>
                </a:moveTo>
                <a:lnTo>
                  <a:pt x="0" y="711"/>
                </a:lnTo>
                <a:lnTo>
                  <a:pt x="304" y="736"/>
                </a:lnTo>
                <a:close/>
              </a:path>
              <a:path w="1269" h="1270">
                <a:moveTo>
                  <a:pt x="812" y="0"/>
                </a:moveTo>
                <a:lnTo>
                  <a:pt x="609" y="228"/>
                </a:lnTo>
                <a:lnTo>
                  <a:pt x="449" y="660"/>
                </a:lnTo>
                <a:lnTo>
                  <a:pt x="787" y="482"/>
                </a:lnTo>
                <a:lnTo>
                  <a:pt x="1168" y="431"/>
                </a:lnTo>
                <a:lnTo>
                  <a:pt x="8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9" name="object 189"/>
          <p:cNvSpPr/>
          <p:nvPr/>
        </p:nvSpPr>
        <p:spPr>
          <a:xfrm>
            <a:off x="2450331" y="511889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50"/>
                </a:moveTo>
                <a:lnTo>
                  <a:pt x="533" y="698"/>
                </a:lnTo>
                <a:lnTo>
                  <a:pt x="571" y="101"/>
                </a:lnTo>
                <a:lnTo>
                  <a:pt x="330" y="0"/>
                </a:lnTo>
                <a:lnTo>
                  <a:pt x="0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0" name="object 190"/>
          <p:cNvSpPr/>
          <p:nvPr/>
        </p:nvSpPr>
        <p:spPr>
          <a:xfrm>
            <a:off x="2448060" y="512315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380"/>
                </a:moveTo>
                <a:lnTo>
                  <a:pt x="114" y="838"/>
                </a:lnTo>
                <a:lnTo>
                  <a:pt x="1079" y="1536"/>
                </a:lnTo>
                <a:lnTo>
                  <a:pt x="812" y="1181"/>
                </a:lnTo>
                <a:lnTo>
                  <a:pt x="863" y="774"/>
                </a:lnTo>
                <a:lnTo>
                  <a:pt x="368" y="660"/>
                </a:lnTo>
                <a:lnTo>
                  <a:pt x="0" y="380"/>
                </a:lnTo>
                <a:close/>
              </a:path>
              <a:path w="1905" h="1904">
                <a:moveTo>
                  <a:pt x="736" y="0"/>
                </a:moveTo>
                <a:lnTo>
                  <a:pt x="368" y="660"/>
                </a:lnTo>
                <a:lnTo>
                  <a:pt x="963" y="660"/>
                </a:lnTo>
                <a:lnTo>
                  <a:pt x="1320" y="253"/>
                </a:lnTo>
                <a:lnTo>
                  <a:pt x="73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1" name="object 191"/>
          <p:cNvSpPr/>
          <p:nvPr/>
        </p:nvSpPr>
        <p:spPr>
          <a:xfrm>
            <a:off x="2449136" y="512469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266" y="317"/>
                </a:moveTo>
                <a:lnTo>
                  <a:pt x="101" y="317"/>
                </a:lnTo>
                <a:lnTo>
                  <a:pt x="584" y="1003"/>
                </a:lnTo>
                <a:lnTo>
                  <a:pt x="576" y="457"/>
                </a:lnTo>
                <a:lnTo>
                  <a:pt x="266" y="317"/>
                </a:lnTo>
                <a:close/>
              </a:path>
              <a:path w="1269" h="1270">
                <a:moveTo>
                  <a:pt x="576" y="457"/>
                </a:moveTo>
                <a:close/>
              </a:path>
              <a:path w="1269" h="1270">
                <a:moveTo>
                  <a:pt x="0" y="0"/>
                </a:moveTo>
                <a:lnTo>
                  <a:pt x="330" y="33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2" name="object 192"/>
          <p:cNvSpPr/>
          <p:nvPr/>
        </p:nvSpPr>
        <p:spPr>
          <a:xfrm>
            <a:off x="2449920" y="512071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38" y="0"/>
                </a:moveTo>
                <a:lnTo>
                  <a:pt x="660" y="63"/>
                </a:lnTo>
                <a:lnTo>
                  <a:pt x="190" y="165"/>
                </a:lnTo>
                <a:lnTo>
                  <a:pt x="0" y="546"/>
                </a:lnTo>
                <a:lnTo>
                  <a:pt x="825" y="266"/>
                </a:lnTo>
                <a:lnTo>
                  <a:pt x="83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3" name="object 193"/>
          <p:cNvSpPr/>
          <p:nvPr/>
        </p:nvSpPr>
        <p:spPr>
          <a:xfrm>
            <a:off x="2450496" y="5121196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229" y="254"/>
                </a:moveTo>
                <a:lnTo>
                  <a:pt x="1015" y="1346"/>
                </a:lnTo>
                <a:lnTo>
                  <a:pt x="1015" y="1130"/>
                </a:lnTo>
                <a:lnTo>
                  <a:pt x="229" y="254"/>
                </a:lnTo>
                <a:close/>
              </a:path>
              <a:path w="1269" h="1904">
                <a:moveTo>
                  <a:pt x="0" y="0"/>
                </a:moveTo>
                <a:lnTo>
                  <a:pt x="190" y="25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4" name="object 194"/>
          <p:cNvSpPr/>
          <p:nvPr/>
        </p:nvSpPr>
        <p:spPr>
          <a:xfrm>
            <a:off x="2452157" y="511793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29" y="0"/>
                </a:moveTo>
                <a:lnTo>
                  <a:pt x="235" y="457"/>
                </a:lnTo>
                <a:lnTo>
                  <a:pt x="515" y="1066"/>
                </a:lnTo>
                <a:lnTo>
                  <a:pt x="1213" y="254"/>
                </a:lnTo>
                <a:lnTo>
                  <a:pt x="629" y="0"/>
                </a:lnTo>
                <a:close/>
              </a:path>
              <a:path w="1269" h="1270">
                <a:moveTo>
                  <a:pt x="0" y="275"/>
                </a:moveTo>
                <a:lnTo>
                  <a:pt x="118" y="457"/>
                </a:lnTo>
                <a:lnTo>
                  <a:pt x="0" y="27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5" name="object 195"/>
          <p:cNvSpPr/>
          <p:nvPr/>
        </p:nvSpPr>
        <p:spPr>
          <a:xfrm>
            <a:off x="2451185" y="511956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774" y="25"/>
                </a:moveTo>
                <a:lnTo>
                  <a:pt x="558" y="50"/>
                </a:lnTo>
                <a:lnTo>
                  <a:pt x="241" y="190"/>
                </a:lnTo>
                <a:lnTo>
                  <a:pt x="609" y="736"/>
                </a:lnTo>
                <a:lnTo>
                  <a:pt x="774" y="25"/>
                </a:lnTo>
                <a:close/>
              </a:path>
              <a:path w="1269" h="1270">
                <a:moveTo>
                  <a:pt x="0" y="0"/>
                </a:moveTo>
                <a:lnTo>
                  <a:pt x="157" y="19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6" name="object 196"/>
          <p:cNvSpPr/>
          <p:nvPr/>
        </p:nvSpPr>
        <p:spPr>
          <a:xfrm>
            <a:off x="2451730" y="512030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" y="0"/>
                </a:moveTo>
                <a:lnTo>
                  <a:pt x="0" y="254"/>
                </a:lnTo>
                <a:lnTo>
                  <a:pt x="342" y="330"/>
                </a:lnTo>
                <a:lnTo>
                  <a:pt x="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7" name="object 197"/>
          <p:cNvSpPr/>
          <p:nvPr/>
        </p:nvSpPr>
        <p:spPr>
          <a:xfrm>
            <a:off x="2450731" y="51225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12"/>
                </a:moveTo>
                <a:lnTo>
                  <a:pt x="139" y="0"/>
                </a:lnTo>
                <a:lnTo>
                  <a:pt x="0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8" name="object 198"/>
          <p:cNvSpPr/>
          <p:nvPr/>
        </p:nvSpPr>
        <p:spPr>
          <a:xfrm>
            <a:off x="2451145" y="51286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52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9" name="object 199"/>
          <p:cNvSpPr/>
          <p:nvPr/>
        </p:nvSpPr>
        <p:spPr>
          <a:xfrm>
            <a:off x="2451083" y="512309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64" y="165"/>
                </a:lnTo>
                <a:lnTo>
                  <a:pt x="165" y="723"/>
                </a:lnTo>
                <a:lnTo>
                  <a:pt x="368" y="749"/>
                </a:lnTo>
                <a:lnTo>
                  <a:pt x="469" y="342"/>
                </a:lnTo>
                <a:lnTo>
                  <a:pt x="254" y="16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0" name="object 200"/>
          <p:cNvSpPr/>
          <p:nvPr/>
        </p:nvSpPr>
        <p:spPr>
          <a:xfrm>
            <a:off x="2450336" y="512268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38"/>
                </a:moveTo>
                <a:lnTo>
                  <a:pt x="0" y="101"/>
                </a:lnTo>
                <a:lnTo>
                  <a:pt x="215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1" name="object 201"/>
          <p:cNvSpPr/>
          <p:nvPr/>
        </p:nvSpPr>
        <p:spPr>
          <a:xfrm>
            <a:off x="2450679" y="512260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266"/>
                </a:lnTo>
                <a:lnTo>
                  <a:pt x="393" y="495"/>
                </a:lnTo>
                <a:lnTo>
                  <a:pt x="298" y="266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2" name="object 202"/>
          <p:cNvSpPr/>
          <p:nvPr/>
        </p:nvSpPr>
        <p:spPr>
          <a:xfrm>
            <a:off x="2451294" y="5127491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3962" y="0"/>
                </a:moveTo>
                <a:lnTo>
                  <a:pt x="2199" y="359"/>
                </a:lnTo>
                <a:lnTo>
                  <a:pt x="2806" y="825"/>
                </a:lnTo>
                <a:lnTo>
                  <a:pt x="3225" y="1727"/>
                </a:lnTo>
                <a:lnTo>
                  <a:pt x="3239" y="2032"/>
                </a:lnTo>
                <a:lnTo>
                  <a:pt x="3606" y="3162"/>
                </a:lnTo>
                <a:lnTo>
                  <a:pt x="5016" y="2921"/>
                </a:lnTo>
                <a:lnTo>
                  <a:pt x="4512" y="2159"/>
                </a:lnTo>
                <a:lnTo>
                  <a:pt x="3746" y="1371"/>
                </a:lnTo>
                <a:lnTo>
                  <a:pt x="4559" y="660"/>
                </a:lnTo>
                <a:lnTo>
                  <a:pt x="3962" y="0"/>
                </a:lnTo>
                <a:close/>
              </a:path>
              <a:path w="5714" h="3175">
                <a:moveTo>
                  <a:pt x="469" y="1422"/>
                </a:moveTo>
                <a:lnTo>
                  <a:pt x="825" y="2578"/>
                </a:lnTo>
                <a:lnTo>
                  <a:pt x="1569" y="2044"/>
                </a:lnTo>
                <a:lnTo>
                  <a:pt x="1143" y="2044"/>
                </a:lnTo>
                <a:lnTo>
                  <a:pt x="1168" y="1803"/>
                </a:lnTo>
                <a:lnTo>
                  <a:pt x="1580" y="1498"/>
                </a:lnTo>
                <a:lnTo>
                  <a:pt x="850" y="1498"/>
                </a:lnTo>
                <a:lnTo>
                  <a:pt x="584" y="1460"/>
                </a:lnTo>
                <a:close/>
              </a:path>
              <a:path w="5714" h="3175">
                <a:moveTo>
                  <a:pt x="4756" y="2142"/>
                </a:moveTo>
                <a:lnTo>
                  <a:pt x="5080" y="2387"/>
                </a:lnTo>
                <a:lnTo>
                  <a:pt x="5270" y="2159"/>
                </a:lnTo>
                <a:lnTo>
                  <a:pt x="4756" y="2142"/>
                </a:lnTo>
                <a:close/>
              </a:path>
              <a:path w="5714" h="3175">
                <a:moveTo>
                  <a:pt x="4711" y="2108"/>
                </a:moveTo>
                <a:lnTo>
                  <a:pt x="4495" y="2133"/>
                </a:lnTo>
                <a:lnTo>
                  <a:pt x="4756" y="2142"/>
                </a:lnTo>
                <a:close/>
              </a:path>
              <a:path w="5714" h="3175">
                <a:moveTo>
                  <a:pt x="2552" y="1587"/>
                </a:moveTo>
                <a:lnTo>
                  <a:pt x="2159" y="2044"/>
                </a:lnTo>
                <a:lnTo>
                  <a:pt x="3008" y="1682"/>
                </a:lnTo>
                <a:lnTo>
                  <a:pt x="2552" y="1587"/>
                </a:lnTo>
                <a:close/>
              </a:path>
              <a:path w="5714" h="3175">
                <a:moveTo>
                  <a:pt x="3134" y="1708"/>
                </a:moveTo>
                <a:close/>
              </a:path>
              <a:path w="5714" h="3175">
                <a:moveTo>
                  <a:pt x="2048" y="390"/>
                </a:moveTo>
                <a:lnTo>
                  <a:pt x="1409" y="520"/>
                </a:lnTo>
                <a:lnTo>
                  <a:pt x="0" y="1155"/>
                </a:lnTo>
                <a:lnTo>
                  <a:pt x="266" y="1168"/>
                </a:lnTo>
                <a:lnTo>
                  <a:pt x="520" y="1168"/>
                </a:lnTo>
                <a:lnTo>
                  <a:pt x="850" y="1498"/>
                </a:lnTo>
                <a:lnTo>
                  <a:pt x="1580" y="1498"/>
                </a:lnTo>
                <a:lnTo>
                  <a:pt x="2048" y="39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3" name="object 203"/>
          <p:cNvSpPr/>
          <p:nvPr/>
        </p:nvSpPr>
        <p:spPr>
          <a:xfrm>
            <a:off x="2450203" y="512704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028" y="0"/>
                </a:moveTo>
                <a:lnTo>
                  <a:pt x="901" y="330"/>
                </a:lnTo>
                <a:lnTo>
                  <a:pt x="0" y="1015"/>
                </a:lnTo>
                <a:lnTo>
                  <a:pt x="393" y="1473"/>
                </a:lnTo>
                <a:lnTo>
                  <a:pt x="685" y="1562"/>
                </a:lnTo>
                <a:lnTo>
                  <a:pt x="952" y="1587"/>
                </a:lnTo>
                <a:lnTo>
                  <a:pt x="1015" y="190"/>
                </a:lnTo>
                <a:lnTo>
                  <a:pt x="1028" y="0"/>
                </a:lnTo>
                <a:close/>
              </a:path>
              <a:path w="1269" h="1904">
                <a:moveTo>
                  <a:pt x="1097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4" name="object 204"/>
          <p:cNvSpPr/>
          <p:nvPr/>
        </p:nvSpPr>
        <p:spPr>
          <a:xfrm>
            <a:off x="2450039" y="5124662"/>
            <a:ext cx="4445" cy="2540"/>
          </a:xfrm>
          <a:custGeom>
            <a:avLst/>
            <a:gdLst/>
            <a:ahLst/>
            <a:cxnLst/>
            <a:rect l="l" t="t" r="r" b="b"/>
            <a:pathLst>
              <a:path w="4444" h="2539">
                <a:moveTo>
                  <a:pt x="1143" y="1104"/>
                </a:moveTo>
                <a:lnTo>
                  <a:pt x="977" y="1498"/>
                </a:lnTo>
                <a:lnTo>
                  <a:pt x="966" y="1790"/>
                </a:lnTo>
                <a:lnTo>
                  <a:pt x="1193" y="2387"/>
                </a:lnTo>
                <a:lnTo>
                  <a:pt x="1143" y="1104"/>
                </a:lnTo>
                <a:close/>
              </a:path>
              <a:path w="4444" h="2539">
                <a:moveTo>
                  <a:pt x="662" y="1473"/>
                </a:moveTo>
                <a:lnTo>
                  <a:pt x="304" y="1473"/>
                </a:lnTo>
                <a:lnTo>
                  <a:pt x="546" y="1816"/>
                </a:lnTo>
                <a:lnTo>
                  <a:pt x="662" y="1473"/>
                </a:lnTo>
                <a:close/>
              </a:path>
              <a:path w="4444" h="2539">
                <a:moveTo>
                  <a:pt x="1700" y="1704"/>
                </a:moveTo>
                <a:lnTo>
                  <a:pt x="1498" y="1790"/>
                </a:lnTo>
                <a:lnTo>
                  <a:pt x="1700" y="1704"/>
                </a:lnTo>
                <a:close/>
              </a:path>
              <a:path w="4444" h="2539">
                <a:moveTo>
                  <a:pt x="2171" y="469"/>
                </a:moveTo>
                <a:lnTo>
                  <a:pt x="2387" y="1615"/>
                </a:lnTo>
                <a:lnTo>
                  <a:pt x="2590" y="1689"/>
                </a:lnTo>
                <a:lnTo>
                  <a:pt x="2882" y="1727"/>
                </a:lnTo>
                <a:lnTo>
                  <a:pt x="3153" y="1587"/>
                </a:lnTo>
                <a:lnTo>
                  <a:pt x="3200" y="1308"/>
                </a:lnTo>
                <a:lnTo>
                  <a:pt x="3457" y="1219"/>
                </a:lnTo>
                <a:lnTo>
                  <a:pt x="3375" y="1079"/>
                </a:lnTo>
                <a:lnTo>
                  <a:pt x="3209" y="1028"/>
                </a:lnTo>
                <a:lnTo>
                  <a:pt x="3126" y="863"/>
                </a:lnTo>
                <a:lnTo>
                  <a:pt x="2806" y="863"/>
                </a:lnTo>
                <a:lnTo>
                  <a:pt x="2603" y="761"/>
                </a:lnTo>
                <a:lnTo>
                  <a:pt x="2362" y="711"/>
                </a:lnTo>
                <a:lnTo>
                  <a:pt x="2171" y="469"/>
                </a:lnTo>
                <a:close/>
              </a:path>
              <a:path w="4444" h="2539">
                <a:moveTo>
                  <a:pt x="1172" y="965"/>
                </a:moveTo>
                <a:lnTo>
                  <a:pt x="863" y="965"/>
                </a:lnTo>
                <a:lnTo>
                  <a:pt x="1554" y="1219"/>
                </a:lnTo>
                <a:lnTo>
                  <a:pt x="1924" y="1422"/>
                </a:lnTo>
                <a:lnTo>
                  <a:pt x="1700" y="1704"/>
                </a:lnTo>
                <a:lnTo>
                  <a:pt x="2327" y="1587"/>
                </a:lnTo>
                <a:lnTo>
                  <a:pt x="2114" y="1092"/>
                </a:lnTo>
                <a:lnTo>
                  <a:pt x="1244" y="1092"/>
                </a:lnTo>
                <a:close/>
              </a:path>
              <a:path w="4444" h="2539">
                <a:moveTo>
                  <a:pt x="736" y="1041"/>
                </a:moveTo>
                <a:lnTo>
                  <a:pt x="152" y="1181"/>
                </a:lnTo>
                <a:lnTo>
                  <a:pt x="190" y="1612"/>
                </a:lnTo>
                <a:lnTo>
                  <a:pt x="304" y="1473"/>
                </a:lnTo>
                <a:lnTo>
                  <a:pt x="662" y="1473"/>
                </a:lnTo>
                <a:lnTo>
                  <a:pt x="749" y="1219"/>
                </a:lnTo>
                <a:lnTo>
                  <a:pt x="934" y="1219"/>
                </a:lnTo>
                <a:lnTo>
                  <a:pt x="812" y="1054"/>
                </a:lnTo>
                <a:close/>
              </a:path>
              <a:path w="4444" h="2539">
                <a:moveTo>
                  <a:pt x="2327" y="1587"/>
                </a:moveTo>
                <a:close/>
              </a:path>
              <a:path w="4444" h="2539">
                <a:moveTo>
                  <a:pt x="934" y="1219"/>
                </a:moveTo>
                <a:lnTo>
                  <a:pt x="749" y="1219"/>
                </a:lnTo>
                <a:lnTo>
                  <a:pt x="855" y="1498"/>
                </a:lnTo>
                <a:lnTo>
                  <a:pt x="934" y="1219"/>
                </a:lnTo>
                <a:close/>
              </a:path>
              <a:path w="4444" h="2539">
                <a:moveTo>
                  <a:pt x="0" y="1041"/>
                </a:moveTo>
                <a:lnTo>
                  <a:pt x="98" y="1181"/>
                </a:lnTo>
                <a:lnTo>
                  <a:pt x="0" y="1041"/>
                </a:lnTo>
                <a:close/>
              </a:path>
              <a:path w="4444" h="2539">
                <a:moveTo>
                  <a:pt x="635" y="1079"/>
                </a:moveTo>
                <a:close/>
              </a:path>
              <a:path w="4444" h="2539">
                <a:moveTo>
                  <a:pt x="1689" y="101"/>
                </a:moveTo>
                <a:lnTo>
                  <a:pt x="1244" y="1092"/>
                </a:lnTo>
                <a:lnTo>
                  <a:pt x="2114" y="1092"/>
                </a:lnTo>
                <a:lnTo>
                  <a:pt x="1689" y="101"/>
                </a:lnTo>
                <a:close/>
              </a:path>
              <a:path w="4444" h="2539">
                <a:moveTo>
                  <a:pt x="990" y="368"/>
                </a:moveTo>
                <a:lnTo>
                  <a:pt x="872" y="673"/>
                </a:lnTo>
                <a:lnTo>
                  <a:pt x="649" y="1054"/>
                </a:lnTo>
                <a:lnTo>
                  <a:pt x="863" y="965"/>
                </a:lnTo>
                <a:lnTo>
                  <a:pt x="1172" y="965"/>
                </a:lnTo>
                <a:lnTo>
                  <a:pt x="1047" y="622"/>
                </a:lnTo>
                <a:lnTo>
                  <a:pt x="990" y="368"/>
                </a:lnTo>
                <a:close/>
              </a:path>
              <a:path w="4444" h="2539">
                <a:moveTo>
                  <a:pt x="3302" y="0"/>
                </a:moveTo>
                <a:lnTo>
                  <a:pt x="3015" y="368"/>
                </a:lnTo>
                <a:lnTo>
                  <a:pt x="2933" y="736"/>
                </a:lnTo>
                <a:lnTo>
                  <a:pt x="3126" y="863"/>
                </a:lnTo>
                <a:lnTo>
                  <a:pt x="3241" y="622"/>
                </a:lnTo>
                <a:lnTo>
                  <a:pt x="3454" y="419"/>
                </a:lnTo>
                <a:lnTo>
                  <a:pt x="3602" y="419"/>
                </a:lnTo>
                <a:lnTo>
                  <a:pt x="3302" y="0"/>
                </a:lnTo>
                <a:close/>
              </a:path>
              <a:path w="4444" h="2539">
                <a:moveTo>
                  <a:pt x="3602" y="419"/>
                </a:moveTo>
                <a:lnTo>
                  <a:pt x="3454" y="419"/>
                </a:lnTo>
                <a:lnTo>
                  <a:pt x="3594" y="698"/>
                </a:lnTo>
                <a:lnTo>
                  <a:pt x="3873" y="698"/>
                </a:lnTo>
                <a:lnTo>
                  <a:pt x="3602" y="41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5" name="object 205"/>
          <p:cNvSpPr/>
          <p:nvPr/>
        </p:nvSpPr>
        <p:spPr>
          <a:xfrm>
            <a:off x="2455020" y="511885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50"/>
                </a:lnTo>
                <a:lnTo>
                  <a:pt x="177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6" name="object 206"/>
          <p:cNvSpPr/>
          <p:nvPr/>
        </p:nvSpPr>
        <p:spPr>
          <a:xfrm>
            <a:off x="2452692" y="5118248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367" y="1817"/>
                </a:moveTo>
                <a:lnTo>
                  <a:pt x="0" y="1904"/>
                </a:lnTo>
                <a:lnTo>
                  <a:pt x="367" y="1817"/>
                </a:lnTo>
                <a:close/>
              </a:path>
              <a:path w="2539" h="2539">
                <a:moveTo>
                  <a:pt x="1689" y="0"/>
                </a:moveTo>
                <a:lnTo>
                  <a:pt x="1440" y="406"/>
                </a:lnTo>
                <a:lnTo>
                  <a:pt x="1422" y="711"/>
                </a:lnTo>
                <a:lnTo>
                  <a:pt x="1155" y="1269"/>
                </a:lnTo>
                <a:lnTo>
                  <a:pt x="367" y="1817"/>
                </a:lnTo>
                <a:lnTo>
                  <a:pt x="749" y="1727"/>
                </a:lnTo>
                <a:lnTo>
                  <a:pt x="1295" y="1562"/>
                </a:lnTo>
                <a:lnTo>
                  <a:pt x="2031" y="1181"/>
                </a:lnTo>
                <a:lnTo>
                  <a:pt x="1562" y="1015"/>
                </a:lnTo>
                <a:lnTo>
                  <a:pt x="1671" y="660"/>
                </a:lnTo>
                <a:lnTo>
                  <a:pt x="1892" y="406"/>
                </a:lnTo>
                <a:lnTo>
                  <a:pt x="2040" y="406"/>
                </a:lnTo>
                <a:lnTo>
                  <a:pt x="1689" y="0"/>
                </a:lnTo>
                <a:close/>
              </a:path>
              <a:path w="2539" h="2539">
                <a:moveTo>
                  <a:pt x="2040" y="406"/>
                </a:moveTo>
                <a:lnTo>
                  <a:pt x="1892" y="406"/>
                </a:lnTo>
                <a:lnTo>
                  <a:pt x="2044" y="685"/>
                </a:lnTo>
                <a:lnTo>
                  <a:pt x="2324" y="660"/>
                </a:lnTo>
                <a:lnTo>
                  <a:pt x="2040" y="40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7" name="object 207"/>
          <p:cNvSpPr/>
          <p:nvPr/>
        </p:nvSpPr>
        <p:spPr>
          <a:xfrm>
            <a:off x="2453164" y="512254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89" y="0"/>
                </a:moveTo>
                <a:lnTo>
                  <a:pt x="342" y="152"/>
                </a:lnTo>
                <a:lnTo>
                  <a:pt x="31" y="152"/>
                </a:lnTo>
                <a:lnTo>
                  <a:pt x="457" y="1193"/>
                </a:lnTo>
                <a:lnTo>
                  <a:pt x="1123" y="635"/>
                </a:lnTo>
                <a:lnTo>
                  <a:pt x="723" y="635"/>
                </a:lnTo>
                <a:lnTo>
                  <a:pt x="849" y="152"/>
                </a:lnTo>
                <a:lnTo>
                  <a:pt x="342" y="152"/>
                </a:lnTo>
                <a:lnTo>
                  <a:pt x="0" y="76"/>
                </a:lnTo>
                <a:lnTo>
                  <a:pt x="869" y="76"/>
                </a:lnTo>
                <a:close/>
              </a:path>
              <a:path w="1269" h="1270">
                <a:moveTo>
                  <a:pt x="1168" y="596"/>
                </a:moveTo>
                <a:lnTo>
                  <a:pt x="723" y="635"/>
                </a:lnTo>
                <a:lnTo>
                  <a:pt x="1123" y="63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8" name="object 208"/>
          <p:cNvSpPr/>
          <p:nvPr/>
        </p:nvSpPr>
        <p:spPr>
          <a:xfrm>
            <a:off x="2449827" y="5128738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0" y="0"/>
                </a:moveTo>
                <a:lnTo>
                  <a:pt x="1282" y="596"/>
                </a:lnTo>
                <a:lnTo>
                  <a:pt x="901" y="1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9" name="object 209"/>
          <p:cNvSpPr/>
          <p:nvPr/>
        </p:nvSpPr>
        <p:spPr>
          <a:xfrm>
            <a:off x="2450108" y="513028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82" y="368"/>
                </a:lnTo>
                <a:lnTo>
                  <a:pt x="774" y="2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0" name="object 210"/>
          <p:cNvSpPr/>
          <p:nvPr/>
        </p:nvSpPr>
        <p:spPr>
          <a:xfrm>
            <a:off x="2462752" y="521000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68" y="15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1" name="object 211"/>
          <p:cNvSpPr/>
          <p:nvPr/>
        </p:nvSpPr>
        <p:spPr>
          <a:xfrm>
            <a:off x="2457415" y="519016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71" y="444"/>
                </a:lnTo>
                <a:lnTo>
                  <a:pt x="825" y="29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2" name="object 212"/>
          <p:cNvSpPr/>
          <p:nvPr/>
        </p:nvSpPr>
        <p:spPr>
          <a:xfrm>
            <a:off x="2460990" y="519083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33" y="0"/>
                </a:moveTo>
                <a:lnTo>
                  <a:pt x="0" y="647"/>
                </a:lnTo>
                <a:lnTo>
                  <a:pt x="190" y="508"/>
                </a:lnTo>
                <a:lnTo>
                  <a:pt x="368" y="292"/>
                </a:lnTo>
                <a:lnTo>
                  <a:pt x="53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3" name="object 213"/>
          <p:cNvSpPr/>
          <p:nvPr/>
        </p:nvSpPr>
        <p:spPr>
          <a:xfrm>
            <a:off x="2464478" y="522524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241"/>
                </a:moveTo>
                <a:lnTo>
                  <a:pt x="876" y="596"/>
                </a:lnTo>
                <a:lnTo>
                  <a:pt x="850" y="0"/>
                </a:lnTo>
                <a:lnTo>
                  <a:pt x="431" y="279"/>
                </a:lnTo>
                <a:lnTo>
                  <a:pt x="0" y="24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4" name="object 214"/>
          <p:cNvSpPr/>
          <p:nvPr/>
        </p:nvSpPr>
        <p:spPr>
          <a:xfrm>
            <a:off x="2450635" y="514632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58" y="0"/>
                </a:moveTo>
                <a:lnTo>
                  <a:pt x="203" y="380"/>
                </a:lnTo>
                <a:lnTo>
                  <a:pt x="0" y="800"/>
                </a:lnTo>
                <a:lnTo>
                  <a:pt x="596" y="1193"/>
                </a:lnTo>
                <a:lnTo>
                  <a:pt x="55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5" name="object 215"/>
          <p:cNvSpPr/>
          <p:nvPr/>
        </p:nvSpPr>
        <p:spPr>
          <a:xfrm>
            <a:off x="2465183" y="527288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6" name="object 216"/>
          <p:cNvSpPr/>
          <p:nvPr/>
        </p:nvSpPr>
        <p:spPr>
          <a:xfrm>
            <a:off x="2456999" y="52864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" y="0"/>
                </a:moveTo>
                <a:lnTo>
                  <a:pt x="0" y="266"/>
                </a:lnTo>
                <a:lnTo>
                  <a:pt x="126" y="558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7" name="object 217"/>
          <p:cNvSpPr/>
          <p:nvPr/>
        </p:nvSpPr>
        <p:spPr>
          <a:xfrm>
            <a:off x="2456634" y="515035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65" y="0"/>
                </a:moveTo>
                <a:lnTo>
                  <a:pt x="0" y="76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8" name="object 218"/>
          <p:cNvSpPr/>
          <p:nvPr/>
        </p:nvSpPr>
        <p:spPr>
          <a:xfrm>
            <a:off x="2450829" y="51357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41" y="0"/>
                </a:moveTo>
                <a:lnTo>
                  <a:pt x="0" y="406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9" name="object 219"/>
          <p:cNvSpPr/>
          <p:nvPr/>
        </p:nvSpPr>
        <p:spPr>
          <a:xfrm>
            <a:off x="2450517" y="51354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304"/>
                </a:moveTo>
                <a:lnTo>
                  <a:pt x="228" y="38"/>
                </a:lnTo>
                <a:lnTo>
                  <a:pt x="88" y="0"/>
                </a:lnTo>
                <a:lnTo>
                  <a:pt x="152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0" name="object 220"/>
          <p:cNvSpPr/>
          <p:nvPr/>
        </p:nvSpPr>
        <p:spPr>
          <a:xfrm>
            <a:off x="2450694" y="513612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2" y="88"/>
                </a:moveTo>
                <a:lnTo>
                  <a:pt x="63" y="508"/>
                </a:lnTo>
                <a:lnTo>
                  <a:pt x="112" y="88"/>
                </a:lnTo>
                <a:close/>
              </a:path>
              <a:path w="635" h="635">
                <a:moveTo>
                  <a:pt x="0" y="76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1" name="object 221"/>
          <p:cNvSpPr/>
          <p:nvPr/>
        </p:nvSpPr>
        <p:spPr>
          <a:xfrm>
            <a:off x="2462117" y="524757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355" y="368"/>
                </a:lnTo>
                <a:lnTo>
                  <a:pt x="304" y="228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2" name="object 222"/>
          <p:cNvSpPr/>
          <p:nvPr/>
        </p:nvSpPr>
        <p:spPr>
          <a:xfrm>
            <a:off x="2458703" y="5173987"/>
            <a:ext cx="3810" cy="1270"/>
          </a:xfrm>
          <a:custGeom>
            <a:avLst/>
            <a:gdLst/>
            <a:ahLst/>
            <a:cxnLst/>
            <a:rect l="l" t="t" r="r" b="b"/>
            <a:pathLst>
              <a:path w="3810" h="1270">
                <a:moveTo>
                  <a:pt x="2451" y="0"/>
                </a:moveTo>
                <a:lnTo>
                  <a:pt x="0" y="444"/>
                </a:lnTo>
                <a:lnTo>
                  <a:pt x="3187" y="1079"/>
                </a:lnTo>
                <a:lnTo>
                  <a:pt x="2108" y="634"/>
                </a:lnTo>
                <a:lnTo>
                  <a:pt x="2235" y="368"/>
                </a:lnTo>
                <a:lnTo>
                  <a:pt x="245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3" name="object 223"/>
          <p:cNvSpPr/>
          <p:nvPr/>
        </p:nvSpPr>
        <p:spPr>
          <a:xfrm>
            <a:off x="2403599" y="5118082"/>
            <a:ext cx="62865" cy="200660"/>
          </a:xfrm>
          <a:custGeom>
            <a:avLst/>
            <a:gdLst/>
            <a:ahLst/>
            <a:cxnLst/>
            <a:rect l="l" t="t" r="r" b="b"/>
            <a:pathLst>
              <a:path w="62864" h="200660">
                <a:moveTo>
                  <a:pt x="16332" y="195580"/>
                </a:moveTo>
                <a:lnTo>
                  <a:pt x="10033" y="195580"/>
                </a:lnTo>
                <a:lnTo>
                  <a:pt x="10668" y="196850"/>
                </a:lnTo>
                <a:lnTo>
                  <a:pt x="11137" y="196850"/>
                </a:lnTo>
                <a:lnTo>
                  <a:pt x="9525" y="198120"/>
                </a:lnTo>
                <a:lnTo>
                  <a:pt x="10744" y="199390"/>
                </a:lnTo>
                <a:lnTo>
                  <a:pt x="9258" y="200660"/>
                </a:lnTo>
                <a:lnTo>
                  <a:pt x="11645" y="200660"/>
                </a:lnTo>
                <a:lnTo>
                  <a:pt x="13741" y="199390"/>
                </a:lnTo>
                <a:lnTo>
                  <a:pt x="15582" y="199390"/>
                </a:lnTo>
                <a:lnTo>
                  <a:pt x="14097" y="198120"/>
                </a:lnTo>
                <a:lnTo>
                  <a:pt x="18440" y="198120"/>
                </a:lnTo>
                <a:lnTo>
                  <a:pt x="16332" y="195580"/>
                </a:lnTo>
                <a:close/>
              </a:path>
              <a:path w="62864" h="200660">
                <a:moveTo>
                  <a:pt x="33824" y="192603"/>
                </a:moveTo>
                <a:lnTo>
                  <a:pt x="33667" y="193040"/>
                </a:lnTo>
                <a:lnTo>
                  <a:pt x="27711" y="193040"/>
                </a:lnTo>
                <a:lnTo>
                  <a:pt x="26517" y="195580"/>
                </a:lnTo>
                <a:lnTo>
                  <a:pt x="27787" y="195580"/>
                </a:lnTo>
                <a:lnTo>
                  <a:pt x="26441" y="198120"/>
                </a:lnTo>
                <a:lnTo>
                  <a:pt x="27660" y="198120"/>
                </a:lnTo>
                <a:lnTo>
                  <a:pt x="27482" y="196850"/>
                </a:lnTo>
                <a:lnTo>
                  <a:pt x="32702" y="196850"/>
                </a:lnTo>
                <a:lnTo>
                  <a:pt x="31102" y="195580"/>
                </a:lnTo>
                <a:lnTo>
                  <a:pt x="35344" y="194310"/>
                </a:lnTo>
                <a:lnTo>
                  <a:pt x="33824" y="192603"/>
                </a:lnTo>
                <a:close/>
              </a:path>
              <a:path w="62864" h="200660">
                <a:moveTo>
                  <a:pt x="30835" y="196850"/>
                </a:moveTo>
                <a:lnTo>
                  <a:pt x="27482" y="196850"/>
                </a:lnTo>
                <a:lnTo>
                  <a:pt x="28879" y="198120"/>
                </a:lnTo>
                <a:lnTo>
                  <a:pt x="30835" y="196850"/>
                </a:lnTo>
                <a:close/>
              </a:path>
              <a:path w="62864" h="200660">
                <a:moveTo>
                  <a:pt x="19545" y="180340"/>
                </a:moveTo>
                <a:lnTo>
                  <a:pt x="13246" y="180340"/>
                </a:lnTo>
                <a:lnTo>
                  <a:pt x="10807" y="185420"/>
                </a:lnTo>
                <a:lnTo>
                  <a:pt x="13030" y="191770"/>
                </a:lnTo>
                <a:lnTo>
                  <a:pt x="9118" y="195580"/>
                </a:lnTo>
                <a:lnTo>
                  <a:pt x="16611" y="195580"/>
                </a:lnTo>
                <a:lnTo>
                  <a:pt x="16522" y="194310"/>
                </a:lnTo>
                <a:lnTo>
                  <a:pt x="17208" y="194310"/>
                </a:lnTo>
                <a:lnTo>
                  <a:pt x="17411" y="191770"/>
                </a:lnTo>
                <a:lnTo>
                  <a:pt x="18376" y="190500"/>
                </a:lnTo>
                <a:lnTo>
                  <a:pt x="19354" y="187960"/>
                </a:lnTo>
                <a:lnTo>
                  <a:pt x="17424" y="187960"/>
                </a:lnTo>
                <a:lnTo>
                  <a:pt x="18521" y="187261"/>
                </a:lnTo>
                <a:lnTo>
                  <a:pt x="18546" y="187113"/>
                </a:lnTo>
                <a:lnTo>
                  <a:pt x="17919" y="185420"/>
                </a:lnTo>
                <a:lnTo>
                  <a:pt x="18990" y="185420"/>
                </a:lnTo>
                <a:lnTo>
                  <a:pt x="18135" y="182880"/>
                </a:lnTo>
                <a:lnTo>
                  <a:pt x="19240" y="182880"/>
                </a:lnTo>
                <a:lnTo>
                  <a:pt x="19316" y="181610"/>
                </a:lnTo>
                <a:lnTo>
                  <a:pt x="19545" y="180340"/>
                </a:lnTo>
                <a:close/>
              </a:path>
              <a:path w="62864" h="200660">
                <a:moveTo>
                  <a:pt x="27711" y="193040"/>
                </a:moveTo>
                <a:lnTo>
                  <a:pt x="24714" y="193040"/>
                </a:lnTo>
                <a:lnTo>
                  <a:pt x="23431" y="194310"/>
                </a:lnTo>
                <a:lnTo>
                  <a:pt x="26530" y="194310"/>
                </a:lnTo>
                <a:lnTo>
                  <a:pt x="27711" y="193040"/>
                </a:lnTo>
                <a:close/>
              </a:path>
              <a:path w="62864" h="200660">
                <a:moveTo>
                  <a:pt x="33642" y="190500"/>
                </a:moveTo>
                <a:lnTo>
                  <a:pt x="24828" y="190500"/>
                </a:lnTo>
                <a:lnTo>
                  <a:pt x="23431" y="193040"/>
                </a:lnTo>
                <a:lnTo>
                  <a:pt x="33667" y="193040"/>
                </a:lnTo>
                <a:lnTo>
                  <a:pt x="33574" y="192321"/>
                </a:lnTo>
                <a:lnTo>
                  <a:pt x="33083" y="191770"/>
                </a:lnTo>
                <a:lnTo>
                  <a:pt x="33210" y="191770"/>
                </a:lnTo>
                <a:lnTo>
                  <a:pt x="33642" y="190500"/>
                </a:lnTo>
                <a:close/>
              </a:path>
              <a:path w="62864" h="200660">
                <a:moveTo>
                  <a:pt x="33574" y="192321"/>
                </a:moveTo>
                <a:lnTo>
                  <a:pt x="33667" y="193040"/>
                </a:lnTo>
                <a:lnTo>
                  <a:pt x="33824" y="192603"/>
                </a:lnTo>
                <a:lnTo>
                  <a:pt x="33574" y="192321"/>
                </a:lnTo>
                <a:close/>
              </a:path>
              <a:path w="62864" h="200660">
                <a:moveTo>
                  <a:pt x="34124" y="191770"/>
                </a:moveTo>
                <a:lnTo>
                  <a:pt x="33502" y="191770"/>
                </a:lnTo>
                <a:lnTo>
                  <a:pt x="33574" y="192321"/>
                </a:lnTo>
                <a:lnTo>
                  <a:pt x="33824" y="192603"/>
                </a:lnTo>
                <a:lnTo>
                  <a:pt x="34124" y="191770"/>
                </a:lnTo>
                <a:close/>
              </a:path>
              <a:path w="62864" h="200660">
                <a:moveTo>
                  <a:pt x="35026" y="177800"/>
                </a:moveTo>
                <a:lnTo>
                  <a:pt x="25171" y="177800"/>
                </a:lnTo>
                <a:lnTo>
                  <a:pt x="23279" y="181610"/>
                </a:lnTo>
                <a:lnTo>
                  <a:pt x="26123" y="186690"/>
                </a:lnTo>
                <a:lnTo>
                  <a:pt x="22745" y="190500"/>
                </a:lnTo>
                <a:lnTo>
                  <a:pt x="33832" y="190500"/>
                </a:lnTo>
                <a:lnTo>
                  <a:pt x="33820" y="187960"/>
                </a:lnTo>
                <a:lnTo>
                  <a:pt x="34696" y="186690"/>
                </a:lnTo>
                <a:lnTo>
                  <a:pt x="34990" y="185693"/>
                </a:lnTo>
                <a:lnTo>
                  <a:pt x="35013" y="185420"/>
                </a:lnTo>
                <a:lnTo>
                  <a:pt x="33502" y="184150"/>
                </a:lnTo>
                <a:lnTo>
                  <a:pt x="34443" y="183539"/>
                </a:lnTo>
                <a:lnTo>
                  <a:pt x="33858" y="181610"/>
                </a:lnTo>
                <a:lnTo>
                  <a:pt x="34925" y="181610"/>
                </a:lnTo>
                <a:lnTo>
                  <a:pt x="33858" y="179070"/>
                </a:lnTo>
                <a:lnTo>
                  <a:pt x="34950" y="179070"/>
                </a:lnTo>
                <a:lnTo>
                  <a:pt x="35026" y="177800"/>
                </a:lnTo>
                <a:close/>
              </a:path>
              <a:path w="62864" h="200660">
                <a:moveTo>
                  <a:pt x="44272" y="187960"/>
                </a:moveTo>
                <a:lnTo>
                  <a:pt x="41198" y="187960"/>
                </a:lnTo>
                <a:lnTo>
                  <a:pt x="40043" y="190500"/>
                </a:lnTo>
                <a:lnTo>
                  <a:pt x="41287" y="190500"/>
                </a:lnTo>
                <a:lnTo>
                  <a:pt x="41046" y="189230"/>
                </a:lnTo>
                <a:lnTo>
                  <a:pt x="43402" y="189230"/>
                </a:lnTo>
                <a:lnTo>
                  <a:pt x="44272" y="187960"/>
                </a:lnTo>
                <a:close/>
              </a:path>
              <a:path w="62864" h="200660">
                <a:moveTo>
                  <a:pt x="43402" y="189230"/>
                </a:moveTo>
                <a:lnTo>
                  <a:pt x="41046" y="189230"/>
                </a:lnTo>
                <a:lnTo>
                  <a:pt x="42532" y="190500"/>
                </a:lnTo>
                <a:lnTo>
                  <a:pt x="43402" y="189230"/>
                </a:lnTo>
                <a:close/>
              </a:path>
              <a:path w="62864" h="200660">
                <a:moveTo>
                  <a:pt x="18585" y="187220"/>
                </a:moveTo>
                <a:lnTo>
                  <a:pt x="18402" y="187960"/>
                </a:lnTo>
                <a:lnTo>
                  <a:pt x="18859" y="187960"/>
                </a:lnTo>
                <a:lnTo>
                  <a:pt x="18585" y="187220"/>
                </a:lnTo>
                <a:close/>
              </a:path>
              <a:path w="62864" h="200660">
                <a:moveTo>
                  <a:pt x="45758" y="177800"/>
                </a:moveTo>
                <a:lnTo>
                  <a:pt x="40119" y="177800"/>
                </a:lnTo>
                <a:lnTo>
                  <a:pt x="40754" y="182880"/>
                </a:lnTo>
                <a:lnTo>
                  <a:pt x="40808" y="184300"/>
                </a:lnTo>
                <a:lnTo>
                  <a:pt x="39784" y="185693"/>
                </a:lnTo>
                <a:lnTo>
                  <a:pt x="39814" y="186690"/>
                </a:lnTo>
                <a:lnTo>
                  <a:pt x="41135" y="186690"/>
                </a:lnTo>
                <a:lnTo>
                  <a:pt x="39890" y="187960"/>
                </a:lnTo>
                <a:lnTo>
                  <a:pt x="44462" y="187960"/>
                </a:lnTo>
                <a:lnTo>
                  <a:pt x="48552" y="186690"/>
                </a:lnTo>
                <a:lnTo>
                  <a:pt x="46126" y="185420"/>
                </a:lnTo>
                <a:lnTo>
                  <a:pt x="46404" y="184460"/>
                </a:lnTo>
                <a:lnTo>
                  <a:pt x="46355" y="184150"/>
                </a:lnTo>
                <a:lnTo>
                  <a:pt x="46177" y="184150"/>
                </a:lnTo>
                <a:lnTo>
                  <a:pt x="46507" y="182880"/>
                </a:lnTo>
                <a:lnTo>
                  <a:pt x="46443" y="181610"/>
                </a:lnTo>
                <a:lnTo>
                  <a:pt x="47218" y="180340"/>
                </a:lnTo>
                <a:lnTo>
                  <a:pt x="47332" y="179070"/>
                </a:lnTo>
                <a:lnTo>
                  <a:pt x="45758" y="177800"/>
                </a:lnTo>
                <a:close/>
              </a:path>
              <a:path w="62864" h="200660">
                <a:moveTo>
                  <a:pt x="18990" y="185420"/>
                </a:moveTo>
                <a:lnTo>
                  <a:pt x="17919" y="185420"/>
                </a:lnTo>
                <a:lnTo>
                  <a:pt x="19202" y="186690"/>
                </a:lnTo>
                <a:lnTo>
                  <a:pt x="18618" y="186690"/>
                </a:lnTo>
                <a:lnTo>
                  <a:pt x="18585" y="187220"/>
                </a:lnTo>
                <a:lnTo>
                  <a:pt x="19418" y="186690"/>
                </a:lnTo>
                <a:lnTo>
                  <a:pt x="18990" y="185420"/>
                </a:lnTo>
                <a:close/>
              </a:path>
              <a:path w="62864" h="200660">
                <a:moveTo>
                  <a:pt x="17919" y="185420"/>
                </a:moveTo>
                <a:lnTo>
                  <a:pt x="18546" y="187113"/>
                </a:lnTo>
                <a:lnTo>
                  <a:pt x="18618" y="186690"/>
                </a:lnTo>
                <a:lnTo>
                  <a:pt x="19202" y="186690"/>
                </a:lnTo>
                <a:lnTo>
                  <a:pt x="17919" y="185420"/>
                </a:lnTo>
                <a:close/>
              </a:path>
              <a:path w="62864" h="200660">
                <a:moveTo>
                  <a:pt x="39776" y="185420"/>
                </a:moveTo>
                <a:lnTo>
                  <a:pt x="39052" y="186690"/>
                </a:lnTo>
                <a:lnTo>
                  <a:pt x="39784" y="185693"/>
                </a:lnTo>
                <a:lnTo>
                  <a:pt x="39776" y="185420"/>
                </a:lnTo>
                <a:close/>
              </a:path>
              <a:path w="62864" h="200660">
                <a:moveTo>
                  <a:pt x="35445" y="184150"/>
                </a:moveTo>
                <a:lnTo>
                  <a:pt x="34628" y="184150"/>
                </a:lnTo>
                <a:lnTo>
                  <a:pt x="35013" y="185420"/>
                </a:lnTo>
                <a:lnTo>
                  <a:pt x="35445" y="184150"/>
                </a:lnTo>
                <a:close/>
              </a:path>
              <a:path w="62864" h="200660">
                <a:moveTo>
                  <a:pt x="46553" y="184460"/>
                </a:moveTo>
                <a:lnTo>
                  <a:pt x="46736" y="185420"/>
                </a:lnTo>
                <a:lnTo>
                  <a:pt x="47167" y="185420"/>
                </a:lnTo>
                <a:lnTo>
                  <a:pt x="46553" y="184460"/>
                </a:lnTo>
                <a:close/>
              </a:path>
              <a:path w="62864" h="200660">
                <a:moveTo>
                  <a:pt x="34535" y="183844"/>
                </a:moveTo>
                <a:lnTo>
                  <a:pt x="34493" y="184150"/>
                </a:lnTo>
                <a:lnTo>
                  <a:pt x="34628" y="184150"/>
                </a:lnTo>
                <a:lnTo>
                  <a:pt x="34535" y="183844"/>
                </a:lnTo>
                <a:close/>
              </a:path>
              <a:path w="62864" h="200660">
                <a:moveTo>
                  <a:pt x="46577" y="182880"/>
                </a:moveTo>
                <a:lnTo>
                  <a:pt x="46710" y="184150"/>
                </a:lnTo>
                <a:lnTo>
                  <a:pt x="46577" y="182880"/>
                </a:lnTo>
                <a:close/>
              </a:path>
              <a:path w="62864" h="200660">
                <a:moveTo>
                  <a:pt x="33858" y="181610"/>
                </a:moveTo>
                <a:lnTo>
                  <a:pt x="34443" y="183539"/>
                </a:lnTo>
                <a:lnTo>
                  <a:pt x="34592" y="183442"/>
                </a:lnTo>
                <a:lnTo>
                  <a:pt x="34671" y="182880"/>
                </a:lnTo>
                <a:lnTo>
                  <a:pt x="35217" y="182880"/>
                </a:lnTo>
                <a:lnTo>
                  <a:pt x="33858" y="181610"/>
                </a:lnTo>
                <a:close/>
              </a:path>
              <a:path w="62864" h="200660">
                <a:moveTo>
                  <a:pt x="34925" y="181610"/>
                </a:moveTo>
                <a:lnTo>
                  <a:pt x="33858" y="181610"/>
                </a:lnTo>
                <a:lnTo>
                  <a:pt x="35217" y="182880"/>
                </a:lnTo>
                <a:lnTo>
                  <a:pt x="34671" y="182880"/>
                </a:lnTo>
                <a:lnTo>
                  <a:pt x="34592" y="183442"/>
                </a:lnTo>
                <a:lnTo>
                  <a:pt x="35458" y="182880"/>
                </a:lnTo>
                <a:lnTo>
                  <a:pt x="34925" y="181610"/>
                </a:lnTo>
                <a:close/>
              </a:path>
              <a:path w="62864" h="200660">
                <a:moveTo>
                  <a:pt x="20510" y="181610"/>
                </a:moveTo>
                <a:lnTo>
                  <a:pt x="19240" y="182880"/>
                </a:lnTo>
                <a:lnTo>
                  <a:pt x="20345" y="182880"/>
                </a:lnTo>
                <a:lnTo>
                  <a:pt x="20510" y="181610"/>
                </a:lnTo>
                <a:close/>
              </a:path>
              <a:path w="62864" h="200660">
                <a:moveTo>
                  <a:pt x="21018" y="179070"/>
                </a:moveTo>
                <a:lnTo>
                  <a:pt x="11938" y="179070"/>
                </a:lnTo>
                <a:lnTo>
                  <a:pt x="13741" y="180340"/>
                </a:lnTo>
                <a:lnTo>
                  <a:pt x="20713" y="180340"/>
                </a:lnTo>
                <a:lnTo>
                  <a:pt x="20866" y="181610"/>
                </a:lnTo>
                <a:lnTo>
                  <a:pt x="21691" y="180340"/>
                </a:lnTo>
                <a:lnTo>
                  <a:pt x="21018" y="179070"/>
                </a:lnTo>
                <a:close/>
              </a:path>
              <a:path w="62864" h="200660">
                <a:moveTo>
                  <a:pt x="21132" y="171450"/>
                </a:moveTo>
                <a:lnTo>
                  <a:pt x="13881" y="171450"/>
                </a:lnTo>
                <a:lnTo>
                  <a:pt x="14287" y="172720"/>
                </a:lnTo>
                <a:lnTo>
                  <a:pt x="12458" y="175260"/>
                </a:lnTo>
                <a:lnTo>
                  <a:pt x="12407" y="177800"/>
                </a:lnTo>
                <a:lnTo>
                  <a:pt x="13754" y="177800"/>
                </a:lnTo>
                <a:lnTo>
                  <a:pt x="11836" y="179070"/>
                </a:lnTo>
                <a:lnTo>
                  <a:pt x="20777" y="179070"/>
                </a:lnTo>
                <a:lnTo>
                  <a:pt x="20650" y="176530"/>
                </a:lnTo>
                <a:lnTo>
                  <a:pt x="21907" y="173990"/>
                </a:lnTo>
                <a:lnTo>
                  <a:pt x="21132" y="171450"/>
                </a:lnTo>
                <a:close/>
              </a:path>
              <a:path w="62864" h="200660">
                <a:moveTo>
                  <a:pt x="36131" y="177800"/>
                </a:moveTo>
                <a:lnTo>
                  <a:pt x="34950" y="179070"/>
                </a:lnTo>
                <a:lnTo>
                  <a:pt x="36042" y="179070"/>
                </a:lnTo>
                <a:lnTo>
                  <a:pt x="36131" y="177800"/>
                </a:lnTo>
                <a:close/>
              </a:path>
              <a:path w="62864" h="200660">
                <a:moveTo>
                  <a:pt x="45935" y="176530"/>
                </a:moveTo>
                <a:lnTo>
                  <a:pt x="39725" y="176530"/>
                </a:lnTo>
                <a:lnTo>
                  <a:pt x="38430" y="179070"/>
                </a:lnTo>
                <a:lnTo>
                  <a:pt x="39662" y="179070"/>
                </a:lnTo>
                <a:lnTo>
                  <a:pt x="39471" y="177800"/>
                </a:lnTo>
                <a:lnTo>
                  <a:pt x="46634" y="177800"/>
                </a:lnTo>
                <a:lnTo>
                  <a:pt x="45935" y="176530"/>
                </a:lnTo>
                <a:close/>
              </a:path>
              <a:path w="62864" h="200660">
                <a:moveTo>
                  <a:pt x="45935" y="176530"/>
                </a:moveTo>
                <a:lnTo>
                  <a:pt x="47332" y="179070"/>
                </a:lnTo>
                <a:lnTo>
                  <a:pt x="47663" y="177800"/>
                </a:lnTo>
                <a:lnTo>
                  <a:pt x="47358" y="177800"/>
                </a:lnTo>
                <a:lnTo>
                  <a:pt x="45935" y="176530"/>
                </a:lnTo>
                <a:close/>
              </a:path>
              <a:path w="62864" h="200660">
                <a:moveTo>
                  <a:pt x="36385" y="175260"/>
                </a:moveTo>
                <a:lnTo>
                  <a:pt x="25374" y="175260"/>
                </a:lnTo>
                <a:lnTo>
                  <a:pt x="23596" y="176530"/>
                </a:lnTo>
                <a:lnTo>
                  <a:pt x="23749" y="177800"/>
                </a:lnTo>
                <a:lnTo>
                  <a:pt x="35064" y="177800"/>
                </a:lnTo>
                <a:lnTo>
                  <a:pt x="35814" y="176530"/>
                </a:lnTo>
                <a:lnTo>
                  <a:pt x="37198" y="176530"/>
                </a:lnTo>
                <a:lnTo>
                  <a:pt x="36385" y="175260"/>
                </a:lnTo>
                <a:close/>
              </a:path>
              <a:path w="62864" h="200660">
                <a:moveTo>
                  <a:pt x="37198" y="176530"/>
                </a:moveTo>
                <a:lnTo>
                  <a:pt x="36245" y="176530"/>
                </a:lnTo>
                <a:lnTo>
                  <a:pt x="36423" y="177800"/>
                </a:lnTo>
                <a:lnTo>
                  <a:pt x="37198" y="176530"/>
                </a:lnTo>
                <a:close/>
              </a:path>
              <a:path w="62864" h="200660">
                <a:moveTo>
                  <a:pt x="47802" y="173990"/>
                </a:moveTo>
                <a:lnTo>
                  <a:pt x="38506" y="173990"/>
                </a:lnTo>
                <a:lnTo>
                  <a:pt x="38506" y="175260"/>
                </a:lnTo>
                <a:lnTo>
                  <a:pt x="39827" y="175260"/>
                </a:lnTo>
                <a:lnTo>
                  <a:pt x="38442" y="176530"/>
                </a:lnTo>
                <a:lnTo>
                  <a:pt x="45935" y="176530"/>
                </a:lnTo>
                <a:lnTo>
                  <a:pt x="47358" y="177800"/>
                </a:lnTo>
                <a:lnTo>
                  <a:pt x="47625" y="177800"/>
                </a:lnTo>
                <a:lnTo>
                  <a:pt x="45669" y="175260"/>
                </a:lnTo>
                <a:lnTo>
                  <a:pt x="47802" y="173990"/>
                </a:lnTo>
                <a:close/>
              </a:path>
              <a:path w="62864" h="200660">
                <a:moveTo>
                  <a:pt x="25541" y="169394"/>
                </a:moveTo>
                <a:lnTo>
                  <a:pt x="24724" y="169961"/>
                </a:lnTo>
                <a:lnTo>
                  <a:pt x="24612" y="170180"/>
                </a:lnTo>
                <a:lnTo>
                  <a:pt x="25539" y="171450"/>
                </a:lnTo>
                <a:lnTo>
                  <a:pt x="23761" y="173990"/>
                </a:lnTo>
                <a:lnTo>
                  <a:pt x="24003" y="175260"/>
                </a:lnTo>
                <a:lnTo>
                  <a:pt x="36195" y="175260"/>
                </a:lnTo>
                <a:lnTo>
                  <a:pt x="35852" y="172720"/>
                </a:lnTo>
                <a:lnTo>
                  <a:pt x="36842" y="170180"/>
                </a:lnTo>
                <a:lnTo>
                  <a:pt x="25996" y="170180"/>
                </a:lnTo>
                <a:lnTo>
                  <a:pt x="25541" y="169394"/>
                </a:lnTo>
                <a:close/>
              </a:path>
              <a:path w="62864" h="200660">
                <a:moveTo>
                  <a:pt x="46545" y="172720"/>
                </a:moveTo>
                <a:lnTo>
                  <a:pt x="38684" y="172720"/>
                </a:lnTo>
                <a:lnTo>
                  <a:pt x="38315" y="173990"/>
                </a:lnTo>
                <a:lnTo>
                  <a:pt x="37757" y="175260"/>
                </a:lnTo>
                <a:lnTo>
                  <a:pt x="38455" y="173990"/>
                </a:lnTo>
                <a:lnTo>
                  <a:pt x="47294" y="173990"/>
                </a:lnTo>
                <a:lnTo>
                  <a:pt x="46545" y="172720"/>
                </a:lnTo>
                <a:close/>
              </a:path>
              <a:path w="62864" h="200660">
                <a:moveTo>
                  <a:pt x="4965" y="171450"/>
                </a:moveTo>
                <a:lnTo>
                  <a:pt x="1638" y="171450"/>
                </a:lnTo>
                <a:lnTo>
                  <a:pt x="152" y="172720"/>
                </a:lnTo>
                <a:lnTo>
                  <a:pt x="1346" y="173990"/>
                </a:lnTo>
                <a:lnTo>
                  <a:pt x="1231" y="172720"/>
                </a:lnTo>
                <a:lnTo>
                  <a:pt x="6451" y="172720"/>
                </a:lnTo>
                <a:lnTo>
                  <a:pt x="4965" y="171450"/>
                </a:lnTo>
                <a:close/>
              </a:path>
              <a:path w="62864" h="200660">
                <a:moveTo>
                  <a:pt x="4622" y="172720"/>
                </a:moveTo>
                <a:lnTo>
                  <a:pt x="1231" y="172720"/>
                </a:lnTo>
                <a:lnTo>
                  <a:pt x="2527" y="173990"/>
                </a:lnTo>
                <a:lnTo>
                  <a:pt x="4622" y="172720"/>
                </a:lnTo>
                <a:close/>
              </a:path>
              <a:path w="62864" h="200660">
                <a:moveTo>
                  <a:pt x="47980" y="170180"/>
                </a:moveTo>
                <a:lnTo>
                  <a:pt x="47637" y="171450"/>
                </a:lnTo>
                <a:lnTo>
                  <a:pt x="39217" y="171450"/>
                </a:lnTo>
                <a:lnTo>
                  <a:pt x="39103" y="172720"/>
                </a:lnTo>
                <a:lnTo>
                  <a:pt x="48717" y="172720"/>
                </a:lnTo>
                <a:lnTo>
                  <a:pt x="47764" y="171450"/>
                </a:lnTo>
                <a:lnTo>
                  <a:pt x="47980" y="170180"/>
                </a:lnTo>
                <a:close/>
              </a:path>
              <a:path w="62864" h="200660">
                <a:moveTo>
                  <a:pt x="60350" y="156210"/>
                </a:moveTo>
                <a:lnTo>
                  <a:pt x="54063" y="156210"/>
                </a:lnTo>
                <a:lnTo>
                  <a:pt x="52501" y="160020"/>
                </a:lnTo>
                <a:lnTo>
                  <a:pt x="55702" y="165100"/>
                </a:lnTo>
                <a:lnTo>
                  <a:pt x="53352" y="168061"/>
                </a:lnTo>
                <a:lnTo>
                  <a:pt x="53403" y="168910"/>
                </a:lnTo>
                <a:lnTo>
                  <a:pt x="54762" y="168910"/>
                </a:lnTo>
                <a:lnTo>
                  <a:pt x="53517" y="170180"/>
                </a:lnTo>
                <a:lnTo>
                  <a:pt x="54825" y="171450"/>
                </a:lnTo>
                <a:lnTo>
                  <a:pt x="53670" y="172720"/>
                </a:lnTo>
                <a:lnTo>
                  <a:pt x="56159" y="172720"/>
                </a:lnTo>
                <a:lnTo>
                  <a:pt x="57899" y="171450"/>
                </a:lnTo>
                <a:lnTo>
                  <a:pt x="59791" y="171450"/>
                </a:lnTo>
                <a:lnTo>
                  <a:pt x="58089" y="170180"/>
                </a:lnTo>
                <a:lnTo>
                  <a:pt x="62179" y="168910"/>
                </a:lnTo>
                <a:lnTo>
                  <a:pt x="59753" y="167640"/>
                </a:lnTo>
                <a:lnTo>
                  <a:pt x="59982" y="167640"/>
                </a:lnTo>
                <a:lnTo>
                  <a:pt x="59804" y="166370"/>
                </a:lnTo>
                <a:lnTo>
                  <a:pt x="60337" y="166370"/>
                </a:lnTo>
                <a:lnTo>
                  <a:pt x="60071" y="163830"/>
                </a:lnTo>
                <a:lnTo>
                  <a:pt x="60845" y="162560"/>
                </a:lnTo>
                <a:lnTo>
                  <a:pt x="61067" y="161290"/>
                </a:lnTo>
                <a:lnTo>
                  <a:pt x="59385" y="161290"/>
                </a:lnTo>
                <a:lnTo>
                  <a:pt x="60285" y="160677"/>
                </a:lnTo>
                <a:lnTo>
                  <a:pt x="59563" y="160020"/>
                </a:lnTo>
                <a:lnTo>
                  <a:pt x="61252" y="160020"/>
                </a:lnTo>
                <a:lnTo>
                  <a:pt x="59296" y="157480"/>
                </a:lnTo>
                <a:lnTo>
                  <a:pt x="60356" y="156848"/>
                </a:lnTo>
                <a:lnTo>
                  <a:pt x="60350" y="156210"/>
                </a:lnTo>
                <a:close/>
              </a:path>
              <a:path w="62864" h="200660">
                <a:moveTo>
                  <a:pt x="8223" y="170180"/>
                </a:moveTo>
                <a:lnTo>
                  <a:pt x="2019" y="170180"/>
                </a:lnTo>
                <a:lnTo>
                  <a:pt x="419" y="171450"/>
                </a:lnTo>
                <a:lnTo>
                  <a:pt x="9271" y="171450"/>
                </a:lnTo>
                <a:lnTo>
                  <a:pt x="8223" y="170180"/>
                </a:lnTo>
                <a:close/>
              </a:path>
              <a:path w="62864" h="200660">
                <a:moveTo>
                  <a:pt x="13842" y="170779"/>
                </a:moveTo>
                <a:lnTo>
                  <a:pt x="13576" y="171450"/>
                </a:lnTo>
                <a:lnTo>
                  <a:pt x="13852" y="171269"/>
                </a:lnTo>
                <a:lnTo>
                  <a:pt x="13842" y="170779"/>
                </a:lnTo>
                <a:close/>
              </a:path>
              <a:path w="62864" h="200660">
                <a:moveTo>
                  <a:pt x="14782" y="170661"/>
                </a:moveTo>
                <a:lnTo>
                  <a:pt x="13852" y="171269"/>
                </a:lnTo>
                <a:lnTo>
                  <a:pt x="13855" y="171450"/>
                </a:lnTo>
                <a:lnTo>
                  <a:pt x="15176" y="171450"/>
                </a:lnTo>
                <a:lnTo>
                  <a:pt x="14782" y="170661"/>
                </a:lnTo>
                <a:close/>
              </a:path>
              <a:path w="62864" h="200660">
                <a:moveTo>
                  <a:pt x="20586" y="170180"/>
                </a:moveTo>
                <a:lnTo>
                  <a:pt x="15519" y="170180"/>
                </a:lnTo>
                <a:lnTo>
                  <a:pt x="15176" y="171450"/>
                </a:lnTo>
                <a:lnTo>
                  <a:pt x="20624" y="171450"/>
                </a:lnTo>
                <a:lnTo>
                  <a:pt x="20586" y="170180"/>
                </a:lnTo>
                <a:close/>
              </a:path>
              <a:path w="62864" h="200660">
                <a:moveTo>
                  <a:pt x="46456" y="165100"/>
                </a:moveTo>
                <a:lnTo>
                  <a:pt x="39319" y="165100"/>
                </a:lnTo>
                <a:lnTo>
                  <a:pt x="39421" y="168061"/>
                </a:lnTo>
                <a:lnTo>
                  <a:pt x="39293" y="168910"/>
                </a:lnTo>
                <a:lnTo>
                  <a:pt x="38894" y="169961"/>
                </a:lnTo>
                <a:lnTo>
                  <a:pt x="38907" y="170661"/>
                </a:lnTo>
                <a:lnTo>
                  <a:pt x="39065" y="171450"/>
                </a:lnTo>
                <a:lnTo>
                  <a:pt x="47637" y="171450"/>
                </a:lnTo>
                <a:lnTo>
                  <a:pt x="47028" y="168910"/>
                </a:lnTo>
                <a:lnTo>
                  <a:pt x="47713" y="166370"/>
                </a:lnTo>
                <a:lnTo>
                  <a:pt x="46456" y="165100"/>
                </a:lnTo>
                <a:close/>
              </a:path>
              <a:path w="62864" h="200660">
                <a:moveTo>
                  <a:pt x="21831" y="167640"/>
                </a:moveTo>
                <a:lnTo>
                  <a:pt x="15087" y="167640"/>
                </a:lnTo>
                <a:lnTo>
                  <a:pt x="13888" y="170661"/>
                </a:lnTo>
                <a:lnTo>
                  <a:pt x="13852" y="171269"/>
                </a:lnTo>
                <a:lnTo>
                  <a:pt x="14782" y="170661"/>
                </a:lnTo>
                <a:lnTo>
                  <a:pt x="14541" y="170180"/>
                </a:lnTo>
                <a:lnTo>
                  <a:pt x="19812" y="170180"/>
                </a:lnTo>
                <a:lnTo>
                  <a:pt x="24066" y="168910"/>
                </a:lnTo>
                <a:lnTo>
                  <a:pt x="21831" y="167640"/>
                </a:lnTo>
                <a:close/>
              </a:path>
              <a:path w="62864" h="200660">
                <a:moveTo>
                  <a:pt x="14080" y="170180"/>
                </a:moveTo>
                <a:lnTo>
                  <a:pt x="13830" y="170180"/>
                </a:lnTo>
                <a:lnTo>
                  <a:pt x="13842" y="170779"/>
                </a:lnTo>
                <a:lnTo>
                  <a:pt x="14080" y="170180"/>
                </a:lnTo>
                <a:close/>
              </a:path>
              <a:path w="62864" h="200660">
                <a:moveTo>
                  <a:pt x="15519" y="170180"/>
                </a:moveTo>
                <a:lnTo>
                  <a:pt x="14541" y="170180"/>
                </a:lnTo>
                <a:lnTo>
                  <a:pt x="14782" y="170661"/>
                </a:lnTo>
                <a:lnTo>
                  <a:pt x="15519" y="170180"/>
                </a:lnTo>
                <a:close/>
              </a:path>
              <a:path w="62864" h="200660">
                <a:moveTo>
                  <a:pt x="914" y="168910"/>
                </a:moveTo>
                <a:lnTo>
                  <a:pt x="762" y="168910"/>
                </a:lnTo>
                <a:lnTo>
                  <a:pt x="711" y="170180"/>
                </a:lnTo>
                <a:lnTo>
                  <a:pt x="914" y="168910"/>
                </a:lnTo>
                <a:close/>
              </a:path>
              <a:path w="62864" h="200660">
                <a:moveTo>
                  <a:pt x="7175" y="168910"/>
                </a:moveTo>
                <a:lnTo>
                  <a:pt x="914" y="168910"/>
                </a:lnTo>
                <a:lnTo>
                  <a:pt x="1549" y="170180"/>
                </a:lnTo>
                <a:lnTo>
                  <a:pt x="7721" y="170180"/>
                </a:lnTo>
                <a:lnTo>
                  <a:pt x="7660" y="169497"/>
                </a:lnTo>
                <a:lnTo>
                  <a:pt x="7175" y="168910"/>
                </a:lnTo>
                <a:close/>
              </a:path>
              <a:path w="62864" h="200660">
                <a:moveTo>
                  <a:pt x="7660" y="169497"/>
                </a:moveTo>
                <a:lnTo>
                  <a:pt x="7721" y="170180"/>
                </a:lnTo>
                <a:lnTo>
                  <a:pt x="8191" y="170180"/>
                </a:lnTo>
                <a:lnTo>
                  <a:pt x="8042" y="169961"/>
                </a:lnTo>
                <a:lnTo>
                  <a:pt x="7660" y="169497"/>
                </a:lnTo>
                <a:close/>
              </a:path>
              <a:path w="62864" h="200660">
                <a:moveTo>
                  <a:pt x="8116" y="170050"/>
                </a:moveTo>
                <a:lnTo>
                  <a:pt x="8191" y="170180"/>
                </a:lnTo>
                <a:lnTo>
                  <a:pt x="8116" y="170050"/>
                </a:lnTo>
                <a:close/>
              </a:path>
              <a:path w="62864" h="200660">
                <a:moveTo>
                  <a:pt x="35852" y="167640"/>
                </a:moveTo>
                <a:lnTo>
                  <a:pt x="25514" y="167640"/>
                </a:lnTo>
                <a:lnTo>
                  <a:pt x="24409" y="170180"/>
                </a:lnTo>
                <a:lnTo>
                  <a:pt x="24724" y="169961"/>
                </a:lnTo>
                <a:lnTo>
                  <a:pt x="25260" y="168910"/>
                </a:lnTo>
                <a:lnTo>
                  <a:pt x="36347" y="168910"/>
                </a:lnTo>
                <a:lnTo>
                  <a:pt x="35852" y="167640"/>
                </a:lnTo>
                <a:close/>
              </a:path>
              <a:path w="62864" h="200660">
                <a:moveTo>
                  <a:pt x="36347" y="168910"/>
                </a:moveTo>
                <a:lnTo>
                  <a:pt x="26238" y="168910"/>
                </a:lnTo>
                <a:lnTo>
                  <a:pt x="25996" y="170180"/>
                </a:lnTo>
                <a:lnTo>
                  <a:pt x="36842" y="170180"/>
                </a:lnTo>
                <a:lnTo>
                  <a:pt x="36347" y="168910"/>
                </a:lnTo>
                <a:close/>
              </a:path>
              <a:path w="62864" h="200660">
                <a:moveTo>
                  <a:pt x="7635" y="169221"/>
                </a:moveTo>
                <a:lnTo>
                  <a:pt x="7660" y="169497"/>
                </a:lnTo>
                <a:lnTo>
                  <a:pt x="8116" y="170050"/>
                </a:lnTo>
                <a:lnTo>
                  <a:pt x="7635" y="169221"/>
                </a:lnTo>
                <a:close/>
              </a:path>
              <a:path w="62864" h="200660">
                <a:moveTo>
                  <a:pt x="25260" y="168910"/>
                </a:moveTo>
                <a:lnTo>
                  <a:pt x="24724" y="169961"/>
                </a:lnTo>
                <a:lnTo>
                  <a:pt x="25541" y="169394"/>
                </a:lnTo>
                <a:lnTo>
                  <a:pt x="25260" y="168910"/>
                </a:lnTo>
                <a:close/>
              </a:path>
              <a:path w="62864" h="200660">
                <a:moveTo>
                  <a:pt x="26238" y="168910"/>
                </a:moveTo>
                <a:lnTo>
                  <a:pt x="25260" y="168910"/>
                </a:lnTo>
                <a:lnTo>
                  <a:pt x="25541" y="169394"/>
                </a:lnTo>
                <a:lnTo>
                  <a:pt x="26238" y="168910"/>
                </a:lnTo>
                <a:close/>
              </a:path>
              <a:path w="62864" h="200660">
                <a:moveTo>
                  <a:pt x="7607" y="168910"/>
                </a:moveTo>
                <a:lnTo>
                  <a:pt x="7454" y="168910"/>
                </a:lnTo>
                <a:lnTo>
                  <a:pt x="7635" y="169221"/>
                </a:lnTo>
                <a:lnTo>
                  <a:pt x="7607" y="168910"/>
                </a:lnTo>
                <a:close/>
              </a:path>
              <a:path w="62864" h="200660">
                <a:moveTo>
                  <a:pt x="10337" y="157480"/>
                </a:moveTo>
                <a:lnTo>
                  <a:pt x="4076" y="157480"/>
                </a:lnTo>
                <a:lnTo>
                  <a:pt x="1663" y="161290"/>
                </a:lnTo>
                <a:lnTo>
                  <a:pt x="3886" y="165100"/>
                </a:lnTo>
                <a:lnTo>
                  <a:pt x="0" y="168910"/>
                </a:lnTo>
                <a:lnTo>
                  <a:pt x="7366" y="168910"/>
                </a:lnTo>
                <a:lnTo>
                  <a:pt x="7861" y="167640"/>
                </a:lnTo>
                <a:lnTo>
                  <a:pt x="8140" y="167640"/>
                </a:lnTo>
                <a:lnTo>
                  <a:pt x="8242" y="166370"/>
                </a:lnTo>
                <a:lnTo>
                  <a:pt x="9194" y="165100"/>
                </a:lnTo>
                <a:lnTo>
                  <a:pt x="9677" y="163830"/>
                </a:lnTo>
                <a:lnTo>
                  <a:pt x="8242" y="162560"/>
                </a:lnTo>
                <a:lnTo>
                  <a:pt x="9201" y="162560"/>
                </a:lnTo>
                <a:lnTo>
                  <a:pt x="8737" y="161290"/>
                </a:lnTo>
                <a:lnTo>
                  <a:pt x="9582" y="161290"/>
                </a:lnTo>
                <a:lnTo>
                  <a:pt x="8940" y="160020"/>
                </a:lnTo>
                <a:lnTo>
                  <a:pt x="10045" y="160020"/>
                </a:lnTo>
                <a:lnTo>
                  <a:pt x="10109" y="158750"/>
                </a:lnTo>
                <a:lnTo>
                  <a:pt x="10337" y="157480"/>
                </a:lnTo>
                <a:close/>
              </a:path>
              <a:path w="62864" h="200660">
                <a:moveTo>
                  <a:pt x="8140" y="167640"/>
                </a:moveTo>
                <a:lnTo>
                  <a:pt x="7861" y="167640"/>
                </a:lnTo>
                <a:lnTo>
                  <a:pt x="8039" y="168910"/>
                </a:lnTo>
                <a:lnTo>
                  <a:pt x="8140" y="167640"/>
                </a:lnTo>
                <a:close/>
              </a:path>
              <a:path w="62864" h="200660">
                <a:moveTo>
                  <a:pt x="53327" y="167640"/>
                </a:moveTo>
                <a:lnTo>
                  <a:pt x="52679" y="168910"/>
                </a:lnTo>
                <a:lnTo>
                  <a:pt x="53352" y="168061"/>
                </a:lnTo>
                <a:lnTo>
                  <a:pt x="53327" y="167640"/>
                </a:lnTo>
                <a:close/>
              </a:path>
              <a:path w="62864" h="200660">
                <a:moveTo>
                  <a:pt x="21958" y="166370"/>
                </a:moveTo>
                <a:lnTo>
                  <a:pt x="15189" y="166370"/>
                </a:lnTo>
                <a:lnTo>
                  <a:pt x="14719" y="167640"/>
                </a:lnTo>
                <a:lnTo>
                  <a:pt x="22085" y="167640"/>
                </a:lnTo>
                <a:lnTo>
                  <a:pt x="21958" y="166370"/>
                </a:lnTo>
                <a:close/>
              </a:path>
              <a:path w="62864" h="200660">
                <a:moveTo>
                  <a:pt x="34721" y="165100"/>
                </a:moveTo>
                <a:lnTo>
                  <a:pt x="24752" y="165100"/>
                </a:lnTo>
                <a:lnTo>
                  <a:pt x="26149" y="167640"/>
                </a:lnTo>
                <a:lnTo>
                  <a:pt x="35394" y="167640"/>
                </a:lnTo>
                <a:lnTo>
                  <a:pt x="34721" y="165100"/>
                </a:lnTo>
                <a:close/>
              </a:path>
              <a:path w="62864" h="200660">
                <a:moveTo>
                  <a:pt x="24282" y="161290"/>
                </a:moveTo>
                <a:lnTo>
                  <a:pt x="15684" y="161290"/>
                </a:lnTo>
                <a:lnTo>
                  <a:pt x="16344" y="162560"/>
                </a:lnTo>
                <a:lnTo>
                  <a:pt x="16179" y="163830"/>
                </a:lnTo>
                <a:lnTo>
                  <a:pt x="15900" y="165100"/>
                </a:lnTo>
                <a:lnTo>
                  <a:pt x="15836" y="166370"/>
                </a:lnTo>
                <a:lnTo>
                  <a:pt x="22682" y="166370"/>
                </a:lnTo>
                <a:lnTo>
                  <a:pt x="22745" y="163830"/>
                </a:lnTo>
                <a:lnTo>
                  <a:pt x="23558" y="162560"/>
                </a:lnTo>
                <a:lnTo>
                  <a:pt x="24282" y="161290"/>
                </a:lnTo>
                <a:close/>
              </a:path>
              <a:path w="62864" h="200660">
                <a:moveTo>
                  <a:pt x="35763" y="163830"/>
                </a:moveTo>
                <a:lnTo>
                  <a:pt x="26187" y="163830"/>
                </a:lnTo>
                <a:lnTo>
                  <a:pt x="26035" y="165100"/>
                </a:lnTo>
                <a:lnTo>
                  <a:pt x="34721" y="165100"/>
                </a:lnTo>
                <a:lnTo>
                  <a:pt x="35991" y="166370"/>
                </a:lnTo>
                <a:lnTo>
                  <a:pt x="35763" y="163830"/>
                </a:lnTo>
                <a:close/>
              </a:path>
              <a:path w="62864" h="200660">
                <a:moveTo>
                  <a:pt x="46393" y="163830"/>
                </a:moveTo>
                <a:lnTo>
                  <a:pt x="39560" y="163830"/>
                </a:lnTo>
                <a:lnTo>
                  <a:pt x="39471" y="165100"/>
                </a:lnTo>
                <a:lnTo>
                  <a:pt x="46278" y="165100"/>
                </a:lnTo>
                <a:lnTo>
                  <a:pt x="46393" y="163830"/>
                </a:lnTo>
                <a:close/>
              </a:path>
              <a:path w="62864" h="200660">
                <a:moveTo>
                  <a:pt x="8737" y="161290"/>
                </a:moveTo>
                <a:lnTo>
                  <a:pt x="9664" y="163830"/>
                </a:lnTo>
                <a:lnTo>
                  <a:pt x="10160" y="162560"/>
                </a:lnTo>
                <a:lnTo>
                  <a:pt x="10020" y="162560"/>
                </a:lnTo>
                <a:lnTo>
                  <a:pt x="8737" y="161290"/>
                </a:lnTo>
                <a:close/>
              </a:path>
              <a:path w="62864" h="200660">
                <a:moveTo>
                  <a:pt x="35280" y="162560"/>
                </a:moveTo>
                <a:lnTo>
                  <a:pt x="25463" y="162560"/>
                </a:lnTo>
                <a:lnTo>
                  <a:pt x="26250" y="163830"/>
                </a:lnTo>
                <a:lnTo>
                  <a:pt x="35458" y="163830"/>
                </a:lnTo>
                <a:lnTo>
                  <a:pt x="35280" y="162560"/>
                </a:lnTo>
                <a:close/>
              </a:path>
              <a:path w="62864" h="200660">
                <a:moveTo>
                  <a:pt x="39306" y="162560"/>
                </a:moveTo>
                <a:lnTo>
                  <a:pt x="38646" y="163830"/>
                </a:lnTo>
                <a:lnTo>
                  <a:pt x="39316" y="162765"/>
                </a:lnTo>
                <a:lnTo>
                  <a:pt x="39306" y="162560"/>
                </a:lnTo>
                <a:close/>
              </a:path>
              <a:path w="62864" h="200660">
                <a:moveTo>
                  <a:pt x="46443" y="162560"/>
                </a:moveTo>
                <a:lnTo>
                  <a:pt x="39446" y="162560"/>
                </a:lnTo>
                <a:lnTo>
                  <a:pt x="39370" y="163830"/>
                </a:lnTo>
                <a:lnTo>
                  <a:pt x="46380" y="163830"/>
                </a:lnTo>
                <a:lnTo>
                  <a:pt x="46443" y="162560"/>
                </a:lnTo>
                <a:close/>
              </a:path>
              <a:path w="62864" h="200660">
                <a:moveTo>
                  <a:pt x="47523" y="162560"/>
                </a:moveTo>
                <a:lnTo>
                  <a:pt x="46380" y="163830"/>
                </a:lnTo>
                <a:lnTo>
                  <a:pt x="47472" y="163830"/>
                </a:lnTo>
                <a:lnTo>
                  <a:pt x="47523" y="162560"/>
                </a:lnTo>
                <a:close/>
              </a:path>
              <a:path w="62864" h="200660">
                <a:moveTo>
                  <a:pt x="9582" y="161290"/>
                </a:moveTo>
                <a:lnTo>
                  <a:pt x="8737" y="161290"/>
                </a:lnTo>
                <a:lnTo>
                  <a:pt x="10020" y="162560"/>
                </a:lnTo>
                <a:lnTo>
                  <a:pt x="10223" y="162560"/>
                </a:lnTo>
                <a:lnTo>
                  <a:pt x="9582" y="161290"/>
                </a:lnTo>
                <a:close/>
              </a:path>
              <a:path w="62864" h="200660">
                <a:moveTo>
                  <a:pt x="34505" y="157480"/>
                </a:moveTo>
                <a:lnTo>
                  <a:pt x="25031" y="157480"/>
                </a:lnTo>
                <a:lnTo>
                  <a:pt x="26098" y="162560"/>
                </a:lnTo>
                <a:lnTo>
                  <a:pt x="30353" y="162560"/>
                </a:lnTo>
                <a:lnTo>
                  <a:pt x="30289" y="161290"/>
                </a:lnTo>
                <a:lnTo>
                  <a:pt x="36360" y="161290"/>
                </a:lnTo>
                <a:lnTo>
                  <a:pt x="34823" y="158750"/>
                </a:lnTo>
                <a:lnTo>
                  <a:pt x="34607" y="158750"/>
                </a:lnTo>
                <a:lnTo>
                  <a:pt x="34505" y="157480"/>
                </a:lnTo>
                <a:close/>
              </a:path>
              <a:path w="62864" h="200660">
                <a:moveTo>
                  <a:pt x="30911" y="161290"/>
                </a:moveTo>
                <a:lnTo>
                  <a:pt x="30327" y="161290"/>
                </a:lnTo>
                <a:lnTo>
                  <a:pt x="30632" y="162560"/>
                </a:lnTo>
                <a:lnTo>
                  <a:pt x="30911" y="161290"/>
                </a:lnTo>
                <a:close/>
              </a:path>
              <a:path w="62864" h="200660">
                <a:moveTo>
                  <a:pt x="36449" y="161290"/>
                </a:moveTo>
                <a:lnTo>
                  <a:pt x="31419" y="161290"/>
                </a:lnTo>
                <a:lnTo>
                  <a:pt x="31534" y="162560"/>
                </a:lnTo>
                <a:lnTo>
                  <a:pt x="35852" y="162560"/>
                </a:lnTo>
                <a:lnTo>
                  <a:pt x="36449" y="161290"/>
                </a:lnTo>
                <a:close/>
              </a:path>
              <a:path w="62864" h="200660">
                <a:moveTo>
                  <a:pt x="36245" y="160020"/>
                </a:moveTo>
                <a:lnTo>
                  <a:pt x="36360" y="161290"/>
                </a:lnTo>
                <a:lnTo>
                  <a:pt x="36969" y="162560"/>
                </a:lnTo>
                <a:lnTo>
                  <a:pt x="36245" y="160020"/>
                </a:lnTo>
                <a:close/>
              </a:path>
              <a:path w="62864" h="200660">
                <a:moveTo>
                  <a:pt x="46443" y="161290"/>
                </a:moveTo>
                <a:lnTo>
                  <a:pt x="40576" y="161290"/>
                </a:lnTo>
                <a:lnTo>
                  <a:pt x="39331" y="162560"/>
                </a:lnTo>
                <a:lnTo>
                  <a:pt x="46291" y="162560"/>
                </a:lnTo>
                <a:lnTo>
                  <a:pt x="46443" y="161290"/>
                </a:lnTo>
                <a:close/>
              </a:path>
              <a:path w="62864" h="200660">
                <a:moveTo>
                  <a:pt x="47857" y="160253"/>
                </a:moveTo>
                <a:lnTo>
                  <a:pt x="47536" y="161290"/>
                </a:lnTo>
                <a:lnTo>
                  <a:pt x="47790" y="162560"/>
                </a:lnTo>
                <a:lnTo>
                  <a:pt x="48552" y="161290"/>
                </a:lnTo>
                <a:lnTo>
                  <a:pt x="47857" y="160253"/>
                </a:lnTo>
                <a:close/>
              </a:path>
              <a:path w="62864" h="200660">
                <a:moveTo>
                  <a:pt x="25869" y="156210"/>
                </a:moveTo>
                <a:lnTo>
                  <a:pt x="17411" y="156210"/>
                </a:lnTo>
                <a:lnTo>
                  <a:pt x="16002" y="157480"/>
                </a:lnTo>
                <a:lnTo>
                  <a:pt x="16319" y="161290"/>
                </a:lnTo>
                <a:lnTo>
                  <a:pt x="23063" y="161290"/>
                </a:lnTo>
                <a:lnTo>
                  <a:pt x="23164" y="160020"/>
                </a:lnTo>
                <a:lnTo>
                  <a:pt x="23761" y="158750"/>
                </a:lnTo>
                <a:lnTo>
                  <a:pt x="23304" y="157480"/>
                </a:lnTo>
                <a:lnTo>
                  <a:pt x="24701" y="157480"/>
                </a:lnTo>
                <a:lnTo>
                  <a:pt x="25869" y="156210"/>
                </a:lnTo>
                <a:close/>
              </a:path>
              <a:path w="62864" h="200660">
                <a:moveTo>
                  <a:pt x="23507" y="160020"/>
                </a:moveTo>
                <a:lnTo>
                  <a:pt x="23063" y="161290"/>
                </a:lnTo>
                <a:lnTo>
                  <a:pt x="23329" y="161290"/>
                </a:lnTo>
                <a:lnTo>
                  <a:pt x="23507" y="160020"/>
                </a:lnTo>
                <a:close/>
              </a:path>
              <a:path w="62864" h="200660">
                <a:moveTo>
                  <a:pt x="46926" y="153670"/>
                </a:moveTo>
                <a:lnTo>
                  <a:pt x="39636" y="153670"/>
                </a:lnTo>
                <a:lnTo>
                  <a:pt x="39446" y="154940"/>
                </a:lnTo>
                <a:lnTo>
                  <a:pt x="39573" y="156210"/>
                </a:lnTo>
                <a:lnTo>
                  <a:pt x="39268" y="157480"/>
                </a:lnTo>
                <a:lnTo>
                  <a:pt x="38874" y="158750"/>
                </a:lnTo>
                <a:lnTo>
                  <a:pt x="39001" y="160020"/>
                </a:lnTo>
                <a:lnTo>
                  <a:pt x="40259" y="160020"/>
                </a:lnTo>
                <a:lnTo>
                  <a:pt x="38595" y="161290"/>
                </a:lnTo>
                <a:lnTo>
                  <a:pt x="47536" y="161290"/>
                </a:lnTo>
                <a:lnTo>
                  <a:pt x="47091" y="158750"/>
                </a:lnTo>
                <a:lnTo>
                  <a:pt x="47993" y="156210"/>
                </a:lnTo>
                <a:lnTo>
                  <a:pt x="46926" y="153670"/>
                </a:lnTo>
                <a:close/>
              </a:path>
              <a:path w="62864" h="200660">
                <a:moveTo>
                  <a:pt x="60415" y="160794"/>
                </a:moveTo>
                <a:lnTo>
                  <a:pt x="60375" y="161290"/>
                </a:lnTo>
                <a:lnTo>
                  <a:pt x="60606" y="160969"/>
                </a:lnTo>
                <a:lnTo>
                  <a:pt x="60415" y="160794"/>
                </a:lnTo>
                <a:close/>
              </a:path>
              <a:path w="62864" h="200660">
                <a:moveTo>
                  <a:pt x="61290" y="160020"/>
                </a:moveTo>
                <a:lnTo>
                  <a:pt x="60606" y="160969"/>
                </a:lnTo>
                <a:lnTo>
                  <a:pt x="60960" y="161290"/>
                </a:lnTo>
                <a:lnTo>
                  <a:pt x="61290" y="160020"/>
                </a:lnTo>
                <a:close/>
              </a:path>
              <a:path w="62864" h="200660">
                <a:moveTo>
                  <a:pt x="60432" y="160577"/>
                </a:moveTo>
                <a:lnTo>
                  <a:pt x="60285" y="160677"/>
                </a:lnTo>
                <a:lnTo>
                  <a:pt x="60415" y="160794"/>
                </a:lnTo>
                <a:lnTo>
                  <a:pt x="60432" y="160577"/>
                </a:lnTo>
                <a:close/>
              </a:path>
              <a:path w="62864" h="200660">
                <a:moveTo>
                  <a:pt x="60477" y="160020"/>
                </a:moveTo>
                <a:lnTo>
                  <a:pt x="59563" y="160020"/>
                </a:lnTo>
                <a:lnTo>
                  <a:pt x="60285" y="160677"/>
                </a:lnTo>
                <a:lnTo>
                  <a:pt x="60432" y="160577"/>
                </a:lnTo>
                <a:lnTo>
                  <a:pt x="60477" y="160020"/>
                </a:lnTo>
                <a:close/>
              </a:path>
              <a:path w="62864" h="200660">
                <a:moveTo>
                  <a:pt x="61252" y="160020"/>
                </a:moveTo>
                <a:lnTo>
                  <a:pt x="60477" y="160020"/>
                </a:lnTo>
                <a:lnTo>
                  <a:pt x="60432" y="160577"/>
                </a:lnTo>
                <a:lnTo>
                  <a:pt x="61252" y="160020"/>
                </a:lnTo>
                <a:close/>
              </a:path>
              <a:path w="62864" h="200660">
                <a:moveTo>
                  <a:pt x="47929" y="160020"/>
                </a:moveTo>
                <a:lnTo>
                  <a:pt x="47701" y="160020"/>
                </a:lnTo>
                <a:lnTo>
                  <a:pt x="47857" y="160253"/>
                </a:lnTo>
                <a:lnTo>
                  <a:pt x="47929" y="160020"/>
                </a:lnTo>
                <a:close/>
              </a:path>
              <a:path w="62864" h="200660">
                <a:moveTo>
                  <a:pt x="11303" y="158750"/>
                </a:moveTo>
                <a:lnTo>
                  <a:pt x="10045" y="160020"/>
                </a:lnTo>
                <a:lnTo>
                  <a:pt x="11137" y="160020"/>
                </a:lnTo>
                <a:lnTo>
                  <a:pt x="11303" y="158750"/>
                </a:lnTo>
                <a:close/>
              </a:path>
              <a:path w="62864" h="200660">
                <a:moveTo>
                  <a:pt x="11798" y="156210"/>
                </a:moveTo>
                <a:lnTo>
                  <a:pt x="4572" y="156210"/>
                </a:lnTo>
                <a:lnTo>
                  <a:pt x="3251" y="157480"/>
                </a:lnTo>
                <a:lnTo>
                  <a:pt x="11645" y="157480"/>
                </a:lnTo>
                <a:lnTo>
                  <a:pt x="11671" y="158750"/>
                </a:lnTo>
                <a:lnTo>
                  <a:pt x="12471" y="157480"/>
                </a:lnTo>
                <a:lnTo>
                  <a:pt x="11798" y="156210"/>
                </a:lnTo>
                <a:close/>
              </a:path>
              <a:path w="62864" h="200660">
                <a:moveTo>
                  <a:pt x="35661" y="156210"/>
                </a:moveTo>
                <a:lnTo>
                  <a:pt x="25869" y="156210"/>
                </a:lnTo>
                <a:lnTo>
                  <a:pt x="26390" y="157480"/>
                </a:lnTo>
                <a:lnTo>
                  <a:pt x="34505" y="157480"/>
                </a:lnTo>
                <a:lnTo>
                  <a:pt x="35064" y="158750"/>
                </a:lnTo>
                <a:lnTo>
                  <a:pt x="35661" y="156210"/>
                </a:lnTo>
                <a:close/>
              </a:path>
              <a:path w="62864" h="200660">
                <a:moveTo>
                  <a:pt x="34607" y="152400"/>
                </a:moveTo>
                <a:lnTo>
                  <a:pt x="25069" y="152400"/>
                </a:lnTo>
                <a:lnTo>
                  <a:pt x="25074" y="152867"/>
                </a:lnTo>
                <a:lnTo>
                  <a:pt x="25996" y="153670"/>
                </a:lnTo>
                <a:lnTo>
                  <a:pt x="25921" y="154415"/>
                </a:lnTo>
                <a:lnTo>
                  <a:pt x="25984" y="154940"/>
                </a:lnTo>
                <a:lnTo>
                  <a:pt x="25565" y="154940"/>
                </a:lnTo>
                <a:lnTo>
                  <a:pt x="25755" y="156210"/>
                </a:lnTo>
                <a:lnTo>
                  <a:pt x="35661" y="156210"/>
                </a:lnTo>
                <a:lnTo>
                  <a:pt x="36410" y="157480"/>
                </a:lnTo>
                <a:lnTo>
                  <a:pt x="38163" y="156210"/>
                </a:lnTo>
                <a:lnTo>
                  <a:pt x="35052" y="154940"/>
                </a:lnTo>
                <a:lnTo>
                  <a:pt x="34353" y="153670"/>
                </a:lnTo>
                <a:lnTo>
                  <a:pt x="34607" y="152400"/>
                </a:lnTo>
                <a:close/>
              </a:path>
              <a:path w="62864" h="200660">
                <a:moveTo>
                  <a:pt x="61429" y="156210"/>
                </a:moveTo>
                <a:lnTo>
                  <a:pt x="60356" y="156848"/>
                </a:lnTo>
                <a:lnTo>
                  <a:pt x="60363" y="157480"/>
                </a:lnTo>
                <a:lnTo>
                  <a:pt x="61429" y="156210"/>
                </a:lnTo>
                <a:close/>
              </a:path>
              <a:path w="62864" h="200660">
                <a:moveTo>
                  <a:pt x="5576" y="149074"/>
                </a:moveTo>
                <a:lnTo>
                  <a:pt x="4881" y="149531"/>
                </a:lnTo>
                <a:lnTo>
                  <a:pt x="5321" y="151130"/>
                </a:lnTo>
                <a:lnTo>
                  <a:pt x="3289" y="152400"/>
                </a:lnTo>
                <a:lnTo>
                  <a:pt x="3238" y="154940"/>
                </a:lnTo>
                <a:lnTo>
                  <a:pt x="4572" y="154940"/>
                </a:lnTo>
                <a:lnTo>
                  <a:pt x="2679" y="156210"/>
                </a:lnTo>
                <a:lnTo>
                  <a:pt x="11557" y="156210"/>
                </a:lnTo>
                <a:lnTo>
                  <a:pt x="11440" y="154919"/>
                </a:lnTo>
                <a:lnTo>
                  <a:pt x="12674" y="152400"/>
                </a:lnTo>
                <a:lnTo>
                  <a:pt x="11899" y="149860"/>
                </a:lnTo>
                <a:lnTo>
                  <a:pt x="5969" y="149860"/>
                </a:lnTo>
                <a:lnTo>
                  <a:pt x="5576" y="149074"/>
                </a:lnTo>
                <a:close/>
              </a:path>
              <a:path w="62864" h="200660">
                <a:moveTo>
                  <a:pt x="23990" y="154940"/>
                </a:moveTo>
                <a:lnTo>
                  <a:pt x="17119" y="154940"/>
                </a:lnTo>
                <a:lnTo>
                  <a:pt x="17043" y="156210"/>
                </a:lnTo>
                <a:lnTo>
                  <a:pt x="23812" y="156210"/>
                </a:lnTo>
                <a:lnTo>
                  <a:pt x="23990" y="154940"/>
                </a:lnTo>
                <a:close/>
              </a:path>
              <a:path w="62864" h="200660">
                <a:moveTo>
                  <a:pt x="25387" y="154940"/>
                </a:moveTo>
                <a:lnTo>
                  <a:pt x="24803" y="154940"/>
                </a:lnTo>
                <a:lnTo>
                  <a:pt x="24892" y="156210"/>
                </a:lnTo>
                <a:lnTo>
                  <a:pt x="25755" y="156210"/>
                </a:lnTo>
                <a:lnTo>
                  <a:pt x="25387" y="154940"/>
                </a:lnTo>
                <a:close/>
              </a:path>
              <a:path w="62864" h="200660">
                <a:moveTo>
                  <a:pt x="60274" y="154940"/>
                </a:moveTo>
                <a:lnTo>
                  <a:pt x="54394" y="154940"/>
                </a:lnTo>
                <a:lnTo>
                  <a:pt x="53225" y="156210"/>
                </a:lnTo>
                <a:lnTo>
                  <a:pt x="60172" y="156210"/>
                </a:lnTo>
                <a:lnTo>
                  <a:pt x="60274" y="154940"/>
                </a:lnTo>
                <a:close/>
              </a:path>
              <a:path w="62864" h="200660">
                <a:moveTo>
                  <a:pt x="25590" y="153670"/>
                </a:moveTo>
                <a:lnTo>
                  <a:pt x="16065" y="153670"/>
                </a:lnTo>
                <a:lnTo>
                  <a:pt x="15697" y="154940"/>
                </a:lnTo>
                <a:lnTo>
                  <a:pt x="25755" y="154940"/>
                </a:lnTo>
                <a:lnTo>
                  <a:pt x="25590" y="153670"/>
                </a:lnTo>
                <a:close/>
              </a:path>
              <a:path w="62864" h="200660">
                <a:moveTo>
                  <a:pt x="36043" y="154415"/>
                </a:moveTo>
                <a:lnTo>
                  <a:pt x="35090" y="154919"/>
                </a:lnTo>
                <a:lnTo>
                  <a:pt x="36182" y="154940"/>
                </a:lnTo>
                <a:lnTo>
                  <a:pt x="36043" y="154415"/>
                </a:lnTo>
                <a:close/>
              </a:path>
              <a:path w="62864" h="200660">
                <a:moveTo>
                  <a:pt x="61391" y="153670"/>
                </a:moveTo>
                <a:lnTo>
                  <a:pt x="54076" y="153670"/>
                </a:lnTo>
                <a:lnTo>
                  <a:pt x="52387" y="154940"/>
                </a:lnTo>
                <a:lnTo>
                  <a:pt x="62344" y="154940"/>
                </a:lnTo>
                <a:lnTo>
                  <a:pt x="61391" y="153670"/>
                </a:lnTo>
                <a:close/>
              </a:path>
              <a:path w="62864" h="200660">
                <a:moveTo>
                  <a:pt x="35509" y="152400"/>
                </a:moveTo>
                <a:lnTo>
                  <a:pt x="36043" y="154415"/>
                </a:lnTo>
                <a:lnTo>
                  <a:pt x="37452" y="153670"/>
                </a:lnTo>
                <a:lnTo>
                  <a:pt x="35509" y="152400"/>
                </a:lnTo>
                <a:close/>
              </a:path>
              <a:path w="62864" h="200660">
                <a:moveTo>
                  <a:pt x="16256" y="152400"/>
                </a:moveTo>
                <a:lnTo>
                  <a:pt x="16167" y="153670"/>
                </a:lnTo>
                <a:lnTo>
                  <a:pt x="16662" y="153670"/>
                </a:lnTo>
                <a:lnTo>
                  <a:pt x="16256" y="152400"/>
                </a:lnTo>
                <a:close/>
              </a:path>
              <a:path w="62864" h="200660">
                <a:moveTo>
                  <a:pt x="24536" y="152400"/>
                </a:moveTo>
                <a:lnTo>
                  <a:pt x="17018" y="152400"/>
                </a:lnTo>
                <a:lnTo>
                  <a:pt x="16662" y="153670"/>
                </a:lnTo>
                <a:lnTo>
                  <a:pt x="25082" y="153670"/>
                </a:lnTo>
                <a:lnTo>
                  <a:pt x="25074" y="152867"/>
                </a:lnTo>
                <a:lnTo>
                  <a:pt x="24536" y="152400"/>
                </a:lnTo>
                <a:close/>
              </a:path>
              <a:path w="62864" h="200660">
                <a:moveTo>
                  <a:pt x="46202" y="152400"/>
                </a:moveTo>
                <a:lnTo>
                  <a:pt x="40043" y="152400"/>
                </a:lnTo>
                <a:lnTo>
                  <a:pt x="40093" y="153670"/>
                </a:lnTo>
                <a:lnTo>
                  <a:pt x="46266" y="153670"/>
                </a:lnTo>
                <a:lnTo>
                  <a:pt x="46202" y="152400"/>
                </a:lnTo>
                <a:close/>
              </a:path>
              <a:path w="62864" h="200660">
                <a:moveTo>
                  <a:pt x="53732" y="147808"/>
                </a:moveTo>
                <a:lnTo>
                  <a:pt x="52907" y="148406"/>
                </a:lnTo>
                <a:lnTo>
                  <a:pt x="52867" y="148646"/>
                </a:lnTo>
                <a:lnTo>
                  <a:pt x="53898" y="149860"/>
                </a:lnTo>
                <a:lnTo>
                  <a:pt x="52273" y="151130"/>
                </a:lnTo>
                <a:lnTo>
                  <a:pt x="52692" y="153670"/>
                </a:lnTo>
                <a:lnTo>
                  <a:pt x="61264" y="153670"/>
                </a:lnTo>
                <a:lnTo>
                  <a:pt x="60655" y="152400"/>
                </a:lnTo>
                <a:lnTo>
                  <a:pt x="61341" y="149860"/>
                </a:lnTo>
                <a:lnTo>
                  <a:pt x="60712" y="148590"/>
                </a:lnTo>
                <a:lnTo>
                  <a:pt x="54216" y="148590"/>
                </a:lnTo>
                <a:lnTo>
                  <a:pt x="53732" y="147808"/>
                </a:lnTo>
                <a:close/>
              </a:path>
              <a:path w="62864" h="200660">
                <a:moveTo>
                  <a:pt x="25184" y="151130"/>
                </a:moveTo>
                <a:lnTo>
                  <a:pt x="16865" y="151130"/>
                </a:lnTo>
                <a:lnTo>
                  <a:pt x="16725" y="152400"/>
                </a:lnTo>
                <a:lnTo>
                  <a:pt x="24536" y="152400"/>
                </a:lnTo>
                <a:lnTo>
                  <a:pt x="25074" y="152867"/>
                </a:lnTo>
                <a:lnTo>
                  <a:pt x="25184" y="151130"/>
                </a:lnTo>
                <a:close/>
              </a:path>
              <a:path w="62864" h="200660">
                <a:moveTo>
                  <a:pt x="37363" y="149860"/>
                </a:moveTo>
                <a:lnTo>
                  <a:pt x="17284" y="149860"/>
                </a:lnTo>
                <a:lnTo>
                  <a:pt x="16967" y="151130"/>
                </a:lnTo>
                <a:lnTo>
                  <a:pt x="26555" y="151130"/>
                </a:lnTo>
                <a:lnTo>
                  <a:pt x="26416" y="152400"/>
                </a:lnTo>
                <a:lnTo>
                  <a:pt x="37274" y="152400"/>
                </a:lnTo>
                <a:lnTo>
                  <a:pt x="37363" y="149860"/>
                </a:lnTo>
                <a:close/>
              </a:path>
              <a:path w="62864" h="200660">
                <a:moveTo>
                  <a:pt x="46736" y="151130"/>
                </a:moveTo>
                <a:lnTo>
                  <a:pt x="38315" y="151130"/>
                </a:lnTo>
                <a:lnTo>
                  <a:pt x="38227" y="152400"/>
                </a:lnTo>
                <a:lnTo>
                  <a:pt x="46964" y="152400"/>
                </a:lnTo>
                <a:lnTo>
                  <a:pt x="46736" y="151130"/>
                </a:lnTo>
                <a:close/>
              </a:path>
              <a:path w="62864" h="200660">
                <a:moveTo>
                  <a:pt x="16230" y="149860"/>
                </a:moveTo>
                <a:lnTo>
                  <a:pt x="16154" y="151130"/>
                </a:lnTo>
                <a:lnTo>
                  <a:pt x="16535" y="151130"/>
                </a:lnTo>
                <a:lnTo>
                  <a:pt x="16230" y="149860"/>
                </a:lnTo>
                <a:close/>
              </a:path>
              <a:path w="62864" h="200660">
                <a:moveTo>
                  <a:pt x="36271" y="147320"/>
                </a:moveTo>
                <a:lnTo>
                  <a:pt x="25844" y="147320"/>
                </a:lnTo>
                <a:lnTo>
                  <a:pt x="25438" y="149860"/>
                </a:lnTo>
                <a:lnTo>
                  <a:pt x="37490" y="149860"/>
                </a:lnTo>
                <a:lnTo>
                  <a:pt x="37465" y="151130"/>
                </a:lnTo>
                <a:lnTo>
                  <a:pt x="38036" y="149860"/>
                </a:lnTo>
                <a:lnTo>
                  <a:pt x="36868" y="148590"/>
                </a:lnTo>
                <a:lnTo>
                  <a:pt x="36614" y="148590"/>
                </a:lnTo>
                <a:lnTo>
                  <a:pt x="36271" y="147320"/>
                </a:lnTo>
                <a:close/>
              </a:path>
              <a:path w="62864" h="200660">
                <a:moveTo>
                  <a:pt x="46532" y="149860"/>
                </a:moveTo>
                <a:lnTo>
                  <a:pt x="39268" y="149860"/>
                </a:lnTo>
                <a:lnTo>
                  <a:pt x="39001" y="151130"/>
                </a:lnTo>
                <a:lnTo>
                  <a:pt x="46558" y="151130"/>
                </a:lnTo>
                <a:lnTo>
                  <a:pt x="46532" y="149860"/>
                </a:lnTo>
                <a:close/>
              </a:path>
              <a:path w="62864" h="200660">
                <a:moveTo>
                  <a:pt x="4727" y="148971"/>
                </a:moveTo>
                <a:lnTo>
                  <a:pt x="4381" y="149860"/>
                </a:lnTo>
                <a:lnTo>
                  <a:pt x="4881" y="149531"/>
                </a:lnTo>
                <a:lnTo>
                  <a:pt x="4727" y="148971"/>
                </a:lnTo>
                <a:close/>
              </a:path>
              <a:path w="62864" h="200660">
                <a:moveTo>
                  <a:pt x="10934" y="148590"/>
                </a:moveTo>
                <a:lnTo>
                  <a:pt x="6311" y="148590"/>
                </a:lnTo>
                <a:lnTo>
                  <a:pt x="5969" y="149860"/>
                </a:lnTo>
                <a:lnTo>
                  <a:pt x="11430" y="149860"/>
                </a:lnTo>
                <a:lnTo>
                  <a:pt x="10934" y="148590"/>
                </a:lnTo>
                <a:close/>
              </a:path>
              <a:path w="62864" h="200660">
                <a:moveTo>
                  <a:pt x="17081" y="148590"/>
                </a:moveTo>
                <a:lnTo>
                  <a:pt x="16497" y="148590"/>
                </a:lnTo>
                <a:lnTo>
                  <a:pt x="16878" y="149860"/>
                </a:lnTo>
                <a:lnTo>
                  <a:pt x="17081" y="148590"/>
                </a:lnTo>
                <a:close/>
              </a:path>
              <a:path w="62864" h="200660">
                <a:moveTo>
                  <a:pt x="24625" y="144780"/>
                </a:moveTo>
                <a:lnTo>
                  <a:pt x="17703" y="144780"/>
                </a:lnTo>
                <a:lnTo>
                  <a:pt x="17056" y="147320"/>
                </a:lnTo>
                <a:lnTo>
                  <a:pt x="16852" y="148590"/>
                </a:lnTo>
                <a:lnTo>
                  <a:pt x="17627" y="148590"/>
                </a:lnTo>
                <a:lnTo>
                  <a:pt x="17462" y="149860"/>
                </a:lnTo>
                <a:lnTo>
                  <a:pt x="25336" y="149860"/>
                </a:lnTo>
                <a:lnTo>
                  <a:pt x="25276" y="148406"/>
                </a:lnTo>
                <a:lnTo>
                  <a:pt x="25069" y="147320"/>
                </a:lnTo>
                <a:lnTo>
                  <a:pt x="34518" y="147320"/>
                </a:lnTo>
                <a:lnTo>
                  <a:pt x="35013" y="146050"/>
                </a:lnTo>
                <a:lnTo>
                  <a:pt x="25107" y="146050"/>
                </a:lnTo>
                <a:lnTo>
                  <a:pt x="24625" y="144780"/>
                </a:lnTo>
                <a:close/>
              </a:path>
              <a:path w="62864" h="200660">
                <a:moveTo>
                  <a:pt x="38372" y="149196"/>
                </a:moveTo>
                <a:lnTo>
                  <a:pt x="38684" y="149860"/>
                </a:lnTo>
                <a:lnTo>
                  <a:pt x="38976" y="149860"/>
                </a:lnTo>
                <a:lnTo>
                  <a:pt x="38372" y="149196"/>
                </a:lnTo>
                <a:close/>
              </a:path>
              <a:path w="62864" h="200660">
                <a:moveTo>
                  <a:pt x="47282" y="148590"/>
                </a:moveTo>
                <a:lnTo>
                  <a:pt x="39509" y="148590"/>
                </a:lnTo>
                <a:lnTo>
                  <a:pt x="38976" y="149860"/>
                </a:lnTo>
                <a:lnTo>
                  <a:pt x="46786" y="149860"/>
                </a:lnTo>
                <a:lnTo>
                  <a:pt x="47168" y="148971"/>
                </a:lnTo>
                <a:lnTo>
                  <a:pt x="47282" y="148590"/>
                </a:lnTo>
                <a:close/>
              </a:path>
              <a:path w="62864" h="200660">
                <a:moveTo>
                  <a:pt x="47332" y="148590"/>
                </a:moveTo>
                <a:lnTo>
                  <a:pt x="47879" y="149860"/>
                </a:lnTo>
                <a:lnTo>
                  <a:pt x="47332" y="148590"/>
                </a:lnTo>
                <a:close/>
              </a:path>
              <a:path w="62864" h="200660">
                <a:moveTo>
                  <a:pt x="12966" y="144780"/>
                </a:moveTo>
                <a:lnTo>
                  <a:pt x="5384" y="144780"/>
                </a:lnTo>
                <a:lnTo>
                  <a:pt x="6515" y="146050"/>
                </a:lnTo>
                <a:lnTo>
                  <a:pt x="5653" y="146598"/>
                </a:lnTo>
                <a:lnTo>
                  <a:pt x="4876" y="148590"/>
                </a:lnTo>
                <a:lnTo>
                  <a:pt x="4755" y="149074"/>
                </a:lnTo>
                <a:lnTo>
                  <a:pt x="4881" y="149531"/>
                </a:lnTo>
                <a:lnTo>
                  <a:pt x="5576" y="149074"/>
                </a:lnTo>
                <a:lnTo>
                  <a:pt x="5334" y="148590"/>
                </a:lnTo>
                <a:lnTo>
                  <a:pt x="12141" y="148590"/>
                </a:lnTo>
                <a:lnTo>
                  <a:pt x="12192" y="147320"/>
                </a:lnTo>
                <a:lnTo>
                  <a:pt x="11823" y="146050"/>
                </a:lnTo>
                <a:lnTo>
                  <a:pt x="12255" y="146050"/>
                </a:lnTo>
                <a:lnTo>
                  <a:pt x="12966" y="144780"/>
                </a:lnTo>
                <a:close/>
              </a:path>
              <a:path w="62864" h="200660">
                <a:moveTo>
                  <a:pt x="38087" y="148590"/>
                </a:moveTo>
                <a:lnTo>
                  <a:pt x="37820" y="148590"/>
                </a:lnTo>
                <a:lnTo>
                  <a:pt x="38372" y="149196"/>
                </a:lnTo>
                <a:lnTo>
                  <a:pt x="38087" y="148590"/>
                </a:lnTo>
                <a:close/>
              </a:path>
              <a:path w="62864" h="200660">
                <a:moveTo>
                  <a:pt x="6311" y="148590"/>
                </a:moveTo>
                <a:lnTo>
                  <a:pt x="5334" y="148590"/>
                </a:lnTo>
                <a:lnTo>
                  <a:pt x="5576" y="149074"/>
                </a:lnTo>
                <a:lnTo>
                  <a:pt x="6311" y="148590"/>
                </a:lnTo>
                <a:close/>
              </a:path>
              <a:path w="62864" h="200660">
                <a:moveTo>
                  <a:pt x="4876" y="148590"/>
                </a:moveTo>
                <a:lnTo>
                  <a:pt x="4622" y="148590"/>
                </a:lnTo>
                <a:lnTo>
                  <a:pt x="4727" y="148971"/>
                </a:lnTo>
                <a:lnTo>
                  <a:pt x="4876" y="148590"/>
                </a:lnTo>
                <a:close/>
              </a:path>
              <a:path w="62864" h="200660">
                <a:moveTo>
                  <a:pt x="36588" y="147320"/>
                </a:moveTo>
                <a:lnTo>
                  <a:pt x="36372" y="147320"/>
                </a:lnTo>
                <a:lnTo>
                  <a:pt x="36614" y="148590"/>
                </a:lnTo>
                <a:lnTo>
                  <a:pt x="37769" y="148590"/>
                </a:lnTo>
                <a:lnTo>
                  <a:pt x="36588" y="147320"/>
                </a:lnTo>
                <a:close/>
              </a:path>
              <a:path w="62864" h="200660">
                <a:moveTo>
                  <a:pt x="37465" y="146179"/>
                </a:moveTo>
                <a:lnTo>
                  <a:pt x="36855" y="147320"/>
                </a:lnTo>
                <a:lnTo>
                  <a:pt x="37973" y="148590"/>
                </a:lnTo>
                <a:lnTo>
                  <a:pt x="38267" y="147975"/>
                </a:lnTo>
                <a:lnTo>
                  <a:pt x="38254" y="147808"/>
                </a:lnTo>
                <a:lnTo>
                  <a:pt x="37668" y="147320"/>
                </a:lnTo>
                <a:lnTo>
                  <a:pt x="38176" y="147320"/>
                </a:lnTo>
                <a:lnTo>
                  <a:pt x="38184" y="146913"/>
                </a:lnTo>
                <a:lnTo>
                  <a:pt x="37465" y="146179"/>
                </a:lnTo>
                <a:close/>
              </a:path>
              <a:path w="62864" h="200660">
                <a:moveTo>
                  <a:pt x="38455" y="147975"/>
                </a:moveTo>
                <a:lnTo>
                  <a:pt x="38442" y="148590"/>
                </a:lnTo>
                <a:lnTo>
                  <a:pt x="39192" y="148590"/>
                </a:lnTo>
                <a:lnTo>
                  <a:pt x="38455" y="147975"/>
                </a:lnTo>
                <a:close/>
              </a:path>
              <a:path w="62864" h="200660">
                <a:moveTo>
                  <a:pt x="46520" y="147320"/>
                </a:moveTo>
                <a:lnTo>
                  <a:pt x="39547" y="147320"/>
                </a:lnTo>
                <a:lnTo>
                  <a:pt x="39230" y="148590"/>
                </a:lnTo>
                <a:lnTo>
                  <a:pt x="47218" y="148590"/>
                </a:lnTo>
                <a:lnTo>
                  <a:pt x="46520" y="147320"/>
                </a:lnTo>
                <a:close/>
              </a:path>
              <a:path w="62864" h="200660">
                <a:moveTo>
                  <a:pt x="59321" y="143510"/>
                </a:moveTo>
                <a:lnTo>
                  <a:pt x="52590" y="143510"/>
                </a:lnTo>
                <a:lnTo>
                  <a:pt x="54140" y="144780"/>
                </a:lnTo>
                <a:lnTo>
                  <a:pt x="53391" y="145289"/>
                </a:lnTo>
                <a:lnTo>
                  <a:pt x="52654" y="148590"/>
                </a:lnTo>
                <a:lnTo>
                  <a:pt x="52907" y="148406"/>
                </a:lnTo>
                <a:lnTo>
                  <a:pt x="53428" y="147320"/>
                </a:lnTo>
                <a:lnTo>
                  <a:pt x="59651" y="147320"/>
                </a:lnTo>
                <a:lnTo>
                  <a:pt x="58788" y="146050"/>
                </a:lnTo>
                <a:lnTo>
                  <a:pt x="60096" y="146050"/>
                </a:lnTo>
                <a:lnTo>
                  <a:pt x="59809" y="145206"/>
                </a:lnTo>
                <a:lnTo>
                  <a:pt x="59766" y="144780"/>
                </a:lnTo>
                <a:lnTo>
                  <a:pt x="59321" y="143510"/>
                </a:lnTo>
                <a:close/>
              </a:path>
              <a:path w="62864" h="200660">
                <a:moveTo>
                  <a:pt x="60083" y="147320"/>
                </a:moveTo>
                <a:lnTo>
                  <a:pt x="54406" y="147320"/>
                </a:lnTo>
                <a:lnTo>
                  <a:pt x="54216" y="148590"/>
                </a:lnTo>
                <a:lnTo>
                  <a:pt x="60712" y="148590"/>
                </a:lnTo>
                <a:lnTo>
                  <a:pt x="60083" y="147320"/>
                </a:lnTo>
                <a:close/>
              </a:path>
              <a:path w="62864" h="200660">
                <a:moveTo>
                  <a:pt x="53428" y="147320"/>
                </a:moveTo>
                <a:lnTo>
                  <a:pt x="52907" y="148406"/>
                </a:lnTo>
                <a:lnTo>
                  <a:pt x="53732" y="147808"/>
                </a:lnTo>
                <a:lnTo>
                  <a:pt x="53428" y="147320"/>
                </a:lnTo>
                <a:close/>
              </a:path>
              <a:path w="62864" h="200660">
                <a:moveTo>
                  <a:pt x="38463" y="147568"/>
                </a:moveTo>
                <a:lnTo>
                  <a:pt x="38321" y="147864"/>
                </a:lnTo>
                <a:lnTo>
                  <a:pt x="38455" y="147975"/>
                </a:lnTo>
                <a:lnTo>
                  <a:pt x="38463" y="147568"/>
                </a:lnTo>
                <a:close/>
              </a:path>
              <a:path w="62864" h="200660">
                <a:moveTo>
                  <a:pt x="38468" y="147320"/>
                </a:moveTo>
                <a:lnTo>
                  <a:pt x="37668" y="147320"/>
                </a:lnTo>
                <a:lnTo>
                  <a:pt x="38321" y="147864"/>
                </a:lnTo>
                <a:lnTo>
                  <a:pt x="38468" y="147320"/>
                </a:lnTo>
                <a:close/>
              </a:path>
              <a:path w="62864" h="200660">
                <a:moveTo>
                  <a:pt x="54406" y="147320"/>
                </a:moveTo>
                <a:lnTo>
                  <a:pt x="53428" y="147320"/>
                </a:lnTo>
                <a:lnTo>
                  <a:pt x="53732" y="147808"/>
                </a:lnTo>
                <a:lnTo>
                  <a:pt x="54406" y="147320"/>
                </a:lnTo>
                <a:close/>
              </a:path>
              <a:path w="62864" h="200660">
                <a:moveTo>
                  <a:pt x="38184" y="146913"/>
                </a:moveTo>
                <a:lnTo>
                  <a:pt x="38176" y="147320"/>
                </a:lnTo>
                <a:lnTo>
                  <a:pt x="38468" y="147320"/>
                </a:lnTo>
                <a:lnTo>
                  <a:pt x="38463" y="147568"/>
                </a:lnTo>
                <a:lnTo>
                  <a:pt x="38582" y="147320"/>
                </a:lnTo>
                <a:lnTo>
                  <a:pt x="38184" y="146913"/>
                </a:lnTo>
                <a:close/>
              </a:path>
              <a:path w="62864" h="200660">
                <a:moveTo>
                  <a:pt x="5867" y="146050"/>
                </a:moveTo>
                <a:lnTo>
                  <a:pt x="4521" y="147320"/>
                </a:lnTo>
                <a:lnTo>
                  <a:pt x="5653" y="146598"/>
                </a:lnTo>
                <a:lnTo>
                  <a:pt x="5867" y="146050"/>
                </a:lnTo>
                <a:close/>
              </a:path>
              <a:path w="62864" h="200660">
                <a:moveTo>
                  <a:pt x="46266" y="146050"/>
                </a:moveTo>
                <a:lnTo>
                  <a:pt x="38201" y="146050"/>
                </a:lnTo>
                <a:lnTo>
                  <a:pt x="38184" y="146913"/>
                </a:lnTo>
                <a:lnTo>
                  <a:pt x="38582" y="147320"/>
                </a:lnTo>
                <a:lnTo>
                  <a:pt x="46266" y="147320"/>
                </a:lnTo>
                <a:lnTo>
                  <a:pt x="46266" y="146050"/>
                </a:lnTo>
                <a:close/>
              </a:path>
              <a:path w="62864" h="200660">
                <a:moveTo>
                  <a:pt x="37841" y="145477"/>
                </a:moveTo>
                <a:lnTo>
                  <a:pt x="36982" y="146050"/>
                </a:lnTo>
                <a:lnTo>
                  <a:pt x="37338" y="146050"/>
                </a:lnTo>
                <a:lnTo>
                  <a:pt x="37465" y="146179"/>
                </a:lnTo>
                <a:lnTo>
                  <a:pt x="37841" y="145477"/>
                </a:lnTo>
                <a:close/>
              </a:path>
              <a:path w="62864" h="200660">
                <a:moveTo>
                  <a:pt x="12890" y="143510"/>
                </a:moveTo>
                <a:lnTo>
                  <a:pt x="12903" y="144780"/>
                </a:lnTo>
                <a:lnTo>
                  <a:pt x="13423" y="146050"/>
                </a:lnTo>
                <a:lnTo>
                  <a:pt x="12890" y="143510"/>
                </a:lnTo>
                <a:close/>
              </a:path>
              <a:path w="62864" h="200660">
                <a:moveTo>
                  <a:pt x="37477" y="143510"/>
                </a:moveTo>
                <a:lnTo>
                  <a:pt x="26441" y="143510"/>
                </a:lnTo>
                <a:lnTo>
                  <a:pt x="26276" y="144780"/>
                </a:lnTo>
                <a:lnTo>
                  <a:pt x="26149" y="146050"/>
                </a:lnTo>
                <a:lnTo>
                  <a:pt x="35013" y="146050"/>
                </a:lnTo>
                <a:lnTo>
                  <a:pt x="35509" y="144780"/>
                </a:lnTo>
                <a:lnTo>
                  <a:pt x="38379" y="144780"/>
                </a:lnTo>
                <a:lnTo>
                  <a:pt x="38428" y="144366"/>
                </a:lnTo>
                <a:lnTo>
                  <a:pt x="37477" y="143510"/>
                </a:lnTo>
                <a:close/>
              </a:path>
              <a:path w="62864" h="200660">
                <a:moveTo>
                  <a:pt x="36156" y="144780"/>
                </a:moveTo>
                <a:lnTo>
                  <a:pt x="35814" y="144780"/>
                </a:lnTo>
                <a:lnTo>
                  <a:pt x="36195" y="146050"/>
                </a:lnTo>
                <a:lnTo>
                  <a:pt x="36893" y="146050"/>
                </a:lnTo>
                <a:lnTo>
                  <a:pt x="36156" y="144780"/>
                </a:lnTo>
                <a:close/>
              </a:path>
              <a:path w="62864" h="200660">
                <a:moveTo>
                  <a:pt x="45224" y="142240"/>
                </a:moveTo>
                <a:lnTo>
                  <a:pt x="37909" y="142240"/>
                </a:lnTo>
                <a:lnTo>
                  <a:pt x="38531" y="143510"/>
                </a:lnTo>
                <a:lnTo>
                  <a:pt x="38428" y="144366"/>
                </a:lnTo>
                <a:lnTo>
                  <a:pt x="38887" y="144780"/>
                </a:lnTo>
                <a:lnTo>
                  <a:pt x="38248" y="145206"/>
                </a:lnTo>
                <a:lnTo>
                  <a:pt x="38214" y="146050"/>
                </a:lnTo>
                <a:lnTo>
                  <a:pt x="47193" y="146050"/>
                </a:lnTo>
                <a:lnTo>
                  <a:pt x="48094" y="144780"/>
                </a:lnTo>
                <a:lnTo>
                  <a:pt x="47625" y="144780"/>
                </a:lnTo>
                <a:lnTo>
                  <a:pt x="47345" y="143510"/>
                </a:lnTo>
                <a:lnTo>
                  <a:pt x="45605" y="143510"/>
                </a:lnTo>
                <a:lnTo>
                  <a:pt x="45224" y="142240"/>
                </a:lnTo>
                <a:close/>
              </a:path>
              <a:path w="62864" h="200660">
                <a:moveTo>
                  <a:pt x="53505" y="144780"/>
                </a:moveTo>
                <a:lnTo>
                  <a:pt x="52273" y="146050"/>
                </a:lnTo>
                <a:lnTo>
                  <a:pt x="53391" y="145289"/>
                </a:lnTo>
                <a:lnTo>
                  <a:pt x="53505" y="144780"/>
                </a:lnTo>
                <a:close/>
              </a:path>
              <a:path w="62864" h="200660">
                <a:moveTo>
                  <a:pt x="38265" y="144780"/>
                </a:moveTo>
                <a:lnTo>
                  <a:pt x="37841" y="145477"/>
                </a:lnTo>
                <a:lnTo>
                  <a:pt x="38248" y="145206"/>
                </a:lnTo>
                <a:lnTo>
                  <a:pt x="38265" y="144780"/>
                </a:lnTo>
                <a:close/>
              </a:path>
              <a:path w="62864" h="200660">
                <a:moveTo>
                  <a:pt x="38428" y="144366"/>
                </a:moveTo>
                <a:lnTo>
                  <a:pt x="38379" y="144780"/>
                </a:lnTo>
                <a:lnTo>
                  <a:pt x="38248" y="145206"/>
                </a:lnTo>
                <a:lnTo>
                  <a:pt x="38887" y="144780"/>
                </a:lnTo>
                <a:lnTo>
                  <a:pt x="38428" y="144366"/>
                </a:lnTo>
                <a:close/>
              </a:path>
              <a:path w="62864" h="200660">
                <a:moveTo>
                  <a:pt x="11518" y="143510"/>
                </a:moveTo>
                <a:lnTo>
                  <a:pt x="6959" y="143510"/>
                </a:lnTo>
                <a:lnTo>
                  <a:pt x="6667" y="144780"/>
                </a:lnTo>
                <a:lnTo>
                  <a:pt x="12903" y="144780"/>
                </a:lnTo>
                <a:lnTo>
                  <a:pt x="11518" y="143510"/>
                </a:lnTo>
                <a:close/>
              </a:path>
              <a:path w="62864" h="200660">
                <a:moveTo>
                  <a:pt x="27546" y="139700"/>
                </a:moveTo>
                <a:lnTo>
                  <a:pt x="19050" y="139700"/>
                </a:lnTo>
                <a:lnTo>
                  <a:pt x="18669" y="142240"/>
                </a:lnTo>
                <a:lnTo>
                  <a:pt x="18186" y="143510"/>
                </a:lnTo>
                <a:lnTo>
                  <a:pt x="17754" y="144780"/>
                </a:lnTo>
                <a:lnTo>
                  <a:pt x="25552" y="144780"/>
                </a:lnTo>
                <a:lnTo>
                  <a:pt x="26441" y="143510"/>
                </a:lnTo>
                <a:lnTo>
                  <a:pt x="37858" y="143510"/>
                </a:lnTo>
                <a:lnTo>
                  <a:pt x="37909" y="142240"/>
                </a:lnTo>
                <a:lnTo>
                  <a:pt x="37731" y="142240"/>
                </a:lnTo>
                <a:lnTo>
                  <a:pt x="37426" y="140970"/>
                </a:lnTo>
                <a:lnTo>
                  <a:pt x="26441" y="140970"/>
                </a:lnTo>
                <a:lnTo>
                  <a:pt x="27546" y="139700"/>
                </a:lnTo>
                <a:close/>
              </a:path>
              <a:path w="62864" h="200660">
                <a:moveTo>
                  <a:pt x="11950" y="137160"/>
                </a:moveTo>
                <a:lnTo>
                  <a:pt x="6642" y="137160"/>
                </a:lnTo>
                <a:lnTo>
                  <a:pt x="7162" y="140970"/>
                </a:lnTo>
                <a:lnTo>
                  <a:pt x="6451" y="142240"/>
                </a:lnTo>
                <a:lnTo>
                  <a:pt x="7112" y="143510"/>
                </a:lnTo>
                <a:lnTo>
                  <a:pt x="12280" y="143510"/>
                </a:lnTo>
                <a:lnTo>
                  <a:pt x="11709" y="142240"/>
                </a:lnTo>
                <a:lnTo>
                  <a:pt x="12547" y="140970"/>
                </a:lnTo>
                <a:lnTo>
                  <a:pt x="15113" y="140970"/>
                </a:lnTo>
                <a:lnTo>
                  <a:pt x="12128" y="139700"/>
                </a:lnTo>
                <a:lnTo>
                  <a:pt x="11493" y="138430"/>
                </a:lnTo>
                <a:lnTo>
                  <a:pt x="11798" y="138430"/>
                </a:lnTo>
                <a:lnTo>
                  <a:pt x="11950" y="137160"/>
                </a:lnTo>
                <a:close/>
              </a:path>
              <a:path w="62864" h="200660">
                <a:moveTo>
                  <a:pt x="47612" y="142240"/>
                </a:moveTo>
                <a:lnTo>
                  <a:pt x="46456" y="142240"/>
                </a:lnTo>
                <a:lnTo>
                  <a:pt x="46710" y="143510"/>
                </a:lnTo>
                <a:lnTo>
                  <a:pt x="47129" y="143510"/>
                </a:lnTo>
                <a:lnTo>
                  <a:pt x="47612" y="142240"/>
                </a:lnTo>
                <a:close/>
              </a:path>
              <a:path w="62864" h="200660">
                <a:moveTo>
                  <a:pt x="47625" y="142240"/>
                </a:moveTo>
                <a:lnTo>
                  <a:pt x="47637" y="143510"/>
                </a:lnTo>
                <a:lnTo>
                  <a:pt x="47879" y="143510"/>
                </a:lnTo>
                <a:lnTo>
                  <a:pt x="47625" y="142240"/>
                </a:lnTo>
                <a:close/>
              </a:path>
              <a:path w="62864" h="200660">
                <a:moveTo>
                  <a:pt x="58293" y="140970"/>
                </a:moveTo>
                <a:lnTo>
                  <a:pt x="53924" y="140970"/>
                </a:lnTo>
                <a:lnTo>
                  <a:pt x="53860" y="143510"/>
                </a:lnTo>
                <a:lnTo>
                  <a:pt x="54089" y="143510"/>
                </a:lnTo>
                <a:lnTo>
                  <a:pt x="55359" y="142240"/>
                </a:lnTo>
                <a:lnTo>
                  <a:pt x="59969" y="142240"/>
                </a:lnTo>
                <a:lnTo>
                  <a:pt x="58293" y="140970"/>
                </a:lnTo>
                <a:close/>
              </a:path>
              <a:path w="62864" h="200660">
                <a:moveTo>
                  <a:pt x="60096" y="142240"/>
                </a:moveTo>
                <a:lnTo>
                  <a:pt x="55359" y="142240"/>
                </a:lnTo>
                <a:lnTo>
                  <a:pt x="55232" y="143510"/>
                </a:lnTo>
                <a:lnTo>
                  <a:pt x="59651" y="143510"/>
                </a:lnTo>
                <a:lnTo>
                  <a:pt x="60096" y="142240"/>
                </a:lnTo>
                <a:close/>
              </a:path>
              <a:path w="62864" h="200660">
                <a:moveTo>
                  <a:pt x="15113" y="140970"/>
                </a:moveTo>
                <a:lnTo>
                  <a:pt x="12547" y="140970"/>
                </a:lnTo>
                <a:lnTo>
                  <a:pt x="13208" y="142240"/>
                </a:lnTo>
                <a:lnTo>
                  <a:pt x="15113" y="140970"/>
                </a:lnTo>
                <a:close/>
              </a:path>
              <a:path w="62864" h="200660">
                <a:moveTo>
                  <a:pt x="47840" y="139700"/>
                </a:moveTo>
                <a:lnTo>
                  <a:pt x="38862" y="139700"/>
                </a:lnTo>
                <a:lnTo>
                  <a:pt x="38785" y="140970"/>
                </a:lnTo>
                <a:lnTo>
                  <a:pt x="38036" y="140970"/>
                </a:lnTo>
                <a:lnTo>
                  <a:pt x="37731" y="142240"/>
                </a:lnTo>
                <a:lnTo>
                  <a:pt x="48069" y="142240"/>
                </a:lnTo>
                <a:lnTo>
                  <a:pt x="47739" y="140970"/>
                </a:lnTo>
                <a:lnTo>
                  <a:pt x="47840" y="139700"/>
                </a:lnTo>
                <a:close/>
              </a:path>
              <a:path w="62864" h="200660">
                <a:moveTo>
                  <a:pt x="59753" y="140970"/>
                </a:moveTo>
                <a:lnTo>
                  <a:pt x="59969" y="142240"/>
                </a:lnTo>
                <a:lnTo>
                  <a:pt x="60680" y="142240"/>
                </a:lnTo>
                <a:lnTo>
                  <a:pt x="59753" y="140970"/>
                </a:lnTo>
                <a:close/>
              </a:path>
              <a:path w="62864" h="200660">
                <a:moveTo>
                  <a:pt x="27548" y="139711"/>
                </a:moveTo>
                <a:lnTo>
                  <a:pt x="26797" y="140970"/>
                </a:lnTo>
                <a:lnTo>
                  <a:pt x="27800" y="140970"/>
                </a:lnTo>
                <a:lnTo>
                  <a:pt x="27548" y="139711"/>
                </a:lnTo>
                <a:close/>
              </a:path>
              <a:path w="62864" h="200660">
                <a:moveTo>
                  <a:pt x="48272" y="138430"/>
                </a:moveTo>
                <a:lnTo>
                  <a:pt x="27914" y="138430"/>
                </a:lnTo>
                <a:lnTo>
                  <a:pt x="29083" y="140970"/>
                </a:lnTo>
                <a:lnTo>
                  <a:pt x="29705" y="139700"/>
                </a:lnTo>
                <a:lnTo>
                  <a:pt x="47396" y="139700"/>
                </a:lnTo>
                <a:lnTo>
                  <a:pt x="48272" y="138430"/>
                </a:lnTo>
                <a:close/>
              </a:path>
              <a:path w="62864" h="200660">
                <a:moveTo>
                  <a:pt x="37122" y="139700"/>
                </a:moveTo>
                <a:lnTo>
                  <a:pt x="29705" y="139700"/>
                </a:lnTo>
                <a:lnTo>
                  <a:pt x="29870" y="140970"/>
                </a:lnTo>
                <a:lnTo>
                  <a:pt x="37426" y="140970"/>
                </a:lnTo>
                <a:lnTo>
                  <a:pt x="37122" y="139700"/>
                </a:lnTo>
                <a:close/>
              </a:path>
              <a:path w="62864" h="200660">
                <a:moveTo>
                  <a:pt x="53263" y="135243"/>
                </a:moveTo>
                <a:lnTo>
                  <a:pt x="52273" y="135890"/>
                </a:lnTo>
                <a:lnTo>
                  <a:pt x="53670" y="139700"/>
                </a:lnTo>
                <a:lnTo>
                  <a:pt x="53073" y="140970"/>
                </a:lnTo>
                <a:lnTo>
                  <a:pt x="59016" y="140970"/>
                </a:lnTo>
                <a:lnTo>
                  <a:pt x="58367" y="139743"/>
                </a:lnTo>
                <a:lnTo>
                  <a:pt x="58877" y="138430"/>
                </a:lnTo>
                <a:lnTo>
                  <a:pt x="60496" y="138430"/>
                </a:lnTo>
                <a:lnTo>
                  <a:pt x="61264" y="137160"/>
                </a:lnTo>
                <a:lnTo>
                  <a:pt x="58026" y="137160"/>
                </a:lnTo>
                <a:lnTo>
                  <a:pt x="57289" y="135890"/>
                </a:lnTo>
                <a:lnTo>
                  <a:pt x="52959" y="135890"/>
                </a:lnTo>
                <a:lnTo>
                  <a:pt x="53263" y="135243"/>
                </a:lnTo>
                <a:close/>
              </a:path>
              <a:path w="62864" h="200660">
                <a:moveTo>
                  <a:pt x="13097" y="139198"/>
                </a:moveTo>
                <a:lnTo>
                  <a:pt x="12128" y="139700"/>
                </a:lnTo>
                <a:lnTo>
                  <a:pt x="13182" y="139700"/>
                </a:lnTo>
                <a:lnTo>
                  <a:pt x="13097" y="139198"/>
                </a:lnTo>
                <a:close/>
              </a:path>
              <a:path w="62864" h="200660">
                <a:moveTo>
                  <a:pt x="37922" y="134620"/>
                </a:moveTo>
                <a:lnTo>
                  <a:pt x="18630" y="134620"/>
                </a:lnTo>
                <a:lnTo>
                  <a:pt x="19494" y="139700"/>
                </a:lnTo>
                <a:lnTo>
                  <a:pt x="26390" y="139700"/>
                </a:lnTo>
                <a:lnTo>
                  <a:pt x="25996" y="138430"/>
                </a:lnTo>
                <a:lnTo>
                  <a:pt x="46316" y="138430"/>
                </a:lnTo>
                <a:lnTo>
                  <a:pt x="46431" y="137160"/>
                </a:lnTo>
                <a:lnTo>
                  <a:pt x="38963" y="137160"/>
                </a:lnTo>
                <a:lnTo>
                  <a:pt x="38620" y="135890"/>
                </a:lnTo>
                <a:lnTo>
                  <a:pt x="38227" y="135890"/>
                </a:lnTo>
                <a:lnTo>
                  <a:pt x="37922" y="134620"/>
                </a:lnTo>
                <a:close/>
              </a:path>
              <a:path w="62864" h="200660">
                <a:moveTo>
                  <a:pt x="27914" y="138430"/>
                </a:moveTo>
                <a:lnTo>
                  <a:pt x="26746" y="138430"/>
                </a:lnTo>
                <a:lnTo>
                  <a:pt x="27559" y="139700"/>
                </a:lnTo>
                <a:lnTo>
                  <a:pt x="27914" y="138430"/>
                </a:lnTo>
                <a:close/>
              </a:path>
              <a:path w="62864" h="200660">
                <a:moveTo>
                  <a:pt x="60496" y="138430"/>
                </a:moveTo>
                <a:lnTo>
                  <a:pt x="58877" y="138430"/>
                </a:lnTo>
                <a:lnTo>
                  <a:pt x="59728" y="139700"/>
                </a:lnTo>
                <a:lnTo>
                  <a:pt x="60496" y="138430"/>
                </a:lnTo>
                <a:close/>
              </a:path>
              <a:path w="62864" h="200660">
                <a:moveTo>
                  <a:pt x="12750" y="137160"/>
                </a:moveTo>
                <a:lnTo>
                  <a:pt x="13097" y="139198"/>
                </a:lnTo>
                <a:lnTo>
                  <a:pt x="14579" y="138430"/>
                </a:lnTo>
                <a:lnTo>
                  <a:pt x="12750" y="137160"/>
                </a:lnTo>
                <a:close/>
              </a:path>
              <a:path w="62864" h="200660">
                <a:moveTo>
                  <a:pt x="47118" y="138380"/>
                </a:moveTo>
                <a:close/>
              </a:path>
              <a:path w="62864" h="200660">
                <a:moveTo>
                  <a:pt x="49136" y="137160"/>
                </a:moveTo>
                <a:lnTo>
                  <a:pt x="48387" y="137160"/>
                </a:lnTo>
                <a:lnTo>
                  <a:pt x="47815" y="137709"/>
                </a:lnTo>
                <a:lnTo>
                  <a:pt x="48463" y="138430"/>
                </a:lnTo>
                <a:lnTo>
                  <a:pt x="49136" y="137160"/>
                </a:lnTo>
                <a:close/>
              </a:path>
              <a:path w="62864" h="200660">
                <a:moveTo>
                  <a:pt x="47320" y="137160"/>
                </a:moveTo>
                <a:lnTo>
                  <a:pt x="46837" y="137160"/>
                </a:lnTo>
                <a:lnTo>
                  <a:pt x="47118" y="138380"/>
                </a:lnTo>
                <a:lnTo>
                  <a:pt x="47815" y="137709"/>
                </a:lnTo>
                <a:lnTo>
                  <a:pt x="47320" y="137160"/>
                </a:lnTo>
                <a:close/>
              </a:path>
              <a:path w="62864" h="200660">
                <a:moveTo>
                  <a:pt x="47987" y="136506"/>
                </a:moveTo>
                <a:lnTo>
                  <a:pt x="47320" y="137160"/>
                </a:lnTo>
                <a:lnTo>
                  <a:pt x="47815" y="137709"/>
                </a:lnTo>
                <a:lnTo>
                  <a:pt x="48387" y="137160"/>
                </a:lnTo>
                <a:lnTo>
                  <a:pt x="49072" y="137160"/>
                </a:lnTo>
                <a:lnTo>
                  <a:pt x="47987" y="136506"/>
                </a:lnTo>
                <a:close/>
              </a:path>
              <a:path w="62864" h="200660">
                <a:moveTo>
                  <a:pt x="14757" y="135890"/>
                </a:moveTo>
                <a:lnTo>
                  <a:pt x="7658" y="135890"/>
                </a:lnTo>
                <a:lnTo>
                  <a:pt x="8102" y="137160"/>
                </a:lnTo>
                <a:lnTo>
                  <a:pt x="14516" y="137160"/>
                </a:lnTo>
                <a:lnTo>
                  <a:pt x="14757" y="135890"/>
                </a:lnTo>
                <a:close/>
              </a:path>
              <a:path w="62864" h="200660">
                <a:moveTo>
                  <a:pt x="15443" y="135890"/>
                </a:moveTo>
                <a:lnTo>
                  <a:pt x="14871" y="135890"/>
                </a:lnTo>
                <a:lnTo>
                  <a:pt x="14833" y="137160"/>
                </a:lnTo>
                <a:lnTo>
                  <a:pt x="15443" y="135890"/>
                </a:lnTo>
                <a:close/>
              </a:path>
              <a:path w="62864" h="200660">
                <a:moveTo>
                  <a:pt x="45681" y="135890"/>
                </a:moveTo>
                <a:lnTo>
                  <a:pt x="39484" y="135890"/>
                </a:lnTo>
                <a:lnTo>
                  <a:pt x="38963" y="137160"/>
                </a:lnTo>
                <a:lnTo>
                  <a:pt x="45631" y="137160"/>
                </a:lnTo>
                <a:lnTo>
                  <a:pt x="45681" y="135890"/>
                </a:lnTo>
                <a:close/>
              </a:path>
              <a:path w="62864" h="200660">
                <a:moveTo>
                  <a:pt x="45999" y="135890"/>
                </a:moveTo>
                <a:lnTo>
                  <a:pt x="45681" y="135890"/>
                </a:lnTo>
                <a:lnTo>
                  <a:pt x="46316" y="137160"/>
                </a:lnTo>
                <a:lnTo>
                  <a:pt x="45999" y="135890"/>
                </a:lnTo>
                <a:close/>
              </a:path>
              <a:path w="62864" h="200660">
                <a:moveTo>
                  <a:pt x="46964" y="135890"/>
                </a:moveTo>
                <a:lnTo>
                  <a:pt x="46647" y="135890"/>
                </a:lnTo>
                <a:lnTo>
                  <a:pt x="46837" y="137160"/>
                </a:lnTo>
                <a:lnTo>
                  <a:pt x="47130" y="135989"/>
                </a:lnTo>
                <a:lnTo>
                  <a:pt x="46964" y="135890"/>
                </a:lnTo>
                <a:close/>
              </a:path>
              <a:path w="62864" h="200660">
                <a:moveTo>
                  <a:pt x="59044" y="136597"/>
                </a:moveTo>
                <a:lnTo>
                  <a:pt x="58127" y="137104"/>
                </a:lnTo>
                <a:lnTo>
                  <a:pt x="59258" y="137160"/>
                </a:lnTo>
                <a:lnTo>
                  <a:pt x="59044" y="136597"/>
                </a:lnTo>
                <a:close/>
              </a:path>
              <a:path w="62864" h="200660">
                <a:moveTo>
                  <a:pt x="58293" y="134620"/>
                </a:moveTo>
                <a:lnTo>
                  <a:pt x="59044" y="136597"/>
                </a:lnTo>
                <a:lnTo>
                  <a:pt x="60325" y="135890"/>
                </a:lnTo>
                <a:lnTo>
                  <a:pt x="58293" y="134620"/>
                </a:lnTo>
                <a:close/>
              </a:path>
              <a:path w="62864" h="200660">
                <a:moveTo>
                  <a:pt x="48615" y="135890"/>
                </a:moveTo>
                <a:lnTo>
                  <a:pt x="47155" y="135890"/>
                </a:lnTo>
                <a:lnTo>
                  <a:pt x="47987" y="136506"/>
                </a:lnTo>
                <a:lnTo>
                  <a:pt x="48615" y="135890"/>
                </a:lnTo>
                <a:close/>
              </a:path>
              <a:path w="62864" h="200660">
                <a:moveTo>
                  <a:pt x="7239" y="134620"/>
                </a:moveTo>
                <a:lnTo>
                  <a:pt x="6807" y="134620"/>
                </a:lnTo>
                <a:lnTo>
                  <a:pt x="6451" y="135890"/>
                </a:lnTo>
                <a:lnTo>
                  <a:pt x="7696" y="135890"/>
                </a:lnTo>
                <a:lnTo>
                  <a:pt x="7239" y="134620"/>
                </a:lnTo>
                <a:close/>
              </a:path>
              <a:path w="62864" h="200660">
                <a:moveTo>
                  <a:pt x="15290" y="134620"/>
                </a:moveTo>
                <a:lnTo>
                  <a:pt x="7518" y="134620"/>
                </a:lnTo>
                <a:lnTo>
                  <a:pt x="7696" y="135890"/>
                </a:lnTo>
                <a:lnTo>
                  <a:pt x="14351" y="135890"/>
                </a:lnTo>
                <a:lnTo>
                  <a:pt x="15290" y="134620"/>
                </a:lnTo>
                <a:close/>
              </a:path>
              <a:path w="62864" h="200660">
                <a:moveTo>
                  <a:pt x="39751" y="134620"/>
                </a:moveTo>
                <a:lnTo>
                  <a:pt x="38874" y="134620"/>
                </a:lnTo>
                <a:lnTo>
                  <a:pt x="39674" y="135890"/>
                </a:lnTo>
                <a:lnTo>
                  <a:pt x="39751" y="134620"/>
                </a:lnTo>
                <a:close/>
              </a:path>
              <a:path w="62864" h="200660">
                <a:moveTo>
                  <a:pt x="47840" y="134620"/>
                </a:moveTo>
                <a:lnTo>
                  <a:pt x="40220" y="134620"/>
                </a:lnTo>
                <a:lnTo>
                  <a:pt x="40106" y="135890"/>
                </a:lnTo>
                <a:lnTo>
                  <a:pt x="49415" y="135890"/>
                </a:lnTo>
                <a:lnTo>
                  <a:pt x="47840" y="134620"/>
                </a:lnTo>
                <a:close/>
              </a:path>
              <a:path w="62864" h="200660">
                <a:moveTo>
                  <a:pt x="54216" y="134620"/>
                </a:moveTo>
                <a:lnTo>
                  <a:pt x="53263" y="135243"/>
                </a:lnTo>
                <a:lnTo>
                  <a:pt x="52959" y="135890"/>
                </a:lnTo>
                <a:lnTo>
                  <a:pt x="54216" y="134620"/>
                </a:lnTo>
                <a:close/>
              </a:path>
              <a:path w="62864" h="200660">
                <a:moveTo>
                  <a:pt x="57492" y="134620"/>
                </a:moveTo>
                <a:lnTo>
                  <a:pt x="54216" y="134620"/>
                </a:lnTo>
                <a:lnTo>
                  <a:pt x="52959" y="135890"/>
                </a:lnTo>
                <a:lnTo>
                  <a:pt x="57467" y="135890"/>
                </a:lnTo>
                <a:lnTo>
                  <a:pt x="57492" y="134620"/>
                </a:lnTo>
                <a:close/>
              </a:path>
              <a:path w="62864" h="200660">
                <a:moveTo>
                  <a:pt x="54216" y="134620"/>
                </a:moveTo>
                <a:lnTo>
                  <a:pt x="53555" y="134620"/>
                </a:lnTo>
                <a:lnTo>
                  <a:pt x="53263" y="135243"/>
                </a:lnTo>
                <a:lnTo>
                  <a:pt x="54216" y="134620"/>
                </a:lnTo>
                <a:close/>
              </a:path>
              <a:path w="62864" h="200660">
                <a:moveTo>
                  <a:pt x="8166" y="133350"/>
                </a:moveTo>
                <a:lnTo>
                  <a:pt x="7359" y="133350"/>
                </a:lnTo>
                <a:lnTo>
                  <a:pt x="7708" y="134620"/>
                </a:lnTo>
                <a:lnTo>
                  <a:pt x="8023" y="134143"/>
                </a:lnTo>
                <a:lnTo>
                  <a:pt x="8166" y="133350"/>
                </a:lnTo>
                <a:close/>
              </a:path>
              <a:path w="62864" h="200660">
                <a:moveTo>
                  <a:pt x="13309" y="132080"/>
                </a:moveTo>
                <a:lnTo>
                  <a:pt x="7010" y="132080"/>
                </a:lnTo>
                <a:lnTo>
                  <a:pt x="8242" y="133350"/>
                </a:lnTo>
                <a:lnTo>
                  <a:pt x="8547" y="133350"/>
                </a:lnTo>
                <a:lnTo>
                  <a:pt x="8023" y="134143"/>
                </a:lnTo>
                <a:lnTo>
                  <a:pt x="7937" y="134620"/>
                </a:lnTo>
                <a:lnTo>
                  <a:pt x="13868" y="134620"/>
                </a:lnTo>
                <a:lnTo>
                  <a:pt x="12204" y="133350"/>
                </a:lnTo>
                <a:lnTo>
                  <a:pt x="13309" y="132080"/>
                </a:lnTo>
                <a:close/>
              </a:path>
              <a:path w="62864" h="200660">
                <a:moveTo>
                  <a:pt x="14020" y="133350"/>
                </a:moveTo>
                <a:lnTo>
                  <a:pt x="14122" y="134620"/>
                </a:lnTo>
                <a:lnTo>
                  <a:pt x="15519" y="134620"/>
                </a:lnTo>
                <a:lnTo>
                  <a:pt x="14020" y="133350"/>
                </a:lnTo>
                <a:close/>
              </a:path>
              <a:path w="62864" h="200660">
                <a:moveTo>
                  <a:pt x="15494" y="134588"/>
                </a:moveTo>
                <a:close/>
              </a:path>
              <a:path w="62864" h="200660">
                <a:moveTo>
                  <a:pt x="14706" y="133350"/>
                </a:moveTo>
                <a:lnTo>
                  <a:pt x="14516" y="133350"/>
                </a:lnTo>
                <a:lnTo>
                  <a:pt x="15532" y="134620"/>
                </a:lnTo>
                <a:lnTo>
                  <a:pt x="16243" y="134620"/>
                </a:lnTo>
                <a:lnTo>
                  <a:pt x="14706" y="133350"/>
                </a:lnTo>
                <a:close/>
              </a:path>
              <a:path w="62864" h="200660">
                <a:moveTo>
                  <a:pt x="19304" y="132080"/>
                </a:moveTo>
                <a:lnTo>
                  <a:pt x="18542" y="132080"/>
                </a:lnTo>
                <a:lnTo>
                  <a:pt x="18618" y="133350"/>
                </a:lnTo>
                <a:lnTo>
                  <a:pt x="18364" y="134620"/>
                </a:lnTo>
                <a:lnTo>
                  <a:pt x="19545" y="133350"/>
                </a:lnTo>
                <a:lnTo>
                  <a:pt x="19037" y="133350"/>
                </a:lnTo>
                <a:lnTo>
                  <a:pt x="19304" y="132080"/>
                </a:lnTo>
                <a:close/>
              </a:path>
              <a:path w="62864" h="200660">
                <a:moveTo>
                  <a:pt x="48247" y="133350"/>
                </a:moveTo>
                <a:lnTo>
                  <a:pt x="19545" y="133350"/>
                </a:lnTo>
                <a:lnTo>
                  <a:pt x="20040" y="134620"/>
                </a:lnTo>
                <a:lnTo>
                  <a:pt x="48209" y="134620"/>
                </a:lnTo>
                <a:lnTo>
                  <a:pt x="48247" y="133350"/>
                </a:lnTo>
                <a:close/>
              </a:path>
              <a:path w="62864" h="200660">
                <a:moveTo>
                  <a:pt x="48437" y="133350"/>
                </a:moveTo>
                <a:lnTo>
                  <a:pt x="48247" y="133350"/>
                </a:lnTo>
                <a:lnTo>
                  <a:pt x="49428" y="134620"/>
                </a:lnTo>
                <a:lnTo>
                  <a:pt x="48437" y="133350"/>
                </a:lnTo>
                <a:close/>
              </a:path>
              <a:path w="62864" h="200660">
                <a:moveTo>
                  <a:pt x="59931" y="133350"/>
                </a:moveTo>
                <a:lnTo>
                  <a:pt x="51943" y="133350"/>
                </a:lnTo>
                <a:lnTo>
                  <a:pt x="51854" y="134620"/>
                </a:lnTo>
                <a:lnTo>
                  <a:pt x="60020" y="134620"/>
                </a:lnTo>
                <a:lnTo>
                  <a:pt x="59931" y="133350"/>
                </a:lnTo>
                <a:close/>
              </a:path>
              <a:path w="62864" h="200660">
                <a:moveTo>
                  <a:pt x="6934" y="132080"/>
                </a:moveTo>
                <a:lnTo>
                  <a:pt x="6883" y="133350"/>
                </a:lnTo>
                <a:lnTo>
                  <a:pt x="7359" y="133350"/>
                </a:lnTo>
                <a:lnTo>
                  <a:pt x="7038" y="132180"/>
                </a:lnTo>
                <a:close/>
              </a:path>
              <a:path w="62864" h="200660">
                <a:moveTo>
                  <a:pt x="13957" y="132080"/>
                </a:moveTo>
                <a:lnTo>
                  <a:pt x="14122" y="133350"/>
                </a:lnTo>
                <a:lnTo>
                  <a:pt x="14516" y="133350"/>
                </a:lnTo>
                <a:lnTo>
                  <a:pt x="13957" y="132080"/>
                </a:lnTo>
                <a:close/>
              </a:path>
              <a:path w="62864" h="200660">
                <a:moveTo>
                  <a:pt x="14594" y="133282"/>
                </a:moveTo>
                <a:close/>
              </a:path>
              <a:path w="62864" h="200660">
                <a:moveTo>
                  <a:pt x="15266" y="132703"/>
                </a:moveTo>
                <a:lnTo>
                  <a:pt x="14594" y="133282"/>
                </a:lnTo>
                <a:lnTo>
                  <a:pt x="16281" y="133350"/>
                </a:lnTo>
                <a:lnTo>
                  <a:pt x="15266" y="132703"/>
                </a:lnTo>
                <a:close/>
              </a:path>
              <a:path w="62864" h="200660">
                <a:moveTo>
                  <a:pt x="46888" y="130810"/>
                </a:moveTo>
                <a:lnTo>
                  <a:pt x="19050" y="130810"/>
                </a:lnTo>
                <a:lnTo>
                  <a:pt x="18872" y="132080"/>
                </a:lnTo>
                <a:lnTo>
                  <a:pt x="19304" y="132080"/>
                </a:lnTo>
                <a:lnTo>
                  <a:pt x="19519" y="133350"/>
                </a:lnTo>
                <a:lnTo>
                  <a:pt x="48031" y="133350"/>
                </a:lnTo>
                <a:lnTo>
                  <a:pt x="46888" y="130810"/>
                </a:lnTo>
                <a:close/>
              </a:path>
              <a:path w="62864" h="200660">
                <a:moveTo>
                  <a:pt x="48742" y="132080"/>
                </a:moveTo>
                <a:lnTo>
                  <a:pt x="48031" y="133350"/>
                </a:lnTo>
                <a:lnTo>
                  <a:pt x="49834" y="133350"/>
                </a:lnTo>
                <a:lnTo>
                  <a:pt x="48742" y="132080"/>
                </a:lnTo>
                <a:close/>
              </a:path>
              <a:path w="62864" h="200660">
                <a:moveTo>
                  <a:pt x="49885" y="132080"/>
                </a:moveTo>
                <a:lnTo>
                  <a:pt x="49834" y="133350"/>
                </a:lnTo>
                <a:lnTo>
                  <a:pt x="50406" y="133350"/>
                </a:lnTo>
                <a:lnTo>
                  <a:pt x="49885" y="132080"/>
                </a:lnTo>
                <a:close/>
              </a:path>
              <a:path w="62864" h="200660">
                <a:moveTo>
                  <a:pt x="59347" y="132080"/>
                </a:moveTo>
                <a:lnTo>
                  <a:pt x="52933" y="132080"/>
                </a:lnTo>
                <a:lnTo>
                  <a:pt x="52895" y="133350"/>
                </a:lnTo>
                <a:lnTo>
                  <a:pt x="60579" y="133350"/>
                </a:lnTo>
                <a:lnTo>
                  <a:pt x="59347" y="132080"/>
                </a:lnTo>
                <a:close/>
              </a:path>
              <a:path w="62864" h="200660">
                <a:moveTo>
                  <a:pt x="15989" y="132080"/>
                </a:moveTo>
                <a:lnTo>
                  <a:pt x="14287" y="132080"/>
                </a:lnTo>
                <a:lnTo>
                  <a:pt x="15266" y="132703"/>
                </a:lnTo>
                <a:lnTo>
                  <a:pt x="15989" y="132080"/>
                </a:lnTo>
                <a:close/>
              </a:path>
              <a:path w="62864" h="200660">
                <a:moveTo>
                  <a:pt x="7010" y="132080"/>
                </a:moveTo>
                <a:close/>
              </a:path>
              <a:path w="62864" h="200660">
                <a:moveTo>
                  <a:pt x="15405" y="130810"/>
                </a:moveTo>
                <a:lnTo>
                  <a:pt x="9055" y="130810"/>
                </a:lnTo>
                <a:lnTo>
                  <a:pt x="8775" y="132080"/>
                </a:lnTo>
                <a:lnTo>
                  <a:pt x="16814" y="132080"/>
                </a:lnTo>
                <a:lnTo>
                  <a:pt x="15405" y="130810"/>
                </a:lnTo>
                <a:close/>
              </a:path>
              <a:path w="62864" h="200660">
                <a:moveTo>
                  <a:pt x="50211" y="129700"/>
                </a:moveTo>
                <a:lnTo>
                  <a:pt x="49568" y="130810"/>
                </a:lnTo>
                <a:lnTo>
                  <a:pt x="46888" y="130810"/>
                </a:lnTo>
                <a:lnTo>
                  <a:pt x="50520" y="132080"/>
                </a:lnTo>
                <a:lnTo>
                  <a:pt x="50211" y="129700"/>
                </a:lnTo>
                <a:close/>
              </a:path>
              <a:path w="62864" h="200660">
                <a:moveTo>
                  <a:pt x="51447" y="130810"/>
                </a:moveTo>
                <a:lnTo>
                  <a:pt x="51549" y="132080"/>
                </a:lnTo>
                <a:lnTo>
                  <a:pt x="52603" y="132080"/>
                </a:lnTo>
                <a:lnTo>
                  <a:pt x="51447" y="130810"/>
                </a:lnTo>
                <a:close/>
              </a:path>
              <a:path w="62864" h="200660">
                <a:moveTo>
                  <a:pt x="58610" y="130810"/>
                </a:moveTo>
                <a:lnTo>
                  <a:pt x="53136" y="130810"/>
                </a:lnTo>
                <a:lnTo>
                  <a:pt x="52603" y="132080"/>
                </a:lnTo>
                <a:lnTo>
                  <a:pt x="59042" y="132080"/>
                </a:lnTo>
                <a:lnTo>
                  <a:pt x="58610" y="130810"/>
                </a:lnTo>
                <a:close/>
              </a:path>
              <a:path w="62864" h="200660">
                <a:moveTo>
                  <a:pt x="58928" y="130810"/>
                </a:moveTo>
                <a:lnTo>
                  <a:pt x="58648" y="130810"/>
                </a:lnTo>
                <a:lnTo>
                  <a:pt x="59042" y="132080"/>
                </a:lnTo>
                <a:lnTo>
                  <a:pt x="60159" y="132080"/>
                </a:lnTo>
                <a:lnTo>
                  <a:pt x="58928" y="130810"/>
                </a:lnTo>
                <a:close/>
              </a:path>
              <a:path w="62864" h="200660">
                <a:moveTo>
                  <a:pt x="59844" y="130020"/>
                </a:moveTo>
                <a:lnTo>
                  <a:pt x="60845" y="130810"/>
                </a:lnTo>
                <a:lnTo>
                  <a:pt x="59118" y="130810"/>
                </a:lnTo>
                <a:lnTo>
                  <a:pt x="60325" y="132080"/>
                </a:lnTo>
                <a:lnTo>
                  <a:pt x="60972" y="130810"/>
                </a:lnTo>
                <a:lnTo>
                  <a:pt x="59724" y="130150"/>
                </a:lnTo>
                <a:lnTo>
                  <a:pt x="60029" y="130150"/>
                </a:lnTo>
                <a:lnTo>
                  <a:pt x="59844" y="130020"/>
                </a:lnTo>
                <a:close/>
              </a:path>
              <a:path w="62864" h="200660">
                <a:moveTo>
                  <a:pt x="10274" y="121920"/>
                </a:moveTo>
                <a:lnTo>
                  <a:pt x="9779" y="125730"/>
                </a:lnTo>
                <a:lnTo>
                  <a:pt x="8204" y="128270"/>
                </a:lnTo>
                <a:lnTo>
                  <a:pt x="7581" y="130810"/>
                </a:lnTo>
                <a:lnTo>
                  <a:pt x="16979" y="130810"/>
                </a:lnTo>
                <a:lnTo>
                  <a:pt x="16116" y="129540"/>
                </a:lnTo>
                <a:lnTo>
                  <a:pt x="15786" y="129540"/>
                </a:lnTo>
                <a:lnTo>
                  <a:pt x="14960" y="127000"/>
                </a:lnTo>
                <a:lnTo>
                  <a:pt x="17538" y="127000"/>
                </a:lnTo>
                <a:lnTo>
                  <a:pt x="17995" y="125730"/>
                </a:lnTo>
                <a:lnTo>
                  <a:pt x="17094" y="125730"/>
                </a:lnTo>
                <a:lnTo>
                  <a:pt x="18300" y="124460"/>
                </a:lnTo>
                <a:lnTo>
                  <a:pt x="17475" y="124460"/>
                </a:lnTo>
                <a:lnTo>
                  <a:pt x="17932" y="123190"/>
                </a:lnTo>
                <a:lnTo>
                  <a:pt x="11506" y="123190"/>
                </a:lnTo>
                <a:lnTo>
                  <a:pt x="10274" y="121920"/>
                </a:lnTo>
                <a:close/>
              </a:path>
              <a:path w="62864" h="200660">
                <a:moveTo>
                  <a:pt x="17614" y="129540"/>
                </a:moveTo>
                <a:lnTo>
                  <a:pt x="16586" y="129540"/>
                </a:lnTo>
                <a:lnTo>
                  <a:pt x="17475" y="130810"/>
                </a:lnTo>
                <a:lnTo>
                  <a:pt x="17614" y="129540"/>
                </a:lnTo>
                <a:close/>
              </a:path>
              <a:path w="62864" h="200660">
                <a:moveTo>
                  <a:pt x="18516" y="129540"/>
                </a:moveTo>
                <a:lnTo>
                  <a:pt x="18465" y="130810"/>
                </a:lnTo>
                <a:lnTo>
                  <a:pt x="18783" y="130810"/>
                </a:lnTo>
                <a:lnTo>
                  <a:pt x="18516" y="129540"/>
                </a:lnTo>
                <a:close/>
              </a:path>
              <a:path w="62864" h="200660">
                <a:moveTo>
                  <a:pt x="49377" y="129540"/>
                </a:moveTo>
                <a:lnTo>
                  <a:pt x="19469" y="129540"/>
                </a:lnTo>
                <a:lnTo>
                  <a:pt x="19227" y="130810"/>
                </a:lnTo>
                <a:lnTo>
                  <a:pt x="49161" y="130810"/>
                </a:lnTo>
                <a:lnTo>
                  <a:pt x="49377" y="129540"/>
                </a:lnTo>
                <a:close/>
              </a:path>
              <a:path w="62864" h="200660">
                <a:moveTo>
                  <a:pt x="52095" y="129540"/>
                </a:moveTo>
                <a:lnTo>
                  <a:pt x="51295" y="130810"/>
                </a:lnTo>
                <a:lnTo>
                  <a:pt x="52070" y="130810"/>
                </a:lnTo>
                <a:lnTo>
                  <a:pt x="52095" y="129540"/>
                </a:lnTo>
                <a:close/>
              </a:path>
              <a:path w="62864" h="200660">
                <a:moveTo>
                  <a:pt x="57619" y="129540"/>
                </a:moveTo>
                <a:lnTo>
                  <a:pt x="53225" y="129540"/>
                </a:lnTo>
                <a:lnTo>
                  <a:pt x="53174" y="130810"/>
                </a:lnTo>
                <a:lnTo>
                  <a:pt x="56769" y="130810"/>
                </a:lnTo>
                <a:lnTo>
                  <a:pt x="57619" y="129540"/>
                </a:lnTo>
                <a:close/>
              </a:path>
              <a:path w="62864" h="200660">
                <a:moveTo>
                  <a:pt x="59156" y="129540"/>
                </a:moveTo>
                <a:lnTo>
                  <a:pt x="58686" y="129540"/>
                </a:lnTo>
                <a:lnTo>
                  <a:pt x="59724" y="130150"/>
                </a:lnTo>
                <a:lnTo>
                  <a:pt x="59796" y="130020"/>
                </a:lnTo>
                <a:lnTo>
                  <a:pt x="59156" y="129540"/>
                </a:lnTo>
                <a:close/>
              </a:path>
              <a:path w="62864" h="200660">
                <a:moveTo>
                  <a:pt x="60286" y="129540"/>
                </a:moveTo>
                <a:lnTo>
                  <a:pt x="59156" y="129540"/>
                </a:lnTo>
                <a:lnTo>
                  <a:pt x="59844" y="130020"/>
                </a:lnTo>
                <a:lnTo>
                  <a:pt x="60286" y="129540"/>
                </a:lnTo>
                <a:close/>
              </a:path>
              <a:path w="62864" h="200660">
                <a:moveTo>
                  <a:pt x="50304" y="129540"/>
                </a:moveTo>
                <a:lnTo>
                  <a:pt x="50211" y="129700"/>
                </a:lnTo>
                <a:lnTo>
                  <a:pt x="50304" y="129540"/>
                </a:lnTo>
                <a:close/>
              </a:path>
              <a:path w="62864" h="200660">
                <a:moveTo>
                  <a:pt x="17754" y="128270"/>
                </a:moveTo>
                <a:lnTo>
                  <a:pt x="17614" y="129540"/>
                </a:lnTo>
                <a:lnTo>
                  <a:pt x="18161" y="129540"/>
                </a:lnTo>
                <a:lnTo>
                  <a:pt x="17754" y="128270"/>
                </a:lnTo>
                <a:close/>
              </a:path>
              <a:path w="62864" h="200660">
                <a:moveTo>
                  <a:pt x="48755" y="128270"/>
                </a:moveTo>
                <a:lnTo>
                  <a:pt x="20167" y="128270"/>
                </a:lnTo>
                <a:lnTo>
                  <a:pt x="20015" y="129540"/>
                </a:lnTo>
                <a:lnTo>
                  <a:pt x="49301" y="129540"/>
                </a:lnTo>
                <a:lnTo>
                  <a:pt x="48755" y="128270"/>
                </a:lnTo>
                <a:close/>
              </a:path>
              <a:path w="62864" h="200660">
                <a:moveTo>
                  <a:pt x="50152" y="128270"/>
                </a:moveTo>
                <a:lnTo>
                  <a:pt x="49301" y="129540"/>
                </a:lnTo>
                <a:lnTo>
                  <a:pt x="50266" y="129540"/>
                </a:lnTo>
                <a:lnTo>
                  <a:pt x="50152" y="128270"/>
                </a:lnTo>
                <a:close/>
              </a:path>
              <a:path w="62864" h="200660">
                <a:moveTo>
                  <a:pt x="59359" y="120650"/>
                </a:moveTo>
                <a:lnTo>
                  <a:pt x="52514" y="120650"/>
                </a:lnTo>
                <a:lnTo>
                  <a:pt x="52601" y="121804"/>
                </a:lnTo>
                <a:lnTo>
                  <a:pt x="52658" y="123382"/>
                </a:lnTo>
                <a:lnTo>
                  <a:pt x="51929" y="126422"/>
                </a:lnTo>
                <a:lnTo>
                  <a:pt x="51803" y="129540"/>
                </a:lnTo>
                <a:lnTo>
                  <a:pt x="58686" y="129540"/>
                </a:lnTo>
                <a:lnTo>
                  <a:pt x="61074" y="128270"/>
                </a:lnTo>
                <a:lnTo>
                  <a:pt x="60185" y="128270"/>
                </a:lnTo>
                <a:lnTo>
                  <a:pt x="59740" y="127000"/>
                </a:lnTo>
                <a:lnTo>
                  <a:pt x="59474" y="127000"/>
                </a:lnTo>
                <a:lnTo>
                  <a:pt x="58166" y="124460"/>
                </a:lnTo>
                <a:lnTo>
                  <a:pt x="60833" y="124460"/>
                </a:lnTo>
                <a:lnTo>
                  <a:pt x="60455" y="123382"/>
                </a:lnTo>
                <a:lnTo>
                  <a:pt x="60426" y="123190"/>
                </a:lnTo>
                <a:lnTo>
                  <a:pt x="59842" y="121920"/>
                </a:lnTo>
                <a:lnTo>
                  <a:pt x="60782" y="121920"/>
                </a:lnTo>
                <a:lnTo>
                  <a:pt x="59359" y="120650"/>
                </a:lnTo>
                <a:close/>
              </a:path>
              <a:path w="62864" h="200660">
                <a:moveTo>
                  <a:pt x="18338" y="127000"/>
                </a:moveTo>
                <a:lnTo>
                  <a:pt x="14960" y="127000"/>
                </a:lnTo>
                <a:lnTo>
                  <a:pt x="18148" y="128270"/>
                </a:lnTo>
                <a:lnTo>
                  <a:pt x="18338" y="127000"/>
                </a:lnTo>
                <a:close/>
              </a:path>
              <a:path w="62864" h="200660">
                <a:moveTo>
                  <a:pt x="48856" y="119380"/>
                </a:moveTo>
                <a:lnTo>
                  <a:pt x="21005" y="119380"/>
                </a:lnTo>
                <a:lnTo>
                  <a:pt x="20764" y="123190"/>
                </a:lnTo>
                <a:lnTo>
                  <a:pt x="19431" y="125730"/>
                </a:lnTo>
                <a:lnTo>
                  <a:pt x="19050" y="128270"/>
                </a:lnTo>
                <a:lnTo>
                  <a:pt x="48336" y="128270"/>
                </a:lnTo>
                <a:lnTo>
                  <a:pt x="48006" y="127000"/>
                </a:lnTo>
                <a:lnTo>
                  <a:pt x="47586" y="127000"/>
                </a:lnTo>
                <a:lnTo>
                  <a:pt x="47663" y="125730"/>
                </a:lnTo>
                <a:lnTo>
                  <a:pt x="49860" y="125730"/>
                </a:lnTo>
                <a:lnTo>
                  <a:pt x="49110" y="124460"/>
                </a:lnTo>
                <a:lnTo>
                  <a:pt x="49326" y="124460"/>
                </a:lnTo>
                <a:lnTo>
                  <a:pt x="49669" y="123190"/>
                </a:lnTo>
                <a:lnTo>
                  <a:pt x="47955" y="123190"/>
                </a:lnTo>
                <a:lnTo>
                  <a:pt x="47967" y="121920"/>
                </a:lnTo>
                <a:lnTo>
                  <a:pt x="50063" y="121920"/>
                </a:lnTo>
                <a:lnTo>
                  <a:pt x="48882" y="120650"/>
                </a:lnTo>
                <a:lnTo>
                  <a:pt x="48856" y="119380"/>
                </a:lnTo>
                <a:close/>
              </a:path>
              <a:path w="62864" h="200660">
                <a:moveTo>
                  <a:pt x="49555" y="125730"/>
                </a:moveTo>
                <a:lnTo>
                  <a:pt x="47586" y="127000"/>
                </a:lnTo>
                <a:lnTo>
                  <a:pt x="48945" y="127000"/>
                </a:lnTo>
                <a:lnTo>
                  <a:pt x="49555" y="125730"/>
                </a:lnTo>
                <a:close/>
              </a:path>
              <a:path w="62864" h="200660">
                <a:moveTo>
                  <a:pt x="60134" y="125730"/>
                </a:moveTo>
                <a:lnTo>
                  <a:pt x="59474" y="127000"/>
                </a:lnTo>
                <a:lnTo>
                  <a:pt x="59918" y="127000"/>
                </a:lnTo>
                <a:lnTo>
                  <a:pt x="60785" y="126422"/>
                </a:lnTo>
                <a:lnTo>
                  <a:pt x="60134" y="125730"/>
                </a:lnTo>
                <a:close/>
              </a:path>
              <a:path w="62864" h="200660">
                <a:moveTo>
                  <a:pt x="61265" y="126102"/>
                </a:moveTo>
                <a:lnTo>
                  <a:pt x="60785" y="126422"/>
                </a:lnTo>
                <a:lnTo>
                  <a:pt x="61328" y="127000"/>
                </a:lnTo>
                <a:lnTo>
                  <a:pt x="61265" y="126102"/>
                </a:lnTo>
                <a:close/>
              </a:path>
              <a:path w="62864" h="200660">
                <a:moveTo>
                  <a:pt x="61823" y="125730"/>
                </a:moveTo>
                <a:lnTo>
                  <a:pt x="61239" y="125730"/>
                </a:lnTo>
                <a:lnTo>
                  <a:pt x="61265" y="126102"/>
                </a:lnTo>
                <a:lnTo>
                  <a:pt x="61823" y="125730"/>
                </a:lnTo>
                <a:close/>
              </a:path>
              <a:path w="62864" h="200660">
                <a:moveTo>
                  <a:pt x="18618" y="124460"/>
                </a:moveTo>
                <a:lnTo>
                  <a:pt x="17538" y="125730"/>
                </a:lnTo>
                <a:lnTo>
                  <a:pt x="18529" y="125730"/>
                </a:lnTo>
                <a:lnTo>
                  <a:pt x="18618" y="124460"/>
                </a:lnTo>
                <a:close/>
              </a:path>
              <a:path w="62864" h="200660">
                <a:moveTo>
                  <a:pt x="61393" y="123382"/>
                </a:moveTo>
                <a:lnTo>
                  <a:pt x="60833" y="124460"/>
                </a:lnTo>
                <a:lnTo>
                  <a:pt x="58166" y="124460"/>
                </a:lnTo>
                <a:lnTo>
                  <a:pt x="61874" y="125730"/>
                </a:lnTo>
                <a:lnTo>
                  <a:pt x="61393" y="123382"/>
                </a:lnTo>
                <a:close/>
              </a:path>
              <a:path w="62864" h="200660">
                <a:moveTo>
                  <a:pt x="61493" y="123190"/>
                </a:moveTo>
                <a:lnTo>
                  <a:pt x="61353" y="123190"/>
                </a:lnTo>
                <a:lnTo>
                  <a:pt x="61393" y="123382"/>
                </a:lnTo>
                <a:lnTo>
                  <a:pt x="61493" y="123190"/>
                </a:lnTo>
                <a:close/>
              </a:path>
              <a:path w="62864" h="200660">
                <a:moveTo>
                  <a:pt x="12319" y="120650"/>
                </a:moveTo>
                <a:lnTo>
                  <a:pt x="10744" y="120650"/>
                </a:lnTo>
                <a:lnTo>
                  <a:pt x="11506" y="123190"/>
                </a:lnTo>
                <a:lnTo>
                  <a:pt x="15621" y="123190"/>
                </a:lnTo>
                <a:lnTo>
                  <a:pt x="16624" y="121920"/>
                </a:lnTo>
                <a:lnTo>
                  <a:pt x="12357" y="121920"/>
                </a:lnTo>
                <a:lnTo>
                  <a:pt x="12319" y="120650"/>
                </a:lnTo>
                <a:close/>
              </a:path>
              <a:path w="62864" h="200660">
                <a:moveTo>
                  <a:pt x="17148" y="122489"/>
                </a:moveTo>
                <a:lnTo>
                  <a:pt x="15621" y="123190"/>
                </a:lnTo>
                <a:lnTo>
                  <a:pt x="17792" y="123190"/>
                </a:lnTo>
                <a:lnTo>
                  <a:pt x="17148" y="122489"/>
                </a:lnTo>
                <a:close/>
              </a:path>
              <a:path w="62864" h="200660">
                <a:moveTo>
                  <a:pt x="17652" y="122257"/>
                </a:moveTo>
                <a:lnTo>
                  <a:pt x="17148" y="122489"/>
                </a:lnTo>
                <a:lnTo>
                  <a:pt x="17792" y="123190"/>
                </a:lnTo>
                <a:lnTo>
                  <a:pt x="17652" y="122257"/>
                </a:lnTo>
                <a:close/>
              </a:path>
              <a:path w="62864" h="200660">
                <a:moveTo>
                  <a:pt x="18389" y="121920"/>
                </a:moveTo>
                <a:lnTo>
                  <a:pt x="17652" y="122257"/>
                </a:lnTo>
                <a:lnTo>
                  <a:pt x="17792" y="123190"/>
                </a:lnTo>
                <a:lnTo>
                  <a:pt x="17932" y="123190"/>
                </a:lnTo>
                <a:lnTo>
                  <a:pt x="18389" y="121920"/>
                </a:lnTo>
                <a:close/>
              </a:path>
              <a:path w="62864" h="200660">
                <a:moveTo>
                  <a:pt x="48768" y="121920"/>
                </a:moveTo>
                <a:lnTo>
                  <a:pt x="48564" y="121920"/>
                </a:lnTo>
                <a:lnTo>
                  <a:pt x="48856" y="123190"/>
                </a:lnTo>
                <a:lnTo>
                  <a:pt x="48768" y="121920"/>
                </a:lnTo>
                <a:close/>
              </a:path>
              <a:path w="62864" h="200660">
                <a:moveTo>
                  <a:pt x="50749" y="121920"/>
                </a:moveTo>
                <a:lnTo>
                  <a:pt x="50088" y="121920"/>
                </a:lnTo>
                <a:lnTo>
                  <a:pt x="49187" y="123190"/>
                </a:lnTo>
                <a:lnTo>
                  <a:pt x="50076" y="123190"/>
                </a:lnTo>
                <a:lnTo>
                  <a:pt x="50749" y="121920"/>
                </a:lnTo>
                <a:close/>
              </a:path>
              <a:path w="62864" h="200660">
                <a:moveTo>
                  <a:pt x="60814" y="121804"/>
                </a:moveTo>
                <a:lnTo>
                  <a:pt x="60426" y="123190"/>
                </a:lnTo>
                <a:lnTo>
                  <a:pt x="60909" y="123190"/>
                </a:lnTo>
                <a:lnTo>
                  <a:pt x="61379" y="121920"/>
                </a:lnTo>
                <a:lnTo>
                  <a:pt x="60960" y="121920"/>
                </a:lnTo>
                <a:lnTo>
                  <a:pt x="60814" y="121804"/>
                </a:lnTo>
                <a:close/>
              </a:path>
              <a:path w="62864" h="200660">
                <a:moveTo>
                  <a:pt x="17602" y="121920"/>
                </a:moveTo>
                <a:lnTo>
                  <a:pt x="16624" y="121920"/>
                </a:lnTo>
                <a:lnTo>
                  <a:pt x="17148" y="122489"/>
                </a:lnTo>
                <a:lnTo>
                  <a:pt x="17652" y="122257"/>
                </a:lnTo>
                <a:lnTo>
                  <a:pt x="17602" y="121920"/>
                </a:lnTo>
                <a:close/>
              </a:path>
              <a:path w="62864" h="200660">
                <a:moveTo>
                  <a:pt x="18008" y="120650"/>
                </a:moveTo>
                <a:lnTo>
                  <a:pt x="13792" y="120650"/>
                </a:lnTo>
                <a:lnTo>
                  <a:pt x="12357" y="121920"/>
                </a:lnTo>
                <a:lnTo>
                  <a:pt x="18630" y="121920"/>
                </a:lnTo>
                <a:lnTo>
                  <a:pt x="18008" y="120650"/>
                </a:lnTo>
                <a:close/>
              </a:path>
              <a:path w="62864" h="200660">
                <a:moveTo>
                  <a:pt x="50304" y="120650"/>
                </a:moveTo>
                <a:lnTo>
                  <a:pt x="50203" y="121920"/>
                </a:lnTo>
                <a:lnTo>
                  <a:pt x="50304" y="120650"/>
                </a:lnTo>
                <a:close/>
              </a:path>
              <a:path w="62864" h="200660">
                <a:moveTo>
                  <a:pt x="61137" y="120650"/>
                </a:moveTo>
                <a:lnTo>
                  <a:pt x="60814" y="121804"/>
                </a:lnTo>
                <a:lnTo>
                  <a:pt x="60960" y="121920"/>
                </a:lnTo>
                <a:lnTo>
                  <a:pt x="61379" y="121920"/>
                </a:lnTo>
                <a:lnTo>
                  <a:pt x="61137" y="120650"/>
                </a:lnTo>
                <a:close/>
              </a:path>
              <a:path w="62864" h="200660">
                <a:moveTo>
                  <a:pt x="50774" y="114300"/>
                </a:moveTo>
                <a:lnTo>
                  <a:pt x="11423" y="114300"/>
                </a:lnTo>
                <a:lnTo>
                  <a:pt x="11811" y="115570"/>
                </a:lnTo>
                <a:lnTo>
                  <a:pt x="7543" y="118110"/>
                </a:lnTo>
                <a:lnTo>
                  <a:pt x="10909" y="119380"/>
                </a:lnTo>
                <a:lnTo>
                  <a:pt x="11531" y="120650"/>
                </a:lnTo>
                <a:lnTo>
                  <a:pt x="12103" y="118110"/>
                </a:lnTo>
                <a:lnTo>
                  <a:pt x="19342" y="118110"/>
                </a:lnTo>
                <a:lnTo>
                  <a:pt x="18326" y="116840"/>
                </a:lnTo>
                <a:lnTo>
                  <a:pt x="18783" y="116840"/>
                </a:lnTo>
                <a:lnTo>
                  <a:pt x="18783" y="115570"/>
                </a:lnTo>
                <a:lnTo>
                  <a:pt x="50126" y="115570"/>
                </a:lnTo>
                <a:lnTo>
                  <a:pt x="50774" y="114300"/>
                </a:lnTo>
                <a:close/>
              </a:path>
              <a:path w="62864" h="200660">
                <a:moveTo>
                  <a:pt x="17805" y="118110"/>
                </a:moveTo>
                <a:lnTo>
                  <a:pt x="12103" y="118110"/>
                </a:lnTo>
                <a:lnTo>
                  <a:pt x="13004" y="120650"/>
                </a:lnTo>
                <a:lnTo>
                  <a:pt x="18021" y="120650"/>
                </a:lnTo>
                <a:lnTo>
                  <a:pt x="17043" y="119380"/>
                </a:lnTo>
                <a:lnTo>
                  <a:pt x="17805" y="118110"/>
                </a:lnTo>
                <a:close/>
              </a:path>
              <a:path w="62864" h="200660">
                <a:moveTo>
                  <a:pt x="49657" y="119380"/>
                </a:moveTo>
                <a:lnTo>
                  <a:pt x="49212" y="119380"/>
                </a:lnTo>
                <a:lnTo>
                  <a:pt x="49733" y="120650"/>
                </a:lnTo>
                <a:lnTo>
                  <a:pt x="49657" y="119380"/>
                </a:lnTo>
                <a:close/>
              </a:path>
              <a:path w="62864" h="200660">
                <a:moveTo>
                  <a:pt x="54190" y="118110"/>
                </a:moveTo>
                <a:lnTo>
                  <a:pt x="52514" y="118110"/>
                </a:lnTo>
                <a:lnTo>
                  <a:pt x="53771" y="120650"/>
                </a:lnTo>
                <a:lnTo>
                  <a:pt x="57924" y="120650"/>
                </a:lnTo>
                <a:lnTo>
                  <a:pt x="58267" y="119380"/>
                </a:lnTo>
                <a:lnTo>
                  <a:pt x="54406" y="119380"/>
                </a:lnTo>
                <a:lnTo>
                  <a:pt x="54190" y="118110"/>
                </a:lnTo>
                <a:close/>
              </a:path>
              <a:path w="62864" h="200660">
                <a:moveTo>
                  <a:pt x="60464" y="119380"/>
                </a:moveTo>
                <a:lnTo>
                  <a:pt x="57924" y="120650"/>
                </a:lnTo>
                <a:lnTo>
                  <a:pt x="59918" y="120650"/>
                </a:lnTo>
                <a:lnTo>
                  <a:pt x="60464" y="119380"/>
                </a:lnTo>
                <a:close/>
              </a:path>
              <a:path w="62864" h="200660">
                <a:moveTo>
                  <a:pt x="18059" y="118110"/>
                </a:moveTo>
                <a:lnTo>
                  <a:pt x="17805" y="118110"/>
                </a:lnTo>
                <a:lnTo>
                  <a:pt x="17995" y="119380"/>
                </a:lnTo>
                <a:lnTo>
                  <a:pt x="18059" y="118110"/>
                </a:lnTo>
                <a:close/>
              </a:path>
              <a:path w="62864" h="200660">
                <a:moveTo>
                  <a:pt x="19570" y="118110"/>
                </a:moveTo>
                <a:lnTo>
                  <a:pt x="18059" y="118110"/>
                </a:lnTo>
                <a:lnTo>
                  <a:pt x="18592" y="119380"/>
                </a:lnTo>
                <a:lnTo>
                  <a:pt x="19900" y="119380"/>
                </a:lnTo>
                <a:lnTo>
                  <a:pt x="19570" y="118110"/>
                </a:lnTo>
                <a:close/>
              </a:path>
              <a:path w="62864" h="200660">
                <a:moveTo>
                  <a:pt x="50279" y="118110"/>
                </a:moveTo>
                <a:lnTo>
                  <a:pt x="21539" y="118110"/>
                </a:lnTo>
                <a:lnTo>
                  <a:pt x="22059" y="119380"/>
                </a:lnTo>
                <a:lnTo>
                  <a:pt x="51054" y="119380"/>
                </a:lnTo>
                <a:lnTo>
                  <a:pt x="50279" y="118110"/>
                </a:lnTo>
                <a:close/>
              </a:path>
              <a:path w="62864" h="200660">
                <a:moveTo>
                  <a:pt x="58610" y="118110"/>
                </a:moveTo>
                <a:lnTo>
                  <a:pt x="55651" y="118110"/>
                </a:lnTo>
                <a:lnTo>
                  <a:pt x="54406" y="119380"/>
                </a:lnTo>
                <a:lnTo>
                  <a:pt x="58267" y="119380"/>
                </a:lnTo>
                <a:lnTo>
                  <a:pt x="58610" y="118110"/>
                </a:lnTo>
                <a:close/>
              </a:path>
              <a:path w="62864" h="200660">
                <a:moveTo>
                  <a:pt x="59588" y="118110"/>
                </a:moveTo>
                <a:lnTo>
                  <a:pt x="58610" y="118110"/>
                </a:lnTo>
                <a:lnTo>
                  <a:pt x="59944" y="119380"/>
                </a:lnTo>
                <a:lnTo>
                  <a:pt x="59588" y="118110"/>
                </a:lnTo>
                <a:close/>
              </a:path>
              <a:path w="62864" h="200660">
                <a:moveTo>
                  <a:pt x="50126" y="115570"/>
                </a:moveTo>
                <a:lnTo>
                  <a:pt x="20637" y="115570"/>
                </a:lnTo>
                <a:lnTo>
                  <a:pt x="22085" y="118110"/>
                </a:lnTo>
                <a:lnTo>
                  <a:pt x="22186" y="116840"/>
                </a:lnTo>
                <a:lnTo>
                  <a:pt x="50634" y="116840"/>
                </a:lnTo>
                <a:lnTo>
                  <a:pt x="50653" y="115925"/>
                </a:lnTo>
                <a:lnTo>
                  <a:pt x="50126" y="115570"/>
                </a:lnTo>
                <a:close/>
              </a:path>
              <a:path w="62864" h="200660">
                <a:moveTo>
                  <a:pt x="50653" y="115925"/>
                </a:moveTo>
                <a:lnTo>
                  <a:pt x="50634" y="116840"/>
                </a:lnTo>
                <a:lnTo>
                  <a:pt x="22669" y="116840"/>
                </a:lnTo>
                <a:lnTo>
                  <a:pt x="22923" y="118110"/>
                </a:lnTo>
                <a:lnTo>
                  <a:pt x="51511" y="118110"/>
                </a:lnTo>
                <a:lnTo>
                  <a:pt x="52006" y="116840"/>
                </a:lnTo>
                <a:lnTo>
                  <a:pt x="50653" y="115925"/>
                </a:lnTo>
                <a:close/>
              </a:path>
              <a:path w="62864" h="200660">
                <a:moveTo>
                  <a:pt x="53530" y="116840"/>
                </a:moveTo>
                <a:lnTo>
                  <a:pt x="52387" y="116840"/>
                </a:lnTo>
                <a:lnTo>
                  <a:pt x="53301" y="118110"/>
                </a:lnTo>
                <a:lnTo>
                  <a:pt x="53530" y="116840"/>
                </a:lnTo>
                <a:close/>
              </a:path>
              <a:path w="62864" h="200660">
                <a:moveTo>
                  <a:pt x="60032" y="116840"/>
                </a:moveTo>
                <a:lnTo>
                  <a:pt x="53530" y="116840"/>
                </a:lnTo>
                <a:lnTo>
                  <a:pt x="54851" y="118110"/>
                </a:lnTo>
                <a:lnTo>
                  <a:pt x="59842" y="118110"/>
                </a:lnTo>
                <a:lnTo>
                  <a:pt x="60032" y="116840"/>
                </a:lnTo>
                <a:close/>
              </a:path>
              <a:path w="62864" h="200660">
                <a:moveTo>
                  <a:pt x="19977" y="115570"/>
                </a:moveTo>
                <a:lnTo>
                  <a:pt x="18783" y="115570"/>
                </a:lnTo>
                <a:lnTo>
                  <a:pt x="19519" y="116840"/>
                </a:lnTo>
                <a:lnTo>
                  <a:pt x="20535" y="116840"/>
                </a:lnTo>
                <a:lnTo>
                  <a:pt x="19977" y="115570"/>
                </a:lnTo>
                <a:close/>
              </a:path>
              <a:path w="62864" h="200660">
                <a:moveTo>
                  <a:pt x="60782" y="114300"/>
                </a:moveTo>
                <a:lnTo>
                  <a:pt x="50990" y="114300"/>
                </a:lnTo>
                <a:lnTo>
                  <a:pt x="50660" y="115570"/>
                </a:lnTo>
                <a:lnTo>
                  <a:pt x="50653" y="115925"/>
                </a:lnTo>
                <a:lnTo>
                  <a:pt x="52006" y="116840"/>
                </a:lnTo>
                <a:lnTo>
                  <a:pt x="58585" y="116840"/>
                </a:lnTo>
                <a:lnTo>
                  <a:pt x="58534" y="115570"/>
                </a:lnTo>
                <a:lnTo>
                  <a:pt x="61302" y="115570"/>
                </a:lnTo>
                <a:lnTo>
                  <a:pt x="60782" y="114300"/>
                </a:lnTo>
                <a:close/>
              </a:path>
              <a:path w="62864" h="200660">
                <a:moveTo>
                  <a:pt x="11040" y="113082"/>
                </a:moveTo>
                <a:lnTo>
                  <a:pt x="11137" y="114300"/>
                </a:lnTo>
                <a:lnTo>
                  <a:pt x="11423" y="114300"/>
                </a:lnTo>
                <a:lnTo>
                  <a:pt x="11040" y="113082"/>
                </a:lnTo>
                <a:close/>
              </a:path>
              <a:path w="62864" h="200660">
                <a:moveTo>
                  <a:pt x="50609" y="113030"/>
                </a:moveTo>
                <a:lnTo>
                  <a:pt x="11036" y="113030"/>
                </a:lnTo>
                <a:lnTo>
                  <a:pt x="11430" y="114300"/>
                </a:lnTo>
                <a:lnTo>
                  <a:pt x="50393" y="114300"/>
                </a:lnTo>
                <a:lnTo>
                  <a:pt x="50609" y="113030"/>
                </a:lnTo>
                <a:close/>
              </a:path>
              <a:path w="62864" h="200660">
                <a:moveTo>
                  <a:pt x="60515" y="111760"/>
                </a:moveTo>
                <a:lnTo>
                  <a:pt x="51384" y="111760"/>
                </a:lnTo>
                <a:lnTo>
                  <a:pt x="51993" y="113030"/>
                </a:lnTo>
                <a:lnTo>
                  <a:pt x="51333" y="114300"/>
                </a:lnTo>
                <a:lnTo>
                  <a:pt x="60553" y="114300"/>
                </a:lnTo>
                <a:lnTo>
                  <a:pt x="59194" y="113030"/>
                </a:lnTo>
                <a:lnTo>
                  <a:pt x="61417" y="113030"/>
                </a:lnTo>
                <a:lnTo>
                  <a:pt x="60515" y="111760"/>
                </a:lnTo>
                <a:close/>
              </a:path>
              <a:path w="62864" h="200660">
                <a:moveTo>
                  <a:pt x="21031" y="110490"/>
                </a:moveTo>
                <a:lnTo>
                  <a:pt x="13055" y="110490"/>
                </a:lnTo>
                <a:lnTo>
                  <a:pt x="10617" y="111760"/>
                </a:lnTo>
                <a:lnTo>
                  <a:pt x="11040" y="113082"/>
                </a:lnTo>
                <a:lnTo>
                  <a:pt x="20713" y="113030"/>
                </a:lnTo>
                <a:lnTo>
                  <a:pt x="20777" y="111760"/>
                </a:lnTo>
                <a:lnTo>
                  <a:pt x="21031" y="110490"/>
                </a:lnTo>
                <a:close/>
              </a:path>
              <a:path w="62864" h="200660">
                <a:moveTo>
                  <a:pt x="51473" y="110490"/>
                </a:moveTo>
                <a:lnTo>
                  <a:pt x="21310" y="110490"/>
                </a:lnTo>
                <a:lnTo>
                  <a:pt x="21463" y="111760"/>
                </a:lnTo>
                <a:lnTo>
                  <a:pt x="21069" y="111760"/>
                </a:lnTo>
                <a:lnTo>
                  <a:pt x="20955" y="113030"/>
                </a:lnTo>
                <a:lnTo>
                  <a:pt x="51612" y="113030"/>
                </a:lnTo>
                <a:lnTo>
                  <a:pt x="50609" y="111760"/>
                </a:lnTo>
                <a:lnTo>
                  <a:pt x="51473" y="110490"/>
                </a:lnTo>
                <a:close/>
              </a:path>
              <a:path w="62864" h="200660">
                <a:moveTo>
                  <a:pt x="21043" y="110490"/>
                </a:moveTo>
                <a:lnTo>
                  <a:pt x="21170" y="111760"/>
                </a:lnTo>
                <a:lnTo>
                  <a:pt x="21043" y="110490"/>
                </a:lnTo>
                <a:close/>
              </a:path>
              <a:path w="62864" h="200660">
                <a:moveTo>
                  <a:pt x="61417" y="110490"/>
                </a:moveTo>
                <a:lnTo>
                  <a:pt x="51473" y="110490"/>
                </a:lnTo>
                <a:lnTo>
                  <a:pt x="51498" y="111760"/>
                </a:lnTo>
                <a:lnTo>
                  <a:pt x="60845" y="111760"/>
                </a:lnTo>
                <a:lnTo>
                  <a:pt x="61417" y="110490"/>
                </a:lnTo>
                <a:close/>
              </a:path>
              <a:path w="62864" h="200660">
                <a:moveTo>
                  <a:pt x="21272" y="107950"/>
                </a:moveTo>
                <a:lnTo>
                  <a:pt x="12357" y="107950"/>
                </a:lnTo>
                <a:lnTo>
                  <a:pt x="13563" y="110490"/>
                </a:lnTo>
                <a:lnTo>
                  <a:pt x="49796" y="110490"/>
                </a:lnTo>
                <a:lnTo>
                  <a:pt x="49415" y="109220"/>
                </a:lnTo>
                <a:lnTo>
                  <a:pt x="21412" y="109220"/>
                </a:lnTo>
                <a:lnTo>
                  <a:pt x="21272" y="107950"/>
                </a:lnTo>
                <a:close/>
              </a:path>
              <a:path w="62864" h="200660">
                <a:moveTo>
                  <a:pt x="60706" y="107950"/>
                </a:moveTo>
                <a:lnTo>
                  <a:pt x="52489" y="107950"/>
                </a:lnTo>
                <a:lnTo>
                  <a:pt x="51638" y="109220"/>
                </a:lnTo>
                <a:lnTo>
                  <a:pt x="51485" y="110490"/>
                </a:lnTo>
                <a:lnTo>
                  <a:pt x="62128" y="110490"/>
                </a:lnTo>
                <a:lnTo>
                  <a:pt x="60147" y="109220"/>
                </a:lnTo>
                <a:lnTo>
                  <a:pt x="60706" y="107950"/>
                </a:lnTo>
                <a:close/>
              </a:path>
              <a:path w="62864" h="200660">
                <a:moveTo>
                  <a:pt x="50546" y="106680"/>
                </a:moveTo>
                <a:lnTo>
                  <a:pt x="22402" y="106680"/>
                </a:lnTo>
                <a:lnTo>
                  <a:pt x="22352" y="107950"/>
                </a:lnTo>
                <a:lnTo>
                  <a:pt x="21945" y="107950"/>
                </a:lnTo>
                <a:lnTo>
                  <a:pt x="21513" y="109220"/>
                </a:lnTo>
                <a:lnTo>
                  <a:pt x="50736" y="109220"/>
                </a:lnTo>
                <a:lnTo>
                  <a:pt x="49364" y="107950"/>
                </a:lnTo>
                <a:lnTo>
                  <a:pt x="50546" y="106680"/>
                </a:lnTo>
                <a:close/>
              </a:path>
              <a:path w="62864" h="200660">
                <a:moveTo>
                  <a:pt x="20548" y="104140"/>
                </a:moveTo>
                <a:lnTo>
                  <a:pt x="12954" y="104140"/>
                </a:lnTo>
                <a:lnTo>
                  <a:pt x="12547" y="105410"/>
                </a:lnTo>
                <a:lnTo>
                  <a:pt x="13804" y="106680"/>
                </a:lnTo>
                <a:lnTo>
                  <a:pt x="13169" y="106680"/>
                </a:lnTo>
                <a:lnTo>
                  <a:pt x="12268" y="107950"/>
                </a:lnTo>
                <a:lnTo>
                  <a:pt x="20802" y="107950"/>
                </a:lnTo>
                <a:lnTo>
                  <a:pt x="20650" y="106680"/>
                </a:lnTo>
                <a:lnTo>
                  <a:pt x="20421" y="105410"/>
                </a:lnTo>
                <a:lnTo>
                  <a:pt x="21755" y="105410"/>
                </a:lnTo>
                <a:lnTo>
                  <a:pt x="20548" y="104140"/>
                </a:lnTo>
                <a:close/>
              </a:path>
              <a:path w="62864" h="200660">
                <a:moveTo>
                  <a:pt x="51460" y="106680"/>
                </a:moveTo>
                <a:lnTo>
                  <a:pt x="50571" y="106680"/>
                </a:lnTo>
                <a:lnTo>
                  <a:pt x="50660" y="107950"/>
                </a:lnTo>
                <a:lnTo>
                  <a:pt x="51460" y="106680"/>
                </a:lnTo>
                <a:close/>
              </a:path>
              <a:path w="62864" h="200660">
                <a:moveTo>
                  <a:pt x="52006" y="106680"/>
                </a:moveTo>
                <a:lnTo>
                  <a:pt x="52171" y="107950"/>
                </a:lnTo>
                <a:lnTo>
                  <a:pt x="52006" y="106680"/>
                </a:lnTo>
                <a:close/>
              </a:path>
              <a:path w="62864" h="200660">
                <a:moveTo>
                  <a:pt x="60248" y="104140"/>
                </a:moveTo>
                <a:lnTo>
                  <a:pt x="51930" y="104140"/>
                </a:lnTo>
                <a:lnTo>
                  <a:pt x="51727" y="105410"/>
                </a:lnTo>
                <a:lnTo>
                  <a:pt x="22136" y="105410"/>
                </a:lnTo>
                <a:lnTo>
                  <a:pt x="23253" y="106680"/>
                </a:lnTo>
                <a:lnTo>
                  <a:pt x="52184" y="106680"/>
                </a:lnTo>
                <a:lnTo>
                  <a:pt x="53047" y="107950"/>
                </a:lnTo>
                <a:lnTo>
                  <a:pt x="60286" y="107950"/>
                </a:lnTo>
                <a:lnTo>
                  <a:pt x="60426" y="106680"/>
                </a:lnTo>
                <a:lnTo>
                  <a:pt x="61353" y="105410"/>
                </a:lnTo>
                <a:lnTo>
                  <a:pt x="60248" y="104140"/>
                </a:lnTo>
                <a:close/>
              </a:path>
              <a:path w="62864" h="200660">
                <a:moveTo>
                  <a:pt x="21755" y="105410"/>
                </a:moveTo>
                <a:lnTo>
                  <a:pt x="20421" y="105410"/>
                </a:lnTo>
                <a:lnTo>
                  <a:pt x="21894" y="106680"/>
                </a:lnTo>
                <a:lnTo>
                  <a:pt x="22339" y="106680"/>
                </a:lnTo>
                <a:lnTo>
                  <a:pt x="21755" y="105410"/>
                </a:lnTo>
                <a:close/>
              </a:path>
              <a:path w="62864" h="200660">
                <a:moveTo>
                  <a:pt x="22288" y="104140"/>
                </a:moveTo>
                <a:lnTo>
                  <a:pt x="21780" y="104140"/>
                </a:lnTo>
                <a:lnTo>
                  <a:pt x="21818" y="105410"/>
                </a:lnTo>
                <a:lnTo>
                  <a:pt x="22288" y="104140"/>
                </a:lnTo>
                <a:close/>
              </a:path>
              <a:path w="62864" h="200660">
                <a:moveTo>
                  <a:pt x="51562" y="104140"/>
                </a:moveTo>
                <a:lnTo>
                  <a:pt x="22288" y="104140"/>
                </a:lnTo>
                <a:lnTo>
                  <a:pt x="21894" y="105410"/>
                </a:lnTo>
                <a:lnTo>
                  <a:pt x="51727" y="105410"/>
                </a:lnTo>
                <a:lnTo>
                  <a:pt x="51562" y="104140"/>
                </a:lnTo>
                <a:close/>
              </a:path>
              <a:path w="62864" h="200660">
                <a:moveTo>
                  <a:pt x="51282" y="102870"/>
                </a:moveTo>
                <a:lnTo>
                  <a:pt x="13423" y="102870"/>
                </a:lnTo>
                <a:lnTo>
                  <a:pt x="13246" y="104140"/>
                </a:lnTo>
                <a:lnTo>
                  <a:pt x="51219" y="104140"/>
                </a:lnTo>
                <a:lnTo>
                  <a:pt x="51282" y="102870"/>
                </a:lnTo>
                <a:close/>
              </a:path>
              <a:path w="62864" h="200660">
                <a:moveTo>
                  <a:pt x="58712" y="100330"/>
                </a:moveTo>
                <a:lnTo>
                  <a:pt x="51358" y="100330"/>
                </a:lnTo>
                <a:lnTo>
                  <a:pt x="51574" y="102870"/>
                </a:lnTo>
                <a:lnTo>
                  <a:pt x="52539" y="102870"/>
                </a:lnTo>
                <a:lnTo>
                  <a:pt x="51294" y="104067"/>
                </a:lnTo>
                <a:lnTo>
                  <a:pt x="59905" y="104140"/>
                </a:lnTo>
                <a:lnTo>
                  <a:pt x="59334" y="102870"/>
                </a:lnTo>
                <a:lnTo>
                  <a:pt x="58851" y="101600"/>
                </a:lnTo>
                <a:lnTo>
                  <a:pt x="60159" y="101600"/>
                </a:lnTo>
                <a:lnTo>
                  <a:pt x="58712" y="100330"/>
                </a:lnTo>
                <a:close/>
              </a:path>
              <a:path w="62864" h="200660">
                <a:moveTo>
                  <a:pt x="61264" y="102870"/>
                </a:moveTo>
                <a:lnTo>
                  <a:pt x="59905" y="104140"/>
                </a:lnTo>
                <a:lnTo>
                  <a:pt x="61607" y="104140"/>
                </a:lnTo>
                <a:lnTo>
                  <a:pt x="61264" y="102870"/>
                </a:lnTo>
                <a:close/>
              </a:path>
              <a:path w="62864" h="200660">
                <a:moveTo>
                  <a:pt x="52539" y="102870"/>
                </a:moveTo>
                <a:lnTo>
                  <a:pt x="51282" y="102870"/>
                </a:lnTo>
                <a:lnTo>
                  <a:pt x="51294" y="104067"/>
                </a:lnTo>
                <a:lnTo>
                  <a:pt x="52539" y="102870"/>
                </a:lnTo>
                <a:close/>
              </a:path>
              <a:path w="62864" h="200660">
                <a:moveTo>
                  <a:pt x="21666" y="99060"/>
                </a:moveTo>
                <a:lnTo>
                  <a:pt x="12204" y="99060"/>
                </a:lnTo>
                <a:lnTo>
                  <a:pt x="16383" y="102870"/>
                </a:lnTo>
                <a:lnTo>
                  <a:pt x="49326" y="102870"/>
                </a:lnTo>
                <a:lnTo>
                  <a:pt x="49771" y="101600"/>
                </a:lnTo>
                <a:lnTo>
                  <a:pt x="50698" y="101600"/>
                </a:lnTo>
                <a:lnTo>
                  <a:pt x="50088" y="100330"/>
                </a:lnTo>
                <a:lnTo>
                  <a:pt x="21361" y="100330"/>
                </a:lnTo>
                <a:lnTo>
                  <a:pt x="21666" y="99060"/>
                </a:lnTo>
                <a:close/>
              </a:path>
              <a:path w="62864" h="200660">
                <a:moveTo>
                  <a:pt x="60159" y="101600"/>
                </a:moveTo>
                <a:lnTo>
                  <a:pt x="58851" y="101600"/>
                </a:lnTo>
                <a:lnTo>
                  <a:pt x="60502" y="102870"/>
                </a:lnTo>
                <a:lnTo>
                  <a:pt x="60871" y="102870"/>
                </a:lnTo>
                <a:lnTo>
                  <a:pt x="60159" y="101600"/>
                </a:lnTo>
                <a:close/>
              </a:path>
              <a:path w="62864" h="200660">
                <a:moveTo>
                  <a:pt x="62661" y="100330"/>
                </a:moveTo>
                <a:lnTo>
                  <a:pt x="62014" y="100330"/>
                </a:lnTo>
                <a:lnTo>
                  <a:pt x="61607" y="101600"/>
                </a:lnTo>
                <a:lnTo>
                  <a:pt x="62661" y="100330"/>
                </a:lnTo>
                <a:close/>
              </a:path>
              <a:path w="62864" h="200660">
                <a:moveTo>
                  <a:pt x="50419" y="99060"/>
                </a:moveTo>
                <a:lnTo>
                  <a:pt x="23596" y="99060"/>
                </a:lnTo>
                <a:lnTo>
                  <a:pt x="23672" y="100330"/>
                </a:lnTo>
                <a:lnTo>
                  <a:pt x="50558" y="100330"/>
                </a:lnTo>
                <a:lnTo>
                  <a:pt x="50419" y="99060"/>
                </a:lnTo>
                <a:close/>
              </a:path>
              <a:path w="62864" h="200660">
                <a:moveTo>
                  <a:pt x="62293" y="97790"/>
                </a:moveTo>
                <a:lnTo>
                  <a:pt x="53124" y="97790"/>
                </a:lnTo>
                <a:lnTo>
                  <a:pt x="51190" y="98702"/>
                </a:lnTo>
                <a:lnTo>
                  <a:pt x="54356" y="100330"/>
                </a:lnTo>
                <a:lnTo>
                  <a:pt x="59982" y="100330"/>
                </a:lnTo>
                <a:lnTo>
                  <a:pt x="62293" y="97790"/>
                </a:lnTo>
                <a:close/>
              </a:path>
              <a:path w="62864" h="200660">
                <a:moveTo>
                  <a:pt x="22694" y="96520"/>
                </a:moveTo>
                <a:lnTo>
                  <a:pt x="14376" y="96520"/>
                </a:lnTo>
                <a:lnTo>
                  <a:pt x="14608" y="97487"/>
                </a:lnTo>
                <a:lnTo>
                  <a:pt x="14706" y="99060"/>
                </a:lnTo>
                <a:lnTo>
                  <a:pt x="22644" y="99060"/>
                </a:lnTo>
                <a:lnTo>
                  <a:pt x="22174" y="97790"/>
                </a:lnTo>
                <a:lnTo>
                  <a:pt x="22618" y="97790"/>
                </a:lnTo>
                <a:lnTo>
                  <a:pt x="22694" y="96520"/>
                </a:lnTo>
                <a:close/>
              </a:path>
              <a:path w="62864" h="200660">
                <a:moveTo>
                  <a:pt x="49199" y="97790"/>
                </a:moveTo>
                <a:lnTo>
                  <a:pt x="23317" y="97790"/>
                </a:lnTo>
                <a:lnTo>
                  <a:pt x="23317" y="99060"/>
                </a:lnTo>
                <a:lnTo>
                  <a:pt x="49466" y="99060"/>
                </a:lnTo>
                <a:lnTo>
                  <a:pt x="49199" y="97790"/>
                </a:lnTo>
                <a:close/>
              </a:path>
              <a:path w="62864" h="200660">
                <a:moveTo>
                  <a:pt x="49596" y="97883"/>
                </a:moveTo>
                <a:lnTo>
                  <a:pt x="49479" y="99060"/>
                </a:lnTo>
                <a:lnTo>
                  <a:pt x="49772" y="97973"/>
                </a:lnTo>
                <a:lnTo>
                  <a:pt x="49596" y="97883"/>
                </a:lnTo>
                <a:close/>
              </a:path>
              <a:path w="62864" h="200660">
                <a:moveTo>
                  <a:pt x="50502" y="98348"/>
                </a:moveTo>
                <a:lnTo>
                  <a:pt x="50431" y="99060"/>
                </a:lnTo>
                <a:lnTo>
                  <a:pt x="51190" y="98702"/>
                </a:lnTo>
                <a:lnTo>
                  <a:pt x="50502" y="98348"/>
                </a:lnTo>
                <a:close/>
              </a:path>
              <a:path w="62864" h="200660">
                <a:moveTo>
                  <a:pt x="53124" y="97790"/>
                </a:moveTo>
                <a:lnTo>
                  <a:pt x="50558" y="97790"/>
                </a:lnTo>
                <a:lnTo>
                  <a:pt x="50502" y="98348"/>
                </a:lnTo>
                <a:lnTo>
                  <a:pt x="51190" y="98702"/>
                </a:lnTo>
                <a:lnTo>
                  <a:pt x="53124" y="97790"/>
                </a:lnTo>
                <a:close/>
              </a:path>
              <a:path w="62864" h="200660">
                <a:moveTo>
                  <a:pt x="50558" y="97790"/>
                </a:moveTo>
                <a:lnTo>
                  <a:pt x="49822" y="97790"/>
                </a:lnTo>
                <a:lnTo>
                  <a:pt x="49772" y="97973"/>
                </a:lnTo>
                <a:lnTo>
                  <a:pt x="50502" y="98348"/>
                </a:lnTo>
                <a:lnTo>
                  <a:pt x="50558" y="97790"/>
                </a:lnTo>
                <a:close/>
              </a:path>
              <a:path w="62864" h="200660">
                <a:moveTo>
                  <a:pt x="49822" y="97790"/>
                </a:moveTo>
                <a:lnTo>
                  <a:pt x="49606" y="97790"/>
                </a:lnTo>
                <a:lnTo>
                  <a:pt x="49772" y="97973"/>
                </a:lnTo>
                <a:lnTo>
                  <a:pt x="49822" y="97790"/>
                </a:lnTo>
                <a:close/>
              </a:path>
              <a:path w="62864" h="200660">
                <a:moveTo>
                  <a:pt x="50186" y="97487"/>
                </a:moveTo>
                <a:lnTo>
                  <a:pt x="49415" y="97790"/>
                </a:lnTo>
                <a:lnTo>
                  <a:pt x="49596" y="97883"/>
                </a:lnTo>
                <a:lnTo>
                  <a:pt x="49796" y="97790"/>
                </a:lnTo>
                <a:lnTo>
                  <a:pt x="50186" y="97487"/>
                </a:lnTo>
                <a:close/>
              </a:path>
              <a:path w="62864" h="200660">
                <a:moveTo>
                  <a:pt x="51435" y="96520"/>
                </a:moveTo>
                <a:lnTo>
                  <a:pt x="22771" y="96520"/>
                </a:lnTo>
                <a:lnTo>
                  <a:pt x="23025" y="97790"/>
                </a:lnTo>
                <a:lnTo>
                  <a:pt x="49415" y="97790"/>
                </a:lnTo>
                <a:lnTo>
                  <a:pt x="50186" y="97487"/>
                </a:lnTo>
                <a:lnTo>
                  <a:pt x="51435" y="96520"/>
                </a:lnTo>
                <a:close/>
              </a:path>
              <a:path w="62864" h="200660">
                <a:moveTo>
                  <a:pt x="61518" y="96520"/>
                </a:moveTo>
                <a:lnTo>
                  <a:pt x="52654" y="96520"/>
                </a:lnTo>
                <a:lnTo>
                  <a:pt x="50186" y="97487"/>
                </a:lnTo>
                <a:lnTo>
                  <a:pt x="49796" y="97790"/>
                </a:lnTo>
                <a:lnTo>
                  <a:pt x="60274" y="97790"/>
                </a:lnTo>
                <a:lnTo>
                  <a:pt x="61518" y="96520"/>
                </a:lnTo>
                <a:close/>
              </a:path>
              <a:path w="62864" h="200660">
                <a:moveTo>
                  <a:pt x="21856" y="95250"/>
                </a:moveTo>
                <a:lnTo>
                  <a:pt x="13347" y="95250"/>
                </a:lnTo>
                <a:lnTo>
                  <a:pt x="14808" y="96520"/>
                </a:lnTo>
                <a:lnTo>
                  <a:pt x="22402" y="96520"/>
                </a:lnTo>
                <a:lnTo>
                  <a:pt x="21856" y="95250"/>
                </a:lnTo>
                <a:close/>
              </a:path>
              <a:path w="62864" h="200660">
                <a:moveTo>
                  <a:pt x="51003" y="93980"/>
                </a:moveTo>
                <a:lnTo>
                  <a:pt x="22479" y="93980"/>
                </a:lnTo>
                <a:lnTo>
                  <a:pt x="23012" y="95250"/>
                </a:lnTo>
                <a:lnTo>
                  <a:pt x="22796" y="96520"/>
                </a:lnTo>
                <a:lnTo>
                  <a:pt x="23533" y="95250"/>
                </a:lnTo>
                <a:lnTo>
                  <a:pt x="50888" y="95250"/>
                </a:lnTo>
                <a:lnTo>
                  <a:pt x="51003" y="93980"/>
                </a:lnTo>
                <a:close/>
              </a:path>
              <a:path w="62864" h="200660">
                <a:moveTo>
                  <a:pt x="50634" y="95250"/>
                </a:moveTo>
                <a:lnTo>
                  <a:pt x="23710" y="95250"/>
                </a:lnTo>
                <a:lnTo>
                  <a:pt x="23799" y="96520"/>
                </a:lnTo>
                <a:lnTo>
                  <a:pt x="50304" y="96520"/>
                </a:lnTo>
                <a:lnTo>
                  <a:pt x="50634" y="95250"/>
                </a:lnTo>
                <a:close/>
              </a:path>
              <a:path w="62864" h="200660">
                <a:moveTo>
                  <a:pt x="50660" y="95250"/>
                </a:moveTo>
                <a:lnTo>
                  <a:pt x="50825" y="96520"/>
                </a:lnTo>
                <a:lnTo>
                  <a:pt x="50660" y="95250"/>
                </a:lnTo>
                <a:close/>
              </a:path>
              <a:path w="62864" h="200660">
                <a:moveTo>
                  <a:pt x="58661" y="95250"/>
                </a:moveTo>
                <a:lnTo>
                  <a:pt x="51485" y="95250"/>
                </a:lnTo>
                <a:lnTo>
                  <a:pt x="51803" y="96520"/>
                </a:lnTo>
                <a:lnTo>
                  <a:pt x="58331" y="96520"/>
                </a:lnTo>
                <a:lnTo>
                  <a:pt x="58661" y="95250"/>
                </a:lnTo>
                <a:close/>
              </a:path>
              <a:path w="62864" h="200660">
                <a:moveTo>
                  <a:pt x="22479" y="93980"/>
                </a:moveTo>
                <a:lnTo>
                  <a:pt x="15633" y="93980"/>
                </a:lnTo>
                <a:lnTo>
                  <a:pt x="15671" y="95250"/>
                </a:lnTo>
                <a:lnTo>
                  <a:pt x="21729" y="95250"/>
                </a:lnTo>
                <a:lnTo>
                  <a:pt x="22479" y="93980"/>
                </a:lnTo>
                <a:close/>
              </a:path>
              <a:path w="62864" h="200660">
                <a:moveTo>
                  <a:pt x="58864" y="93980"/>
                </a:moveTo>
                <a:lnTo>
                  <a:pt x="51015" y="93980"/>
                </a:lnTo>
                <a:lnTo>
                  <a:pt x="51269" y="95250"/>
                </a:lnTo>
                <a:lnTo>
                  <a:pt x="59563" y="95250"/>
                </a:lnTo>
                <a:lnTo>
                  <a:pt x="58864" y="93980"/>
                </a:lnTo>
                <a:close/>
              </a:path>
              <a:path w="62864" h="200660">
                <a:moveTo>
                  <a:pt x="34036" y="90170"/>
                </a:moveTo>
                <a:lnTo>
                  <a:pt x="13970" y="90170"/>
                </a:lnTo>
                <a:lnTo>
                  <a:pt x="13373" y="91440"/>
                </a:lnTo>
                <a:lnTo>
                  <a:pt x="15697" y="92710"/>
                </a:lnTo>
                <a:lnTo>
                  <a:pt x="14262" y="93980"/>
                </a:lnTo>
                <a:lnTo>
                  <a:pt x="59334" y="93980"/>
                </a:lnTo>
                <a:lnTo>
                  <a:pt x="59067" y="92710"/>
                </a:lnTo>
                <a:lnTo>
                  <a:pt x="42976" y="92710"/>
                </a:lnTo>
                <a:lnTo>
                  <a:pt x="43764" y="91440"/>
                </a:lnTo>
                <a:lnTo>
                  <a:pt x="34874" y="91440"/>
                </a:lnTo>
                <a:lnTo>
                  <a:pt x="34036" y="90170"/>
                </a:lnTo>
                <a:close/>
              </a:path>
              <a:path w="62864" h="200660">
                <a:moveTo>
                  <a:pt x="51612" y="91440"/>
                </a:moveTo>
                <a:lnTo>
                  <a:pt x="44018" y="91440"/>
                </a:lnTo>
                <a:lnTo>
                  <a:pt x="42976" y="92710"/>
                </a:lnTo>
                <a:lnTo>
                  <a:pt x="51269" y="92710"/>
                </a:lnTo>
                <a:lnTo>
                  <a:pt x="51612" y="91440"/>
                </a:lnTo>
                <a:close/>
              </a:path>
              <a:path w="62864" h="200660">
                <a:moveTo>
                  <a:pt x="57772" y="91440"/>
                </a:moveTo>
                <a:lnTo>
                  <a:pt x="51612" y="91440"/>
                </a:lnTo>
                <a:lnTo>
                  <a:pt x="51536" y="92710"/>
                </a:lnTo>
                <a:lnTo>
                  <a:pt x="58724" y="92710"/>
                </a:lnTo>
                <a:lnTo>
                  <a:pt x="57772" y="91440"/>
                </a:lnTo>
                <a:close/>
              </a:path>
              <a:path w="62864" h="200660">
                <a:moveTo>
                  <a:pt x="44259" y="90170"/>
                </a:moveTo>
                <a:lnTo>
                  <a:pt x="35229" y="90170"/>
                </a:lnTo>
                <a:lnTo>
                  <a:pt x="35560" y="91440"/>
                </a:lnTo>
                <a:lnTo>
                  <a:pt x="44119" y="91440"/>
                </a:lnTo>
                <a:lnTo>
                  <a:pt x="44259" y="90170"/>
                </a:lnTo>
                <a:close/>
              </a:path>
              <a:path w="62864" h="200660">
                <a:moveTo>
                  <a:pt x="58699" y="88900"/>
                </a:moveTo>
                <a:lnTo>
                  <a:pt x="46431" y="88900"/>
                </a:lnTo>
                <a:lnTo>
                  <a:pt x="44729" y="90170"/>
                </a:lnTo>
                <a:lnTo>
                  <a:pt x="44297" y="91440"/>
                </a:lnTo>
                <a:lnTo>
                  <a:pt x="57721" y="91440"/>
                </a:lnTo>
                <a:lnTo>
                  <a:pt x="58407" y="90170"/>
                </a:lnTo>
                <a:lnTo>
                  <a:pt x="58191" y="90170"/>
                </a:lnTo>
                <a:lnTo>
                  <a:pt x="58699" y="88900"/>
                </a:lnTo>
                <a:close/>
              </a:path>
              <a:path w="62864" h="200660">
                <a:moveTo>
                  <a:pt x="58724" y="90757"/>
                </a:moveTo>
                <a:lnTo>
                  <a:pt x="58318" y="91440"/>
                </a:lnTo>
                <a:lnTo>
                  <a:pt x="59093" y="91440"/>
                </a:lnTo>
                <a:lnTo>
                  <a:pt x="58724" y="90757"/>
                </a:lnTo>
                <a:close/>
              </a:path>
              <a:path w="62864" h="200660">
                <a:moveTo>
                  <a:pt x="59074" y="90170"/>
                </a:moveTo>
                <a:lnTo>
                  <a:pt x="58407" y="90170"/>
                </a:lnTo>
                <a:lnTo>
                  <a:pt x="58724" y="90757"/>
                </a:lnTo>
                <a:lnTo>
                  <a:pt x="59074" y="90170"/>
                </a:lnTo>
                <a:close/>
              </a:path>
              <a:path w="62864" h="200660">
                <a:moveTo>
                  <a:pt x="15760" y="88900"/>
                </a:moveTo>
                <a:lnTo>
                  <a:pt x="14579" y="88900"/>
                </a:lnTo>
                <a:lnTo>
                  <a:pt x="13144" y="90170"/>
                </a:lnTo>
                <a:lnTo>
                  <a:pt x="15760" y="88900"/>
                </a:lnTo>
                <a:close/>
              </a:path>
              <a:path w="62864" h="200660">
                <a:moveTo>
                  <a:pt x="33172" y="88900"/>
                </a:moveTo>
                <a:lnTo>
                  <a:pt x="15760" y="88900"/>
                </a:lnTo>
                <a:lnTo>
                  <a:pt x="15849" y="90170"/>
                </a:lnTo>
                <a:lnTo>
                  <a:pt x="33235" y="90170"/>
                </a:lnTo>
                <a:lnTo>
                  <a:pt x="33172" y="88900"/>
                </a:lnTo>
                <a:close/>
              </a:path>
              <a:path w="62864" h="200660">
                <a:moveTo>
                  <a:pt x="34391" y="88900"/>
                </a:moveTo>
                <a:lnTo>
                  <a:pt x="33921" y="88900"/>
                </a:lnTo>
                <a:lnTo>
                  <a:pt x="33528" y="90170"/>
                </a:lnTo>
                <a:lnTo>
                  <a:pt x="34188" y="90170"/>
                </a:lnTo>
                <a:lnTo>
                  <a:pt x="34391" y="88900"/>
                </a:lnTo>
                <a:close/>
              </a:path>
              <a:path w="62864" h="200660">
                <a:moveTo>
                  <a:pt x="44323" y="88900"/>
                </a:moveTo>
                <a:lnTo>
                  <a:pt x="35521" y="88900"/>
                </a:lnTo>
                <a:lnTo>
                  <a:pt x="34594" y="90170"/>
                </a:lnTo>
                <a:lnTo>
                  <a:pt x="43903" y="90170"/>
                </a:lnTo>
                <a:lnTo>
                  <a:pt x="44323" y="88900"/>
                </a:lnTo>
                <a:close/>
              </a:path>
              <a:path w="62864" h="200660">
                <a:moveTo>
                  <a:pt x="59407" y="89609"/>
                </a:moveTo>
                <a:lnTo>
                  <a:pt x="59074" y="90170"/>
                </a:lnTo>
                <a:lnTo>
                  <a:pt x="59715" y="90170"/>
                </a:lnTo>
                <a:lnTo>
                  <a:pt x="59407" y="89609"/>
                </a:lnTo>
                <a:close/>
              </a:path>
              <a:path w="62864" h="200660">
                <a:moveTo>
                  <a:pt x="59488" y="89473"/>
                </a:moveTo>
                <a:lnTo>
                  <a:pt x="59407" y="89609"/>
                </a:lnTo>
                <a:lnTo>
                  <a:pt x="59715" y="90170"/>
                </a:lnTo>
                <a:lnTo>
                  <a:pt x="59695" y="89896"/>
                </a:lnTo>
                <a:lnTo>
                  <a:pt x="59488" y="89473"/>
                </a:lnTo>
                <a:close/>
              </a:path>
              <a:path w="62864" h="200660">
                <a:moveTo>
                  <a:pt x="59800" y="90110"/>
                </a:moveTo>
                <a:close/>
              </a:path>
              <a:path w="62864" h="200660">
                <a:moveTo>
                  <a:pt x="61215" y="89128"/>
                </a:moveTo>
                <a:lnTo>
                  <a:pt x="60108" y="89896"/>
                </a:lnTo>
                <a:lnTo>
                  <a:pt x="60185" y="90170"/>
                </a:lnTo>
                <a:lnTo>
                  <a:pt x="61683" y="90170"/>
                </a:lnTo>
                <a:lnTo>
                  <a:pt x="61215" y="89128"/>
                </a:lnTo>
                <a:close/>
              </a:path>
              <a:path w="62864" h="200660">
                <a:moveTo>
                  <a:pt x="59829" y="88900"/>
                </a:moveTo>
                <a:lnTo>
                  <a:pt x="59488" y="89473"/>
                </a:lnTo>
                <a:lnTo>
                  <a:pt x="59800" y="90110"/>
                </a:lnTo>
                <a:lnTo>
                  <a:pt x="60108" y="89896"/>
                </a:lnTo>
                <a:lnTo>
                  <a:pt x="59829" y="88900"/>
                </a:lnTo>
                <a:close/>
              </a:path>
              <a:path w="62864" h="200660">
                <a:moveTo>
                  <a:pt x="59207" y="88900"/>
                </a:moveTo>
                <a:lnTo>
                  <a:pt x="59016" y="88900"/>
                </a:lnTo>
                <a:lnTo>
                  <a:pt x="59407" y="89609"/>
                </a:lnTo>
                <a:lnTo>
                  <a:pt x="59488" y="89473"/>
                </a:lnTo>
                <a:lnTo>
                  <a:pt x="59207" y="88900"/>
                </a:lnTo>
                <a:close/>
              </a:path>
              <a:path w="62864" h="200660">
                <a:moveTo>
                  <a:pt x="62026" y="87630"/>
                </a:moveTo>
                <a:lnTo>
                  <a:pt x="61112" y="88900"/>
                </a:lnTo>
                <a:lnTo>
                  <a:pt x="61215" y="89128"/>
                </a:lnTo>
                <a:lnTo>
                  <a:pt x="61544" y="88900"/>
                </a:lnTo>
                <a:lnTo>
                  <a:pt x="62026" y="87630"/>
                </a:lnTo>
                <a:close/>
              </a:path>
              <a:path w="62864" h="200660">
                <a:moveTo>
                  <a:pt x="24257" y="85090"/>
                </a:moveTo>
                <a:lnTo>
                  <a:pt x="18567" y="85090"/>
                </a:lnTo>
                <a:lnTo>
                  <a:pt x="20523" y="86360"/>
                </a:lnTo>
                <a:lnTo>
                  <a:pt x="17106" y="87630"/>
                </a:lnTo>
                <a:lnTo>
                  <a:pt x="18275" y="87630"/>
                </a:lnTo>
                <a:lnTo>
                  <a:pt x="18846" y="88900"/>
                </a:lnTo>
                <a:lnTo>
                  <a:pt x="35115" y="88900"/>
                </a:lnTo>
                <a:lnTo>
                  <a:pt x="35306" y="87630"/>
                </a:lnTo>
                <a:lnTo>
                  <a:pt x="34925" y="86360"/>
                </a:lnTo>
                <a:lnTo>
                  <a:pt x="24282" y="86360"/>
                </a:lnTo>
                <a:lnTo>
                  <a:pt x="24257" y="85090"/>
                </a:lnTo>
                <a:close/>
              </a:path>
              <a:path w="62864" h="200660">
                <a:moveTo>
                  <a:pt x="35750" y="87630"/>
                </a:moveTo>
                <a:lnTo>
                  <a:pt x="35433" y="87630"/>
                </a:lnTo>
                <a:lnTo>
                  <a:pt x="35915" y="88900"/>
                </a:lnTo>
                <a:lnTo>
                  <a:pt x="35750" y="87630"/>
                </a:lnTo>
                <a:close/>
              </a:path>
              <a:path w="62864" h="200660">
                <a:moveTo>
                  <a:pt x="58737" y="87630"/>
                </a:moveTo>
                <a:lnTo>
                  <a:pt x="36334" y="87630"/>
                </a:lnTo>
                <a:lnTo>
                  <a:pt x="36550" y="88900"/>
                </a:lnTo>
                <a:lnTo>
                  <a:pt x="59296" y="88900"/>
                </a:lnTo>
                <a:lnTo>
                  <a:pt x="58737" y="87630"/>
                </a:lnTo>
                <a:close/>
              </a:path>
              <a:path w="62864" h="200660">
                <a:moveTo>
                  <a:pt x="42811" y="86360"/>
                </a:moveTo>
                <a:lnTo>
                  <a:pt x="34925" y="86360"/>
                </a:lnTo>
                <a:lnTo>
                  <a:pt x="35306" y="87630"/>
                </a:lnTo>
                <a:lnTo>
                  <a:pt x="43688" y="87630"/>
                </a:lnTo>
                <a:lnTo>
                  <a:pt x="42811" y="86360"/>
                </a:lnTo>
                <a:close/>
              </a:path>
              <a:path w="62864" h="200660">
                <a:moveTo>
                  <a:pt x="51689" y="85090"/>
                </a:moveTo>
                <a:lnTo>
                  <a:pt x="45961" y="85090"/>
                </a:lnTo>
                <a:lnTo>
                  <a:pt x="44754" y="86360"/>
                </a:lnTo>
                <a:lnTo>
                  <a:pt x="43980" y="87630"/>
                </a:lnTo>
                <a:lnTo>
                  <a:pt x="59448" y="87630"/>
                </a:lnTo>
                <a:lnTo>
                  <a:pt x="59372" y="86360"/>
                </a:lnTo>
                <a:lnTo>
                  <a:pt x="48221" y="86360"/>
                </a:lnTo>
                <a:lnTo>
                  <a:pt x="51689" y="85090"/>
                </a:lnTo>
                <a:close/>
              </a:path>
              <a:path w="62864" h="200660">
                <a:moveTo>
                  <a:pt x="35293" y="85090"/>
                </a:moveTo>
                <a:lnTo>
                  <a:pt x="24841" y="85090"/>
                </a:lnTo>
                <a:lnTo>
                  <a:pt x="24282" y="86360"/>
                </a:lnTo>
                <a:lnTo>
                  <a:pt x="34772" y="86360"/>
                </a:lnTo>
                <a:lnTo>
                  <a:pt x="35293" y="85090"/>
                </a:lnTo>
                <a:close/>
              </a:path>
              <a:path w="62864" h="200660">
                <a:moveTo>
                  <a:pt x="42037" y="85090"/>
                </a:moveTo>
                <a:lnTo>
                  <a:pt x="35864" y="85090"/>
                </a:lnTo>
                <a:lnTo>
                  <a:pt x="35356" y="86360"/>
                </a:lnTo>
                <a:lnTo>
                  <a:pt x="42989" y="86360"/>
                </a:lnTo>
                <a:lnTo>
                  <a:pt x="42037" y="85090"/>
                </a:lnTo>
                <a:close/>
              </a:path>
              <a:path w="62864" h="200660">
                <a:moveTo>
                  <a:pt x="50165" y="83820"/>
                </a:moveTo>
                <a:lnTo>
                  <a:pt x="43434" y="83820"/>
                </a:lnTo>
                <a:lnTo>
                  <a:pt x="42151" y="85090"/>
                </a:lnTo>
                <a:lnTo>
                  <a:pt x="44018" y="86360"/>
                </a:lnTo>
                <a:lnTo>
                  <a:pt x="44704" y="86360"/>
                </a:lnTo>
                <a:lnTo>
                  <a:pt x="43472" y="85090"/>
                </a:lnTo>
                <a:lnTo>
                  <a:pt x="51689" y="85090"/>
                </a:lnTo>
                <a:lnTo>
                  <a:pt x="50165" y="83820"/>
                </a:lnTo>
                <a:close/>
              </a:path>
              <a:path w="62864" h="200660">
                <a:moveTo>
                  <a:pt x="59131" y="85090"/>
                </a:moveTo>
                <a:lnTo>
                  <a:pt x="53505" y="85090"/>
                </a:lnTo>
                <a:lnTo>
                  <a:pt x="50673" y="86360"/>
                </a:lnTo>
                <a:lnTo>
                  <a:pt x="59029" y="86360"/>
                </a:lnTo>
                <a:lnTo>
                  <a:pt x="59131" y="85090"/>
                </a:lnTo>
                <a:close/>
              </a:path>
              <a:path w="62864" h="200660">
                <a:moveTo>
                  <a:pt x="19164" y="83820"/>
                </a:moveTo>
                <a:lnTo>
                  <a:pt x="18796" y="83820"/>
                </a:lnTo>
                <a:lnTo>
                  <a:pt x="17399" y="85090"/>
                </a:lnTo>
                <a:lnTo>
                  <a:pt x="19164" y="83820"/>
                </a:lnTo>
                <a:close/>
              </a:path>
              <a:path w="62864" h="200660">
                <a:moveTo>
                  <a:pt x="23596" y="83820"/>
                </a:moveTo>
                <a:lnTo>
                  <a:pt x="19164" y="83820"/>
                </a:lnTo>
                <a:lnTo>
                  <a:pt x="17614" y="85090"/>
                </a:lnTo>
                <a:lnTo>
                  <a:pt x="23787" y="85090"/>
                </a:lnTo>
                <a:lnTo>
                  <a:pt x="23596" y="83820"/>
                </a:lnTo>
                <a:close/>
              </a:path>
              <a:path w="62864" h="200660">
                <a:moveTo>
                  <a:pt x="35890" y="82550"/>
                </a:moveTo>
                <a:lnTo>
                  <a:pt x="28232" y="82550"/>
                </a:lnTo>
                <a:lnTo>
                  <a:pt x="24879" y="83820"/>
                </a:lnTo>
                <a:lnTo>
                  <a:pt x="25552" y="85090"/>
                </a:lnTo>
                <a:lnTo>
                  <a:pt x="35877" y="85090"/>
                </a:lnTo>
                <a:lnTo>
                  <a:pt x="35986" y="83997"/>
                </a:lnTo>
                <a:lnTo>
                  <a:pt x="36055" y="83820"/>
                </a:lnTo>
                <a:lnTo>
                  <a:pt x="35890" y="82550"/>
                </a:lnTo>
                <a:close/>
              </a:path>
              <a:path w="62864" h="200660">
                <a:moveTo>
                  <a:pt x="36169" y="83820"/>
                </a:moveTo>
                <a:lnTo>
                  <a:pt x="35877" y="85090"/>
                </a:lnTo>
                <a:lnTo>
                  <a:pt x="36322" y="85090"/>
                </a:lnTo>
                <a:lnTo>
                  <a:pt x="36169" y="83820"/>
                </a:lnTo>
                <a:close/>
              </a:path>
              <a:path w="62864" h="200660">
                <a:moveTo>
                  <a:pt x="43218" y="82550"/>
                </a:moveTo>
                <a:lnTo>
                  <a:pt x="37414" y="82550"/>
                </a:lnTo>
                <a:lnTo>
                  <a:pt x="36207" y="83820"/>
                </a:lnTo>
                <a:lnTo>
                  <a:pt x="36322" y="85090"/>
                </a:lnTo>
                <a:lnTo>
                  <a:pt x="41275" y="85090"/>
                </a:lnTo>
                <a:lnTo>
                  <a:pt x="41045" y="83997"/>
                </a:lnTo>
                <a:lnTo>
                  <a:pt x="40932" y="83820"/>
                </a:lnTo>
                <a:lnTo>
                  <a:pt x="42748" y="83820"/>
                </a:lnTo>
                <a:lnTo>
                  <a:pt x="43218" y="82550"/>
                </a:lnTo>
                <a:close/>
              </a:path>
              <a:path w="62864" h="200660">
                <a:moveTo>
                  <a:pt x="42379" y="83820"/>
                </a:moveTo>
                <a:lnTo>
                  <a:pt x="41008" y="83820"/>
                </a:lnTo>
                <a:lnTo>
                  <a:pt x="41045" y="83997"/>
                </a:lnTo>
                <a:lnTo>
                  <a:pt x="41744" y="85090"/>
                </a:lnTo>
                <a:lnTo>
                  <a:pt x="42379" y="83820"/>
                </a:lnTo>
                <a:close/>
              </a:path>
              <a:path w="62864" h="200660">
                <a:moveTo>
                  <a:pt x="58216" y="81280"/>
                </a:moveTo>
                <a:lnTo>
                  <a:pt x="52908" y="81280"/>
                </a:lnTo>
                <a:lnTo>
                  <a:pt x="51727" y="82550"/>
                </a:lnTo>
                <a:lnTo>
                  <a:pt x="54698" y="82550"/>
                </a:lnTo>
                <a:lnTo>
                  <a:pt x="51523" y="83820"/>
                </a:lnTo>
                <a:lnTo>
                  <a:pt x="52324" y="85090"/>
                </a:lnTo>
                <a:lnTo>
                  <a:pt x="59372" y="85090"/>
                </a:lnTo>
                <a:lnTo>
                  <a:pt x="59093" y="83820"/>
                </a:lnTo>
                <a:lnTo>
                  <a:pt x="59550" y="83820"/>
                </a:lnTo>
                <a:lnTo>
                  <a:pt x="59016" y="82550"/>
                </a:lnTo>
                <a:lnTo>
                  <a:pt x="58216" y="81280"/>
                </a:lnTo>
                <a:close/>
              </a:path>
              <a:path w="62864" h="200660">
                <a:moveTo>
                  <a:pt x="61074" y="83820"/>
                </a:moveTo>
                <a:lnTo>
                  <a:pt x="59372" y="85090"/>
                </a:lnTo>
                <a:lnTo>
                  <a:pt x="60909" y="85090"/>
                </a:lnTo>
                <a:lnTo>
                  <a:pt x="61074" y="83820"/>
                </a:lnTo>
                <a:close/>
              </a:path>
              <a:path w="62864" h="200660">
                <a:moveTo>
                  <a:pt x="41008" y="83820"/>
                </a:moveTo>
                <a:lnTo>
                  <a:pt x="41045" y="83997"/>
                </a:lnTo>
                <a:lnTo>
                  <a:pt x="41008" y="83820"/>
                </a:lnTo>
                <a:close/>
              </a:path>
              <a:path w="62864" h="200660">
                <a:moveTo>
                  <a:pt x="25590" y="82277"/>
                </a:moveTo>
                <a:lnTo>
                  <a:pt x="25285" y="82550"/>
                </a:lnTo>
                <a:lnTo>
                  <a:pt x="18910" y="82550"/>
                </a:lnTo>
                <a:lnTo>
                  <a:pt x="18948" y="83820"/>
                </a:lnTo>
                <a:lnTo>
                  <a:pt x="22275" y="83820"/>
                </a:lnTo>
                <a:lnTo>
                  <a:pt x="25882" y="82550"/>
                </a:lnTo>
                <a:lnTo>
                  <a:pt x="25590" y="82277"/>
                </a:lnTo>
                <a:close/>
              </a:path>
              <a:path w="62864" h="200660">
                <a:moveTo>
                  <a:pt x="50469" y="82550"/>
                </a:moveTo>
                <a:lnTo>
                  <a:pt x="44284" y="82550"/>
                </a:lnTo>
                <a:lnTo>
                  <a:pt x="44424" y="83820"/>
                </a:lnTo>
                <a:lnTo>
                  <a:pt x="51422" y="83820"/>
                </a:lnTo>
                <a:lnTo>
                  <a:pt x="50469" y="82550"/>
                </a:lnTo>
                <a:close/>
              </a:path>
              <a:path w="62864" h="200660">
                <a:moveTo>
                  <a:pt x="18719" y="81280"/>
                </a:moveTo>
                <a:lnTo>
                  <a:pt x="18529" y="81280"/>
                </a:lnTo>
                <a:lnTo>
                  <a:pt x="18478" y="82550"/>
                </a:lnTo>
                <a:lnTo>
                  <a:pt x="18719" y="81280"/>
                </a:lnTo>
                <a:close/>
              </a:path>
              <a:path w="62864" h="200660">
                <a:moveTo>
                  <a:pt x="24523" y="81280"/>
                </a:moveTo>
                <a:lnTo>
                  <a:pt x="18719" y="81280"/>
                </a:lnTo>
                <a:lnTo>
                  <a:pt x="20142" y="82550"/>
                </a:lnTo>
                <a:lnTo>
                  <a:pt x="25285" y="82550"/>
                </a:lnTo>
                <a:lnTo>
                  <a:pt x="25590" y="82277"/>
                </a:lnTo>
                <a:lnTo>
                  <a:pt x="24523" y="81280"/>
                </a:lnTo>
                <a:close/>
              </a:path>
              <a:path w="62864" h="200660">
                <a:moveTo>
                  <a:pt x="35496" y="81280"/>
                </a:moveTo>
                <a:lnTo>
                  <a:pt x="26708" y="81280"/>
                </a:lnTo>
                <a:lnTo>
                  <a:pt x="25590" y="82277"/>
                </a:lnTo>
                <a:lnTo>
                  <a:pt x="25882" y="82550"/>
                </a:lnTo>
                <a:lnTo>
                  <a:pt x="35725" y="82550"/>
                </a:lnTo>
                <a:lnTo>
                  <a:pt x="35496" y="81280"/>
                </a:lnTo>
                <a:close/>
              </a:path>
              <a:path w="62864" h="200660">
                <a:moveTo>
                  <a:pt x="43408" y="81280"/>
                </a:moveTo>
                <a:lnTo>
                  <a:pt x="35877" y="81280"/>
                </a:lnTo>
                <a:lnTo>
                  <a:pt x="35725" y="82550"/>
                </a:lnTo>
                <a:lnTo>
                  <a:pt x="43853" y="82550"/>
                </a:lnTo>
                <a:lnTo>
                  <a:pt x="43408" y="81280"/>
                </a:lnTo>
                <a:close/>
              </a:path>
              <a:path w="62864" h="200660">
                <a:moveTo>
                  <a:pt x="48234" y="80010"/>
                </a:moveTo>
                <a:lnTo>
                  <a:pt x="43967" y="80010"/>
                </a:lnTo>
                <a:lnTo>
                  <a:pt x="43484" y="81280"/>
                </a:lnTo>
                <a:lnTo>
                  <a:pt x="43853" y="82550"/>
                </a:lnTo>
                <a:lnTo>
                  <a:pt x="50736" y="82550"/>
                </a:lnTo>
                <a:lnTo>
                  <a:pt x="49403" y="81280"/>
                </a:lnTo>
                <a:lnTo>
                  <a:pt x="48234" y="80010"/>
                </a:lnTo>
                <a:close/>
              </a:path>
              <a:path w="62864" h="200660">
                <a:moveTo>
                  <a:pt x="58343" y="80010"/>
                </a:moveTo>
                <a:lnTo>
                  <a:pt x="52362" y="80010"/>
                </a:lnTo>
                <a:lnTo>
                  <a:pt x="51333" y="82550"/>
                </a:lnTo>
                <a:lnTo>
                  <a:pt x="52908" y="81280"/>
                </a:lnTo>
                <a:lnTo>
                  <a:pt x="58318" y="81280"/>
                </a:lnTo>
                <a:lnTo>
                  <a:pt x="58343" y="80010"/>
                </a:lnTo>
                <a:close/>
              </a:path>
              <a:path w="62864" h="200660">
                <a:moveTo>
                  <a:pt x="24980" y="80010"/>
                </a:moveTo>
                <a:lnTo>
                  <a:pt x="18923" y="80010"/>
                </a:lnTo>
                <a:lnTo>
                  <a:pt x="18656" y="81280"/>
                </a:lnTo>
                <a:lnTo>
                  <a:pt x="24993" y="81280"/>
                </a:lnTo>
                <a:lnTo>
                  <a:pt x="25461" y="80811"/>
                </a:lnTo>
                <a:lnTo>
                  <a:pt x="24980" y="80010"/>
                </a:lnTo>
                <a:close/>
              </a:path>
              <a:path w="62864" h="200660">
                <a:moveTo>
                  <a:pt x="25461" y="80811"/>
                </a:moveTo>
                <a:lnTo>
                  <a:pt x="24993" y="81280"/>
                </a:lnTo>
                <a:lnTo>
                  <a:pt x="25742" y="81280"/>
                </a:lnTo>
                <a:lnTo>
                  <a:pt x="25461" y="80811"/>
                </a:lnTo>
                <a:close/>
              </a:path>
              <a:path w="62864" h="200660">
                <a:moveTo>
                  <a:pt x="34429" y="80010"/>
                </a:moveTo>
                <a:lnTo>
                  <a:pt x="26263" y="80010"/>
                </a:lnTo>
                <a:lnTo>
                  <a:pt x="25461" y="80811"/>
                </a:lnTo>
                <a:lnTo>
                  <a:pt x="25742" y="81280"/>
                </a:lnTo>
                <a:lnTo>
                  <a:pt x="35090" y="81280"/>
                </a:lnTo>
                <a:lnTo>
                  <a:pt x="34429" y="80010"/>
                </a:lnTo>
                <a:close/>
              </a:path>
              <a:path w="62864" h="200660">
                <a:moveTo>
                  <a:pt x="42799" y="80010"/>
                </a:moveTo>
                <a:lnTo>
                  <a:pt x="34556" y="80010"/>
                </a:lnTo>
                <a:lnTo>
                  <a:pt x="35267" y="81280"/>
                </a:lnTo>
                <a:lnTo>
                  <a:pt x="42379" y="81280"/>
                </a:lnTo>
                <a:lnTo>
                  <a:pt x="42799" y="80010"/>
                </a:lnTo>
                <a:close/>
              </a:path>
              <a:path w="62864" h="200660">
                <a:moveTo>
                  <a:pt x="58407" y="80010"/>
                </a:moveTo>
                <a:lnTo>
                  <a:pt x="58813" y="81280"/>
                </a:lnTo>
                <a:lnTo>
                  <a:pt x="58407" y="80010"/>
                </a:lnTo>
                <a:close/>
              </a:path>
              <a:path w="62864" h="200660">
                <a:moveTo>
                  <a:pt x="24066" y="78740"/>
                </a:moveTo>
                <a:lnTo>
                  <a:pt x="18656" y="78740"/>
                </a:lnTo>
                <a:lnTo>
                  <a:pt x="18796" y="80010"/>
                </a:lnTo>
                <a:lnTo>
                  <a:pt x="25222" y="80010"/>
                </a:lnTo>
                <a:lnTo>
                  <a:pt x="24066" y="78740"/>
                </a:lnTo>
                <a:close/>
              </a:path>
              <a:path w="62864" h="200660">
                <a:moveTo>
                  <a:pt x="33667" y="78740"/>
                </a:moveTo>
                <a:lnTo>
                  <a:pt x="26314" y="78740"/>
                </a:lnTo>
                <a:lnTo>
                  <a:pt x="26416" y="80010"/>
                </a:lnTo>
                <a:lnTo>
                  <a:pt x="33655" y="80010"/>
                </a:lnTo>
                <a:lnTo>
                  <a:pt x="33667" y="78740"/>
                </a:lnTo>
                <a:close/>
              </a:path>
              <a:path w="62864" h="200660">
                <a:moveTo>
                  <a:pt x="43472" y="78740"/>
                </a:moveTo>
                <a:lnTo>
                  <a:pt x="34074" y="78740"/>
                </a:lnTo>
                <a:lnTo>
                  <a:pt x="33769" y="80010"/>
                </a:lnTo>
                <a:lnTo>
                  <a:pt x="43472" y="80010"/>
                </a:lnTo>
                <a:lnTo>
                  <a:pt x="43472" y="78740"/>
                </a:lnTo>
                <a:close/>
              </a:path>
              <a:path w="62864" h="200660">
                <a:moveTo>
                  <a:pt x="45669" y="78740"/>
                </a:moveTo>
                <a:lnTo>
                  <a:pt x="44170" y="78740"/>
                </a:lnTo>
                <a:lnTo>
                  <a:pt x="44259" y="80010"/>
                </a:lnTo>
                <a:lnTo>
                  <a:pt x="46278" y="80010"/>
                </a:lnTo>
                <a:lnTo>
                  <a:pt x="45669" y="78740"/>
                </a:lnTo>
                <a:close/>
              </a:path>
              <a:path w="62864" h="200660">
                <a:moveTo>
                  <a:pt x="51092" y="78740"/>
                </a:moveTo>
                <a:lnTo>
                  <a:pt x="47891" y="78740"/>
                </a:lnTo>
                <a:lnTo>
                  <a:pt x="47612" y="80010"/>
                </a:lnTo>
                <a:lnTo>
                  <a:pt x="49682" y="80010"/>
                </a:lnTo>
                <a:lnTo>
                  <a:pt x="51092" y="78740"/>
                </a:lnTo>
                <a:close/>
              </a:path>
              <a:path w="62864" h="200660">
                <a:moveTo>
                  <a:pt x="57734" y="76200"/>
                </a:moveTo>
                <a:lnTo>
                  <a:pt x="51371" y="76200"/>
                </a:lnTo>
                <a:lnTo>
                  <a:pt x="51612" y="77470"/>
                </a:lnTo>
                <a:lnTo>
                  <a:pt x="51752" y="78740"/>
                </a:lnTo>
                <a:lnTo>
                  <a:pt x="53479" y="78740"/>
                </a:lnTo>
                <a:lnTo>
                  <a:pt x="52311" y="80010"/>
                </a:lnTo>
                <a:lnTo>
                  <a:pt x="55791" y="80010"/>
                </a:lnTo>
                <a:lnTo>
                  <a:pt x="59156" y="78740"/>
                </a:lnTo>
                <a:lnTo>
                  <a:pt x="57556" y="77470"/>
                </a:lnTo>
                <a:lnTo>
                  <a:pt x="58813" y="77470"/>
                </a:lnTo>
                <a:lnTo>
                  <a:pt x="57734" y="76200"/>
                </a:lnTo>
                <a:close/>
              </a:path>
              <a:path w="62864" h="200660">
                <a:moveTo>
                  <a:pt x="19011" y="76200"/>
                </a:moveTo>
                <a:lnTo>
                  <a:pt x="18846" y="77470"/>
                </a:lnTo>
                <a:lnTo>
                  <a:pt x="17767" y="78740"/>
                </a:lnTo>
                <a:lnTo>
                  <a:pt x="24003" y="78740"/>
                </a:lnTo>
                <a:lnTo>
                  <a:pt x="23063" y="77470"/>
                </a:lnTo>
                <a:lnTo>
                  <a:pt x="19037" y="77470"/>
                </a:lnTo>
                <a:lnTo>
                  <a:pt x="19011" y="76200"/>
                </a:lnTo>
                <a:close/>
              </a:path>
              <a:path w="62864" h="200660">
                <a:moveTo>
                  <a:pt x="49263" y="77470"/>
                </a:moveTo>
                <a:lnTo>
                  <a:pt x="25819" y="77470"/>
                </a:lnTo>
                <a:lnTo>
                  <a:pt x="25831" y="78740"/>
                </a:lnTo>
                <a:lnTo>
                  <a:pt x="48996" y="78740"/>
                </a:lnTo>
                <a:lnTo>
                  <a:pt x="49263" y="77470"/>
                </a:lnTo>
                <a:close/>
              </a:path>
              <a:path w="62864" h="200660">
                <a:moveTo>
                  <a:pt x="47650" y="73660"/>
                </a:moveTo>
                <a:lnTo>
                  <a:pt x="44170" y="73660"/>
                </a:lnTo>
                <a:lnTo>
                  <a:pt x="43789" y="74930"/>
                </a:lnTo>
                <a:lnTo>
                  <a:pt x="24422" y="74930"/>
                </a:lnTo>
                <a:lnTo>
                  <a:pt x="24688" y="76200"/>
                </a:lnTo>
                <a:lnTo>
                  <a:pt x="42773" y="76200"/>
                </a:lnTo>
                <a:lnTo>
                  <a:pt x="42882" y="76671"/>
                </a:lnTo>
                <a:lnTo>
                  <a:pt x="43345" y="77470"/>
                </a:lnTo>
                <a:lnTo>
                  <a:pt x="49263" y="77470"/>
                </a:lnTo>
                <a:lnTo>
                  <a:pt x="49568" y="78740"/>
                </a:lnTo>
                <a:lnTo>
                  <a:pt x="50546" y="78740"/>
                </a:lnTo>
                <a:lnTo>
                  <a:pt x="51498" y="77470"/>
                </a:lnTo>
                <a:lnTo>
                  <a:pt x="50152" y="76200"/>
                </a:lnTo>
                <a:lnTo>
                  <a:pt x="48133" y="74930"/>
                </a:lnTo>
                <a:lnTo>
                  <a:pt x="47650" y="73660"/>
                </a:lnTo>
                <a:close/>
              </a:path>
              <a:path w="62864" h="200660">
                <a:moveTo>
                  <a:pt x="20739" y="76200"/>
                </a:moveTo>
                <a:lnTo>
                  <a:pt x="19253" y="76200"/>
                </a:lnTo>
                <a:lnTo>
                  <a:pt x="20180" y="77470"/>
                </a:lnTo>
                <a:lnTo>
                  <a:pt x="21170" y="77470"/>
                </a:lnTo>
                <a:lnTo>
                  <a:pt x="20739" y="76200"/>
                </a:lnTo>
                <a:close/>
              </a:path>
              <a:path w="62864" h="200660">
                <a:moveTo>
                  <a:pt x="22313" y="76200"/>
                </a:moveTo>
                <a:lnTo>
                  <a:pt x="21386" y="77470"/>
                </a:lnTo>
                <a:lnTo>
                  <a:pt x="23063" y="77470"/>
                </a:lnTo>
                <a:lnTo>
                  <a:pt x="22313" y="76200"/>
                </a:lnTo>
                <a:close/>
              </a:path>
              <a:path w="62864" h="200660">
                <a:moveTo>
                  <a:pt x="25539" y="76200"/>
                </a:moveTo>
                <a:lnTo>
                  <a:pt x="22593" y="76200"/>
                </a:lnTo>
                <a:lnTo>
                  <a:pt x="23279" y="77470"/>
                </a:lnTo>
                <a:lnTo>
                  <a:pt x="26060" y="77470"/>
                </a:lnTo>
                <a:lnTo>
                  <a:pt x="25539" y="76200"/>
                </a:lnTo>
                <a:close/>
              </a:path>
              <a:path w="62864" h="200660">
                <a:moveTo>
                  <a:pt x="42608" y="76200"/>
                </a:moveTo>
                <a:lnTo>
                  <a:pt x="26111" y="76200"/>
                </a:lnTo>
                <a:lnTo>
                  <a:pt x="26060" y="77470"/>
                </a:lnTo>
                <a:lnTo>
                  <a:pt x="43065" y="77470"/>
                </a:lnTo>
                <a:lnTo>
                  <a:pt x="42882" y="76671"/>
                </a:lnTo>
                <a:lnTo>
                  <a:pt x="42608" y="76200"/>
                </a:lnTo>
                <a:close/>
              </a:path>
              <a:path w="62864" h="200660">
                <a:moveTo>
                  <a:pt x="42773" y="76200"/>
                </a:moveTo>
                <a:lnTo>
                  <a:pt x="42608" y="76200"/>
                </a:lnTo>
                <a:lnTo>
                  <a:pt x="42882" y="76671"/>
                </a:lnTo>
                <a:lnTo>
                  <a:pt x="42773" y="76200"/>
                </a:lnTo>
                <a:close/>
              </a:path>
              <a:path w="62864" h="200660">
                <a:moveTo>
                  <a:pt x="24422" y="74930"/>
                </a:moveTo>
                <a:lnTo>
                  <a:pt x="20053" y="74930"/>
                </a:lnTo>
                <a:lnTo>
                  <a:pt x="19215" y="76200"/>
                </a:lnTo>
                <a:lnTo>
                  <a:pt x="24130" y="76200"/>
                </a:lnTo>
                <a:lnTo>
                  <a:pt x="24422" y="74930"/>
                </a:lnTo>
                <a:close/>
              </a:path>
              <a:path w="62864" h="200660">
                <a:moveTo>
                  <a:pt x="55333" y="73660"/>
                </a:moveTo>
                <a:lnTo>
                  <a:pt x="51028" y="73660"/>
                </a:lnTo>
                <a:lnTo>
                  <a:pt x="51003" y="74930"/>
                </a:lnTo>
                <a:lnTo>
                  <a:pt x="50698" y="76200"/>
                </a:lnTo>
                <a:lnTo>
                  <a:pt x="58026" y="76200"/>
                </a:lnTo>
                <a:lnTo>
                  <a:pt x="56603" y="74930"/>
                </a:lnTo>
                <a:lnTo>
                  <a:pt x="55333" y="73660"/>
                </a:lnTo>
                <a:close/>
              </a:path>
              <a:path w="62864" h="200660">
                <a:moveTo>
                  <a:pt x="40805" y="73660"/>
                </a:moveTo>
                <a:lnTo>
                  <a:pt x="17056" y="73660"/>
                </a:lnTo>
                <a:lnTo>
                  <a:pt x="16916" y="74930"/>
                </a:lnTo>
                <a:lnTo>
                  <a:pt x="40741" y="74930"/>
                </a:lnTo>
                <a:lnTo>
                  <a:pt x="40805" y="73660"/>
                </a:lnTo>
                <a:close/>
              </a:path>
              <a:path w="62864" h="200660">
                <a:moveTo>
                  <a:pt x="43815" y="73660"/>
                </a:moveTo>
                <a:lnTo>
                  <a:pt x="41249" y="73660"/>
                </a:lnTo>
                <a:lnTo>
                  <a:pt x="41148" y="74930"/>
                </a:lnTo>
                <a:lnTo>
                  <a:pt x="43776" y="74930"/>
                </a:lnTo>
                <a:lnTo>
                  <a:pt x="43815" y="73660"/>
                </a:lnTo>
                <a:close/>
              </a:path>
              <a:path w="62864" h="200660">
                <a:moveTo>
                  <a:pt x="57391" y="73660"/>
                </a:moveTo>
                <a:lnTo>
                  <a:pt x="56476" y="74930"/>
                </a:lnTo>
                <a:lnTo>
                  <a:pt x="57391" y="73660"/>
                </a:lnTo>
                <a:close/>
              </a:path>
              <a:path w="62864" h="200660">
                <a:moveTo>
                  <a:pt x="50546" y="73660"/>
                </a:moveTo>
                <a:lnTo>
                  <a:pt x="49212" y="73660"/>
                </a:lnTo>
                <a:lnTo>
                  <a:pt x="50906" y="74861"/>
                </a:lnTo>
                <a:lnTo>
                  <a:pt x="50546" y="73660"/>
                </a:lnTo>
                <a:close/>
              </a:path>
              <a:path w="62864" h="200660">
                <a:moveTo>
                  <a:pt x="23444" y="71120"/>
                </a:moveTo>
                <a:lnTo>
                  <a:pt x="18554" y="71120"/>
                </a:lnTo>
                <a:lnTo>
                  <a:pt x="18859" y="72390"/>
                </a:lnTo>
                <a:lnTo>
                  <a:pt x="17373" y="72390"/>
                </a:lnTo>
                <a:lnTo>
                  <a:pt x="18694" y="73660"/>
                </a:lnTo>
                <a:lnTo>
                  <a:pt x="24625" y="73660"/>
                </a:lnTo>
                <a:lnTo>
                  <a:pt x="23609" y="72390"/>
                </a:lnTo>
                <a:lnTo>
                  <a:pt x="23444" y="71120"/>
                </a:lnTo>
                <a:close/>
              </a:path>
              <a:path w="62864" h="200660">
                <a:moveTo>
                  <a:pt x="27584" y="72390"/>
                </a:moveTo>
                <a:lnTo>
                  <a:pt x="25781" y="72390"/>
                </a:lnTo>
                <a:lnTo>
                  <a:pt x="26327" y="73660"/>
                </a:lnTo>
                <a:lnTo>
                  <a:pt x="28130" y="73660"/>
                </a:lnTo>
                <a:lnTo>
                  <a:pt x="27584" y="72390"/>
                </a:lnTo>
                <a:close/>
              </a:path>
              <a:path w="62864" h="200660">
                <a:moveTo>
                  <a:pt x="44107" y="72390"/>
                </a:moveTo>
                <a:lnTo>
                  <a:pt x="28727" y="72390"/>
                </a:lnTo>
                <a:lnTo>
                  <a:pt x="29095" y="73660"/>
                </a:lnTo>
                <a:lnTo>
                  <a:pt x="44157" y="73660"/>
                </a:lnTo>
                <a:lnTo>
                  <a:pt x="44107" y="72390"/>
                </a:lnTo>
                <a:close/>
              </a:path>
              <a:path w="62864" h="200660">
                <a:moveTo>
                  <a:pt x="50317" y="72390"/>
                </a:moveTo>
                <a:lnTo>
                  <a:pt x="44424" y="72390"/>
                </a:lnTo>
                <a:lnTo>
                  <a:pt x="44335" y="73660"/>
                </a:lnTo>
                <a:lnTo>
                  <a:pt x="50507" y="73660"/>
                </a:lnTo>
                <a:lnTo>
                  <a:pt x="50317" y="72390"/>
                </a:lnTo>
                <a:close/>
              </a:path>
              <a:path w="62864" h="200660">
                <a:moveTo>
                  <a:pt x="52654" y="72390"/>
                </a:moveTo>
                <a:lnTo>
                  <a:pt x="51371" y="72390"/>
                </a:lnTo>
                <a:lnTo>
                  <a:pt x="51562" y="73660"/>
                </a:lnTo>
                <a:lnTo>
                  <a:pt x="53365" y="73660"/>
                </a:lnTo>
                <a:lnTo>
                  <a:pt x="52654" y="72390"/>
                </a:lnTo>
                <a:close/>
              </a:path>
              <a:path w="62864" h="200660">
                <a:moveTo>
                  <a:pt x="57023" y="72390"/>
                </a:moveTo>
                <a:lnTo>
                  <a:pt x="54635" y="72390"/>
                </a:lnTo>
                <a:lnTo>
                  <a:pt x="55410" y="73660"/>
                </a:lnTo>
                <a:lnTo>
                  <a:pt x="57302" y="73660"/>
                </a:lnTo>
                <a:lnTo>
                  <a:pt x="57023" y="72390"/>
                </a:lnTo>
                <a:close/>
              </a:path>
              <a:path w="62864" h="200660">
                <a:moveTo>
                  <a:pt x="43802" y="71120"/>
                </a:moveTo>
                <a:lnTo>
                  <a:pt x="24904" y="71120"/>
                </a:lnTo>
                <a:lnTo>
                  <a:pt x="25730" y="72390"/>
                </a:lnTo>
                <a:lnTo>
                  <a:pt x="42760" y="72390"/>
                </a:lnTo>
                <a:lnTo>
                  <a:pt x="43802" y="71120"/>
                </a:lnTo>
                <a:close/>
              </a:path>
              <a:path w="62864" h="200660">
                <a:moveTo>
                  <a:pt x="56883" y="64770"/>
                </a:moveTo>
                <a:lnTo>
                  <a:pt x="50469" y="64770"/>
                </a:lnTo>
                <a:lnTo>
                  <a:pt x="50444" y="66040"/>
                </a:lnTo>
                <a:lnTo>
                  <a:pt x="44907" y="66040"/>
                </a:lnTo>
                <a:lnTo>
                  <a:pt x="44208" y="67310"/>
                </a:lnTo>
                <a:lnTo>
                  <a:pt x="44665" y="71120"/>
                </a:lnTo>
                <a:lnTo>
                  <a:pt x="43688" y="72390"/>
                </a:lnTo>
                <a:lnTo>
                  <a:pt x="55892" y="72390"/>
                </a:lnTo>
                <a:lnTo>
                  <a:pt x="55918" y="71120"/>
                </a:lnTo>
                <a:lnTo>
                  <a:pt x="58343" y="71120"/>
                </a:lnTo>
                <a:lnTo>
                  <a:pt x="56908" y="69850"/>
                </a:lnTo>
                <a:lnTo>
                  <a:pt x="54800" y="68580"/>
                </a:lnTo>
                <a:lnTo>
                  <a:pt x="54165" y="67310"/>
                </a:lnTo>
                <a:lnTo>
                  <a:pt x="56273" y="67310"/>
                </a:lnTo>
                <a:lnTo>
                  <a:pt x="56883" y="64770"/>
                </a:lnTo>
                <a:close/>
              </a:path>
              <a:path w="62864" h="200660">
                <a:moveTo>
                  <a:pt x="58343" y="71120"/>
                </a:moveTo>
                <a:lnTo>
                  <a:pt x="56476" y="71120"/>
                </a:lnTo>
                <a:lnTo>
                  <a:pt x="56324" y="72390"/>
                </a:lnTo>
                <a:lnTo>
                  <a:pt x="57531" y="72390"/>
                </a:lnTo>
                <a:lnTo>
                  <a:pt x="58343" y="71120"/>
                </a:lnTo>
                <a:close/>
              </a:path>
              <a:path w="62864" h="200660">
                <a:moveTo>
                  <a:pt x="43040" y="69850"/>
                </a:moveTo>
                <a:lnTo>
                  <a:pt x="21691" y="69850"/>
                </a:lnTo>
                <a:lnTo>
                  <a:pt x="18148" y="71120"/>
                </a:lnTo>
                <a:lnTo>
                  <a:pt x="43764" y="71120"/>
                </a:lnTo>
                <a:lnTo>
                  <a:pt x="43040" y="69850"/>
                </a:lnTo>
                <a:close/>
              </a:path>
              <a:path w="62864" h="200660">
                <a:moveTo>
                  <a:pt x="42100" y="63500"/>
                </a:moveTo>
                <a:lnTo>
                  <a:pt x="20574" y="63500"/>
                </a:lnTo>
                <a:lnTo>
                  <a:pt x="21145" y="67310"/>
                </a:lnTo>
                <a:lnTo>
                  <a:pt x="19354" y="69850"/>
                </a:lnTo>
                <a:lnTo>
                  <a:pt x="43573" y="69850"/>
                </a:lnTo>
                <a:lnTo>
                  <a:pt x="44005" y="68580"/>
                </a:lnTo>
                <a:lnTo>
                  <a:pt x="43268" y="68580"/>
                </a:lnTo>
                <a:lnTo>
                  <a:pt x="43268" y="67310"/>
                </a:lnTo>
                <a:lnTo>
                  <a:pt x="42202" y="67310"/>
                </a:lnTo>
                <a:lnTo>
                  <a:pt x="42138" y="66040"/>
                </a:lnTo>
                <a:lnTo>
                  <a:pt x="42621" y="66040"/>
                </a:lnTo>
                <a:lnTo>
                  <a:pt x="42951" y="64770"/>
                </a:lnTo>
                <a:lnTo>
                  <a:pt x="41910" y="64770"/>
                </a:lnTo>
                <a:lnTo>
                  <a:pt x="42102" y="63700"/>
                </a:lnTo>
                <a:lnTo>
                  <a:pt x="42100" y="63500"/>
                </a:lnTo>
                <a:close/>
              </a:path>
              <a:path w="62864" h="200660">
                <a:moveTo>
                  <a:pt x="44005" y="68580"/>
                </a:moveTo>
                <a:lnTo>
                  <a:pt x="43573" y="69850"/>
                </a:lnTo>
                <a:lnTo>
                  <a:pt x="44005" y="68580"/>
                </a:lnTo>
                <a:close/>
              </a:path>
              <a:path w="62864" h="200660">
                <a:moveTo>
                  <a:pt x="57645" y="68580"/>
                </a:moveTo>
                <a:lnTo>
                  <a:pt x="57416" y="69850"/>
                </a:lnTo>
                <a:lnTo>
                  <a:pt x="57645" y="68580"/>
                </a:lnTo>
                <a:close/>
              </a:path>
              <a:path w="62864" h="200660">
                <a:moveTo>
                  <a:pt x="43776" y="67310"/>
                </a:moveTo>
                <a:lnTo>
                  <a:pt x="43421" y="68580"/>
                </a:lnTo>
                <a:lnTo>
                  <a:pt x="44005" y="68580"/>
                </a:lnTo>
                <a:lnTo>
                  <a:pt x="43776" y="67310"/>
                </a:lnTo>
                <a:close/>
              </a:path>
              <a:path w="62864" h="200660">
                <a:moveTo>
                  <a:pt x="57099" y="67310"/>
                </a:moveTo>
                <a:lnTo>
                  <a:pt x="55778" y="67310"/>
                </a:lnTo>
                <a:lnTo>
                  <a:pt x="57645" y="68580"/>
                </a:lnTo>
                <a:lnTo>
                  <a:pt x="58331" y="68580"/>
                </a:lnTo>
                <a:lnTo>
                  <a:pt x="57099" y="67310"/>
                </a:lnTo>
                <a:close/>
              </a:path>
              <a:path w="62864" h="200660">
                <a:moveTo>
                  <a:pt x="43802" y="66040"/>
                </a:moveTo>
                <a:lnTo>
                  <a:pt x="43243" y="66040"/>
                </a:lnTo>
                <a:lnTo>
                  <a:pt x="43002" y="67310"/>
                </a:lnTo>
                <a:lnTo>
                  <a:pt x="43802" y="66040"/>
                </a:lnTo>
                <a:close/>
              </a:path>
              <a:path w="62864" h="200660">
                <a:moveTo>
                  <a:pt x="44907" y="66040"/>
                </a:moveTo>
                <a:lnTo>
                  <a:pt x="44043" y="66040"/>
                </a:lnTo>
                <a:lnTo>
                  <a:pt x="43840" y="67310"/>
                </a:lnTo>
                <a:lnTo>
                  <a:pt x="44907" y="66040"/>
                </a:lnTo>
                <a:close/>
              </a:path>
              <a:path w="62864" h="200660">
                <a:moveTo>
                  <a:pt x="58229" y="66040"/>
                </a:moveTo>
                <a:lnTo>
                  <a:pt x="56273" y="67310"/>
                </a:lnTo>
                <a:lnTo>
                  <a:pt x="57835" y="67310"/>
                </a:lnTo>
                <a:lnTo>
                  <a:pt x="58229" y="66040"/>
                </a:lnTo>
                <a:close/>
              </a:path>
              <a:path w="62864" h="200660">
                <a:moveTo>
                  <a:pt x="43954" y="64770"/>
                </a:moveTo>
                <a:lnTo>
                  <a:pt x="43967" y="66040"/>
                </a:lnTo>
                <a:lnTo>
                  <a:pt x="44437" y="66040"/>
                </a:lnTo>
                <a:lnTo>
                  <a:pt x="43954" y="64770"/>
                </a:lnTo>
                <a:close/>
              </a:path>
              <a:path w="62864" h="200660">
                <a:moveTo>
                  <a:pt x="50203" y="64770"/>
                </a:moveTo>
                <a:lnTo>
                  <a:pt x="45059" y="64770"/>
                </a:lnTo>
                <a:lnTo>
                  <a:pt x="46075" y="66040"/>
                </a:lnTo>
                <a:lnTo>
                  <a:pt x="50444" y="66040"/>
                </a:lnTo>
                <a:lnTo>
                  <a:pt x="50203" y="64770"/>
                </a:lnTo>
                <a:close/>
              </a:path>
              <a:path w="62864" h="200660">
                <a:moveTo>
                  <a:pt x="58915" y="64770"/>
                </a:moveTo>
                <a:lnTo>
                  <a:pt x="57594" y="64770"/>
                </a:lnTo>
                <a:lnTo>
                  <a:pt x="57467" y="66040"/>
                </a:lnTo>
                <a:lnTo>
                  <a:pt x="58915" y="64770"/>
                </a:lnTo>
                <a:close/>
              </a:path>
              <a:path w="62864" h="200660">
                <a:moveTo>
                  <a:pt x="42138" y="63500"/>
                </a:moveTo>
                <a:lnTo>
                  <a:pt x="42113" y="64770"/>
                </a:lnTo>
                <a:lnTo>
                  <a:pt x="42138" y="63500"/>
                </a:lnTo>
                <a:close/>
              </a:path>
              <a:path w="62864" h="200660">
                <a:moveTo>
                  <a:pt x="44018" y="63500"/>
                </a:moveTo>
                <a:lnTo>
                  <a:pt x="43192" y="63500"/>
                </a:lnTo>
                <a:lnTo>
                  <a:pt x="43522" y="64770"/>
                </a:lnTo>
                <a:lnTo>
                  <a:pt x="44018" y="63500"/>
                </a:lnTo>
                <a:close/>
              </a:path>
              <a:path w="62864" h="200660">
                <a:moveTo>
                  <a:pt x="46278" y="62230"/>
                </a:moveTo>
                <a:lnTo>
                  <a:pt x="21983" y="62230"/>
                </a:lnTo>
                <a:lnTo>
                  <a:pt x="22885" y="63500"/>
                </a:lnTo>
                <a:lnTo>
                  <a:pt x="44767" y="63500"/>
                </a:lnTo>
                <a:lnTo>
                  <a:pt x="45821" y="64770"/>
                </a:lnTo>
                <a:lnTo>
                  <a:pt x="50571" y="64770"/>
                </a:lnTo>
                <a:lnTo>
                  <a:pt x="46278" y="62230"/>
                </a:lnTo>
                <a:close/>
              </a:path>
              <a:path w="62864" h="200660">
                <a:moveTo>
                  <a:pt x="56426" y="62230"/>
                </a:moveTo>
                <a:lnTo>
                  <a:pt x="50609" y="62230"/>
                </a:lnTo>
                <a:lnTo>
                  <a:pt x="50571" y="64770"/>
                </a:lnTo>
                <a:lnTo>
                  <a:pt x="55118" y="64770"/>
                </a:lnTo>
                <a:lnTo>
                  <a:pt x="56337" y="63500"/>
                </a:lnTo>
                <a:lnTo>
                  <a:pt x="56007" y="63500"/>
                </a:lnTo>
                <a:lnTo>
                  <a:pt x="56426" y="62230"/>
                </a:lnTo>
                <a:close/>
              </a:path>
              <a:path w="62864" h="200660">
                <a:moveTo>
                  <a:pt x="23558" y="59690"/>
                </a:moveTo>
                <a:lnTo>
                  <a:pt x="21285" y="59690"/>
                </a:lnTo>
                <a:lnTo>
                  <a:pt x="22440" y="60960"/>
                </a:lnTo>
                <a:lnTo>
                  <a:pt x="21615" y="60960"/>
                </a:lnTo>
                <a:lnTo>
                  <a:pt x="22783" y="62230"/>
                </a:lnTo>
                <a:lnTo>
                  <a:pt x="26936" y="62230"/>
                </a:lnTo>
                <a:lnTo>
                  <a:pt x="23558" y="59690"/>
                </a:lnTo>
                <a:close/>
              </a:path>
              <a:path w="62864" h="200660">
                <a:moveTo>
                  <a:pt x="43065" y="59690"/>
                </a:moveTo>
                <a:lnTo>
                  <a:pt x="35356" y="59690"/>
                </a:lnTo>
                <a:lnTo>
                  <a:pt x="35267" y="60960"/>
                </a:lnTo>
                <a:lnTo>
                  <a:pt x="27025" y="60960"/>
                </a:lnTo>
                <a:lnTo>
                  <a:pt x="26936" y="62230"/>
                </a:lnTo>
                <a:lnTo>
                  <a:pt x="43116" y="62230"/>
                </a:lnTo>
                <a:lnTo>
                  <a:pt x="43065" y="59690"/>
                </a:lnTo>
                <a:close/>
              </a:path>
              <a:path w="62864" h="200660">
                <a:moveTo>
                  <a:pt x="44203" y="61978"/>
                </a:moveTo>
                <a:lnTo>
                  <a:pt x="44221" y="62230"/>
                </a:lnTo>
                <a:lnTo>
                  <a:pt x="44475" y="62230"/>
                </a:lnTo>
                <a:lnTo>
                  <a:pt x="44203" y="61978"/>
                </a:lnTo>
                <a:close/>
              </a:path>
              <a:path w="62864" h="200660">
                <a:moveTo>
                  <a:pt x="50469" y="60960"/>
                </a:moveTo>
                <a:lnTo>
                  <a:pt x="44526" y="60960"/>
                </a:lnTo>
                <a:lnTo>
                  <a:pt x="46088" y="62230"/>
                </a:lnTo>
                <a:lnTo>
                  <a:pt x="49707" y="62230"/>
                </a:lnTo>
                <a:lnTo>
                  <a:pt x="50469" y="60960"/>
                </a:lnTo>
                <a:close/>
              </a:path>
              <a:path w="62864" h="200660">
                <a:moveTo>
                  <a:pt x="56921" y="58420"/>
                </a:moveTo>
                <a:lnTo>
                  <a:pt x="50990" y="58420"/>
                </a:lnTo>
                <a:lnTo>
                  <a:pt x="51160" y="59422"/>
                </a:lnTo>
                <a:lnTo>
                  <a:pt x="51511" y="59690"/>
                </a:lnTo>
                <a:lnTo>
                  <a:pt x="50977" y="59690"/>
                </a:lnTo>
                <a:lnTo>
                  <a:pt x="50876" y="60960"/>
                </a:lnTo>
                <a:lnTo>
                  <a:pt x="50660" y="60960"/>
                </a:lnTo>
                <a:lnTo>
                  <a:pt x="50622" y="62230"/>
                </a:lnTo>
                <a:lnTo>
                  <a:pt x="57035" y="62230"/>
                </a:lnTo>
                <a:lnTo>
                  <a:pt x="57226" y="60960"/>
                </a:lnTo>
                <a:lnTo>
                  <a:pt x="56921" y="58420"/>
                </a:lnTo>
                <a:close/>
              </a:path>
              <a:path w="62864" h="200660">
                <a:moveTo>
                  <a:pt x="44132" y="60960"/>
                </a:moveTo>
                <a:lnTo>
                  <a:pt x="43141" y="60960"/>
                </a:lnTo>
                <a:lnTo>
                  <a:pt x="44203" y="61978"/>
                </a:lnTo>
                <a:lnTo>
                  <a:pt x="44132" y="60960"/>
                </a:lnTo>
                <a:close/>
              </a:path>
              <a:path w="62864" h="200660">
                <a:moveTo>
                  <a:pt x="43141" y="60960"/>
                </a:moveTo>
                <a:close/>
              </a:path>
              <a:path w="62864" h="200660">
                <a:moveTo>
                  <a:pt x="33261" y="59690"/>
                </a:moveTo>
                <a:lnTo>
                  <a:pt x="26085" y="59690"/>
                </a:lnTo>
                <a:lnTo>
                  <a:pt x="27368" y="60960"/>
                </a:lnTo>
                <a:lnTo>
                  <a:pt x="34810" y="60960"/>
                </a:lnTo>
                <a:lnTo>
                  <a:pt x="33261" y="59690"/>
                </a:lnTo>
                <a:close/>
              </a:path>
              <a:path w="62864" h="200660">
                <a:moveTo>
                  <a:pt x="43218" y="59690"/>
                </a:moveTo>
                <a:lnTo>
                  <a:pt x="43065" y="59690"/>
                </a:lnTo>
                <a:lnTo>
                  <a:pt x="43561" y="60960"/>
                </a:lnTo>
                <a:lnTo>
                  <a:pt x="43218" y="59690"/>
                </a:lnTo>
                <a:close/>
              </a:path>
              <a:path w="62864" h="200660">
                <a:moveTo>
                  <a:pt x="49491" y="59690"/>
                </a:moveTo>
                <a:lnTo>
                  <a:pt x="45707" y="59690"/>
                </a:lnTo>
                <a:lnTo>
                  <a:pt x="45288" y="60960"/>
                </a:lnTo>
                <a:lnTo>
                  <a:pt x="50203" y="60960"/>
                </a:lnTo>
                <a:lnTo>
                  <a:pt x="49491" y="59690"/>
                </a:lnTo>
                <a:close/>
              </a:path>
              <a:path w="62864" h="200660">
                <a:moveTo>
                  <a:pt x="43078" y="58420"/>
                </a:moveTo>
                <a:lnTo>
                  <a:pt x="21971" y="58420"/>
                </a:lnTo>
                <a:lnTo>
                  <a:pt x="23380" y="59690"/>
                </a:lnTo>
                <a:lnTo>
                  <a:pt x="42760" y="59690"/>
                </a:lnTo>
                <a:lnTo>
                  <a:pt x="43078" y="58420"/>
                </a:lnTo>
                <a:close/>
              </a:path>
              <a:path w="62864" h="200660">
                <a:moveTo>
                  <a:pt x="44170" y="58420"/>
                </a:moveTo>
                <a:lnTo>
                  <a:pt x="43078" y="58420"/>
                </a:lnTo>
                <a:lnTo>
                  <a:pt x="43802" y="59690"/>
                </a:lnTo>
                <a:lnTo>
                  <a:pt x="44170" y="58420"/>
                </a:lnTo>
                <a:close/>
              </a:path>
              <a:path w="62864" h="200660">
                <a:moveTo>
                  <a:pt x="51904" y="55880"/>
                </a:moveTo>
                <a:lnTo>
                  <a:pt x="44348" y="55880"/>
                </a:lnTo>
                <a:lnTo>
                  <a:pt x="44284" y="56197"/>
                </a:lnTo>
                <a:lnTo>
                  <a:pt x="44437" y="57150"/>
                </a:lnTo>
                <a:lnTo>
                  <a:pt x="43878" y="57150"/>
                </a:lnTo>
                <a:lnTo>
                  <a:pt x="44665" y="58420"/>
                </a:lnTo>
                <a:lnTo>
                  <a:pt x="44386" y="59690"/>
                </a:lnTo>
                <a:lnTo>
                  <a:pt x="51206" y="59690"/>
                </a:lnTo>
                <a:lnTo>
                  <a:pt x="51160" y="59422"/>
                </a:lnTo>
                <a:lnTo>
                  <a:pt x="49847" y="58420"/>
                </a:lnTo>
                <a:lnTo>
                  <a:pt x="57594" y="58420"/>
                </a:lnTo>
                <a:lnTo>
                  <a:pt x="51904" y="55880"/>
                </a:lnTo>
                <a:close/>
              </a:path>
              <a:path w="62864" h="200660">
                <a:moveTo>
                  <a:pt x="51160" y="59422"/>
                </a:moveTo>
                <a:lnTo>
                  <a:pt x="51206" y="59690"/>
                </a:lnTo>
                <a:lnTo>
                  <a:pt x="51511" y="59690"/>
                </a:lnTo>
                <a:lnTo>
                  <a:pt x="51160" y="59422"/>
                </a:lnTo>
                <a:close/>
              </a:path>
              <a:path w="62864" h="200660">
                <a:moveTo>
                  <a:pt x="27089" y="57150"/>
                </a:moveTo>
                <a:lnTo>
                  <a:pt x="23329" y="57150"/>
                </a:lnTo>
                <a:lnTo>
                  <a:pt x="22796" y="58420"/>
                </a:lnTo>
                <a:lnTo>
                  <a:pt x="27317" y="58420"/>
                </a:lnTo>
                <a:lnTo>
                  <a:pt x="27089" y="57150"/>
                </a:lnTo>
                <a:close/>
              </a:path>
              <a:path w="62864" h="200660">
                <a:moveTo>
                  <a:pt x="43027" y="57150"/>
                </a:moveTo>
                <a:lnTo>
                  <a:pt x="27584" y="57150"/>
                </a:lnTo>
                <a:lnTo>
                  <a:pt x="27647" y="58420"/>
                </a:lnTo>
                <a:lnTo>
                  <a:pt x="43980" y="58420"/>
                </a:lnTo>
                <a:lnTo>
                  <a:pt x="43027" y="57150"/>
                </a:lnTo>
                <a:close/>
              </a:path>
              <a:path w="62864" h="200660">
                <a:moveTo>
                  <a:pt x="39573" y="54610"/>
                </a:moveTo>
                <a:lnTo>
                  <a:pt x="22542" y="54610"/>
                </a:lnTo>
                <a:lnTo>
                  <a:pt x="22034" y="57150"/>
                </a:lnTo>
                <a:lnTo>
                  <a:pt x="41732" y="57150"/>
                </a:lnTo>
                <a:lnTo>
                  <a:pt x="39560" y="55880"/>
                </a:lnTo>
                <a:lnTo>
                  <a:pt x="39573" y="54610"/>
                </a:lnTo>
                <a:close/>
              </a:path>
              <a:path w="62864" h="200660">
                <a:moveTo>
                  <a:pt x="44234" y="55880"/>
                </a:moveTo>
                <a:lnTo>
                  <a:pt x="41681" y="55880"/>
                </a:lnTo>
                <a:lnTo>
                  <a:pt x="42900" y="57150"/>
                </a:lnTo>
                <a:lnTo>
                  <a:pt x="44094" y="57150"/>
                </a:lnTo>
                <a:lnTo>
                  <a:pt x="44284" y="56197"/>
                </a:lnTo>
                <a:lnTo>
                  <a:pt x="44234" y="55880"/>
                </a:lnTo>
                <a:close/>
              </a:path>
              <a:path w="62864" h="200660">
                <a:moveTo>
                  <a:pt x="44348" y="55880"/>
                </a:moveTo>
                <a:lnTo>
                  <a:pt x="44284" y="56197"/>
                </a:lnTo>
                <a:lnTo>
                  <a:pt x="44348" y="55880"/>
                </a:lnTo>
                <a:close/>
              </a:path>
              <a:path w="62864" h="200660">
                <a:moveTo>
                  <a:pt x="43307" y="54610"/>
                </a:moveTo>
                <a:lnTo>
                  <a:pt x="43040" y="54610"/>
                </a:lnTo>
                <a:lnTo>
                  <a:pt x="41795" y="55880"/>
                </a:lnTo>
                <a:lnTo>
                  <a:pt x="43281" y="55880"/>
                </a:lnTo>
                <a:lnTo>
                  <a:pt x="43307" y="54610"/>
                </a:lnTo>
                <a:close/>
              </a:path>
              <a:path w="62864" h="200660">
                <a:moveTo>
                  <a:pt x="48869" y="54610"/>
                </a:moveTo>
                <a:lnTo>
                  <a:pt x="43561" y="54610"/>
                </a:lnTo>
                <a:lnTo>
                  <a:pt x="43776" y="55880"/>
                </a:lnTo>
                <a:lnTo>
                  <a:pt x="48742" y="55880"/>
                </a:lnTo>
                <a:lnTo>
                  <a:pt x="48869" y="54610"/>
                </a:lnTo>
                <a:close/>
              </a:path>
              <a:path w="62864" h="200660">
                <a:moveTo>
                  <a:pt x="56845" y="54610"/>
                </a:moveTo>
                <a:lnTo>
                  <a:pt x="50063" y="54610"/>
                </a:lnTo>
                <a:lnTo>
                  <a:pt x="51701" y="55880"/>
                </a:lnTo>
                <a:lnTo>
                  <a:pt x="55270" y="55880"/>
                </a:lnTo>
                <a:lnTo>
                  <a:pt x="56845" y="54610"/>
                </a:lnTo>
                <a:close/>
              </a:path>
              <a:path w="62864" h="200660">
                <a:moveTo>
                  <a:pt x="57467" y="54610"/>
                </a:moveTo>
                <a:lnTo>
                  <a:pt x="57277" y="55880"/>
                </a:lnTo>
                <a:lnTo>
                  <a:pt x="58000" y="55880"/>
                </a:lnTo>
                <a:lnTo>
                  <a:pt x="57467" y="54610"/>
                </a:lnTo>
                <a:close/>
              </a:path>
              <a:path w="62864" h="200660">
                <a:moveTo>
                  <a:pt x="42773" y="53340"/>
                </a:moveTo>
                <a:lnTo>
                  <a:pt x="21615" y="53340"/>
                </a:lnTo>
                <a:lnTo>
                  <a:pt x="23482" y="54610"/>
                </a:lnTo>
                <a:lnTo>
                  <a:pt x="42887" y="54610"/>
                </a:lnTo>
                <a:lnTo>
                  <a:pt x="42773" y="53340"/>
                </a:lnTo>
                <a:close/>
              </a:path>
              <a:path w="62864" h="200660">
                <a:moveTo>
                  <a:pt x="54876" y="53340"/>
                </a:moveTo>
                <a:lnTo>
                  <a:pt x="44335" y="53340"/>
                </a:lnTo>
                <a:lnTo>
                  <a:pt x="44234" y="54610"/>
                </a:lnTo>
                <a:lnTo>
                  <a:pt x="56108" y="54610"/>
                </a:lnTo>
                <a:lnTo>
                  <a:pt x="56490" y="54246"/>
                </a:lnTo>
                <a:lnTo>
                  <a:pt x="54876" y="53340"/>
                </a:lnTo>
                <a:close/>
              </a:path>
              <a:path w="62864" h="200660">
                <a:moveTo>
                  <a:pt x="57442" y="53340"/>
                </a:moveTo>
                <a:lnTo>
                  <a:pt x="56490" y="54246"/>
                </a:lnTo>
                <a:lnTo>
                  <a:pt x="57137" y="54610"/>
                </a:lnTo>
                <a:lnTo>
                  <a:pt x="57442" y="53340"/>
                </a:lnTo>
                <a:close/>
              </a:path>
              <a:path w="62864" h="200660">
                <a:moveTo>
                  <a:pt x="27203" y="52070"/>
                </a:moveTo>
                <a:lnTo>
                  <a:pt x="21577" y="52070"/>
                </a:lnTo>
                <a:lnTo>
                  <a:pt x="21577" y="53340"/>
                </a:lnTo>
                <a:lnTo>
                  <a:pt x="27012" y="53340"/>
                </a:lnTo>
                <a:lnTo>
                  <a:pt x="27203" y="52070"/>
                </a:lnTo>
                <a:close/>
              </a:path>
              <a:path w="62864" h="200660">
                <a:moveTo>
                  <a:pt x="41833" y="52070"/>
                </a:moveTo>
                <a:lnTo>
                  <a:pt x="27597" y="52070"/>
                </a:lnTo>
                <a:lnTo>
                  <a:pt x="27800" y="53340"/>
                </a:lnTo>
                <a:lnTo>
                  <a:pt x="43154" y="53340"/>
                </a:lnTo>
                <a:lnTo>
                  <a:pt x="43476" y="53008"/>
                </a:lnTo>
                <a:lnTo>
                  <a:pt x="41833" y="52070"/>
                </a:lnTo>
                <a:close/>
              </a:path>
              <a:path w="62864" h="200660">
                <a:moveTo>
                  <a:pt x="44386" y="52070"/>
                </a:moveTo>
                <a:lnTo>
                  <a:pt x="43476" y="53008"/>
                </a:lnTo>
                <a:lnTo>
                  <a:pt x="44056" y="53340"/>
                </a:lnTo>
                <a:lnTo>
                  <a:pt x="44386" y="52070"/>
                </a:lnTo>
                <a:close/>
              </a:path>
              <a:path w="62864" h="200660">
                <a:moveTo>
                  <a:pt x="45808" y="50800"/>
                </a:moveTo>
                <a:lnTo>
                  <a:pt x="44056" y="50800"/>
                </a:lnTo>
                <a:lnTo>
                  <a:pt x="44284" y="52070"/>
                </a:lnTo>
                <a:lnTo>
                  <a:pt x="44564" y="52070"/>
                </a:lnTo>
                <a:lnTo>
                  <a:pt x="44704" y="53340"/>
                </a:lnTo>
                <a:lnTo>
                  <a:pt x="49352" y="53340"/>
                </a:lnTo>
                <a:lnTo>
                  <a:pt x="46456" y="52070"/>
                </a:lnTo>
                <a:lnTo>
                  <a:pt x="45808" y="50800"/>
                </a:lnTo>
                <a:close/>
              </a:path>
              <a:path w="62864" h="200660">
                <a:moveTo>
                  <a:pt x="55143" y="52070"/>
                </a:moveTo>
                <a:lnTo>
                  <a:pt x="49936" y="52070"/>
                </a:lnTo>
                <a:lnTo>
                  <a:pt x="49784" y="53340"/>
                </a:lnTo>
                <a:lnTo>
                  <a:pt x="57391" y="53340"/>
                </a:lnTo>
                <a:lnTo>
                  <a:pt x="55143" y="52070"/>
                </a:lnTo>
                <a:close/>
              </a:path>
              <a:path w="62864" h="200660">
                <a:moveTo>
                  <a:pt x="22453" y="50800"/>
                </a:moveTo>
                <a:lnTo>
                  <a:pt x="22390" y="52070"/>
                </a:lnTo>
                <a:lnTo>
                  <a:pt x="22453" y="50800"/>
                </a:lnTo>
                <a:close/>
              </a:path>
              <a:path w="62864" h="200660">
                <a:moveTo>
                  <a:pt x="42303" y="49530"/>
                </a:moveTo>
                <a:lnTo>
                  <a:pt x="42519" y="50800"/>
                </a:lnTo>
                <a:lnTo>
                  <a:pt x="22720" y="50800"/>
                </a:lnTo>
                <a:lnTo>
                  <a:pt x="22466" y="52070"/>
                </a:lnTo>
                <a:lnTo>
                  <a:pt x="44284" y="52070"/>
                </a:lnTo>
                <a:lnTo>
                  <a:pt x="42303" y="49530"/>
                </a:lnTo>
                <a:close/>
              </a:path>
              <a:path w="62864" h="200660">
                <a:moveTo>
                  <a:pt x="57632" y="50800"/>
                </a:moveTo>
                <a:lnTo>
                  <a:pt x="47955" y="50800"/>
                </a:lnTo>
                <a:lnTo>
                  <a:pt x="49212" y="52070"/>
                </a:lnTo>
                <a:lnTo>
                  <a:pt x="57200" y="52070"/>
                </a:lnTo>
                <a:lnTo>
                  <a:pt x="57632" y="50800"/>
                </a:lnTo>
                <a:close/>
              </a:path>
              <a:path w="62864" h="200660">
                <a:moveTo>
                  <a:pt x="23456" y="45720"/>
                </a:moveTo>
                <a:lnTo>
                  <a:pt x="21221" y="46990"/>
                </a:lnTo>
                <a:lnTo>
                  <a:pt x="24295" y="49530"/>
                </a:lnTo>
                <a:lnTo>
                  <a:pt x="22618" y="50800"/>
                </a:lnTo>
                <a:lnTo>
                  <a:pt x="26238" y="50800"/>
                </a:lnTo>
                <a:lnTo>
                  <a:pt x="24942" y="49530"/>
                </a:lnTo>
                <a:lnTo>
                  <a:pt x="24612" y="48260"/>
                </a:lnTo>
                <a:lnTo>
                  <a:pt x="25285" y="48260"/>
                </a:lnTo>
                <a:lnTo>
                  <a:pt x="24752" y="46990"/>
                </a:lnTo>
                <a:lnTo>
                  <a:pt x="23215" y="46990"/>
                </a:lnTo>
                <a:lnTo>
                  <a:pt x="23456" y="45720"/>
                </a:lnTo>
                <a:close/>
              </a:path>
              <a:path w="62864" h="200660">
                <a:moveTo>
                  <a:pt x="42303" y="49530"/>
                </a:moveTo>
                <a:lnTo>
                  <a:pt x="26949" y="49530"/>
                </a:lnTo>
                <a:lnTo>
                  <a:pt x="27889" y="50800"/>
                </a:lnTo>
                <a:lnTo>
                  <a:pt x="42519" y="50800"/>
                </a:lnTo>
                <a:lnTo>
                  <a:pt x="42303" y="49530"/>
                </a:lnTo>
                <a:close/>
              </a:path>
              <a:path w="62864" h="200660">
                <a:moveTo>
                  <a:pt x="45783" y="49530"/>
                </a:moveTo>
                <a:lnTo>
                  <a:pt x="42303" y="49530"/>
                </a:lnTo>
                <a:lnTo>
                  <a:pt x="43294" y="50800"/>
                </a:lnTo>
                <a:lnTo>
                  <a:pt x="46469" y="50800"/>
                </a:lnTo>
                <a:lnTo>
                  <a:pt x="45783" y="49530"/>
                </a:lnTo>
                <a:close/>
              </a:path>
              <a:path w="62864" h="200660">
                <a:moveTo>
                  <a:pt x="50114" y="49530"/>
                </a:moveTo>
                <a:lnTo>
                  <a:pt x="45783" y="49530"/>
                </a:lnTo>
                <a:lnTo>
                  <a:pt x="46634" y="50800"/>
                </a:lnTo>
                <a:lnTo>
                  <a:pt x="50152" y="50800"/>
                </a:lnTo>
                <a:lnTo>
                  <a:pt x="50114" y="49530"/>
                </a:lnTo>
                <a:close/>
              </a:path>
              <a:path w="62864" h="200660">
                <a:moveTo>
                  <a:pt x="57200" y="49530"/>
                </a:moveTo>
                <a:lnTo>
                  <a:pt x="50152" y="49530"/>
                </a:lnTo>
                <a:lnTo>
                  <a:pt x="50190" y="50800"/>
                </a:lnTo>
                <a:lnTo>
                  <a:pt x="56908" y="50800"/>
                </a:lnTo>
                <a:lnTo>
                  <a:pt x="57200" y="49530"/>
                </a:lnTo>
                <a:close/>
              </a:path>
              <a:path w="62864" h="200660">
                <a:moveTo>
                  <a:pt x="24920" y="49444"/>
                </a:moveTo>
                <a:close/>
              </a:path>
              <a:path w="62864" h="200660">
                <a:moveTo>
                  <a:pt x="26428" y="48260"/>
                </a:moveTo>
                <a:lnTo>
                  <a:pt x="25666" y="48260"/>
                </a:lnTo>
                <a:lnTo>
                  <a:pt x="24920" y="49444"/>
                </a:lnTo>
                <a:lnTo>
                  <a:pt x="26492" y="49530"/>
                </a:lnTo>
                <a:lnTo>
                  <a:pt x="26428" y="48260"/>
                </a:lnTo>
                <a:close/>
              </a:path>
              <a:path w="62864" h="200660">
                <a:moveTo>
                  <a:pt x="53822" y="48260"/>
                </a:moveTo>
                <a:lnTo>
                  <a:pt x="26543" y="48260"/>
                </a:lnTo>
                <a:lnTo>
                  <a:pt x="27216" y="49530"/>
                </a:lnTo>
                <a:lnTo>
                  <a:pt x="53759" y="49530"/>
                </a:lnTo>
                <a:lnTo>
                  <a:pt x="53822" y="48260"/>
                </a:lnTo>
                <a:close/>
              </a:path>
              <a:path w="62864" h="200660">
                <a:moveTo>
                  <a:pt x="44577" y="46990"/>
                </a:moveTo>
                <a:lnTo>
                  <a:pt x="25196" y="46990"/>
                </a:lnTo>
                <a:lnTo>
                  <a:pt x="26390" y="48260"/>
                </a:lnTo>
                <a:lnTo>
                  <a:pt x="44208" y="48260"/>
                </a:lnTo>
                <a:lnTo>
                  <a:pt x="44577" y="46990"/>
                </a:lnTo>
                <a:close/>
              </a:path>
              <a:path w="62864" h="200660">
                <a:moveTo>
                  <a:pt x="56908" y="46990"/>
                </a:moveTo>
                <a:lnTo>
                  <a:pt x="45212" y="46990"/>
                </a:lnTo>
                <a:lnTo>
                  <a:pt x="44780" y="48260"/>
                </a:lnTo>
                <a:lnTo>
                  <a:pt x="56642" y="48260"/>
                </a:lnTo>
                <a:lnTo>
                  <a:pt x="56908" y="46990"/>
                </a:lnTo>
                <a:close/>
              </a:path>
              <a:path w="62864" h="200660">
                <a:moveTo>
                  <a:pt x="42494" y="43180"/>
                </a:moveTo>
                <a:lnTo>
                  <a:pt x="24523" y="43180"/>
                </a:lnTo>
                <a:lnTo>
                  <a:pt x="25082" y="44450"/>
                </a:lnTo>
                <a:lnTo>
                  <a:pt x="23533" y="45720"/>
                </a:lnTo>
                <a:lnTo>
                  <a:pt x="23380" y="46990"/>
                </a:lnTo>
                <a:lnTo>
                  <a:pt x="32677" y="46990"/>
                </a:lnTo>
                <a:lnTo>
                  <a:pt x="32346" y="45720"/>
                </a:lnTo>
                <a:lnTo>
                  <a:pt x="31635" y="45720"/>
                </a:lnTo>
                <a:lnTo>
                  <a:pt x="31915" y="44450"/>
                </a:lnTo>
                <a:lnTo>
                  <a:pt x="42684" y="44450"/>
                </a:lnTo>
                <a:lnTo>
                  <a:pt x="42814" y="43524"/>
                </a:lnTo>
                <a:lnTo>
                  <a:pt x="42494" y="43180"/>
                </a:lnTo>
                <a:close/>
              </a:path>
              <a:path w="62864" h="200660">
                <a:moveTo>
                  <a:pt x="41770" y="45720"/>
                </a:moveTo>
                <a:lnTo>
                  <a:pt x="32588" y="45720"/>
                </a:lnTo>
                <a:lnTo>
                  <a:pt x="32677" y="46990"/>
                </a:lnTo>
                <a:lnTo>
                  <a:pt x="42545" y="46990"/>
                </a:lnTo>
                <a:lnTo>
                  <a:pt x="41770" y="45720"/>
                </a:lnTo>
                <a:close/>
              </a:path>
              <a:path w="62864" h="200660">
                <a:moveTo>
                  <a:pt x="52933" y="45720"/>
                </a:moveTo>
                <a:lnTo>
                  <a:pt x="44881" y="45720"/>
                </a:lnTo>
                <a:lnTo>
                  <a:pt x="45021" y="46990"/>
                </a:lnTo>
                <a:lnTo>
                  <a:pt x="54470" y="46990"/>
                </a:lnTo>
                <a:lnTo>
                  <a:pt x="52933" y="45720"/>
                </a:lnTo>
                <a:close/>
              </a:path>
              <a:path w="62864" h="200660">
                <a:moveTo>
                  <a:pt x="57899" y="40640"/>
                </a:moveTo>
                <a:lnTo>
                  <a:pt x="41363" y="40640"/>
                </a:lnTo>
                <a:lnTo>
                  <a:pt x="42608" y="41910"/>
                </a:lnTo>
                <a:lnTo>
                  <a:pt x="42697" y="43180"/>
                </a:lnTo>
                <a:lnTo>
                  <a:pt x="48272" y="43180"/>
                </a:lnTo>
                <a:lnTo>
                  <a:pt x="48247" y="44450"/>
                </a:lnTo>
                <a:lnTo>
                  <a:pt x="53771" y="44450"/>
                </a:lnTo>
                <a:lnTo>
                  <a:pt x="56083" y="45720"/>
                </a:lnTo>
                <a:lnTo>
                  <a:pt x="57150" y="46990"/>
                </a:lnTo>
                <a:lnTo>
                  <a:pt x="57645" y="45720"/>
                </a:lnTo>
                <a:lnTo>
                  <a:pt x="56781" y="45720"/>
                </a:lnTo>
                <a:lnTo>
                  <a:pt x="54317" y="44450"/>
                </a:lnTo>
                <a:lnTo>
                  <a:pt x="54500" y="43168"/>
                </a:lnTo>
                <a:lnTo>
                  <a:pt x="55016" y="41910"/>
                </a:lnTo>
                <a:lnTo>
                  <a:pt x="57429" y="41910"/>
                </a:lnTo>
                <a:lnTo>
                  <a:pt x="57899" y="40640"/>
                </a:lnTo>
                <a:close/>
              </a:path>
              <a:path w="62864" h="200660">
                <a:moveTo>
                  <a:pt x="57823" y="45720"/>
                </a:moveTo>
                <a:lnTo>
                  <a:pt x="57645" y="45720"/>
                </a:lnTo>
                <a:lnTo>
                  <a:pt x="57912" y="46990"/>
                </a:lnTo>
                <a:lnTo>
                  <a:pt x="57823" y="45720"/>
                </a:lnTo>
                <a:close/>
              </a:path>
              <a:path w="62864" h="200660">
                <a:moveTo>
                  <a:pt x="57759" y="43180"/>
                </a:moveTo>
                <a:lnTo>
                  <a:pt x="56667" y="43180"/>
                </a:lnTo>
                <a:lnTo>
                  <a:pt x="58102" y="45720"/>
                </a:lnTo>
                <a:lnTo>
                  <a:pt x="58762" y="45720"/>
                </a:lnTo>
                <a:lnTo>
                  <a:pt x="58801" y="46990"/>
                </a:lnTo>
                <a:lnTo>
                  <a:pt x="59131" y="44450"/>
                </a:lnTo>
                <a:lnTo>
                  <a:pt x="57810" y="44450"/>
                </a:lnTo>
                <a:lnTo>
                  <a:pt x="57759" y="43180"/>
                </a:lnTo>
                <a:close/>
              </a:path>
              <a:path w="62864" h="200660">
                <a:moveTo>
                  <a:pt x="41478" y="44450"/>
                </a:moveTo>
                <a:lnTo>
                  <a:pt x="31940" y="44450"/>
                </a:lnTo>
                <a:lnTo>
                  <a:pt x="32346" y="45720"/>
                </a:lnTo>
                <a:lnTo>
                  <a:pt x="41452" y="45720"/>
                </a:lnTo>
                <a:lnTo>
                  <a:pt x="41478" y="44450"/>
                </a:lnTo>
                <a:close/>
              </a:path>
              <a:path w="62864" h="200660">
                <a:moveTo>
                  <a:pt x="48272" y="43180"/>
                </a:moveTo>
                <a:lnTo>
                  <a:pt x="42862" y="43180"/>
                </a:lnTo>
                <a:lnTo>
                  <a:pt x="42814" y="43524"/>
                </a:lnTo>
                <a:lnTo>
                  <a:pt x="43675" y="44450"/>
                </a:lnTo>
                <a:lnTo>
                  <a:pt x="41478" y="44450"/>
                </a:lnTo>
                <a:lnTo>
                  <a:pt x="41795" y="45720"/>
                </a:lnTo>
                <a:lnTo>
                  <a:pt x="46240" y="45720"/>
                </a:lnTo>
                <a:lnTo>
                  <a:pt x="47498" y="44450"/>
                </a:lnTo>
                <a:lnTo>
                  <a:pt x="48272" y="43180"/>
                </a:lnTo>
                <a:close/>
              </a:path>
              <a:path w="62864" h="200660">
                <a:moveTo>
                  <a:pt x="50495" y="44450"/>
                </a:moveTo>
                <a:lnTo>
                  <a:pt x="48514" y="44450"/>
                </a:lnTo>
                <a:lnTo>
                  <a:pt x="48717" y="45720"/>
                </a:lnTo>
                <a:lnTo>
                  <a:pt x="50749" y="45720"/>
                </a:lnTo>
                <a:lnTo>
                  <a:pt x="50495" y="44450"/>
                </a:lnTo>
                <a:close/>
              </a:path>
              <a:path w="62864" h="200660">
                <a:moveTo>
                  <a:pt x="42814" y="43524"/>
                </a:moveTo>
                <a:lnTo>
                  <a:pt x="42684" y="44450"/>
                </a:lnTo>
                <a:lnTo>
                  <a:pt x="43675" y="44450"/>
                </a:lnTo>
                <a:lnTo>
                  <a:pt x="42814" y="43524"/>
                </a:lnTo>
                <a:close/>
              </a:path>
              <a:path w="62864" h="200660">
                <a:moveTo>
                  <a:pt x="41275" y="40640"/>
                </a:moveTo>
                <a:lnTo>
                  <a:pt x="23469" y="40640"/>
                </a:lnTo>
                <a:lnTo>
                  <a:pt x="23266" y="41910"/>
                </a:lnTo>
                <a:lnTo>
                  <a:pt x="23418" y="43180"/>
                </a:lnTo>
                <a:lnTo>
                  <a:pt x="25796" y="43168"/>
                </a:lnTo>
                <a:lnTo>
                  <a:pt x="27206" y="42131"/>
                </a:lnTo>
                <a:lnTo>
                  <a:pt x="27089" y="41910"/>
                </a:lnTo>
                <a:lnTo>
                  <a:pt x="41173" y="41910"/>
                </a:lnTo>
                <a:lnTo>
                  <a:pt x="41275" y="40640"/>
                </a:lnTo>
                <a:close/>
              </a:path>
              <a:path w="62864" h="200660">
                <a:moveTo>
                  <a:pt x="27838" y="41910"/>
                </a:moveTo>
                <a:lnTo>
                  <a:pt x="27508" y="41910"/>
                </a:lnTo>
                <a:lnTo>
                  <a:pt x="27206" y="42131"/>
                </a:lnTo>
                <a:lnTo>
                  <a:pt x="27762" y="43180"/>
                </a:lnTo>
                <a:lnTo>
                  <a:pt x="27952" y="43180"/>
                </a:lnTo>
                <a:lnTo>
                  <a:pt x="27838" y="41910"/>
                </a:lnTo>
                <a:close/>
              </a:path>
              <a:path w="62864" h="200660">
                <a:moveTo>
                  <a:pt x="40982" y="41910"/>
                </a:moveTo>
                <a:lnTo>
                  <a:pt x="28067" y="41910"/>
                </a:lnTo>
                <a:lnTo>
                  <a:pt x="27952" y="43180"/>
                </a:lnTo>
                <a:lnTo>
                  <a:pt x="41948" y="43180"/>
                </a:lnTo>
                <a:lnTo>
                  <a:pt x="40982" y="41910"/>
                </a:lnTo>
                <a:close/>
              </a:path>
              <a:path w="62864" h="200660">
                <a:moveTo>
                  <a:pt x="56841" y="43168"/>
                </a:moveTo>
                <a:close/>
              </a:path>
              <a:path w="62864" h="200660">
                <a:moveTo>
                  <a:pt x="56388" y="41910"/>
                </a:moveTo>
                <a:lnTo>
                  <a:pt x="55016" y="41910"/>
                </a:lnTo>
                <a:lnTo>
                  <a:pt x="56841" y="43168"/>
                </a:lnTo>
                <a:lnTo>
                  <a:pt x="56388" y="41910"/>
                </a:lnTo>
                <a:close/>
              </a:path>
              <a:path w="62864" h="200660">
                <a:moveTo>
                  <a:pt x="27508" y="41910"/>
                </a:moveTo>
                <a:lnTo>
                  <a:pt x="27089" y="41910"/>
                </a:lnTo>
                <a:lnTo>
                  <a:pt x="27206" y="42131"/>
                </a:lnTo>
                <a:lnTo>
                  <a:pt x="27508" y="41910"/>
                </a:lnTo>
                <a:close/>
              </a:path>
              <a:path w="62864" h="200660">
                <a:moveTo>
                  <a:pt x="32524" y="36830"/>
                </a:moveTo>
                <a:lnTo>
                  <a:pt x="21894" y="36830"/>
                </a:lnTo>
                <a:lnTo>
                  <a:pt x="23050" y="40640"/>
                </a:lnTo>
                <a:lnTo>
                  <a:pt x="43129" y="40640"/>
                </a:lnTo>
                <a:lnTo>
                  <a:pt x="42837" y="39370"/>
                </a:lnTo>
                <a:lnTo>
                  <a:pt x="31965" y="39370"/>
                </a:lnTo>
                <a:lnTo>
                  <a:pt x="32169" y="38100"/>
                </a:lnTo>
                <a:lnTo>
                  <a:pt x="32524" y="36830"/>
                </a:lnTo>
                <a:close/>
              </a:path>
              <a:path w="62864" h="200660">
                <a:moveTo>
                  <a:pt x="56870" y="39370"/>
                </a:moveTo>
                <a:lnTo>
                  <a:pt x="43459" y="39370"/>
                </a:lnTo>
                <a:lnTo>
                  <a:pt x="43129" y="40640"/>
                </a:lnTo>
                <a:lnTo>
                  <a:pt x="55638" y="40640"/>
                </a:lnTo>
                <a:lnTo>
                  <a:pt x="56870" y="39370"/>
                </a:lnTo>
                <a:close/>
              </a:path>
              <a:path w="62864" h="200660">
                <a:moveTo>
                  <a:pt x="42773" y="38100"/>
                </a:moveTo>
                <a:lnTo>
                  <a:pt x="32943" y="38100"/>
                </a:lnTo>
                <a:lnTo>
                  <a:pt x="32842" y="39370"/>
                </a:lnTo>
                <a:lnTo>
                  <a:pt x="42672" y="39370"/>
                </a:lnTo>
                <a:lnTo>
                  <a:pt x="42773" y="38100"/>
                </a:lnTo>
                <a:close/>
              </a:path>
              <a:path w="62864" h="200660">
                <a:moveTo>
                  <a:pt x="52590" y="36830"/>
                </a:moveTo>
                <a:lnTo>
                  <a:pt x="33020" y="36830"/>
                </a:lnTo>
                <a:lnTo>
                  <a:pt x="32296" y="38100"/>
                </a:lnTo>
                <a:lnTo>
                  <a:pt x="43662" y="38100"/>
                </a:lnTo>
                <a:lnTo>
                  <a:pt x="43472" y="39370"/>
                </a:lnTo>
                <a:lnTo>
                  <a:pt x="50469" y="39370"/>
                </a:lnTo>
                <a:lnTo>
                  <a:pt x="51854" y="38100"/>
                </a:lnTo>
                <a:lnTo>
                  <a:pt x="52590" y="36830"/>
                </a:lnTo>
                <a:close/>
              </a:path>
              <a:path w="62864" h="200660">
                <a:moveTo>
                  <a:pt x="55613" y="36830"/>
                </a:moveTo>
                <a:lnTo>
                  <a:pt x="53759" y="36830"/>
                </a:lnTo>
                <a:lnTo>
                  <a:pt x="55435" y="38100"/>
                </a:lnTo>
                <a:lnTo>
                  <a:pt x="56070" y="38100"/>
                </a:lnTo>
                <a:lnTo>
                  <a:pt x="55613" y="36830"/>
                </a:lnTo>
                <a:close/>
              </a:path>
              <a:path w="62864" h="200660">
                <a:moveTo>
                  <a:pt x="56476" y="35560"/>
                </a:moveTo>
                <a:lnTo>
                  <a:pt x="24536" y="35560"/>
                </a:lnTo>
                <a:lnTo>
                  <a:pt x="23304" y="36830"/>
                </a:lnTo>
                <a:lnTo>
                  <a:pt x="55067" y="36830"/>
                </a:lnTo>
                <a:lnTo>
                  <a:pt x="56476" y="35560"/>
                </a:lnTo>
                <a:close/>
              </a:path>
              <a:path w="62864" h="200660">
                <a:moveTo>
                  <a:pt x="55435" y="34290"/>
                </a:moveTo>
                <a:lnTo>
                  <a:pt x="25565" y="34290"/>
                </a:lnTo>
                <a:lnTo>
                  <a:pt x="25171" y="35560"/>
                </a:lnTo>
                <a:lnTo>
                  <a:pt x="55511" y="35560"/>
                </a:lnTo>
                <a:lnTo>
                  <a:pt x="55435" y="34290"/>
                </a:lnTo>
                <a:close/>
              </a:path>
              <a:path w="62864" h="200660">
                <a:moveTo>
                  <a:pt x="44386" y="29210"/>
                </a:moveTo>
                <a:lnTo>
                  <a:pt x="26225" y="29210"/>
                </a:lnTo>
                <a:lnTo>
                  <a:pt x="25844" y="30480"/>
                </a:lnTo>
                <a:lnTo>
                  <a:pt x="27114" y="31750"/>
                </a:lnTo>
                <a:lnTo>
                  <a:pt x="25260" y="33020"/>
                </a:lnTo>
                <a:lnTo>
                  <a:pt x="25387" y="34290"/>
                </a:lnTo>
                <a:lnTo>
                  <a:pt x="40246" y="34290"/>
                </a:lnTo>
                <a:lnTo>
                  <a:pt x="39649" y="33020"/>
                </a:lnTo>
                <a:lnTo>
                  <a:pt x="40170" y="33020"/>
                </a:lnTo>
                <a:lnTo>
                  <a:pt x="41008" y="31750"/>
                </a:lnTo>
                <a:lnTo>
                  <a:pt x="28676" y="31750"/>
                </a:lnTo>
                <a:lnTo>
                  <a:pt x="28435" y="30480"/>
                </a:lnTo>
                <a:lnTo>
                  <a:pt x="44157" y="30480"/>
                </a:lnTo>
                <a:lnTo>
                  <a:pt x="44386" y="29210"/>
                </a:lnTo>
                <a:close/>
              </a:path>
              <a:path w="62864" h="200660">
                <a:moveTo>
                  <a:pt x="52057" y="33020"/>
                </a:moveTo>
                <a:lnTo>
                  <a:pt x="45008" y="33020"/>
                </a:lnTo>
                <a:lnTo>
                  <a:pt x="45224" y="34290"/>
                </a:lnTo>
                <a:lnTo>
                  <a:pt x="52463" y="34290"/>
                </a:lnTo>
                <a:lnTo>
                  <a:pt x="52057" y="33020"/>
                </a:lnTo>
                <a:close/>
              </a:path>
              <a:path w="62864" h="200660">
                <a:moveTo>
                  <a:pt x="46913" y="31750"/>
                </a:moveTo>
                <a:lnTo>
                  <a:pt x="42583" y="31750"/>
                </a:lnTo>
                <a:lnTo>
                  <a:pt x="43853" y="33020"/>
                </a:lnTo>
                <a:lnTo>
                  <a:pt x="47078" y="33020"/>
                </a:lnTo>
                <a:lnTo>
                  <a:pt x="46913" y="31750"/>
                </a:lnTo>
                <a:close/>
              </a:path>
              <a:path w="62864" h="200660">
                <a:moveTo>
                  <a:pt x="53657" y="29210"/>
                </a:moveTo>
                <a:lnTo>
                  <a:pt x="47828" y="29210"/>
                </a:lnTo>
                <a:lnTo>
                  <a:pt x="48069" y="30480"/>
                </a:lnTo>
                <a:lnTo>
                  <a:pt x="48348" y="30480"/>
                </a:lnTo>
                <a:lnTo>
                  <a:pt x="48133" y="31750"/>
                </a:lnTo>
                <a:lnTo>
                  <a:pt x="47447" y="31750"/>
                </a:lnTo>
                <a:lnTo>
                  <a:pt x="47256" y="33020"/>
                </a:lnTo>
                <a:lnTo>
                  <a:pt x="53035" y="33020"/>
                </a:lnTo>
                <a:lnTo>
                  <a:pt x="53111" y="31750"/>
                </a:lnTo>
                <a:lnTo>
                  <a:pt x="53695" y="30480"/>
                </a:lnTo>
                <a:lnTo>
                  <a:pt x="53657" y="29210"/>
                </a:lnTo>
                <a:close/>
              </a:path>
              <a:path w="62864" h="200660">
                <a:moveTo>
                  <a:pt x="47942" y="30480"/>
                </a:moveTo>
                <a:lnTo>
                  <a:pt x="28854" y="30480"/>
                </a:lnTo>
                <a:lnTo>
                  <a:pt x="28676" y="31750"/>
                </a:lnTo>
                <a:lnTo>
                  <a:pt x="47955" y="31750"/>
                </a:lnTo>
                <a:lnTo>
                  <a:pt x="47942" y="30480"/>
                </a:lnTo>
                <a:close/>
              </a:path>
              <a:path w="62864" h="200660">
                <a:moveTo>
                  <a:pt x="46431" y="27940"/>
                </a:moveTo>
                <a:lnTo>
                  <a:pt x="45224" y="27940"/>
                </a:lnTo>
                <a:lnTo>
                  <a:pt x="44831" y="29210"/>
                </a:lnTo>
                <a:lnTo>
                  <a:pt x="44386" y="29210"/>
                </a:lnTo>
                <a:lnTo>
                  <a:pt x="44615" y="30480"/>
                </a:lnTo>
                <a:lnTo>
                  <a:pt x="45224" y="30480"/>
                </a:lnTo>
                <a:lnTo>
                  <a:pt x="46431" y="27940"/>
                </a:lnTo>
                <a:close/>
              </a:path>
              <a:path w="62864" h="200660">
                <a:moveTo>
                  <a:pt x="29032" y="27940"/>
                </a:moveTo>
                <a:lnTo>
                  <a:pt x="26162" y="27940"/>
                </a:lnTo>
                <a:lnTo>
                  <a:pt x="26441" y="29210"/>
                </a:lnTo>
                <a:lnTo>
                  <a:pt x="29197" y="29210"/>
                </a:lnTo>
                <a:lnTo>
                  <a:pt x="29032" y="27940"/>
                </a:lnTo>
                <a:close/>
              </a:path>
              <a:path w="62864" h="200660">
                <a:moveTo>
                  <a:pt x="31813" y="26670"/>
                </a:moveTo>
                <a:lnTo>
                  <a:pt x="29375" y="26670"/>
                </a:lnTo>
                <a:lnTo>
                  <a:pt x="29501" y="27244"/>
                </a:lnTo>
                <a:lnTo>
                  <a:pt x="29592" y="28113"/>
                </a:lnTo>
                <a:lnTo>
                  <a:pt x="29197" y="29210"/>
                </a:lnTo>
                <a:lnTo>
                  <a:pt x="33629" y="29210"/>
                </a:lnTo>
                <a:lnTo>
                  <a:pt x="32499" y="27940"/>
                </a:lnTo>
                <a:lnTo>
                  <a:pt x="31813" y="26670"/>
                </a:lnTo>
                <a:close/>
              </a:path>
              <a:path w="62864" h="200660">
                <a:moveTo>
                  <a:pt x="43281" y="27940"/>
                </a:moveTo>
                <a:lnTo>
                  <a:pt x="34290" y="27940"/>
                </a:lnTo>
                <a:lnTo>
                  <a:pt x="34074" y="29210"/>
                </a:lnTo>
                <a:lnTo>
                  <a:pt x="44107" y="29210"/>
                </a:lnTo>
                <a:lnTo>
                  <a:pt x="43281" y="27940"/>
                </a:lnTo>
                <a:close/>
              </a:path>
              <a:path w="62864" h="200660">
                <a:moveTo>
                  <a:pt x="44983" y="27940"/>
                </a:moveTo>
                <a:lnTo>
                  <a:pt x="44107" y="27940"/>
                </a:lnTo>
                <a:lnTo>
                  <a:pt x="44107" y="29210"/>
                </a:lnTo>
                <a:lnTo>
                  <a:pt x="44831" y="29210"/>
                </a:lnTo>
                <a:lnTo>
                  <a:pt x="44983" y="27940"/>
                </a:lnTo>
                <a:close/>
              </a:path>
              <a:path w="62864" h="200660">
                <a:moveTo>
                  <a:pt x="48145" y="27940"/>
                </a:moveTo>
                <a:lnTo>
                  <a:pt x="47726" y="27940"/>
                </a:lnTo>
                <a:lnTo>
                  <a:pt x="47612" y="29210"/>
                </a:lnTo>
                <a:lnTo>
                  <a:pt x="47840" y="29210"/>
                </a:lnTo>
                <a:lnTo>
                  <a:pt x="48145" y="27940"/>
                </a:lnTo>
                <a:close/>
              </a:path>
              <a:path w="62864" h="200660">
                <a:moveTo>
                  <a:pt x="50533" y="25400"/>
                </a:moveTo>
                <a:lnTo>
                  <a:pt x="46939" y="25400"/>
                </a:lnTo>
                <a:lnTo>
                  <a:pt x="46736" y="26670"/>
                </a:lnTo>
                <a:lnTo>
                  <a:pt x="45847" y="26670"/>
                </a:lnTo>
                <a:lnTo>
                  <a:pt x="45212" y="27940"/>
                </a:lnTo>
                <a:lnTo>
                  <a:pt x="48475" y="27940"/>
                </a:lnTo>
                <a:lnTo>
                  <a:pt x="48501" y="29210"/>
                </a:lnTo>
                <a:lnTo>
                  <a:pt x="52882" y="29210"/>
                </a:lnTo>
                <a:lnTo>
                  <a:pt x="51193" y="27940"/>
                </a:lnTo>
                <a:lnTo>
                  <a:pt x="50355" y="26670"/>
                </a:lnTo>
                <a:lnTo>
                  <a:pt x="50533" y="25400"/>
                </a:lnTo>
                <a:close/>
              </a:path>
              <a:path w="62864" h="200660">
                <a:moveTo>
                  <a:pt x="54144" y="28645"/>
                </a:moveTo>
                <a:lnTo>
                  <a:pt x="53975" y="29210"/>
                </a:lnTo>
                <a:lnTo>
                  <a:pt x="54394" y="29210"/>
                </a:lnTo>
                <a:lnTo>
                  <a:pt x="54270" y="28855"/>
                </a:lnTo>
                <a:lnTo>
                  <a:pt x="54144" y="28645"/>
                </a:lnTo>
                <a:close/>
              </a:path>
              <a:path w="62864" h="200660">
                <a:moveTo>
                  <a:pt x="54451" y="29157"/>
                </a:moveTo>
                <a:close/>
              </a:path>
              <a:path w="62864" h="200660">
                <a:moveTo>
                  <a:pt x="54777" y="28855"/>
                </a:moveTo>
                <a:lnTo>
                  <a:pt x="54698" y="29210"/>
                </a:lnTo>
                <a:lnTo>
                  <a:pt x="54940" y="29210"/>
                </a:lnTo>
                <a:lnTo>
                  <a:pt x="54777" y="28855"/>
                </a:lnTo>
                <a:close/>
              </a:path>
              <a:path w="62864" h="200660">
                <a:moveTo>
                  <a:pt x="54547" y="28789"/>
                </a:moveTo>
                <a:lnTo>
                  <a:pt x="54451" y="29157"/>
                </a:lnTo>
                <a:lnTo>
                  <a:pt x="54547" y="28789"/>
                </a:lnTo>
                <a:close/>
              </a:path>
              <a:path w="62864" h="200660">
                <a:moveTo>
                  <a:pt x="54935" y="27726"/>
                </a:moveTo>
                <a:lnTo>
                  <a:pt x="54794" y="28113"/>
                </a:lnTo>
                <a:lnTo>
                  <a:pt x="54680" y="28645"/>
                </a:lnTo>
                <a:lnTo>
                  <a:pt x="54777" y="28855"/>
                </a:lnTo>
                <a:lnTo>
                  <a:pt x="55765" y="27940"/>
                </a:lnTo>
                <a:lnTo>
                  <a:pt x="54991" y="27940"/>
                </a:lnTo>
                <a:lnTo>
                  <a:pt x="54935" y="27726"/>
                </a:lnTo>
                <a:close/>
              </a:path>
              <a:path w="62864" h="200660">
                <a:moveTo>
                  <a:pt x="54356" y="27940"/>
                </a:moveTo>
                <a:lnTo>
                  <a:pt x="54304" y="28113"/>
                </a:lnTo>
                <a:lnTo>
                  <a:pt x="54547" y="28789"/>
                </a:lnTo>
                <a:lnTo>
                  <a:pt x="54635" y="28548"/>
                </a:lnTo>
                <a:lnTo>
                  <a:pt x="54356" y="27940"/>
                </a:lnTo>
                <a:close/>
              </a:path>
              <a:path w="62864" h="200660">
                <a:moveTo>
                  <a:pt x="54660" y="26670"/>
                </a:moveTo>
                <a:lnTo>
                  <a:pt x="52959" y="26670"/>
                </a:lnTo>
                <a:lnTo>
                  <a:pt x="54144" y="28645"/>
                </a:lnTo>
                <a:lnTo>
                  <a:pt x="54190" y="27940"/>
                </a:lnTo>
                <a:lnTo>
                  <a:pt x="54810" y="27244"/>
                </a:lnTo>
                <a:lnTo>
                  <a:pt x="54660" y="26670"/>
                </a:lnTo>
                <a:close/>
              </a:path>
              <a:path w="62864" h="200660">
                <a:moveTo>
                  <a:pt x="27584" y="26670"/>
                </a:moveTo>
                <a:lnTo>
                  <a:pt x="25755" y="26670"/>
                </a:lnTo>
                <a:lnTo>
                  <a:pt x="26771" y="27940"/>
                </a:lnTo>
                <a:lnTo>
                  <a:pt x="27940" y="27940"/>
                </a:lnTo>
                <a:lnTo>
                  <a:pt x="27584" y="26670"/>
                </a:lnTo>
                <a:close/>
              </a:path>
              <a:path w="62864" h="200660">
                <a:moveTo>
                  <a:pt x="41706" y="26670"/>
                </a:moveTo>
                <a:lnTo>
                  <a:pt x="35001" y="26670"/>
                </a:lnTo>
                <a:lnTo>
                  <a:pt x="34531" y="27940"/>
                </a:lnTo>
                <a:lnTo>
                  <a:pt x="42189" y="27940"/>
                </a:lnTo>
                <a:lnTo>
                  <a:pt x="41706" y="26670"/>
                </a:lnTo>
                <a:close/>
              </a:path>
              <a:path w="62864" h="200660">
                <a:moveTo>
                  <a:pt x="44742" y="26670"/>
                </a:moveTo>
                <a:lnTo>
                  <a:pt x="44653" y="27940"/>
                </a:lnTo>
                <a:lnTo>
                  <a:pt x="45212" y="27940"/>
                </a:lnTo>
                <a:lnTo>
                  <a:pt x="44742" y="26670"/>
                </a:lnTo>
                <a:close/>
              </a:path>
              <a:path w="62864" h="200660">
                <a:moveTo>
                  <a:pt x="55321" y="26670"/>
                </a:moveTo>
                <a:lnTo>
                  <a:pt x="54810" y="27244"/>
                </a:lnTo>
                <a:lnTo>
                  <a:pt x="54935" y="27726"/>
                </a:lnTo>
                <a:lnTo>
                  <a:pt x="55321" y="26670"/>
                </a:lnTo>
                <a:close/>
              </a:path>
              <a:path w="62864" h="200660">
                <a:moveTo>
                  <a:pt x="27076" y="25400"/>
                </a:moveTo>
                <a:lnTo>
                  <a:pt x="26073" y="25400"/>
                </a:lnTo>
                <a:lnTo>
                  <a:pt x="25742" y="26670"/>
                </a:lnTo>
                <a:lnTo>
                  <a:pt x="26657" y="26670"/>
                </a:lnTo>
                <a:lnTo>
                  <a:pt x="27033" y="25624"/>
                </a:lnTo>
                <a:lnTo>
                  <a:pt x="27076" y="25400"/>
                </a:lnTo>
                <a:close/>
              </a:path>
              <a:path w="62864" h="200660">
                <a:moveTo>
                  <a:pt x="27033" y="25624"/>
                </a:moveTo>
                <a:lnTo>
                  <a:pt x="26657" y="26670"/>
                </a:lnTo>
                <a:lnTo>
                  <a:pt x="26835" y="26670"/>
                </a:lnTo>
                <a:lnTo>
                  <a:pt x="27033" y="25624"/>
                </a:lnTo>
                <a:close/>
              </a:path>
              <a:path w="62864" h="200660">
                <a:moveTo>
                  <a:pt x="32131" y="25400"/>
                </a:moveTo>
                <a:lnTo>
                  <a:pt x="27114" y="25400"/>
                </a:lnTo>
                <a:lnTo>
                  <a:pt x="27033" y="25624"/>
                </a:lnTo>
                <a:lnTo>
                  <a:pt x="26835" y="26670"/>
                </a:lnTo>
                <a:lnTo>
                  <a:pt x="32004" y="26670"/>
                </a:lnTo>
                <a:lnTo>
                  <a:pt x="32131" y="25400"/>
                </a:lnTo>
                <a:close/>
              </a:path>
              <a:path w="62864" h="200660">
                <a:moveTo>
                  <a:pt x="33959" y="25400"/>
                </a:moveTo>
                <a:lnTo>
                  <a:pt x="33841" y="26279"/>
                </a:lnTo>
                <a:lnTo>
                  <a:pt x="33997" y="26670"/>
                </a:lnTo>
                <a:lnTo>
                  <a:pt x="33959" y="25400"/>
                </a:lnTo>
                <a:close/>
              </a:path>
              <a:path w="62864" h="200660">
                <a:moveTo>
                  <a:pt x="43548" y="21590"/>
                </a:moveTo>
                <a:lnTo>
                  <a:pt x="35928" y="21590"/>
                </a:lnTo>
                <a:lnTo>
                  <a:pt x="35737" y="22860"/>
                </a:lnTo>
                <a:lnTo>
                  <a:pt x="35966" y="22860"/>
                </a:lnTo>
                <a:lnTo>
                  <a:pt x="36079" y="25266"/>
                </a:lnTo>
                <a:lnTo>
                  <a:pt x="36131" y="25400"/>
                </a:lnTo>
                <a:lnTo>
                  <a:pt x="34239" y="25400"/>
                </a:lnTo>
                <a:lnTo>
                  <a:pt x="34683" y="26670"/>
                </a:lnTo>
                <a:lnTo>
                  <a:pt x="42545" y="26670"/>
                </a:lnTo>
                <a:lnTo>
                  <a:pt x="42649" y="25624"/>
                </a:lnTo>
                <a:lnTo>
                  <a:pt x="42710" y="25266"/>
                </a:lnTo>
                <a:lnTo>
                  <a:pt x="43040" y="24130"/>
                </a:lnTo>
                <a:lnTo>
                  <a:pt x="43205" y="24130"/>
                </a:lnTo>
                <a:lnTo>
                  <a:pt x="43447" y="23076"/>
                </a:lnTo>
                <a:lnTo>
                  <a:pt x="43548" y="21590"/>
                </a:lnTo>
                <a:close/>
              </a:path>
              <a:path w="62864" h="200660">
                <a:moveTo>
                  <a:pt x="46494" y="25400"/>
                </a:moveTo>
                <a:lnTo>
                  <a:pt x="46050" y="25400"/>
                </a:lnTo>
                <a:lnTo>
                  <a:pt x="46716" y="26634"/>
                </a:lnTo>
                <a:lnTo>
                  <a:pt x="46494" y="25400"/>
                </a:lnTo>
                <a:close/>
              </a:path>
              <a:path w="62864" h="200660">
                <a:moveTo>
                  <a:pt x="33731" y="25400"/>
                </a:moveTo>
                <a:lnTo>
                  <a:pt x="33489" y="25400"/>
                </a:lnTo>
                <a:lnTo>
                  <a:pt x="33765" y="26089"/>
                </a:lnTo>
                <a:lnTo>
                  <a:pt x="33731" y="25400"/>
                </a:lnTo>
                <a:close/>
              </a:path>
              <a:path w="62864" h="200660">
                <a:moveTo>
                  <a:pt x="26860" y="24130"/>
                </a:moveTo>
                <a:lnTo>
                  <a:pt x="26657" y="25400"/>
                </a:lnTo>
                <a:lnTo>
                  <a:pt x="27178" y="25400"/>
                </a:lnTo>
                <a:lnTo>
                  <a:pt x="26860" y="24130"/>
                </a:lnTo>
                <a:close/>
              </a:path>
              <a:path w="62864" h="200660">
                <a:moveTo>
                  <a:pt x="32651" y="24130"/>
                </a:moveTo>
                <a:lnTo>
                  <a:pt x="27952" y="24130"/>
                </a:lnTo>
                <a:lnTo>
                  <a:pt x="27178" y="25400"/>
                </a:lnTo>
                <a:lnTo>
                  <a:pt x="32372" y="25400"/>
                </a:lnTo>
                <a:lnTo>
                  <a:pt x="32651" y="24130"/>
                </a:lnTo>
                <a:close/>
              </a:path>
              <a:path w="62864" h="200660">
                <a:moveTo>
                  <a:pt x="32979" y="25266"/>
                </a:moveTo>
                <a:lnTo>
                  <a:pt x="32893" y="25400"/>
                </a:lnTo>
                <a:lnTo>
                  <a:pt x="32979" y="25266"/>
                </a:lnTo>
                <a:close/>
              </a:path>
              <a:path w="62864" h="200660">
                <a:moveTo>
                  <a:pt x="35394" y="19050"/>
                </a:moveTo>
                <a:lnTo>
                  <a:pt x="31635" y="19050"/>
                </a:lnTo>
                <a:lnTo>
                  <a:pt x="31432" y="20320"/>
                </a:lnTo>
                <a:lnTo>
                  <a:pt x="28155" y="20320"/>
                </a:lnTo>
                <a:lnTo>
                  <a:pt x="26657" y="21590"/>
                </a:lnTo>
                <a:lnTo>
                  <a:pt x="33883" y="21590"/>
                </a:lnTo>
                <a:lnTo>
                  <a:pt x="33985" y="22860"/>
                </a:lnTo>
                <a:lnTo>
                  <a:pt x="33642" y="22860"/>
                </a:lnTo>
                <a:lnTo>
                  <a:pt x="33807" y="25400"/>
                </a:lnTo>
                <a:lnTo>
                  <a:pt x="33934" y="24130"/>
                </a:lnTo>
                <a:lnTo>
                  <a:pt x="34417" y="24130"/>
                </a:lnTo>
                <a:lnTo>
                  <a:pt x="34663" y="22899"/>
                </a:lnTo>
                <a:lnTo>
                  <a:pt x="34751" y="20219"/>
                </a:lnTo>
                <a:lnTo>
                  <a:pt x="35394" y="19050"/>
                </a:lnTo>
                <a:close/>
              </a:path>
              <a:path w="62864" h="200660">
                <a:moveTo>
                  <a:pt x="35636" y="24130"/>
                </a:moveTo>
                <a:lnTo>
                  <a:pt x="35420" y="25400"/>
                </a:lnTo>
                <a:lnTo>
                  <a:pt x="35953" y="25400"/>
                </a:lnTo>
                <a:lnTo>
                  <a:pt x="35966" y="24976"/>
                </a:lnTo>
                <a:lnTo>
                  <a:pt x="35636" y="24130"/>
                </a:lnTo>
                <a:close/>
              </a:path>
              <a:path w="62864" h="200660">
                <a:moveTo>
                  <a:pt x="35966" y="24976"/>
                </a:moveTo>
                <a:lnTo>
                  <a:pt x="35953" y="25400"/>
                </a:lnTo>
                <a:lnTo>
                  <a:pt x="36131" y="25400"/>
                </a:lnTo>
                <a:lnTo>
                  <a:pt x="35966" y="24976"/>
                </a:lnTo>
                <a:close/>
              </a:path>
              <a:path w="62864" h="200660">
                <a:moveTo>
                  <a:pt x="47066" y="22860"/>
                </a:moveTo>
                <a:lnTo>
                  <a:pt x="45554" y="22860"/>
                </a:lnTo>
                <a:lnTo>
                  <a:pt x="44803" y="23537"/>
                </a:lnTo>
                <a:lnTo>
                  <a:pt x="44678" y="24130"/>
                </a:lnTo>
                <a:lnTo>
                  <a:pt x="46570" y="24130"/>
                </a:lnTo>
                <a:lnTo>
                  <a:pt x="46482" y="25400"/>
                </a:lnTo>
                <a:lnTo>
                  <a:pt x="47828" y="25400"/>
                </a:lnTo>
                <a:lnTo>
                  <a:pt x="46926" y="24130"/>
                </a:lnTo>
                <a:lnTo>
                  <a:pt x="47066" y="22860"/>
                </a:lnTo>
                <a:close/>
              </a:path>
              <a:path w="62864" h="200660">
                <a:moveTo>
                  <a:pt x="51206" y="24130"/>
                </a:moveTo>
                <a:lnTo>
                  <a:pt x="47447" y="24130"/>
                </a:lnTo>
                <a:lnTo>
                  <a:pt x="47828" y="25400"/>
                </a:lnTo>
                <a:lnTo>
                  <a:pt x="51054" y="25400"/>
                </a:lnTo>
                <a:lnTo>
                  <a:pt x="51206" y="24130"/>
                </a:lnTo>
                <a:close/>
              </a:path>
              <a:path w="62864" h="200660">
                <a:moveTo>
                  <a:pt x="33718" y="24130"/>
                </a:moveTo>
                <a:lnTo>
                  <a:pt x="33286" y="24130"/>
                </a:lnTo>
                <a:lnTo>
                  <a:pt x="32979" y="25266"/>
                </a:lnTo>
                <a:lnTo>
                  <a:pt x="33718" y="24130"/>
                </a:lnTo>
                <a:close/>
              </a:path>
              <a:path w="62864" h="200660">
                <a:moveTo>
                  <a:pt x="30708" y="22860"/>
                </a:moveTo>
                <a:lnTo>
                  <a:pt x="28917" y="22860"/>
                </a:lnTo>
                <a:lnTo>
                  <a:pt x="29044" y="24130"/>
                </a:lnTo>
                <a:lnTo>
                  <a:pt x="31165" y="24130"/>
                </a:lnTo>
                <a:lnTo>
                  <a:pt x="30708" y="22860"/>
                </a:lnTo>
                <a:close/>
              </a:path>
              <a:path w="62864" h="200660">
                <a:moveTo>
                  <a:pt x="32359" y="22860"/>
                </a:moveTo>
                <a:lnTo>
                  <a:pt x="31661" y="22860"/>
                </a:lnTo>
                <a:lnTo>
                  <a:pt x="31394" y="24130"/>
                </a:lnTo>
                <a:lnTo>
                  <a:pt x="32600" y="24130"/>
                </a:lnTo>
                <a:lnTo>
                  <a:pt x="32359" y="22860"/>
                </a:lnTo>
                <a:close/>
              </a:path>
              <a:path w="62864" h="200660">
                <a:moveTo>
                  <a:pt x="33502" y="22860"/>
                </a:moveTo>
                <a:lnTo>
                  <a:pt x="32486" y="22860"/>
                </a:lnTo>
                <a:lnTo>
                  <a:pt x="32931" y="24130"/>
                </a:lnTo>
                <a:lnTo>
                  <a:pt x="33269" y="23525"/>
                </a:lnTo>
                <a:lnTo>
                  <a:pt x="33502" y="22860"/>
                </a:lnTo>
                <a:close/>
              </a:path>
              <a:path w="62864" h="200660">
                <a:moveTo>
                  <a:pt x="34798" y="22860"/>
                </a:moveTo>
                <a:lnTo>
                  <a:pt x="34417" y="24130"/>
                </a:lnTo>
                <a:lnTo>
                  <a:pt x="34620" y="24130"/>
                </a:lnTo>
                <a:lnTo>
                  <a:pt x="34727" y="23643"/>
                </a:lnTo>
                <a:lnTo>
                  <a:pt x="34798" y="22860"/>
                </a:lnTo>
                <a:close/>
              </a:path>
              <a:path w="62864" h="200660">
                <a:moveTo>
                  <a:pt x="34967" y="23537"/>
                </a:moveTo>
                <a:lnTo>
                  <a:pt x="35026" y="24130"/>
                </a:lnTo>
                <a:lnTo>
                  <a:pt x="34967" y="23537"/>
                </a:lnTo>
                <a:close/>
              </a:path>
              <a:path w="62864" h="200660">
                <a:moveTo>
                  <a:pt x="44684" y="23643"/>
                </a:moveTo>
                <a:lnTo>
                  <a:pt x="44145" y="24130"/>
                </a:lnTo>
                <a:lnTo>
                  <a:pt x="44538" y="24130"/>
                </a:lnTo>
                <a:lnTo>
                  <a:pt x="44684" y="23643"/>
                </a:lnTo>
                <a:close/>
              </a:path>
              <a:path w="62864" h="200660">
                <a:moveTo>
                  <a:pt x="49212" y="22860"/>
                </a:moveTo>
                <a:lnTo>
                  <a:pt x="47129" y="22860"/>
                </a:lnTo>
                <a:lnTo>
                  <a:pt x="46951" y="24130"/>
                </a:lnTo>
                <a:lnTo>
                  <a:pt x="49758" y="24130"/>
                </a:lnTo>
                <a:lnTo>
                  <a:pt x="49212" y="22860"/>
                </a:lnTo>
                <a:close/>
              </a:path>
              <a:path w="62864" h="200660">
                <a:moveTo>
                  <a:pt x="52006" y="22860"/>
                </a:moveTo>
                <a:lnTo>
                  <a:pt x="51473" y="22860"/>
                </a:lnTo>
                <a:lnTo>
                  <a:pt x="51536" y="24130"/>
                </a:lnTo>
                <a:lnTo>
                  <a:pt x="52006" y="22860"/>
                </a:lnTo>
                <a:close/>
              </a:path>
              <a:path w="62864" h="200660">
                <a:moveTo>
                  <a:pt x="53251" y="19050"/>
                </a:moveTo>
                <a:lnTo>
                  <a:pt x="49542" y="19050"/>
                </a:lnTo>
                <a:lnTo>
                  <a:pt x="49364" y="20320"/>
                </a:lnTo>
                <a:lnTo>
                  <a:pt x="47104" y="20320"/>
                </a:lnTo>
                <a:lnTo>
                  <a:pt x="47409" y="21590"/>
                </a:lnTo>
                <a:lnTo>
                  <a:pt x="52095" y="21590"/>
                </a:lnTo>
                <a:lnTo>
                  <a:pt x="52527" y="22860"/>
                </a:lnTo>
                <a:lnTo>
                  <a:pt x="52422" y="23076"/>
                </a:lnTo>
                <a:lnTo>
                  <a:pt x="52654" y="24130"/>
                </a:lnTo>
                <a:lnTo>
                  <a:pt x="53289" y="24130"/>
                </a:lnTo>
                <a:lnTo>
                  <a:pt x="52617" y="21166"/>
                </a:lnTo>
                <a:lnTo>
                  <a:pt x="52490" y="20219"/>
                </a:lnTo>
                <a:lnTo>
                  <a:pt x="53251" y="19050"/>
                </a:lnTo>
                <a:close/>
              </a:path>
              <a:path w="62864" h="200660">
                <a:moveTo>
                  <a:pt x="33512" y="23090"/>
                </a:moveTo>
                <a:lnTo>
                  <a:pt x="33269" y="23525"/>
                </a:lnTo>
                <a:lnTo>
                  <a:pt x="33102" y="24003"/>
                </a:lnTo>
                <a:lnTo>
                  <a:pt x="33512" y="23090"/>
                </a:lnTo>
                <a:close/>
              </a:path>
              <a:path w="62864" h="200660">
                <a:moveTo>
                  <a:pt x="44919" y="22860"/>
                </a:moveTo>
                <a:lnTo>
                  <a:pt x="44684" y="23643"/>
                </a:lnTo>
                <a:lnTo>
                  <a:pt x="44919" y="22860"/>
                </a:lnTo>
                <a:close/>
              </a:path>
              <a:path w="62864" h="200660">
                <a:moveTo>
                  <a:pt x="33616" y="22860"/>
                </a:moveTo>
                <a:lnTo>
                  <a:pt x="33269" y="23525"/>
                </a:lnTo>
                <a:lnTo>
                  <a:pt x="33512" y="23090"/>
                </a:lnTo>
                <a:lnTo>
                  <a:pt x="33616" y="22860"/>
                </a:lnTo>
                <a:close/>
              </a:path>
              <a:path w="62864" h="200660">
                <a:moveTo>
                  <a:pt x="33642" y="22860"/>
                </a:moveTo>
                <a:close/>
              </a:path>
              <a:path w="62864" h="200660">
                <a:moveTo>
                  <a:pt x="31013" y="21590"/>
                </a:moveTo>
                <a:lnTo>
                  <a:pt x="28549" y="21590"/>
                </a:lnTo>
                <a:lnTo>
                  <a:pt x="28689" y="22860"/>
                </a:lnTo>
                <a:lnTo>
                  <a:pt x="30403" y="22860"/>
                </a:lnTo>
                <a:lnTo>
                  <a:pt x="31013" y="21590"/>
                </a:lnTo>
                <a:close/>
              </a:path>
              <a:path w="62864" h="200660">
                <a:moveTo>
                  <a:pt x="44500" y="21590"/>
                </a:moveTo>
                <a:lnTo>
                  <a:pt x="44323" y="21590"/>
                </a:lnTo>
                <a:lnTo>
                  <a:pt x="44526" y="22860"/>
                </a:lnTo>
                <a:lnTo>
                  <a:pt x="44500" y="21590"/>
                </a:lnTo>
                <a:close/>
              </a:path>
              <a:path w="62864" h="200660">
                <a:moveTo>
                  <a:pt x="45370" y="22308"/>
                </a:moveTo>
                <a:lnTo>
                  <a:pt x="44653" y="22860"/>
                </a:lnTo>
                <a:lnTo>
                  <a:pt x="45326" y="22860"/>
                </a:lnTo>
                <a:lnTo>
                  <a:pt x="45370" y="22308"/>
                </a:lnTo>
                <a:close/>
              </a:path>
              <a:path w="62864" h="200660">
                <a:moveTo>
                  <a:pt x="46304" y="21590"/>
                </a:moveTo>
                <a:lnTo>
                  <a:pt x="45370" y="22308"/>
                </a:lnTo>
                <a:lnTo>
                  <a:pt x="45326" y="22860"/>
                </a:lnTo>
                <a:lnTo>
                  <a:pt x="46304" y="21590"/>
                </a:lnTo>
                <a:close/>
              </a:path>
              <a:path w="62864" h="200660">
                <a:moveTo>
                  <a:pt x="49237" y="21590"/>
                </a:moveTo>
                <a:lnTo>
                  <a:pt x="46304" y="21590"/>
                </a:lnTo>
                <a:lnTo>
                  <a:pt x="45326" y="22860"/>
                </a:lnTo>
                <a:lnTo>
                  <a:pt x="48945" y="22860"/>
                </a:lnTo>
                <a:lnTo>
                  <a:pt x="49237" y="21590"/>
                </a:lnTo>
                <a:close/>
              </a:path>
              <a:path w="62864" h="200660">
                <a:moveTo>
                  <a:pt x="46304" y="21590"/>
                </a:moveTo>
                <a:lnTo>
                  <a:pt x="45427" y="21590"/>
                </a:lnTo>
                <a:lnTo>
                  <a:pt x="45370" y="22308"/>
                </a:lnTo>
                <a:lnTo>
                  <a:pt x="46304" y="21590"/>
                </a:lnTo>
                <a:close/>
              </a:path>
              <a:path w="62864" h="200660">
                <a:moveTo>
                  <a:pt x="42748" y="20320"/>
                </a:moveTo>
                <a:lnTo>
                  <a:pt x="35915" y="20320"/>
                </a:lnTo>
                <a:lnTo>
                  <a:pt x="36144" y="21590"/>
                </a:lnTo>
                <a:lnTo>
                  <a:pt x="43307" y="21590"/>
                </a:lnTo>
                <a:lnTo>
                  <a:pt x="42748" y="20320"/>
                </a:lnTo>
                <a:close/>
              </a:path>
              <a:path w="62864" h="200660">
                <a:moveTo>
                  <a:pt x="44221" y="21166"/>
                </a:moveTo>
                <a:lnTo>
                  <a:pt x="44221" y="21590"/>
                </a:lnTo>
                <a:lnTo>
                  <a:pt x="44437" y="21590"/>
                </a:lnTo>
                <a:lnTo>
                  <a:pt x="44221" y="21166"/>
                </a:lnTo>
                <a:close/>
              </a:path>
              <a:path w="62864" h="200660">
                <a:moveTo>
                  <a:pt x="45923" y="19050"/>
                </a:moveTo>
                <a:lnTo>
                  <a:pt x="44831" y="20320"/>
                </a:lnTo>
                <a:lnTo>
                  <a:pt x="44864" y="21166"/>
                </a:lnTo>
                <a:lnTo>
                  <a:pt x="44805" y="21590"/>
                </a:lnTo>
                <a:lnTo>
                  <a:pt x="46482" y="21590"/>
                </a:lnTo>
                <a:lnTo>
                  <a:pt x="45542" y="20320"/>
                </a:lnTo>
                <a:lnTo>
                  <a:pt x="45923" y="19050"/>
                </a:lnTo>
                <a:close/>
              </a:path>
              <a:path w="62864" h="200660">
                <a:moveTo>
                  <a:pt x="44577" y="19050"/>
                </a:moveTo>
                <a:lnTo>
                  <a:pt x="43141" y="19050"/>
                </a:lnTo>
                <a:lnTo>
                  <a:pt x="44221" y="21166"/>
                </a:lnTo>
                <a:lnTo>
                  <a:pt x="44221" y="20320"/>
                </a:lnTo>
                <a:lnTo>
                  <a:pt x="44742" y="20320"/>
                </a:lnTo>
                <a:lnTo>
                  <a:pt x="44577" y="19050"/>
                </a:lnTo>
                <a:close/>
              </a:path>
              <a:path w="62864" h="200660">
                <a:moveTo>
                  <a:pt x="28778" y="18442"/>
                </a:moveTo>
                <a:lnTo>
                  <a:pt x="27089" y="20320"/>
                </a:lnTo>
                <a:lnTo>
                  <a:pt x="30365" y="20320"/>
                </a:lnTo>
                <a:lnTo>
                  <a:pt x="29908" y="19050"/>
                </a:lnTo>
                <a:lnTo>
                  <a:pt x="28930" y="19050"/>
                </a:lnTo>
                <a:lnTo>
                  <a:pt x="28778" y="18442"/>
                </a:lnTo>
                <a:close/>
              </a:path>
              <a:path w="62864" h="200660">
                <a:moveTo>
                  <a:pt x="31242" y="19050"/>
                </a:moveTo>
                <a:lnTo>
                  <a:pt x="30759" y="19050"/>
                </a:lnTo>
                <a:lnTo>
                  <a:pt x="30861" y="20320"/>
                </a:lnTo>
                <a:lnTo>
                  <a:pt x="31432" y="20320"/>
                </a:lnTo>
                <a:lnTo>
                  <a:pt x="31242" y="19050"/>
                </a:lnTo>
                <a:close/>
              </a:path>
              <a:path w="62864" h="200660">
                <a:moveTo>
                  <a:pt x="37795" y="19050"/>
                </a:moveTo>
                <a:lnTo>
                  <a:pt x="35547" y="19050"/>
                </a:lnTo>
                <a:lnTo>
                  <a:pt x="36042" y="20320"/>
                </a:lnTo>
                <a:lnTo>
                  <a:pt x="38036" y="20320"/>
                </a:lnTo>
                <a:lnTo>
                  <a:pt x="37795" y="19050"/>
                </a:lnTo>
                <a:close/>
              </a:path>
              <a:path w="62864" h="200660">
                <a:moveTo>
                  <a:pt x="38176" y="19050"/>
                </a:moveTo>
                <a:lnTo>
                  <a:pt x="38036" y="20320"/>
                </a:lnTo>
                <a:lnTo>
                  <a:pt x="38506" y="20320"/>
                </a:lnTo>
                <a:lnTo>
                  <a:pt x="38176" y="19050"/>
                </a:lnTo>
                <a:close/>
              </a:path>
              <a:path w="62864" h="200660">
                <a:moveTo>
                  <a:pt x="38515" y="20219"/>
                </a:moveTo>
                <a:close/>
              </a:path>
              <a:path w="62864" h="200660">
                <a:moveTo>
                  <a:pt x="42633" y="15240"/>
                </a:moveTo>
                <a:lnTo>
                  <a:pt x="38277" y="15240"/>
                </a:lnTo>
                <a:lnTo>
                  <a:pt x="37515" y="16510"/>
                </a:lnTo>
                <a:lnTo>
                  <a:pt x="35991" y="16510"/>
                </a:lnTo>
                <a:lnTo>
                  <a:pt x="35737" y="17780"/>
                </a:lnTo>
                <a:lnTo>
                  <a:pt x="40894" y="17780"/>
                </a:lnTo>
                <a:lnTo>
                  <a:pt x="40944" y="19050"/>
                </a:lnTo>
                <a:lnTo>
                  <a:pt x="38620" y="19050"/>
                </a:lnTo>
                <a:lnTo>
                  <a:pt x="38544" y="20320"/>
                </a:lnTo>
                <a:lnTo>
                  <a:pt x="41770" y="20320"/>
                </a:lnTo>
                <a:lnTo>
                  <a:pt x="41376" y="19050"/>
                </a:lnTo>
                <a:lnTo>
                  <a:pt x="41694" y="17780"/>
                </a:lnTo>
                <a:lnTo>
                  <a:pt x="41884" y="16510"/>
                </a:lnTo>
                <a:lnTo>
                  <a:pt x="42633" y="15240"/>
                </a:lnTo>
                <a:close/>
              </a:path>
              <a:path w="62864" h="200660">
                <a:moveTo>
                  <a:pt x="49085" y="19050"/>
                </a:moveTo>
                <a:lnTo>
                  <a:pt x="48666" y="20320"/>
                </a:lnTo>
                <a:lnTo>
                  <a:pt x="49364" y="20320"/>
                </a:lnTo>
                <a:lnTo>
                  <a:pt x="49085" y="19050"/>
                </a:lnTo>
                <a:close/>
              </a:path>
              <a:path w="62864" h="200660">
                <a:moveTo>
                  <a:pt x="31902" y="16510"/>
                </a:moveTo>
                <a:lnTo>
                  <a:pt x="29883" y="16510"/>
                </a:lnTo>
                <a:lnTo>
                  <a:pt x="29703" y="16759"/>
                </a:lnTo>
                <a:lnTo>
                  <a:pt x="29489" y="17780"/>
                </a:lnTo>
                <a:lnTo>
                  <a:pt x="31064" y="17780"/>
                </a:lnTo>
                <a:lnTo>
                  <a:pt x="31127" y="19050"/>
                </a:lnTo>
                <a:lnTo>
                  <a:pt x="32639" y="19050"/>
                </a:lnTo>
                <a:lnTo>
                  <a:pt x="31800" y="17780"/>
                </a:lnTo>
                <a:lnTo>
                  <a:pt x="31902" y="16510"/>
                </a:lnTo>
                <a:close/>
              </a:path>
              <a:path w="62864" h="200660">
                <a:moveTo>
                  <a:pt x="37769" y="17780"/>
                </a:moveTo>
                <a:lnTo>
                  <a:pt x="34810" y="17780"/>
                </a:lnTo>
                <a:lnTo>
                  <a:pt x="35204" y="19050"/>
                </a:lnTo>
                <a:lnTo>
                  <a:pt x="37680" y="19050"/>
                </a:lnTo>
                <a:lnTo>
                  <a:pt x="37769" y="17780"/>
                </a:lnTo>
                <a:close/>
              </a:path>
              <a:path w="62864" h="200660">
                <a:moveTo>
                  <a:pt x="40551" y="17780"/>
                </a:moveTo>
                <a:lnTo>
                  <a:pt x="38277" y="17780"/>
                </a:lnTo>
                <a:lnTo>
                  <a:pt x="38417" y="19050"/>
                </a:lnTo>
                <a:lnTo>
                  <a:pt x="40741" y="19050"/>
                </a:lnTo>
                <a:lnTo>
                  <a:pt x="40551" y="17780"/>
                </a:lnTo>
                <a:close/>
              </a:path>
              <a:path w="62864" h="200660">
                <a:moveTo>
                  <a:pt x="49911" y="17780"/>
                </a:moveTo>
                <a:lnTo>
                  <a:pt x="48336" y="17780"/>
                </a:lnTo>
                <a:lnTo>
                  <a:pt x="49022" y="19050"/>
                </a:lnTo>
                <a:lnTo>
                  <a:pt x="50406" y="19050"/>
                </a:lnTo>
                <a:lnTo>
                  <a:pt x="49911" y="17780"/>
                </a:lnTo>
                <a:close/>
              </a:path>
              <a:path w="62864" h="200660">
                <a:moveTo>
                  <a:pt x="52501" y="17780"/>
                </a:moveTo>
                <a:lnTo>
                  <a:pt x="52082" y="19050"/>
                </a:lnTo>
                <a:lnTo>
                  <a:pt x="52895" y="19050"/>
                </a:lnTo>
                <a:lnTo>
                  <a:pt x="52501" y="17780"/>
                </a:lnTo>
                <a:close/>
              </a:path>
              <a:path w="62864" h="200660">
                <a:moveTo>
                  <a:pt x="29375" y="17780"/>
                </a:moveTo>
                <a:lnTo>
                  <a:pt x="28613" y="17780"/>
                </a:lnTo>
                <a:lnTo>
                  <a:pt x="28778" y="18442"/>
                </a:lnTo>
                <a:lnTo>
                  <a:pt x="29375" y="17780"/>
                </a:lnTo>
                <a:close/>
              </a:path>
              <a:path w="62864" h="200660">
                <a:moveTo>
                  <a:pt x="29660" y="16819"/>
                </a:moveTo>
                <a:lnTo>
                  <a:pt x="28968" y="17780"/>
                </a:lnTo>
                <a:lnTo>
                  <a:pt x="29362" y="17780"/>
                </a:lnTo>
                <a:lnTo>
                  <a:pt x="29660" y="16819"/>
                </a:lnTo>
                <a:close/>
              </a:path>
              <a:path w="62864" h="200660">
                <a:moveTo>
                  <a:pt x="33261" y="16510"/>
                </a:moveTo>
                <a:lnTo>
                  <a:pt x="31902" y="16510"/>
                </a:lnTo>
                <a:lnTo>
                  <a:pt x="32346" y="17780"/>
                </a:lnTo>
                <a:lnTo>
                  <a:pt x="33591" y="17780"/>
                </a:lnTo>
                <a:lnTo>
                  <a:pt x="33261" y="16510"/>
                </a:lnTo>
                <a:close/>
              </a:path>
              <a:path w="62864" h="200660">
                <a:moveTo>
                  <a:pt x="34061" y="16510"/>
                </a:moveTo>
                <a:lnTo>
                  <a:pt x="33934" y="16510"/>
                </a:lnTo>
                <a:lnTo>
                  <a:pt x="33947" y="17780"/>
                </a:lnTo>
                <a:lnTo>
                  <a:pt x="34061" y="16510"/>
                </a:lnTo>
                <a:close/>
              </a:path>
              <a:path w="62864" h="200660">
                <a:moveTo>
                  <a:pt x="50228" y="16510"/>
                </a:moveTo>
                <a:lnTo>
                  <a:pt x="46761" y="16510"/>
                </a:lnTo>
                <a:lnTo>
                  <a:pt x="46228" y="17780"/>
                </a:lnTo>
                <a:lnTo>
                  <a:pt x="50380" y="17780"/>
                </a:lnTo>
                <a:lnTo>
                  <a:pt x="50228" y="16510"/>
                </a:lnTo>
                <a:close/>
              </a:path>
              <a:path w="62864" h="200660">
                <a:moveTo>
                  <a:pt x="29413" y="15240"/>
                </a:moveTo>
                <a:lnTo>
                  <a:pt x="29273" y="15240"/>
                </a:lnTo>
                <a:lnTo>
                  <a:pt x="29425" y="16510"/>
                </a:lnTo>
                <a:lnTo>
                  <a:pt x="29413" y="15240"/>
                </a:lnTo>
                <a:close/>
              </a:path>
              <a:path w="62864" h="200660">
                <a:moveTo>
                  <a:pt x="34023" y="15240"/>
                </a:moveTo>
                <a:lnTo>
                  <a:pt x="29959" y="15240"/>
                </a:lnTo>
                <a:lnTo>
                  <a:pt x="30111" y="16510"/>
                </a:lnTo>
                <a:lnTo>
                  <a:pt x="33604" y="16510"/>
                </a:lnTo>
                <a:lnTo>
                  <a:pt x="34023" y="15240"/>
                </a:lnTo>
                <a:close/>
              </a:path>
              <a:path w="62864" h="200660">
                <a:moveTo>
                  <a:pt x="36588" y="15240"/>
                </a:moveTo>
                <a:lnTo>
                  <a:pt x="36372" y="16510"/>
                </a:lnTo>
                <a:lnTo>
                  <a:pt x="36868" y="16510"/>
                </a:lnTo>
                <a:lnTo>
                  <a:pt x="36588" y="15240"/>
                </a:lnTo>
                <a:close/>
              </a:path>
              <a:path w="62864" h="200660">
                <a:moveTo>
                  <a:pt x="47639" y="16328"/>
                </a:moveTo>
                <a:lnTo>
                  <a:pt x="47485" y="16510"/>
                </a:lnTo>
                <a:lnTo>
                  <a:pt x="47637" y="16510"/>
                </a:lnTo>
                <a:lnTo>
                  <a:pt x="47639" y="16328"/>
                </a:lnTo>
                <a:close/>
              </a:path>
              <a:path w="62864" h="200660">
                <a:moveTo>
                  <a:pt x="48564" y="15240"/>
                </a:moveTo>
                <a:lnTo>
                  <a:pt x="47639" y="16328"/>
                </a:lnTo>
                <a:lnTo>
                  <a:pt x="47637" y="16510"/>
                </a:lnTo>
                <a:lnTo>
                  <a:pt x="48564" y="15240"/>
                </a:lnTo>
                <a:close/>
              </a:path>
              <a:path w="62864" h="200660">
                <a:moveTo>
                  <a:pt x="47650" y="13970"/>
                </a:moveTo>
                <a:lnTo>
                  <a:pt x="45923" y="13970"/>
                </a:lnTo>
                <a:lnTo>
                  <a:pt x="46634" y="15240"/>
                </a:lnTo>
                <a:lnTo>
                  <a:pt x="48564" y="15240"/>
                </a:lnTo>
                <a:lnTo>
                  <a:pt x="47637" y="16510"/>
                </a:lnTo>
                <a:lnTo>
                  <a:pt x="49593" y="16510"/>
                </a:lnTo>
                <a:lnTo>
                  <a:pt x="48958" y="15240"/>
                </a:lnTo>
                <a:lnTo>
                  <a:pt x="47650" y="13970"/>
                </a:lnTo>
                <a:close/>
              </a:path>
              <a:path w="62864" h="200660">
                <a:moveTo>
                  <a:pt x="51993" y="15240"/>
                </a:moveTo>
                <a:lnTo>
                  <a:pt x="50393" y="15240"/>
                </a:lnTo>
                <a:lnTo>
                  <a:pt x="49593" y="16510"/>
                </a:lnTo>
                <a:lnTo>
                  <a:pt x="49860" y="16510"/>
                </a:lnTo>
                <a:lnTo>
                  <a:pt x="51993" y="15240"/>
                </a:lnTo>
                <a:close/>
              </a:path>
              <a:path w="62864" h="200660">
                <a:moveTo>
                  <a:pt x="48564" y="15240"/>
                </a:moveTo>
                <a:lnTo>
                  <a:pt x="47650" y="15240"/>
                </a:lnTo>
                <a:lnTo>
                  <a:pt x="47639" y="16328"/>
                </a:lnTo>
                <a:lnTo>
                  <a:pt x="48564" y="15240"/>
                </a:lnTo>
                <a:close/>
              </a:path>
              <a:path w="62864" h="200660">
                <a:moveTo>
                  <a:pt x="31051" y="13970"/>
                </a:moveTo>
                <a:lnTo>
                  <a:pt x="30403" y="13970"/>
                </a:lnTo>
                <a:lnTo>
                  <a:pt x="30365" y="15240"/>
                </a:lnTo>
                <a:lnTo>
                  <a:pt x="31508" y="15240"/>
                </a:lnTo>
                <a:lnTo>
                  <a:pt x="31051" y="13970"/>
                </a:lnTo>
                <a:close/>
              </a:path>
              <a:path w="62864" h="200660">
                <a:moveTo>
                  <a:pt x="33197" y="13970"/>
                </a:moveTo>
                <a:lnTo>
                  <a:pt x="33121" y="15240"/>
                </a:lnTo>
                <a:lnTo>
                  <a:pt x="33197" y="13970"/>
                </a:lnTo>
                <a:close/>
              </a:path>
              <a:path w="62864" h="200660">
                <a:moveTo>
                  <a:pt x="33858" y="13970"/>
                </a:moveTo>
                <a:lnTo>
                  <a:pt x="33197" y="13970"/>
                </a:lnTo>
                <a:lnTo>
                  <a:pt x="33286" y="15240"/>
                </a:lnTo>
                <a:lnTo>
                  <a:pt x="33947" y="15240"/>
                </a:lnTo>
                <a:lnTo>
                  <a:pt x="33858" y="13970"/>
                </a:lnTo>
                <a:close/>
              </a:path>
              <a:path w="62864" h="200660">
                <a:moveTo>
                  <a:pt x="40665" y="13970"/>
                </a:moveTo>
                <a:lnTo>
                  <a:pt x="37566" y="13970"/>
                </a:lnTo>
                <a:lnTo>
                  <a:pt x="38671" y="15240"/>
                </a:lnTo>
                <a:lnTo>
                  <a:pt x="40716" y="15240"/>
                </a:lnTo>
                <a:lnTo>
                  <a:pt x="40665" y="13970"/>
                </a:lnTo>
                <a:close/>
              </a:path>
              <a:path w="62864" h="200660">
                <a:moveTo>
                  <a:pt x="42646" y="13970"/>
                </a:moveTo>
                <a:lnTo>
                  <a:pt x="41605" y="13970"/>
                </a:lnTo>
                <a:lnTo>
                  <a:pt x="41656" y="15240"/>
                </a:lnTo>
                <a:lnTo>
                  <a:pt x="42379" y="15240"/>
                </a:lnTo>
                <a:lnTo>
                  <a:pt x="42646" y="13970"/>
                </a:lnTo>
                <a:close/>
              </a:path>
              <a:path w="62864" h="200660">
                <a:moveTo>
                  <a:pt x="43624" y="12700"/>
                </a:moveTo>
                <a:lnTo>
                  <a:pt x="42887" y="12700"/>
                </a:lnTo>
                <a:lnTo>
                  <a:pt x="43116" y="13970"/>
                </a:lnTo>
                <a:lnTo>
                  <a:pt x="42646" y="13970"/>
                </a:lnTo>
                <a:lnTo>
                  <a:pt x="42976" y="15240"/>
                </a:lnTo>
                <a:lnTo>
                  <a:pt x="43383" y="15240"/>
                </a:lnTo>
                <a:lnTo>
                  <a:pt x="43484" y="13970"/>
                </a:lnTo>
                <a:lnTo>
                  <a:pt x="43624" y="12700"/>
                </a:lnTo>
                <a:close/>
              </a:path>
              <a:path w="62864" h="200660">
                <a:moveTo>
                  <a:pt x="45923" y="13970"/>
                </a:moveTo>
                <a:lnTo>
                  <a:pt x="45859" y="15240"/>
                </a:lnTo>
                <a:lnTo>
                  <a:pt x="45999" y="15240"/>
                </a:lnTo>
                <a:lnTo>
                  <a:pt x="45923" y="13970"/>
                </a:lnTo>
                <a:close/>
              </a:path>
              <a:path w="62864" h="200660">
                <a:moveTo>
                  <a:pt x="45694" y="13970"/>
                </a:moveTo>
                <a:lnTo>
                  <a:pt x="45466" y="13970"/>
                </a:lnTo>
                <a:lnTo>
                  <a:pt x="45719" y="14786"/>
                </a:lnTo>
                <a:lnTo>
                  <a:pt x="45694" y="13970"/>
                </a:lnTo>
                <a:close/>
              </a:path>
              <a:path w="62864" h="200660">
                <a:moveTo>
                  <a:pt x="32854" y="12700"/>
                </a:moveTo>
                <a:lnTo>
                  <a:pt x="32893" y="13970"/>
                </a:lnTo>
                <a:lnTo>
                  <a:pt x="33959" y="13970"/>
                </a:lnTo>
                <a:lnTo>
                  <a:pt x="32854" y="12700"/>
                </a:lnTo>
                <a:close/>
              </a:path>
              <a:path w="62864" h="200660">
                <a:moveTo>
                  <a:pt x="39763" y="12700"/>
                </a:moveTo>
                <a:lnTo>
                  <a:pt x="37630" y="12700"/>
                </a:lnTo>
                <a:lnTo>
                  <a:pt x="37604" y="13970"/>
                </a:lnTo>
                <a:lnTo>
                  <a:pt x="39712" y="13970"/>
                </a:lnTo>
                <a:lnTo>
                  <a:pt x="39763" y="12700"/>
                </a:lnTo>
                <a:close/>
              </a:path>
              <a:path w="62864" h="200660">
                <a:moveTo>
                  <a:pt x="41744" y="12700"/>
                </a:moveTo>
                <a:lnTo>
                  <a:pt x="41300" y="12700"/>
                </a:lnTo>
                <a:lnTo>
                  <a:pt x="41059" y="13970"/>
                </a:lnTo>
                <a:lnTo>
                  <a:pt x="41338" y="13970"/>
                </a:lnTo>
                <a:lnTo>
                  <a:pt x="41744" y="12700"/>
                </a:lnTo>
                <a:close/>
              </a:path>
              <a:path w="62864" h="200660">
                <a:moveTo>
                  <a:pt x="37198" y="11430"/>
                </a:moveTo>
                <a:lnTo>
                  <a:pt x="36385" y="11430"/>
                </a:lnTo>
                <a:lnTo>
                  <a:pt x="36779" y="12700"/>
                </a:lnTo>
                <a:lnTo>
                  <a:pt x="37198" y="11430"/>
                </a:lnTo>
                <a:close/>
              </a:path>
              <a:path w="62864" h="200660">
                <a:moveTo>
                  <a:pt x="44323" y="11430"/>
                </a:moveTo>
                <a:lnTo>
                  <a:pt x="37198" y="11430"/>
                </a:lnTo>
                <a:lnTo>
                  <a:pt x="36855" y="12700"/>
                </a:lnTo>
                <a:lnTo>
                  <a:pt x="43827" y="12700"/>
                </a:lnTo>
                <a:lnTo>
                  <a:pt x="44323" y="11430"/>
                </a:lnTo>
                <a:close/>
              </a:path>
              <a:path w="62864" h="200660">
                <a:moveTo>
                  <a:pt x="43916" y="10160"/>
                </a:moveTo>
                <a:lnTo>
                  <a:pt x="37185" y="10160"/>
                </a:lnTo>
                <a:lnTo>
                  <a:pt x="37820" y="11430"/>
                </a:lnTo>
                <a:lnTo>
                  <a:pt x="43815" y="11430"/>
                </a:lnTo>
                <a:lnTo>
                  <a:pt x="43916" y="10160"/>
                </a:lnTo>
                <a:close/>
              </a:path>
              <a:path w="62864" h="200660">
                <a:moveTo>
                  <a:pt x="38582" y="7620"/>
                </a:moveTo>
                <a:lnTo>
                  <a:pt x="38252" y="7620"/>
                </a:lnTo>
                <a:lnTo>
                  <a:pt x="38087" y="8890"/>
                </a:lnTo>
                <a:lnTo>
                  <a:pt x="37960" y="8890"/>
                </a:lnTo>
                <a:lnTo>
                  <a:pt x="37909" y="10160"/>
                </a:lnTo>
                <a:lnTo>
                  <a:pt x="39382" y="10160"/>
                </a:lnTo>
                <a:lnTo>
                  <a:pt x="38671" y="8890"/>
                </a:lnTo>
                <a:lnTo>
                  <a:pt x="38582" y="7620"/>
                </a:lnTo>
                <a:close/>
              </a:path>
              <a:path w="62864" h="200660">
                <a:moveTo>
                  <a:pt x="42849" y="8890"/>
                </a:moveTo>
                <a:lnTo>
                  <a:pt x="40335" y="8890"/>
                </a:lnTo>
                <a:lnTo>
                  <a:pt x="40487" y="10160"/>
                </a:lnTo>
                <a:lnTo>
                  <a:pt x="43065" y="10160"/>
                </a:lnTo>
                <a:lnTo>
                  <a:pt x="42849" y="8890"/>
                </a:lnTo>
                <a:close/>
              </a:path>
              <a:path w="62864" h="200660">
                <a:moveTo>
                  <a:pt x="44361" y="8890"/>
                </a:moveTo>
                <a:lnTo>
                  <a:pt x="43370" y="8890"/>
                </a:lnTo>
                <a:lnTo>
                  <a:pt x="43065" y="10160"/>
                </a:lnTo>
                <a:lnTo>
                  <a:pt x="44259" y="10160"/>
                </a:lnTo>
                <a:lnTo>
                  <a:pt x="44361" y="8890"/>
                </a:lnTo>
                <a:close/>
              </a:path>
              <a:path w="62864" h="200660">
                <a:moveTo>
                  <a:pt x="41313" y="7620"/>
                </a:moveTo>
                <a:lnTo>
                  <a:pt x="40030" y="7620"/>
                </a:lnTo>
                <a:lnTo>
                  <a:pt x="39687" y="8890"/>
                </a:lnTo>
                <a:lnTo>
                  <a:pt x="41821" y="8890"/>
                </a:lnTo>
                <a:lnTo>
                  <a:pt x="41313" y="7620"/>
                </a:lnTo>
                <a:close/>
              </a:path>
              <a:path w="62864" h="200660">
                <a:moveTo>
                  <a:pt x="40932" y="6350"/>
                </a:moveTo>
                <a:lnTo>
                  <a:pt x="38582" y="6350"/>
                </a:lnTo>
                <a:lnTo>
                  <a:pt x="38442" y="7620"/>
                </a:lnTo>
                <a:lnTo>
                  <a:pt x="40500" y="7620"/>
                </a:lnTo>
                <a:lnTo>
                  <a:pt x="40932" y="6350"/>
                </a:lnTo>
                <a:close/>
              </a:path>
              <a:path w="62864" h="200660">
                <a:moveTo>
                  <a:pt x="42545" y="5080"/>
                </a:moveTo>
                <a:lnTo>
                  <a:pt x="38620" y="5080"/>
                </a:lnTo>
                <a:lnTo>
                  <a:pt x="39179" y="6350"/>
                </a:lnTo>
                <a:lnTo>
                  <a:pt x="42075" y="6350"/>
                </a:lnTo>
                <a:lnTo>
                  <a:pt x="42379" y="7620"/>
                </a:lnTo>
                <a:lnTo>
                  <a:pt x="43459" y="7620"/>
                </a:lnTo>
                <a:lnTo>
                  <a:pt x="43116" y="6350"/>
                </a:lnTo>
                <a:lnTo>
                  <a:pt x="42545" y="5080"/>
                </a:lnTo>
                <a:close/>
              </a:path>
              <a:path w="62864" h="200660">
                <a:moveTo>
                  <a:pt x="41097" y="3810"/>
                </a:moveTo>
                <a:lnTo>
                  <a:pt x="39014" y="3810"/>
                </a:lnTo>
                <a:lnTo>
                  <a:pt x="38925" y="5080"/>
                </a:lnTo>
                <a:lnTo>
                  <a:pt x="40767" y="5080"/>
                </a:lnTo>
                <a:lnTo>
                  <a:pt x="41097" y="3810"/>
                </a:lnTo>
                <a:close/>
              </a:path>
              <a:path w="62864" h="200660">
                <a:moveTo>
                  <a:pt x="43180" y="3810"/>
                </a:moveTo>
                <a:lnTo>
                  <a:pt x="41452" y="3810"/>
                </a:lnTo>
                <a:lnTo>
                  <a:pt x="41744" y="5080"/>
                </a:lnTo>
                <a:lnTo>
                  <a:pt x="43510" y="5080"/>
                </a:lnTo>
                <a:lnTo>
                  <a:pt x="43180" y="3810"/>
                </a:lnTo>
                <a:close/>
              </a:path>
              <a:path w="62864" h="200660">
                <a:moveTo>
                  <a:pt x="39077" y="2540"/>
                </a:moveTo>
                <a:lnTo>
                  <a:pt x="38620" y="2540"/>
                </a:lnTo>
                <a:lnTo>
                  <a:pt x="37973" y="3810"/>
                </a:lnTo>
                <a:lnTo>
                  <a:pt x="38773" y="3810"/>
                </a:lnTo>
                <a:lnTo>
                  <a:pt x="39077" y="2540"/>
                </a:lnTo>
                <a:close/>
              </a:path>
              <a:path w="62864" h="200660">
                <a:moveTo>
                  <a:pt x="39522" y="2540"/>
                </a:moveTo>
                <a:lnTo>
                  <a:pt x="39077" y="2540"/>
                </a:lnTo>
                <a:lnTo>
                  <a:pt x="39370" y="3810"/>
                </a:lnTo>
                <a:lnTo>
                  <a:pt x="39928" y="3810"/>
                </a:lnTo>
                <a:lnTo>
                  <a:pt x="39522" y="2540"/>
                </a:lnTo>
                <a:close/>
              </a:path>
              <a:path w="62864" h="200660">
                <a:moveTo>
                  <a:pt x="39420" y="1270"/>
                </a:moveTo>
                <a:lnTo>
                  <a:pt x="39065" y="1270"/>
                </a:lnTo>
                <a:lnTo>
                  <a:pt x="39204" y="2540"/>
                </a:lnTo>
                <a:lnTo>
                  <a:pt x="39382" y="2540"/>
                </a:lnTo>
                <a:lnTo>
                  <a:pt x="39420" y="1270"/>
                </a:lnTo>
                <a:close/>
              </a:path>
              <a:path w="62864" h="200660">
                <a:moveTo>
                  <a:pt x="40195" y="0"/>
                </a:moveTo>
                <a:lnTo>
                  <a:pt x="39535" y="1270"/>
                </a:lnTo>
                <a:lnTo>
                  <a:pt x="40233" y="1270"/>
                </a:lnTo>
                <a:lnTo>
                  <a:pt x="40462" y="2540"/>
                </a:lnTo>
                <a:lnTo>
                  <a:pt x="40195" y="0"/>
                </a:lnTo>
                <a:close/>
              </a:path>
              <a:path w="62864" h="200660">
                <a:moveTo>
                  <a:pt x="40589" y="0"/>
                </a:moveTo>
                <a:lnTo>
                  <a:pt x="40540" y="2439"/>
                </a:lnTo>
                <a:lnTo>
                  <a:pt x="41452" y="1270"/>
                </a:lnTo>
                <a:lnTo>
                  <a:pt x="40855" y="1270"/>
                </a:lnTo>
                <a:lnTo>
                  <a:pt x="40589" y="0"/>
                </a:lnTo>
                <a:close/>
              </a:path>
              <a:path w="62864" h="200660">
                <a:moveTo>
                  <a:pt x="39446" y="0"/>
                </a:moveTo>
                <a:lnTo>
                  <a:pt x="39141" y="0"/>
                </a:lnTo>
                <a:lnTo>
                  <a:pt x="38938" y="1270"/>
                </a:lnTo>
                <a:lnTo>
                  <a:pt x="39535" y="1270"/>
                </a:lnTo>
                <a:lnTo>
                  <a:pt x="3944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4" name="object 224"/>
          <p:cNvSpPr/>
          <p:nvPr/>
        </p:nvSpPr>
        <p:spPr>
          <a:xfrm>
            <a:off x="2460604" y="519080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7" y="0"/>
                </a:moveTo>
                <a:lnTo>
                  <a:pt x="355" y="63"/>
                </a:lnTo>
                <a:lnTo>
                  <a:pt x="0" y="114"/>
                </a:lnTo>
                <a:lnTo>
                  <a:pt x="152" y="203"/>
                </a:lnTo>
                <a:lnTo>
                  <a:pt x="342" y="190"/>
                </a:lnTo>
                <a:lnTo>
                  <a:pt x="50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5" name="object 225"/>
          <p:cNvSpPr/>
          <p:nvPr/>
        </p:nvSpPr>
        <p:spPr>
          <a:xfrm>
            <a:off x="2464314" y="52254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65" y="6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6" name="object 226"/>
          <p:cNvSpPr/>
          <p:nvPr/>
        </p:nvSpPr>
        <p:spPr>
          <a:xfrm>
            <a:off x="2460037" y="515449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69" y="0"/>
                </a:moveTo>
                <a:lnTo>
                  <a:pt x="342" y="215"/>
                </a:lnTo>
                <a:lnTo>
                  <a:pt x="165" y="342"/>
                </a:lnTo>
                <a:lnTo>
                  <a:pt x="0" y="431"/>
                </a:lnTo>
                <a:lnTo>
                  <a:pt x="228" y="431"/>
                </a:lnTo>
                <a:lnTo>
                  <a:pt x="395" y="342"/>
                </a:lnTo>
                <a:lnTo>
                  <a:pt x="4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7" name="object 227"/>
          <p:cNvSpPr/>
          <p:nvPr/>
        </p:nvSpPr>
        <p:spPr>
          <a:xfrm>
            <a:off x="2450245" y="513305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80" y="0"/>
                </a:moveTo>
                <a:lnTo>
                  <a:pt x="265" y="25"/>
                </a:lnTo>
                <a:lnTo>
                  <a:pt x="0" y="142"/>
                </a:lnTo>
                <a:lnTo>
                  <a:pt x="188" y="609"/>
                </a:lnTo>
                <a:lnTo>
                  <a:pt x="138" y="292"/>
                </a:lnTo>
                <a:lnTo>
                  <a:pt x="341" y="165"/>
                </a:lnTo>
                <a:lnTo>
                  <a:pt x="48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8" name="object 228"/>
          <p:cNvSpPr/>
          <p:nvPr/>
        </p:nvSpPr>
        <p:spPr>
          <a:xfrm>
            <a:off x="2455259" y="512668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44" y="0"/>
                </a:moveTo>
                <a:lnTo>
                  <a:pt x="0" y="50"/>
                </a:lnTo>
                <a:lnTo>
                  <a:pt x="50" y="457"/>
                </a:lnTo>
                <a:lnTo>
                  <a:pt x="419" y="736"/>
                </a:lnTo>
                <a:lnTo>
                  <a:pt x="525" y="457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9" name="object 229"/>
          <p:cNvSpPr/>
          <p:nvPr/>
        </p:nvSpPr>
        <p:spPr>
          <a:xfrm>
            <a:off x="2452521" y="5131308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774" y="977"/>
                </a:lnTo>
                <a:lnTo>
                  <a:pt x="1562" y="901"/>
                </a:lnTo>
                <a:lnTo>
                  <a:pt x="1282" y="482"/>
                </a:lnTo>
                <a:lnTo>
                  <a:pt x="1145" y="101"/>
                </a:lnTo>
                <a:lnTo>
                  <a:pt x="0" y="0"/>
                </a:lnTo>
                <a:close/>
              </a:path>
              <a:path w="1905" h="1270">
                <a:moveTo>
                  <a:pt x="1130" y="6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0" name="object 230"/>
          <p:cNvSpPr/>
          <p:nvPr/>
        </p:nvSpPr>
        <p:spPr>
          <a:xfrm>
            <a:off x="2453130" y="513075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55" y="215"/>
                </a:lnTo>
                <a:lnTo>
                  <a:pt x="482" y="469"/>
                </a:lnTo>
                <a:lnTo>
                  <a:pt x="444" y="3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1" name="object 231"/>
          <p:cNvSpPr/>
          <p:nvPr/>
        </p:nvSpPr>
        <p:spPr>
          <a:xfrm>
            <a:off x="2449746" y="513676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1816" y="1346"/>
                </a:lnTo>
                <a:lnTo>
                  <a:pt x="1737" y="660"/>
                </a:lnTo>
                <a:lnTo>
                  <a:pt x="1752" y="317"/>
                </a:lnTo>
                <a:lnTo>
                  <a:pt x="1549" y="317"/>
                </a:lnTo>
                <a:lnTo>
                  <a:pt x="698" y="292"/>
                </a:lnTo>
                <a:lnTo>
                  <a:pt x="939" y="190"/>
                </a:lnTo>
                <a:lnTo>
                  <a:pt x="0" y="0"/>
                </a:lnTo>
                <a:close/>
              </a:path>
              <a:path w="1905" h="1904">
                <a:moveTo>
                  <a:pt x="1737" y="660"/>
                </a:moveTo>
                <a:close/>
              </a:path>
              <a:path w="1905" h="1904">
                <a:moveTo>
                  <a:pt x="1638" y="292"/>
                </a:moveTo>
                <a:close/>
              </a:path>
              <a:path w="1905" h="1904">
                <a:moveTo>
                  <a:pt x="1295" y="254"/>
                </a:moveTo>
                <a:lnTo>
                  <a:pt x="698" y="292"/>
                </a:lnTo>
                <a:lnTo>
                  <a:pt x="1447" y="292"/>
                </a:lnTo>
                <a:lnTo>
                  <a:pt x="1295" y="25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2" name="object 232"/>
          <p:cNvSpPr/>
          <p:nvPr/>
        </p:nvSpPr>
        <p:spPr>
          <a:xfrm>
            <a:off x="2454930" y="513182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77" y="0"/>
                </a:moveTo>
                <a:lnTo>
                  <a:pt x="0" y="203"/>
                </a:lnTo>
                <a:lnTo>
                  <a:pt x="800" y="431"/>
                </a:lnTo>
                <a:lnTo>
                  <a:pt x="97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3" name="object 233"/>
          <p:cNvSpPr/>
          <p:nvPr/>
        </p:nvSpPr>
        <p:spPr>
          <a:xfrm>
            <a:off x="2455012" y="513460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03" y="0"/>
                </a:moveTo>
                <a:lnTo>
                  <a:pt x="177" y="469"/>
                </a:lnTo>
                <a:lnTo>
                  <a:pt x="0" y="977"/>
                </a:lnTo>
                <a:lnTo>
                  <a:pt x="292" y="952"/>
                </a:lnTo>
                <a:lnTo>
                  <a:pt x="537" y="215"/>
                </a:lnTo>
                <a:lnTo>
                  <a:pt x="380" y="215"/>
                </a:lnTo>
                <a:lnTo>
                  <a:pt x="203" y="0"/>
                </a:lnTo>
                <a:close/>
              </a:path>
              <a:path w="635" h="1270">
                <a:moveTo>
                  <a:pt x="546" y="190"/>
                </a:moveTo>
                <a:lnTo>
                  <a:pt x="380" y="215"/>
                </a:lnTo>
                <a:lnTo>
                  <a:pt x="537" y="21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4" name="object 234"/>
          <p:cNvSpPr/>
          <p:nvPr/>
        </p:nvSpPr>
        <p:spPr>
          <a:xfrm>
            <a:off x="2455033" y="513401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50" y="406"/>
                </a:lnTo>
                <a:lnTo>
                  <a:pt x="177" y="596"/>
                </a:lnTo>
                <a:lnTo>
                  <a:pt x="165" y="12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5" name="object 235"/>
          <p:cNvSpPr/>
          <p:nvPr/>
        </p:nvSpPr>
        <p:spPr>
          <a:xfrm>
            <a:off x="2455984" y="513283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54" y="0"/>
                </a:moveTo>
                <a:lnTo>
                  <a:pt x="50" y="228"/>
                </a:lnTo>
                <a:lnTo>
                  <a:pt x="0" y="762"/>
                </a:lnTo>
                <a:lnTo>
                  <a:pt x="2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6" name="object 236"/>
          <p:cNvSpPr/>
          <p:nvPr/>
        </p:nvSpPr>
        <p:spPr>
          <a:xfrm>
            <a:off x="2455374" y="5143505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17" y="0"/>
                </a:moveTo>
                <a:lnTo>
                  <a:pt x="0" y="139"/>
                </a:lnTo>
                <a:lnTo>
                  <a:pt x="304" y="952"/>
                </a:lnTo>
                <a:lnTo>
                  <a:pt x="647" y="1028"/>
                </a:lnTo>
                <a:lnTo>
                  <a:pt x="850" y="787"/>
                </a:lnTo>
                <a:lnTo>
                  <a:pt x="698" y="495"/>
                </a:lnTo>
                <a:lnTo>
                  <a:pt x="457" y="304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7" name="object 237"/>
          <p:cNvSpPr/>
          <p:nvPr/>
        </p:nvSpPr>
        <p:spPr>
          <a:xfrm>
            <a:off x="2457251" y="514107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36" y="0"/>
                </a:moveTo>
                <a:lnTo>
                  <a:pt x="546" y="228"/>
                </a:lnTo>
                <a:lnTo>
                  <a:pt x="317" y="254"/>
                </a:lnTo>
                <a:lnTo>
                  <a:pt x="0" y="381"/>
                </a:lnTo>
                <a:lnTo>
                  <a:pt x="1219" y="368"/>
                </a:lnTo>
                <a:lnTo>
                  <a:pt x="73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8" name="object 238"/>
          <p:cNvSpPr/>
          <p:nvPr/>
        </p:nvSpPr>
        <p:spPr>
          <a:xfrm>
            <a:off x="2458351" y="5142698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39">
                <a:moveTo>
                  <a:pt x="254" y="0"/>
                </a:moveTo>
                <a:lnTo>
                  <a:pt x="0" y="762"/>
                </a:lnTo>
                <a:lnTo>
                  <a:pt x="342" y="838"/>
                </a:lnTo>
                <a:lnTo>
                  <a:pt x="1003" y="1917"/>
                </a:lnTo>
                <a:lnTo>
                  <a:pt x="901" y="889"/>
                </a:lnTo>
                <a:lnTo>
                  <a:pt x="558" y="812"/>
                </a:lnTo>
                <a:lnTo>
                  <a:pt x="2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9" name="object 239"/>
          <p:cNvSpPr/>
          <p:nvPr/>
        </p:nvSpPr>
        <p:spPr>
          <a:xfrm>
            <a:off x="2455183" y="5155668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1993" y="0"/>
                </a:moveTo>
                <a:lnTo>
                  <a:pt x="0" y="88"/>
                </a:lnTo>
                <a:lnTo>
                  <a:pt x="2019" y="203"/>
                </a:lnTo>
                <a:lnTo>
                  <a:pt x="19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0" name="object 240"/>
          <p:cNvSpPr/>
          <p:nvPr/>
        </p:nvSpPr>
        <p:spPr>
          <a:xfrm>
            <a:off x="2460782" y="5165312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2006" y="317"/>
                </a:moveTo>
                <a:lnTo>
                  <a:pt x="363" y="1077"/>
                </a:lnTo>
                <a:lnTo>
                  <a:pt x="520" y="1295"/>
                </a:lnTo>
                <a:lnTo>
                  <a:pt x="241" y="1612"/>
                </a:lnTo>
                <a:lnTo>
                  <a:pt x="1549" y="1295"/>
                </a:lnTo>
                <a:lnTo>
                  <a:pt x="2006" y="317"/>
                </a:lnTo>
                <a:close/>
              </a:path>
              <a:path w="2539" h="1904">
                <a:moveTo>
                  <a:pt x="0" y="723"/>
                </a:moveTo>
                <a:lnTo>
                  <a:pt x="322" y="1077"/>
                </a:lnTo>
                <a:lnTo>
                  <a:pt x="394" y="927"/>
                </a:lnTo>
                <a:lnTo>
                  <a:pt x="0" y="723"/>
                </a:lnTo>
                <a:close/>
              </a:path>
              <a:path w="2539" h="1904">
                <a:moveTo>
                  <a:pt x="406" y="0"/>
                </a:moveTo>
                <a:lnTo>
                  <a:pt x="418" y="927"/>
                </a:lnTo>
                <a:lnTo>
                  <a:pt x="876" y="215"/>
                </a:lnTo>
                <a:lnTo>
                  <a:pt x="4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1" name="object 241"/>
          <p:cNvSpPr/>
          <p:nvPr/>
        </p:nvSpPr>
        <p:spPr>
          <a:xfrm>
            <a:off x="2460464" y="516574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17" y="292"/>
                </a:moveTo>
                <a:lnTo>
                  <a:pt x="139" y="101"/>
                </a:lnTo>
                <a:lnTo>
                  <a:pt x="0" y="0"/>
                </a:lnTo>
                <a:lnTo>
                  <a:pt x="228" y="24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2" name="object 242"/>
          <p:cNvSpPr/>
          <p:nvPr/>
        </p:nvSpPr>
        <p:spPr>
          <a:xfrm>
            <a:off x="2455733" y="528928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393" y="0"/>
                </a:moveTo>
                <a:lnTo>
                  <a:pt x="0" y="635"/>
                </a:lnTo>
                <a:lnTo>
                  <a:pt x="660" y="215"/>
                </a:lnTo>
                <a:lnTo>
                  <a:pt x="3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3" name="object 243"/>
          <p:cNvSpPr/>
          <p:nvPr/>
        </p:nvSpPr>
        <p:spPr>
          <a:xfrm>
            <a:off x="2456376" y="529043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69" y="0"/>
                </a:moveTo>
                <a:lnTo>
                  <a:pt x="0" y="190"/>
                </a:lnTo>
                <a:lnTo>
                  <a:pt x="1168" y="533"/>
                </a:lnTo>
                <a:lnTo>
                  <a:pt x="990" y="114"/>
                </a:lnTo>
                <a:lnTo>
                  <a:pt x="12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4" name="object 244"/>
          <p:cNvSpPr/>
          <p:nvPr/>
        </p:nvSpPr>
        <p:spPr>
          <a:xfrm>
            <a:off x="2464414" y="520465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98" y="38"/>
                </a:moveTo>
                <a:lnTo>
                  <a:pt x="393" y="0"/>
                </a:lnTo>
                <a:lnTo>
                  <a:pt x="63" y="101"/>
                </a:lnTo>
                <a:lnTo>
                  <a:pt x="0" y="546"/>
                </a:lnTo>
                <a:lnTo>
                  <a:pt x="698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5" name="object 245"/>
          <p:cNvSpPr/>
          <p:nvPr/>
        </p:nvSpPr>
        <p:spPr>
          <a:xfrm>
            <a:off x="2463308" y="521305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143" y="0"/>
                </a:moveTo>
                <a:lnTo>
                  <a:pt x="0" y="304"/>
                </a:lnTo>
                <a:lnTo>
                  <a:pt x="1117" y="152"/>
                </a:lnTo>
                <a:lnTo>
                  <a:pt x="114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6" name="object 246"/>
          <p:cNvSpPr/>
          <p:nvPr/>
        </p:nvSpPr>
        <p:spPr>
          <a:xfrm>
            <a:off x="2464692" y="5219355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473" y="622"/>
                </a:moveTo>
                <a:lnTo>
                  <a:pt x="0" y="1041"/>
                </a:lnTo>
                <a:lnTo>
                  <a:pt x="1435" y="914"/>
                </a:lnTo>
                <a:lnTo>
                  <a:pt x="1473" y="622"/>
                </a:lnTo>
                <a:close/>
              </a:path>
              <a:path w="1905" h="1270">
                <a:moveTo>
                  <a:pt x="1244" y="0"/>
                </a:moveTo>
                <a:lnTo>
                  <a:pt x="1206" y="292"/>
                </a:lnTo>
                <a:lnTo>
                  <a:pt x="1473" y="622"/>
                </a:lnTo>
                <a:lnTo>
                  <a:pt x="12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7" name="object 247"/>
          <p:cNvSpPr/>
          <p:nvPr/>
        </p:nvSpPr>
        <p:spPr>
          <a:xfrm>
            <a:off x="2438238" y="512453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850" y="660"/>
                </a:lnTo>
                <a:lnTo>
                  <a:pt x="342" y="7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8" name="object 248"/>
          <p:cNvSpPr/>
          <p:nvPr/>
        </p:nvSpPr>
        <p:spPr>
          <a:xfrm>
            <a:off x="2435748" y="513075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33" y="381"/>
                </a:moveTo>
                <a:lnTo>
                  <a:pt x="299" y="453"/>
                </a:lnTo>
                <a:lnTo>
                  <a:pt x="482" y="1016"/>
                </a:lnTo>
                <a:lnTo>
                  <a:pt x="533" y="381"/>
                </a:lnTo>
                <a:close/>
              </a:path>
              <a:path w="635" h="1270">
                <a:moveTo>
                  <a:pt x="152" y="0"/>
                </a:moveTo>
                <a:lnTo>
                  <a:pt x="12" y="101"/>
                </a:lnTo>
                <a:lnTo>
                  <a:pt x="0" y="546"/>
                </a:lnTo>
                <a:lnTo>
                  <a:pt x="299" y="453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9" name="object 249"/>
          <p:cNvSpPr/>
          <p:nvPr/>
        </p:nvSpPr>
        <p:spPr>
          <a:xfrm>
            <a:off x="2435318" y="513040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93" y="0"/>
                </a:moveTo>
                <a:lnTo>
                  <a:pt x="0" y="762"/>
                </a:lnTo>
                <a:lnTo>
                  <a:pt x="444" y="457"/>
                </a:lnTo>
                <a:lnTo>
                  <a:pt x="3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0" name="object 250"/>
          <p:cNvSpPr/>
          <p:nvPr/>
        </p:nvSpPr>
        <p:spPr>
          <a:xfrm>
            <a:off x="2439718" y="512843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96" y="0"/>
                </a:moveTo>
                <a:lnTo>
                  <a:pt x="0" y="685"/>
                </a:lnTo>
                <a:lnTo>
                  <a:pt x="444" y="647"/>
                </a:lnTo>
                <a:lnTo>
                  <a:pt x="838" y="190"/>
                </a:lnTo>
                <a:lnTo>
                  <a:pt x="59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1" name="object 251"/>
          <p:cNvSpPr/>
          <p:nvPr/>
        </p:nvSpPr>
        <p:spPr>
          <a:xfrm>
            <a:off x="2437517" y="51460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52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2" name="object 252"/>
          <p:cNvSpPr/>
          <p:nvPr/>
        </p:nvSpPr>
        <p:spPr>
          <a:xfrm>
            <a:off x="2436381" y="514319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60" y="0"/>
                </a:moveTo>
                <a:lnTo>
                  <a:pt x="362" y="190"/>
                </a:lnTo>
                <a:lnTo>
                  <a:pt x="0" y="482"/>
                </a:lnTo>
                <a:lnTo>
                  <a:pt x="215" y="533"/>
                </a:lnTo>
                <a:lnTo>
                  <a:pt x="550" y="165"/>
                </a:lnTo>
                <a:lnTo>
                  <a:pt x="66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3" name="object 253"/>
          <p:cNvSpPr/>
          <p:nvPr/>
        </p:nvSpPr>
        <p:spPr>
          <a:xfrm>
            <a:off x="2436709" y="514011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50"/>
                </a:moveTo>
                <a:lnTo>
                  <a:pt x="0" y="114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4" name="object 254"/>
          <p:cNvSpPr/>
          <p:nvPr/>
        </p:nvSpPr>
        <p:spPr>
          <a:xfrm>
            <a:off x="2441392" y="513630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50"/>
                </a:lnTo>
                <a:lnTo>
                  <a:pt x="177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5" name="object 255"/>
          <p:cNvSpPr/>
          <p:nvPr/>
        </p:nvSpPr>
        <p:spPr>
          <a:xfrm>
            <a:off x="2451554" y="52903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6" name="object 256"/>
          <p:cNvSpPr/>
          <p:nvPr/>
        </p:nvSpPr>
        <p:spPr>
          <a:xfrm>
            <a:off x="2443370" y="53038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" y="0"/>
                </a:moveTo>
                <a:lnTo>
                  <a:pt x="0" y="279"/>
                </a:lnTo>
                <a:lnTo>
                  <a:pt x="126" y="571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7" name="object 257"/>
          <p:cNvSpPr/>
          <p:nvPr/>
        </p:nvSpPr>
        <p:spPr>
          <a:xfrm>
            <a:off x="2446836" y="518319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17" y="292"/>
                </a:moveTo>
                <a:lnTo>
                  <a:pt x="139" y="101"/>
                </a:lnTo>
                <a:lnTo>
                  <a:pt x="0" y="0"/>
                </a:lnTo>
                <a:lnTo>
                  <a:pt x="228" y="24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8" name="object 258"/>
          <p:cNvSpPr/>
          <p:nvPr/>
        </p:nvSpPr>
        <p:spPr>
          <a:xfrm>
            <a:off x="2442104" y="530673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393" y="0"/>
                </a:moveTo>
                <a:lnTo>
                  <a:pt x="0" y="635"/>
                </a:lnTo>
                <a:lnTo>
                  <a:pt x="660" y="215"/>
                </a:lnTo>
                <a:lnTo>
                  <a:pt x="3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9" name="object 259"/>
          <p:cNvSpPr/>
          <p:nvPr/>
        </p:nvSpPr>
        <p:spPr>
          <a:xfrm>
            <a:off x="2442748" y="530788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69" y="0"/>
                </a:moveTo>
                <a:lnTo>
                  <a:pt x="0" y="190"/>
                </a:lnTo>
                <a:lnTo>
                  <a:pt x="1168" y="533"/>
                </a:lnTo>
                <a:lnTo>
                  <a:pt x="990" y="114"/>
                </a:lnTo>
                <a:lnTo>
                  <a:pt x="12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0" name="object 260"/>
          <p:cNvSpPr/>
          <p:nvPr/>
        </p:nvSpPr>
        <p:spPr>
          <a:xfrm>
            <a:off x="2434070" y="511744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457"/>
                </a:moveTo>
                <a:lnTo>
                  <a:pt x="311" y="474"/>
                </a:lnTo>
                <a:lnTo>
                  <a:pt x="368" y="1066"/>
                </a:lnTo>
                <a:lnTo>
                  <a:pt x="558" y="457"/>
                </a:lnTo>
                <a:close/>
              </a:path>
              <a:path w="635" h="1270">
                <a:moveTo>
                  <a:pt x="266" y="0"/>
                </a:moveTo>
                <a:lnTo>
                  <a:pt x="114" y="63"/>
                </a:lnTo>
                <a:lnTo>
                  <a:pt x="0" y="495"/>
                </a:lnTo>
                <a:lnTo>
                  <a:pt x="311" y="474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1" name="object 261"/>
          <p:cNvSpPr/>
          <p:nvPr/>
        </p:nvSpPr>
        <p:spPr>
          <a:xfrm>
            <a:off x="2433675" y="511707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0"/>
                </a:moveTo>
                <a:lnTo>
                  <a:pt x="0" y="647"/>
                </a:lnTo>
                <a:lnTo>
                  <a:pt x="507" y="444"/>
                </a:lnTo>
                <a:lnTo>
                  <a:pt x="55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2" name="object 262"/>
          <p:cNvSpPr/>
          <p:nvPr/>
        </p:nvSpPr>
        <p:spPr>
          <a:xfrm>
            <a:off x="2433038" y="511894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98" y="0"/>
                </a:moveTo>
                <a:lnTo>
                  <a:pt x="355" y="63"/>
                </a:lnTo>
                <a:lnTo>
                  <a:pt x="190" y="571"/>
                </a:lnTo>
                <a:lnTo>
                  <a:pt x="139" y="977"/>
                </a:lnTo>
                <a:lnTo>
                  <a:pt x="482" y="914"/>
                </a:lnTo>
                <a:lnTo>
                  <a:pt x="1066" y="673"/>
                </a:lnTo>
                <a:lnTo>
                  <a:pt x="190" y="571"/>
                </a:lnTo>
                <a:lnTo>
                  <a:pt x="0" y="330"/>
                </a:lnTo>
                <a:lnTo>
                  <a:pt x="879" y="330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3" name="object 263"/>
          <p:cNvSpPr/>
          <p:nvPr/>
        </p:nvSpPr>
        <p:spPr>
          <a:xfrm>
            <a:off x="2434649" y="512001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55" y="342"/>
                </a:moveTo>
                <a:lnTo>
                  <a:pt x="215" y="0"/>
                </a:lnTo>
                <a:lnTo>
                  <a:pt x="63" y="25"/>
                </a:lnTo>
                <a:lnTo>
                  <a:pt x="355" y="34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4" name="object 264"/>
          <p:cNvSpPr/>
          <p:nvPr/>
        </p:nvSpPr>
        <p:spPr>
          <a:xfrm>
            <a:off x="2434559" y="511930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21" y="673"/>
                </a:moveTo>
                <a:lnTo>
                  <a:pt x="546" y="673"/>
                </a:lnTo>
                <a:lnTo>
                  <a:pt x="990" y="749"/>
                </a:lnTo>
                <a:lnTo>
                  <a:pt x="821" y="673"/>
                </a:lnTo>
                <a:close/>
              </a:path>
              <a:path w="1269" h="1270">
                <a:moveTo>
                  <a:pt x="0" y="0"/>
                </a:moveTo>
                <a:lnTo>
                  <a:pt x="304" y="711"/>
                </a:lnTo>
                <a:lnTo>
                  <a:pt x="546" y="673"/>
                </a:lnTo>
                <a:lnTo>
                  <a:pt x="821" y="673"/>
                </a:lnTo>
                <a:lnTo>
                  <a:pt x="203" y="393"/>
                </a:lnTo>
                <a:lnTo>
                  <a:pt x="366" y="393"/>
                </a:lnTo>
                <a:lnTo>
                  <a:pt x="228" y="317"/>
                </a:lnTo>
                <a:lnTo>
                  <a:pt x="0" y="0"/>
                </a:lnTo>
                <a:close/>
              </a:path>
              <a:path w="1269" h="1270">
                <a:moveTo>
                  <a:pt x="366" y="393"/>
                </a:moveTo>
                <a:lnTo>
                  <a:pt x="203" y="393"/>
                </a:lnTo>
                <a:lnTo>
                  <a:pt x="596" y="520"/>
                </a:lnTo>
                <a:lnTo>
                  <a:pt x="366" y="39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5" name="object 265"/>
          <p:cNvSpPr/>
          <p:nvPr/>
        </p:nvSpPr>
        <p:spPr>
          <a:xfrm>
            <a:off x="2433713" y="5117880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1610" y="977"/>
                </a:moveTo>
                <a:lnTo>
                  <a:pt x="1257" y="977"/>
                </a:lnTo>
                <a:lnTo>
                  <a:pt x="1638" y="1587"/>
                </a:lnTo>
                <a:lnTo>
                  <a:pt x="1610" y="977"/>
                </a:lnTo>
                <a:close/>
              </a:path>
              <a:path w="2539" h="1904">
                <a:moveTo>
                  <a:pt x="2127" y="596"/>
                </a:moveTo>
                <a:lnTo>
                  <a:pt x="1828" y="596"/>
                </a:lnTo>
                <a:lnTo>
                  <a:pt x="2120" y="1104"/>
                </a:lnTo>
                <a:lnTo>
                  <a:pt x="2127" y="596"/>
                </a:lnTo>
                <a:close/>
              </a:path>
              <a:path w="2539" h="1904">
                <a:moveTo>
                  <a:pt x="1374" y="889"/>
                </a:moveTo>
                <a:lnTo>
                  <a:pt x="1168" y="889"/>
                </a:lnTo>
                <a:lnTo>
                  <a:pt x="1117" y="1092"/>
                </a:lnTo>
                <a:lnTo>
                  <a:pt x="1257" y="977"/>
                </a:lnTo>
                <a:lnTo>
                  <a:pt x="1610" y="977"/>
                </a:lnTo>
                <a:lnTo>
                  <a:pt x="1358" y="901"/>
                </a:lnTo>
                <a:close/>
              </a:path>
              <a:path w="2539" h="1904">
                <a:moveTo>
                  <a:pt x="0" y="1003"/>
                </a:moveTo>
                <a:lnTo>
                  <a:pt x="292" y="1066"/>
                </a:lnTo>
                <a:lnTo>
                  <a:pt x="444" y="1016"/>
                </a:lnTo>
                <a:lnTo>
                  <a:pt x="0" y="1003"/>
                </a:lnTo>
                <a:close/>
              </a:path>
              <a:path w="2539" h="1904">
                <a:moveTo>
                  <a:pt x="901" y="406"/>
                </a:moveTo>
                <a:lnTo>
                  <a:pt x="687" y="596"/>
                </a:lnTo>
                <a:lnTo>
                  <a:pt x="444" y="1016"/>
                </a:lnTo>
                <a:lnTo>
                  <a:pt x="787" y="901"/>
                </a:lnTo>
                <a:lnTo>
                  <a:pt x="1168" y="889"/>
                </a:lnTo>
                <a:lnTo>
                  <a:pt x="1374" y="889"/>
                </a:lnTo>
                <a:lnTo>
                  <a:pt x="1181" y="850"/>
                </a:lnTo>
                <a:lnTo>
                  <a:pt x="901" y="406"/>
                </a:lnTo>
                <a:close/>
              </a:path>
              <a:path w="2539" h="1904">
                <a:moveTo>
                  <a:pt x="1346" y="0"/>
                </a:moveTo>
                <a:lnTo>
                  <a:pt x="1181" y="850"/>
                </a:lnTo>
                <a:lnTo>
                  <a:pt x="1422" y="850"/>
                </a:lnTo>
                <a:lnTo>
                  <a:pt x="1612" y="698"/>
                </a:lnTo>
                <a:lnTo>
                  <a:pt x="1828" y="596"/>
                </a:lnTo>
                <a:lnTo>
                  <a:pt x="2127" y="596"/>
                </a:lnTo>
                <a:lnTo>
                  <a:pt x="2133" y="63"/>
                </a:lnTo>
                <a:lnTo>
                  <a:pt x="134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6" name="object 266"/>
          <p:cNvSpPr/>
          <p:nvPr/>
        </p:nvSpPr>
        <p:spPr>
          <a:xfrm>
            <a:off x="2438427" y="511615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20" y="0"/>
                </a:moveTo>
                <a:lnTo>
                  <a:pt x="0" y="543"/>
                </a:lnTo>
                <a:lnTo>
                  <a:pt x="431" y="594"/>
                </a:lnTo>
                <a:lnTo>
                  <a:pt x="914" y="238"/>
                </a:lnTo>
                <a:lnTo>
                  <a:pt x="7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7" name="object 267"/>
          <p:cNvSpPr/>
          <p:nvPr/>
        </p:nvSpPr>
        <p:spPr>
          <a:xfrm>
            <a:off x="2433906" y="512309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381" y="736"/>
                </a:lnTo>
                <a:lnTo>
                  <a:pt x="546" y="177"/>
                </a:lnTo>
                <a:lnTo>
                  <a:pt x="330" y="2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8" name="object 268"/>
          <p:cNvSpPr/>
          <p:nvPr/>
        </p:nvSpPr>
        <p:spPr>
          <a:xfrm>
            <a:off x="2435654" y="511948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558" y="126"/>
                </a:moveTo>
                <a:lnTo>
                  <a:pt x="228" y="215"/>
                </a:lnTo>
                <a:lnTo>
                  <a:pt x="228" y="406"/>
                </a:lnTo>
                <a:lnTo>
                  <a:pt x="12" y="406"/>
                </a:lnTo>
                <a:lnTo>
                  <a:pt x="76" y="546"/>
                </a:lnTo>
                <a:lnTo>
                  <a:pt x="355" y="634"/>
                </a:lnTo>
                <a:lnTo>
                  <a:pt x="419" y="1066"/>
                </a:lnTo>
                <a:lnTo>
                  <a:pt x="647" y="1142"/>
                </a:lnTo>
                <a:lnTo>
                  <a:pt x="838" y="1473"/>
                </a:lnTo>
                <a:lnTo>
                  <a:pt x="724" y="1066"/>
                </a:lnTo>
                <a:lnTo>
                  <a:pt x="594" y="876"/>
                </a:lnTo>
                <a:lnTo>
                  <a:pt x="584" y="660"/>
                </a:lnTo>
                <a:lnTo>
                  <a:pt x="866" y="634"/>
                </a:lnTo>
                <a:lnTo>
                  <a:pt x="939" y="482"/>
                </a:lnTo>
                <a:lnTo>
                  <a:pt x="673" y="419"/>
                </a:lnTo>
                <a:lnTo>
                  <a:pt x="787" y="139"/>
                </a:lnTo>
                <a:lnTo>
                  <a:pt x="558" y="126"/>
                </a:lnTo>
                <a:close/>
              </a:path>
              <a:path w="1269" h="1904">
                <a:moveTo>
                  <a:pt x="0" y="12"/>
                </a:moveTo>
                <a:lnTo>
                  <a:pt x="169" y="304"/>
                </a:lnTo>
                <a:lnTo>
                  <a:pt x="0" y="12"/>
                </a:lnTo>
                <a:close/>
              </a:path>
              <a:path w="1269" h="1904">
                <a:moveTo>
                  <a:pt x="12" y="0"/>
                </a:moveTo>
                <a:lnTo>
                  <a:pt x="147" y="215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9" name="object 269"/>
          <p:cNvSpPr/>
          <p:nvPr/>
        </p:nvSpPr>
        <p:spPr>
          <a:xfrm>
            <a:off x="2431592" y="512506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901" y="850"/>
                </a:lnTo>
                <a:lnTo>
                  <a:pt x="609" y="49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0" name="object 270"/>
          <p:cNvSpPr/>
          <p:nvPr/>
        </p:nvSpPr>
        <p:spPr>
          <a:xfrm>
            <a:off x="2430705" y="512683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215"/>
                </a:moveTo>
                <a:lnTo>
                  <a:pt x="101" y="787"/>
                </a:lnTo>
                <a:lnTo>
                  <a:pt x="787" y="1574"/>
                </a:lnTo>
                <a:lnTo>
                  <a:pt x="622" y="1168"/>
                </a:lnTo>
                <a:lnTo>
                  <a:pt x="749" y="787"/>
                </a:lnTo>
                <a:lnTo>
                  <a:pt x="1046" y="571"/>
                </a:lnTo>
                <a:lnTo>
                  <a:pt x="292" y="571"/>
                </a:lnTo>
                <a:lnTo>
                  <a:pt x="0" y="215"/>
                </a:lnTo>
                <a:close/>
              </a:path>
              <a:path w="1905" h="1904">
                <a:moveTo>
                  <a:pt x="800" y="0"/>
                </a:moveTo>
                <a:lnTo>
                  <a:pt x="292" y="571"/>
                </a:lnTo>
                <a:lnTo>
                  <a:pt x="1046" y="571"/>
                </a:lnTo>
                <a:lnTo>
                  <a:pt x="1308" y="380"/>
                </a:lnTo>
                <a:lnTo>
                  <a:pt x="8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1" name="object 271"/>
          <p:cNvSpPr/>
          <p:nvPr/>
        </p:nvSpPr>
        <p:spPr>
          <a:xfrm>
            <a:off x="2431497" y="512840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88" y="215"/>
                </a:lnTo>
                <a:lnTo>
                  <a:pt x="241" y="444"/>
                </a:lnTo>
                <a:lnTo>
                  <a:pt x="520" y="685"/>
                </a:lnTo>
                <a:lnTo>
                  <a:pt x="386" y="44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2" name="object 272"/>
          <p:cNvSpPr/>
          <p:nvPr/>
        </p:nvSpPr>
        <p:spPr>
          <a:xfrm>
            <a:off x="2433003" y="512490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27" y="0"/>
                </a:moveTo>
                <a:lnTo>
                  <a:pt x="749" y="12"/>
                </a:lnTo>
                <a:lnTo>
                  <a:pt x="266" y="12"/>
                </a:lnTo>
                <a:lnTo>
                  <a:pt x="0" y="342"/>
                </a:lnTo>
                <a:lnTo>
                  <a:pt x="876" y="241"/>
                </a:lnTo>
                <a:lnTo>
                  <a:pt x="92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3" name="object 273"/>
          <p:cNvSpPr/>
          <p:nvPr/>
        </p:nvSpPr>
        <p:spPr>
          <a:xfrm>
            <a:off x="2433726" y="512514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546"/>
                </a:lnTo>
                <a:lnTo>
                  <a:pt x="17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4" name="object 274"/>
          <p:cNvSpPr/>
          <p:nvPr/>
        </p:nvSpPr>
        <p:spPr>
          <a:xfrm>
            <a:off x="2433938" y="512483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50"/>
                </a:moveTo>
                <a:close/>
              </a:path>
              <a:path w="635" h="635">
                <a:moveTo>
                  <a:pt x="1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5" name="object 275"/>
          <p:cNvSpPr/>
          <p:nvPr/>
        </p:nvSpPr>
        <p:spPr>
          <a:xfrm>
            <a:off x="2435850" y="512263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76" y="0"/>
                </a:moveTo>
                <a:lnTo>
                  <a:pt x="180" y="368"/>
                </a:lnTo>
                <a:lnTo>
                  <a:pt x="333" y="1015"/>
                </a:lnTo>
                <a:lnTo>
                  <a:pt x="1184" y="380"/>
                </a:lnTo>
                <a:lnTo>
                  <a:pt x="676" y="0"/>
                </a:lnTo>
                <a:close/>
              </a:path>
              <a:path w="1269" h="1270">
                <a:moveTo>
                  <a:pt x="0" y="152"/>
                </a:moveTo>
                <a:lnTo>
                  <a:pt x="83" y="368"/>
                </a:lnTo>
                <a:lnTo>
                  <a:pt x="0" y="15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6" name="object 276"/>
          <p:cNvSpPr/>
          <p:nvPr/>
        </p:nvSpPr>
        <p:spPr>
          <a:xfrm>
            <a:off x="2434924" y="512471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lnTo>
                  <a:pt x="0" y="241"/>
                </a:lnTo>
                <a:lnTo>
                  <a:pt x="317" y="380"/>
                </a:lnTo>
                <a:lnTo>
                  <a:pt x="11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7" name="object 277"/>
          <p:cNvSpPr/>
          <p:nvPr/>
        </p:nvSpPr>
        <p:spPr>
          <a:xfrm>
            <a:off x="2433519" y="512666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8" name="object 278"/>
          <p:cNvSpPr/>
          <p:nvPr/>
        </p:nvSpPr>
        <p:spPr>
          <a:xfrm>
            <a:off x="2432592" y="513267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lnTo>
                  <a:pt x="165" y="38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9" name="object 279"/>
          <p:cNvSpPr/>
          <p:nvPr/>
        </p:nvSpPr>
        <p:spPr>
          <a:xfrm>
            <a:off x="2432017" y="512975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49" y="0"/>
                </a:moveTo>
                <a:lnTo>
                  <a:pt x="457" y="101"/>
                </a:lnTo>
                <a:lnTo>
                  <a:pt x="0" y="330"/>
                </a:lnTo>
                <a:lnTo>
                  <a:pt x="203" y="419"/>
                </a:lnTo>
                <a:lnTo>
                  <a:pt x="406" y="304"/>
                </a:lnTo>
                <a:lnTo>
                  <a:pt x="74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0" name="object 280"/>
          <p:cNvSpPr/>
          <p:nvPr/>
        </p:nvSpPr>
        <p:spPr>
          <a:xfrm>
            <a:off x="2433079" y="512674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28" y="50"/>
                </a:moveTo>
                <a:lnTo>
                  <a:pt x="0" y="63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1" name="object 281"/>
          <p:cNvSpPr/>
          <p:nvPr/>
        </p:nvSpPr>
        <p:spPr>
          <a:xfrm>
            <a:off x="2433308" y="512674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41" y="0"/>
                </a:moveTo>
                <a:lnTo>
                  <a:pt x="0" y="50"/>
                </a:lnTo>
                <a:lnTo>
                  <a:pt x="88" y="228"/>
                </a:lnTo>
                <a:lnTo>
                  <a:pt x="431" y="533"/>
                </a:lnTo>
                <a:lnTo>
                  <a:pt x="342" y="165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2" name="object 282"/>
          <p:cNvSpPr/>
          <p:nvPr/>
        </p:nvSpPr>
        <p:spPr>
          <a:xfrm>
            <a:off x="2431817" y="5131141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219" y="0"/>
                </a:moveTo>
                <a:lnTo>
                  <a:pt x="1015" y="292"/>
                </a:lnTo>
                <a:lnTo>
                  <a:pt x="0" y="762"/>
                </a:lnTo>
                <a:lnTo>
                  <a:pt x="279" y="1295"/>
                </a:lnTo>
                <a:lnTo>
                  <a:pt x="546" y="1447"/>
                </a:lnTo>
                <a:lnTo>
                  <a:pt x="787" y="1524"/>
                </a:lnTo>
                <a:lnTo>
                  <a:pt x="1124" y="292"/>
                </a:lnTo>
                <a:lnTo>
                  <a:pt x="1219" y="0"/>
                </a:lnTo>
                <a:close/>
              </a:path>
              <a:path w="1269" h="1904">
                <a:moveTo>
                  <a:pt x="1242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3" name="object 283"/>
          <p:cNvSpPr/>
          <p:nvPr/>
        </p:nvSpPr>
        <p:spPr>
          <a:xfrm>
            <a:off x="2438485" y="512405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25"/>
                </a:moveTo>
                <a:lnTo>
                  <a:pt x="19" y="25"/>
                </a:lnTo>
                <a:lnTo>
                  <a:pt x="152" y="152"/>
                </a:lnTo>
                <a:close/>
              </a:path>
              <a:path w="635" h="635">
                <a:moveTo>
                  <a:pt x="0" y="0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4" name="object 284"/>
          <p:cNvSpPr/>
          <p:nvPr/>
        </p:nvSpPr>
        <p:spPr>
          <a:xfrm>
            <a:off x="2435947" y="5122792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393" y="1966"/>
                </a:moveTo>
                <a:lnTo>
                  <a:pt x="0" y="1981"/>
                </a:lnTo>
                <a:lnTo>
                  <a:pt x="393" y="1966"/>
                </a:lnTo>
                <a:close/>
              </a:path>
              <a:path w="2539" h="2539">
                <a:moveTo>
                  <a:pt x="1917" y="1117"/>
                </a:moveTo>
                <a:lnTo>
                  <a:pt x="1638" y="1117"/>
                </a:lnTo>
                <a:lnTo>
                  <a:pt x="1257" y="1600"/>
                </a:lnTo>
                <a:lnTo>
                  <a:pt x="393" y="1966"/>
                </a:lnTo>
                <a:lnTo>
                  <a:pt x="1333" y="1930"/>
                </a:lnTo>
                <a:lnTo>
                  <a:pt x="2133" y="1714"/>
                </a:lnTo>
                <a:lnTo>
                  <a:pt x="2044" y="1587"/>
                </a:lnTo>
                <a:lnTo>
                  <a:pt x="1727" y="1447"/>
                </a:lnTo>
                <a:lnTo>
                  <a:pt x="1830" y="1231"/>
                </a:lnTo>
                <a:close/>
              </a:path>
              <a:path w="2539" h="2539">
                <a:moveTo>
                  <a:pt x="2282" y="927"/>
                </a:moveTo>
                <a:lnTo>
                  <a:pt x="2260" y="1231"/>
                </a:lnTo>
                <a:lnTo>
                  <a:pt x="2539" y="1270"/>
                </a:lnTo>
                <a:lnTo>
                  <a:pt x="2282" y="927"/>
                </a:lnTo>
                <a:close/>
              </a:path>
              <a:path w="2539" h="2539">
                <a:moveTo>
                  <a:pt x="1269" y="0"/>
                </a:moveTo>
                <a:lnTo>
                  <a:pt x="1574" y="1155"/>
                </a:lnTo>
                <a:lnTo>
                  <a:pt x="1917" y="1117"/>
                </a:lnTo>
                <a:lnTo>
                  <a:pt x="2171" y="927"/>
                </a:lnTo>
                <a:lnTo>
                  <a:pt x="2362" y="660"/>
                </a:lnTo>
                <a:lnTo>
                  <a:pt x="1917" y="647"/>
                </a:lnTo>
                <a:lnTo>
                  <a:pt x="2129" y="101"/>
                </a:lnTo>
                <a:lnTo>
                  <a:pt x="1600" y="101"/>
                </a:lnTo>
                <a:lnTo>
                  <a:pt x="1269" y="0"/>
                </a:lnTo>
                <a:close/>
              </a:path>
              <a:path w="2539" h="2539">
                <a:moveTo>
                  <a:pt x="2158" y="25"/>
                </a:moveTo>
                <a:lnTo>
                  <a:pt x="1600" y="101"/>
                </a:lnTo>
                <a:lnTo>
                  <a:pt x="2129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5" name="object 285"/>
          <p:cNvSpPr/>
          <p:nvPr/>
        </p:nvSpPr>
        <p:spPr>
          <a:xfrm>
            <a:off x="2431304" y="513246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117" y="876"/>
                </a:lnTo>
                <a:lnTo>
                  <a:pt x="850" y="31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6" name="object 286"/>
          <p:cNvSpPr/>
          <p:nvPr/>
        </p:nvSpPr>
        <p:spPr>
          <a:xfrm>
            <a:off x="2431230" y="513402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93" y="469"/>
                </a:lnTo>
                <a:lnTo>
                  <a:pt x="762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7" name="object 287"/>
          <p:cNvSpPr/>
          <p:nvPr/>
        </p:nvSpPr>
        <p:spPr>
          <a:xfrm>
            <a:off x="2426364" y="52141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30" y="21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8" name="object 288"/>
          <p:cNvSpPr/>
          <p:nvPr/>
        </p:nvSpPr>
        <p:spPr>
          <a:xfrm>
            <a:off x="2423433" y="5169306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2019" y="0"/>
                </a:moveTo>
                <a:lnTo>
                  <a:pt x="1206" y="342"/>
                </a:lnTo>
                <a:lnTo>
                  <a:pt x="0" y="660"/>
                </a:lnTo>
                <a:lnTo>
                  <a:pt x="876" y="762"/>
                </a:lnTo>
                <a:lnTo>
                  <a:pt x="1739" y="774"/>
                </a:lnTo>
                <a:lnTo>
                  <a:pt x="1790" y="177"/>
                </a:lnTo>
                <a:lnTo>
                  <a:pt x="201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9" name="object 289"/>
          <p:cNvSpPr/>
          <p:nvPr/>
        </p:nvSpPr>
        <p:spPr>
          <a:xfrm>
            <a:off x="2425452" y="519371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57" y="558"/>
                </a:lnTo>
                <a:lnTo>
                  <a:pt x="736" y="46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0" name="object 290"/>
          <p:cNvSpPr/>
          <p:nvPr/>
        </p:nvSpPr>
        <p:spPr>
          <a:xfrm>
            <a:off x="2428655" y="519525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520"/>
                </a:moveTo>
                <a:lnTo>
                  <a:pt x="215" y="419"/>
                </a:lnTo>
                <a:lnTo>
                  <a:pt x="431" y="253"/>
                </a:lnTo>
                <a:lnTo>
                  <a:pt x="660" y="0"/>
                </a:lnTo>
                <a:lnTo>
                  <a:pt x="0" y="52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1" name="object 291"/>
          <p:cNvSpPr/>
          <p:nvPr/>
        </p:nvSpPr>
        <p:spPr>
          <a:xfrm>
            <a:off x="2428834" y="5148912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698" y="0"/>
                </a:moveTo>
                <a:lnTo>
                  <a:pt x="292" y="342"/>
                </a:lnTo>
                <a:lnTo>
                  <a:pt x="101" y="635"/>
                </a:lnTo>
                <a:lnTo>
                  <a:pt x="0" y="914"/>
                </a:lnTo>
                <a:lnTo>
                  <a:pt x="571" y="520"/>
                </a:lnTo>
                <a:lnTo>
                  <a:pt x="1371" y="266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2" name="object 292"/>
          <p:cNvSpPr/>
          <p:nvPr/>
        </p:nvSpPr>
        <p:spPr>
          <a:xfrm>
            <a:off x="2417522" y="521398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0"/>
                </a:moveTo>
                <a:lnTo>
                  <a:pt x="0" y="0"/>
                </a:lnTo>
                <a:lnTo>
                  <a:pt x="114" y="228"/>
                </a:lnTo>
                <a:lnTo>
                  <a:pt x="266" y="342"/>
                </a:lnTo>
                <a:lnTo>
                  <a:pt x="457" y="368"/>
                </a:lnTo>
                <a:lnTo>
                  <a:pt x="355" y="139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3" name="object 293"/>
          <p:cNvSpPr/>
          <p:nvPr/>
        </p:nvSpPr>
        <p:spPr>
          <a:xfrm>
            <a:off x="2428111" y="514982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723" y="0"/>
                </a:moveTo>
                <a:lnTo>
                  <a:pt x="292" y="292"/>
                </a:lnTo>
                <a:lnTo>
                  <a:pt x="0" y="660"/>
                </a:lnTo>
                <a:lnTo>
                  <a:pt x="507" y="1168"/>
                </a:lnTo>
                <a:lnTo>
                  <a:pt x="749" y="990"/>
                </a:lnTo>
                <a:lnTo>
                  <a:pt x="670" y="660"/>
                </a:lnTo>
                <a:lnTo>
                  <a:pt x="7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4" name="object 294"/>
          <p:cNvSpPr/>
          <p:nvPr/>
        </p:nvSpPr>
        <p:spPr>
          <a:xfrm>
            <a:off x="2430687" y="51395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17" y="0"/>
                </a:moveTo>
                <a:lnTo>
                  <a:pt x="0" y="342"/>
                </a:lnTo>
                <a:lnTo>
                  <a:pt x="177" y="190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5" name="object 295"/>
          <p:cNvSpPr/>
          <p:nvPr/>
        </p:nvSpPr>
        <p:spPr>
          <a:xfrm>
            <a:off x="2430508" y="513919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317"/>
                </a:moveTo>
                <a:lnTo>
                  <a:pt x="215" y="63"/>
                </a:lnTo>
                <a:lnTo>
                  <a:pt x="88" y="0"/>
                </a:lnTo>
                <a:lnTo>
                  <a:pt x="88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6" name="object 296"/>
          <p:cNvSpPr/>
          <p:nvPr/>
        </p:nvSpPr>
        <p:spPr>
          <a:xfrm>
            <a:off x="2430503" y="513986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7" y="63"/>
                </a:moveTo>
                <a:lnTo>
                  <a:pt x="0" y="469"/>
                </a:lnTo>
                <a:lnTo>
                  <a:pt x="88" y="139"/>
                </a:lnTo>
                <a:close/>
              </a:path>
              <a:path w="635" h="635">
                <a:moveTo>
                  <a:pt x="38" y="38"/>
                </a:moveTo>
                <a:close/>
              </a:path>
              <a:path w="635" h="635">
                <a:moveTo>
                  <a:pt x="17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7" name="object 297"/>
          <p:cNvSpPr/>
          <p:nvPr/>
        </p:nvSpPr>
        <p:spPr>
          <a:xfrm>
            <a:off x="2417627" y="525045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292" y="419"/>
                </a:lnTo>
                <a:lnTo>
                  <a:pt x="254" y="279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8" name="object 298"/>
          <p:cNvSpPr/>
          <p:nvPr/>
        </p:nvSpPr>
        <p:spPr>
          <a:xfrm>
            <a:off x="2428397" y="51951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14"/>
                </a:lnTo>
                <a:lnTo>
                  <a:pt x="317" y="152"/>
                </a:lnTo>
                <a:lnTo>
                  <a:pt x="0" y="0"/>
                </a:lnTo>
                <a:close/>
              </a:path>
              <a:path w="635" h="635">
                <a:moveTo>
                  <a:pt x="520" y="0"/>
                </a:moveTo>
                <a:lnTo>
                  <a:pt x="355" y="38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9" name="object 299"/>
          <p:cNvSpPr/>
          <p:nvPr/>
        </p:nvSpPr>
        <p:spPr>
          <a:xfrm>
            <a:off x="2424552" y="522941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65" y="101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0" name="object 300"/>
          <p:cNvSpPr/>
          <p:nvPr/>
        </p:nvSpPr>
        <p:spPr>
          <a:xfrm>
            <a:off x="2430825" y="513683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66" y="25"/>
                </a:lnTo>
                <a:lnTo>
                  <a:pt x="0" y="558"/>
                </a:lnTo>
                <a:lnTo>
                  <a:pt x="12" y="228"/>
                </a:lnTo>
                <a:lnTo>
                  <a:pt x="241" y="152"/>
                </a:lnTo>
                <a:lnTo>
                  <a:pt x="419" y="25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1" name="object 301"/>
          <p:cNvSpPr/>
          <p:nvPr/>
        </p:nvSpPr>
        <p:spPr>
          <a:xfrm>
            <a:off x="2433374" y="5135551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546" y="1117"/>
                </a:lnTo>
                <a:lnTo>
                  <a:pt x="1333" y="1219"/>
                </a:lnTo>
                <a:lnTo>
                  <a:pt x="1143" y="749"/>
                </a:lnTo>
                <a:lnTo>
                  <a:pt x="1079" y="342"/>
                </a:lnTo>
                <a:lnTo>
                  <a:pt x="0" y="0"/>
                </a:lnTo>
                <a:close/>
              </a:path>
              <a:path w="1905" h="1270">
                <a:moveTo>
                  <a:pt x="1092" y="266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2" name="object 302"/>
          <p:cNvSpPr/>
          <p:nvPr/>
        </p:nvSpPr>
        <p:spPr>
          <a:xfrm>
            <a:off x="2429404" y="5140198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0"/>
                </a:moveTo>
                <a:lnTo>
                  <a:pt x="1892" y="2120"/>
                </a:lnTo>
                <a:lnTo>
                  <a:pt x="1587" y="825"/>
                </a:lnTo>
                <a:lnTo>
                  <a:pt x="1828" y="647"/>
                </a:lnTo>
                <a:lnTo>
                  <a:pt x="609" y="495"/>
                </a:lnTo>
                <a:lnTo>
                  <a:pt x="952" y="43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3" name="object 303"/>
          <p:cNvSpPr/>
          <p:nvPr/>
        </p:nvSpPr>
        <p:spPr>
          <a:xfrm>
            <a:off x="2434884" y="513934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06" y="0"/>
                </a:moveTo>
                <a:lnTo>
                  <a:pt x="292" y="444"/>
                </a:lnTo>
                <a:lnTo>
                  <a:pt x="0" y="901"/>
                </a:lnTo>
                <a:lnTo>
                  <a:pt x="292" y="939"/>
                </a:lnTo>
                <a:lnTo>
                  <a:pt x="698" y="254"/>
                </a:lnTo>
                <a:lnTo>
                  <a:pt x="533" y="241"/>
                </a:lnTo>
                <a:lnTo>
                  <a:pt x="4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4" name="object 304"/>
          <p:cNvSpPr/>
          <p:nvPr/>
        </p:nvSpPr>
        <p:spPr>
          <a:xfrm>
            <a:off x="2402265" y="528960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520" y="0"/>
                </a:moveTo>
                <a:lnTo>
                  <a:pt x="0" y="533"/>
                </a:lnTo>
                <a:lnTo>
                  <a:pt x="736" y="266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5" name="object 305"/>
          <p:cNvSpPr/>
          <p:nvPr/>
        </p:nvSpPr>
        <p:spPr>
          <a:xfrm>
            <a:off x="2402740" y="5290959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066" y="584"/>
                </a:moveTo>
                <a:lnTo>
                  <a:pt x="977" y="152"/>
                </a:lnTo>
                <a:lnTo>
                  <a:pt x="1282" y="101"/>
                </a:lnTo>
                <a:lnTo>
                  <a:pt x="0" y="0"/>
                </a:lnTo>
                <a:lnTo>
                  <a:pt x="1066" y="58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6" name="object 306"/>
          <p:cNvSpPr/>
          <p:nvPr/>
        </p:nvSpPr>
        <p:spPr>
          <a:xfrm>
            <a:off x="2441269" y="511672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88" y="254"/>
                </a:lnTo>
                <a:lnTo>
                  <a:pt x="277" y="558"/>
                </a:lnTo>
                <a:lnTo>
                  <a:pt x="520" y="812"/>
                </a:lnTo>
                <a:lnTo>
                  <a:pt x="390" y="52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7" name="object 307"/>
          <p:cNvSpPr/>
          <p:nvPr/>
        </p:nvSpPr>
        <p:spPr>
          <a:xfrm>
            <a:off x="2442354" y="512186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lnTo>
                  <a:pt x="165" y="38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8" name="object 308"/>
          <p:cNvSpPr/>
          <p:nvPr/>
        </p:nvSpPr>
        <p:spPr>
          <a:xfrm>
            <a:off x="2441058" y="512172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1050" y="800"/>
                </a:moveTo>
                <a:lnTo>
                  <a:pt x="914" y="800"/>
                </a:lnTo>
                <a:lnTo>
                  <a:pt x="1130" y="990"/>
                </a:lnTo>
                <a:lnTo>
                  <a:pt x="1050" y="800"/>
                </a:lnTo>
                <a:close/>
              </a:path>
              <a:path w="1269" h="1270">
                <a:moveTo>
                  <a:pt x="0" y="0"/>
                </a:moveTo>
                <a:lnTo>
                  <a:pt x="812" y="711"/>
                </a:lnTo>
                <a:lnTo>
                  <a:pt x="863" y="977"/>
                </a:lnTo>
                <a:lnTo>
                  <a:pt x="914" y="800"/>
                </a:lnTo>
                <a:lnTo>
                  <a:pt x="1050" y="800"/>
                </a:lnTo>
                <a:lnTo>
                  <a:pt x="1108" y="393"/>
                </a:lnTo>
                <a:lnTo>
                  <a:pt x="685" y="393"/>
                </a:lnTo>
                <a:lnTo>
                  <a:pt x="677" y="253"/>
                </a:lnTo>
                <a:lnTo>
                  <a:pt x="0" y="0"/>
                </a:lnTo>
                <a:close/>
              </a:path>
              <a:path w="1269" h="1270">
                <a:moveTo>
                  <a:pt x="1231" y="253"/>
                </a:moveTo>
                <a:lnTo>
                  <a:pt x="985" y="266"/>
                </a:lnTo>
                <a:lnTo>
                  <a:pt x="685" y="393"/>
                </a:lnTo>
                <a:lnTo>
                  <a:pt x="1108" y="393"/>
                </a:lnTo>
                <a:lnTo>
                  <a:pt x="1231" y="25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9" name="object 309"/>
          <p:cNvSpPr/>
          <p:nvPr/>
        </p:nvSpPr>
        <p:spPr>
          <a:xfrm>
            <a:off x="2440984" y="512364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93" y="546"/>
                </a:lnTo>
                <a:lnTo>
                  <a:pt x="762" y="19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0" name="object 310"/>
          <p:cNvSpPr/>
          <p:nvPr/>
        </p:nvSpPr>
        <p:spPr>
          <a:xfrm>
            <a:off x="2440407" y="513041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30" y="0"/>
                </a:moveTo>
                <a:lnTo>
                  <a:pt x="117" y="241"/>
                </a:lnTo>
                <a:lnTo>
                  <a:pt x="0" y="444"/>
                </a:lnTo>
                <a:lnTo>
                  <a:pt x="154" y="279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1" name="object 311"/>
          <p:cNvSpPr/>
          <p:nvPr/>
        </p:nvSpPr>
        <p:spPr>
          <a:xfrm>
            <a:off x="2440239" y="513004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380"/>
                </a:moveTo>
                <a:lnTo>
                  <a:pt x="215" y="63"/>
                </a:lnTo>
                <a:lnTo>
                  <a:pt x="88" y="0"/>
                </a:lnTo>
                <a:lnTo>
                  <a:pt x="88" y="38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2" name="object 312"/>
          <p:cNvSpPr/>
          <p:nvPr/>
        </p:nvSpPr>
        <p:spPr>
          <a:xfrm>
            <a:off x="2440231" y="513084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42" y="88"/>
                </a:moveTo>
                <a:lnTo>
                  <a:pt x="0" y="596"/>
                </a:lnTo>
                <a:lnTo>
                  <a:pt x="25" y="381"/>
                </a:lnTo>
                <a:lnTo>
                  <a:pt x="142" y="88"/>
                </a:lnTo>
                <a:close/>
              </a:path>
              <a:path w="635" h="635">
                <a:moveTo>
                  <a:pt x="38" y="63"/>
                </a:moveTo>
                <a:close/>
              </a:path>
              <a:path w="635" h="635">
                <a:moveTo>
                  <a:pt x="17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3" name="object 313"/>
          <p:cNvSpPr/>
          <p:nvPr/>
        </p:nvSpPr>
        <p:spPr>
          <a:xfrm>
            <a:off x="2440486" y="512710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85" y="0"/>
                </a:moveTo>
                <a:lnTo>
                  <a:pt x="0" y="84"/>
                </a:lnTo>
                <a:lnTo>
                  <a:pt x="82" y="698"/>
                </a:lnTo>
                <a:lnTo>
                  <a:pt x="95" y="292"/>
                </a:lnTo>
                <a:lnTo>
                  <a:pt x="323" y="190"/>
                </a:lnTo>
                <a:lnTo>
                  <a:pt x="501" y="12"/>
                </a:lnTo>
                <a:lnTo>
                  <a:pt x="28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4" name="object 314"/>
          <p:cNvSpPr/>
          <p:nvPr/>
        </p:nvSpPr>
        <p:spPr>
          <a:xfrm>
            <a:off x="2446789" y="512036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0" y="0"/>
                </a:moveTo>
                <a:lnTo>
                  <a:pt x="0" y="508"/>
                </a:lnTo>
                <a:lnTo>
                  <a:pt x="292" y="914"/>
                </a:lnTo>
                <a:lnTo>
                  <a:pt x="510" y="508"/>
                </a:lnTo>
                <a:lnTo>
                  <a:pt x="482" y="25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5" name="object 315"/>
          <p:cNvSpPr/>
          <p:nvPr/>
        </p:nvSpPr>
        <p:spPr>
          <a:xfrm>
            <a:off x="2439132" y="5131363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0"/>
                </a:moveTo>
                <a:lnTo>
                  <a:pt x="1879" y="2451"/>
                </a:lnTo>
                <a:lnTo>
                  <a:pt x="1587" y="888"/>
                </a:lnTo>
                <a:lnTo>
                  <a:pt x="1828" y="647"/>
                </a:lnTo>
                <a:lnTo>
                  <a:pt x="609" y="558"/>
                </a:lnTo>
                <a:lnTo>
                  <a:pt x="952" y="45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6" name="object 316"/>
          <p:cNvSpPr/>
          <p:nvPr/>
        </p:nvSpPr>
        <p:spPr>
          <a:xfrm>
            <a:off x="2411348" y="531689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33" y="0"/>
                </a:moveTo>
                <a:lnTo>
                  <a:pt x="0" y="698"/>
                </a:lnTo>
                <a:lnTo>
                  <a:pt x="736" y="304"/>
                </a:lnTo>
                <a:lnTo>
                  <a:pt x="53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7" name="object 317"/>
          <p:cNvSpPr/>
          <p:nvPr/>
        </p:nvSpPr>
        <p:spPr>
          <a:xfrm>
            <a:off x="2411837" y="5318562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066" y="635"/>
                </a:moveTo>
                <a:lnTo>
                  <a:pt x="977" y="101"/>
                </a:lnTo>
                <a:lnTo>
                  <a:pt x="1282" y="12"/>
                </a:lnTo>
                <a:lnTo>
                  <a:pt x="0" y="0"/>
                </a:lnTo>
                <a:lnTo>
                  <a:pt x="1066" y="63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8" name="object 318"/>
          <p:cNvSpPr/>
          <p:nvPr/>
        </p:nvSpPr>
        <p:spPr>
          <a:xfrm>
            <a:off x="2448699" y="511933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406"/>
                </a:moveTo>
                <a:lnTo>
                  <a:pt x="314" y="456"/>
                </a:lnTo>
                <a:lnTo>
                  <a:pt x="457" y="1041"/>
                </a:lnTo>
                <a:lnTo>
                  <a:pt x="558" y="406"/>
                </a:lnTo>
                <a:close/>
              </a:path>
              <a:path w="635" h="1270">
                <a:moveTo>
                  <a:pt x="203" y="0"/>
                </a:moveTo>
                <a:lnTo>
                  <a:pt x="63" y="88"/>
                </a:lnTo>
                <a:lnTo>
                  <a:pt x="0" y="520"/>
                </a:lnTo>
                <a:lnTo>
                  <a:pt x="314" y="456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9" name="object 319"/>
          <p:cNvSpPr/>
          <p:nvPr/>
        </p:nvSpPr>
        <p:spPr>
          <a:xfrm>
            <a:off x="2448292" y="511896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57" y="0"/>
                </a:moveTo>
                <a:lnTo>
                  <a:pt x="0" y="723"/>
                </a:lnTo>
                <a:lnTo>
                  <a:pt x="469" y="457"/>
                </a:lnTo>
                <a:lnTo>
                  <a:pt x="4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0" name="object 320"/>
          <p:cNvSpPr/>
          <p:nvPr/>
        </p:nvSpPr>
        <p:spPr>
          <a:xfrm>
            <a:off x="2447863" y="5120907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029" y="685"/>
                </a:moveTo>
                <a:lnTo>
                  <a:pt x="1701" y="1117"/>
                </a:lnTo>
                <a:lnTo>
                  <a:pt x="1346" y="838"/>
                </a:lnTo>
                <a:lnTo>
                  <a:pt x="1029" y="685"/>
                </a:lnTo>
                <a:close/>
              </a:path>
              <a:path w="1905" h="1270">
                <a:moveTo>
                  <a:pt x="0" y="419"/>
                </a:moveTo>
                <a:lnTo>
                  <a:pt x="215" y="990"/>
                </a:lnTo>
                <a:lnTo>
                  <a:pt x="507" y="939"/>
                </a:lnTo>
                <a:lnTo>
                  <a:pt x="977" y="685"/>
                </a:lnTo>
                <a:lnTo>
                  <a:pt x="203" y="622"/>
                </a:lnTo>
                <a:lnTo>
                  <a:pt x="0" y="419"/>
                </a:lnTo>
                <a:close/>
              </a:path>
              <a:path w="1905" h="1270">
                <a:moveTo>
                  <a:pt x="647" y="0"/>
                </a:moveTo>
                <a:lnTo>
                  <a:pt x="317" y="101"/>
                </a:lnTo>
                <a:lnTo>
                  <a:pt x="215" y="635"/>
                </a:lnTo>
                <a:lnTo>
                  <a:pt x="1104" y="622"/>
                </a:lnTo>
                <a:lnTo>
                  <a:pt x="64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1" name="object 321"/>
          <p:cNvSpPr/>
          <p:nvPr/>
        </p:nvSpPr>
        <p:spPr>
          <a:xfrm>
            <a:off x="2449581" y="512182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50" y="50"/>
                </a:lnTo>
                <a:lnTo>
                  <a:pt x="380" y="317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2" name="object 322"/>
          <p:cNvSpPr/>
          <p:nvPr/>
        </p:nvSpPr>
        <p:spPr>
          <a:xfrm>
            <a:off x="2449374" y="512115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393" y="673"/>
                </a:lnTo>
                <a:lnTo>
                  <a:pt x="622" y="596"/>
                </a:lnTo>
                <a:lnTo>
                  <a:pt x="1036" y="596"/>
                </a:lnTo>
                <a:lnTo>
                  <a:pt x="254" y="368"/>
                </a:lnTo>
                <a:lnTo>
                  <a:pt x="476" y="368"/>
                </a:lnTo>
                <a:lnTo>
                  <a:pt x="279" y="292"/>
                </a:lnTo>
                <a:lnTo>
                  <a:pt x="0" y="0"/>
                </a:lnTo>
                <a:close/>
              </a:path>
              <a:path w="1269" h="1270">
                <a:moveTo>
                  <a:pt x="1036" y="596"/>
                </a:moveTo>
                <a:lnTo>
                  <a:pt x="622" y="596"/>
                </a:lnTo>
                <a:lnTo>
                  <a:pt x="1079" y="609"/>
                </a:lnTo>
                <a:close/>
              </a:path>
              <a:path w="1269" h="1270">
                <a:moveTo>
                  <a:pt x="476" y="368"/>
                </a:moveTo>
                <a:lnTo>
                  <a:pt x="254" y="368"/>
                </a:lnTo>
                <a:lnTo>
                  <a:pt x="673" y="444"/>
                </a:lnTo>
                <a:lnTo>
                  <a:pt x="476" y="36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3" name="object 323"/>
          <p:cNvSpPr/>
          <p:nvPr/>
        </p:nvSpPr>
        <p:spPr>
          <a:xfrm>
            <a:off x="2449460" y="511952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990" y="0"/>
                </a:moveTo>
                <a:lnTo>
                  <a:pt x="0" y="114"/>
                </a:lnTo>
                <a:lnTo>
                  <a:pt x="139" y="1270"/>
                </a:lnTo>
                <a:lnTo>
                  <a:pt x="457" y="952"/>
                </a:lnTo>
                <a:lnTo>
                  <a:pt x="673" y="533"/>
                </a:lnTo>
                <a:lnTo>
                  <a:pt x="1055" y="533"/>
                </a:lnTo>
                <a:lnTo>
                  <a:pt x="990" y="0"/>
                </a:lnTo>
                <a:close/>
              </a:path>
              <a:path w="1269" h="1270">
                <a:moveTo>
                  <a:pt x="1055" y="533"/>
                </a:moveTo>
                <a:lnTo>
                  <a:pt x="673" y="533"/>
                </a:lnTo>
                <a:lnTo>
                  <a:pt x="1130" y="1155"/>
                </a:lnTo>
                <a:lnTo>
                  <a:pt x="1055" y="53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4" name="object 324"/>
          <p:cNvSpPr/>
          <p:nvPr/>
        </p:nvSpPr>
        <p:spPr>
          <a:xfrm>
            <a:off x="2452843" y="511738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47" y="0"/>
                </a:moveTo>
                <a:lnTo>
                  <a:pt x="0" y="634"/>
                </a:lnTo>
                <a:lnTo>
                  <a:pt x="444" y="634"/>
                </a:lnTo>
                <a:lnTo>
                  <a:pt x="876" y="215"/>
                </a:lnTo>
                <a:lnTo>
                  <a:pt x="64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5" name="object 325"/>
          <p:cNvSpPr/>
          <p:nvPr/>
        </p:nvSpPr>
        <p:spPr>
          <a:xfrm>
            <a:off x="2448051" y="512456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63" y="0"/>
                </a:moveTo>
                <a:lnTo>
                  <a:pt x="647" y="203"/>
                </a:lnTo>
                <a:lnTo>
                  <a:pt x="444" y="622"/>
                </a:lnTo>
                <a:lnTo>
                  <a:pt x="0" y="635"/>
                </a:lnTo>
                <a:lnTo>
                  <a:pt x="292" y="685"/>
                </a:lnTo>
                <a:lnTo>
                  <a:pt x="800" y="482"/>
                </a:lnTo>
                <a:lnTo>
                  <a:pt x="1193" y="444"/>
                </a:lnTo>
                <a:lnTo>
                  <a:pt x="8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6" name="object 326"/>
          <p:cNvSpPr/>
          <p:nvPr/>
        </p:nvSpPr>
        <p:spPr>
          <a:xfrm>
            <a:off x="2447579" y="513064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14" y="203"/>
                </a:lnTo>
                <a:lnTo>
                  <a:pt x="329" y="431"/>
                </a:lnTo>
                <a:lnTo>
                  <a:pt x="609" y="622"/>
                </a:lnTo>
                <a:lnTo>
                  <a:pt x="454" y="40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7" name="object 327"/>
          <p:cNvSpPr/>
          <p:nvPr/>
        </p:nvSpPr>
        <p:spPr>
          <a:xfrm>
            <a:off x="2448637" y="512682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69"/>
                </a:moveTo>
                <a:lnTo>
                  <a:pt x="850" y="253"/>
                </a:lnTo>
                <a:lnTo>
                  <a:pt x="876" y="0"/>
                </a:lnTo>
                <a:lnTo>
                  <a:pt x="215" y="114"/>
                </a:lnTo>
                <a:lnTo>
                  <a:pt x="0" y="46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8" name="object 328"/>
          <p:cNvSpPr/>
          <p:nvPr/>
        </p:nvSpPr>
        <p:spPr>
          <a:xfrm>
            <a:off x="2450499" y="512361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50" y="431"/>
                </a:lnTo>
                <a:lnTo>
                  <a:pt x="419" y="711"/>
                </a:lnTo>
                <a:lnTo>
                  <a:pt x="533" y="1422"/>
                </a:lnTo>
                <a:lnTo>
                  <a:pt x="673" y="914"/>
                </a:lnTo>
                <a:lnTo>
                  <a:pt x="1828" y="901"/>
                </a:lnTo>
                <a:lnTo>
                  <a:pt x="1689" y="825"/>
                </a:lnTo>
                <a:lnTo>
                  <a:pt x="1104" y="825"/>
                </a:lnTo>
                <a:lnTo>
                  <a:pt x="711" y="711"/>
                </a:lnTo>
                <a:lnTo>
                  <a:pt x="749" y="203"/>
                </a:lnTo>
                <a:lnTo>
                  <a:pt x="482" y="152"/>
                </a:lnTo>
                <a:lnTo>
                  <a:pt x="0" y="0"/>
                </a:lnTo>
                <a:close/>
              </a:path>
              <a:path w="1905" h="1904">
                <a:moveTo>
                  <a:pt x="1815" y="914"/>
                </a:moveTo>
                <a:lnTo>
                  <a:pt x="673" y="914"/>
                </a:lnTo>
                <a:lnTo>
                  <a:pt x="990" y="1206"/>
                </a:lnTo>
                <a:lnTo>
                  <a:pt x="1346" y="1371"/>
                </a:lnTo>
                <a:lnTo>
                  <a:pt x="1815" y="914"/>
                </a:lnTo>
                <a:close/>
              </a:path>
              <a:path w="1905" h="1904">
                <a:moveTo>
                  <a:pt x="1435" y="685"/>
                </a:moveTo>
                <a:lnTo>
                  <a:pt x="1104" y="825"/>
                </a:lnTo>
                <a:lnTo>
                  <a:pt x="1689" y="825"/>
                </a:lnTo>
                <a:lnTo>
                  <a:pt x="1435" y="68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9" name="object 329"/>
          <p:cNvSpPr/>
          <p:nvPr/>
        </p:nvSpPr>
        <p:spPr>
          <a:xfrm>
            <a:off x="2450505" y="512648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0" y="254"/>
                </a:lnTo>
                <a:lnTo>
                  <a:pt x="330" y="355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0" name="object 330"/>
          <p:cNvSpPr/>
          <p:nvPr/>
        </p:nvSpPr>
        <p:spPr>
          <a:xfrm>
            <a:off x="2449019" y="5129676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12" y="431"/>
                </a:lnTo>
                <a:lnTo>
                  <a:pt x="368" y="749"/>
                </a:lnTo>
                <a:lnTo>
                  <a:pt x="419" y="1460"/>
                </a:lnTo>
                <a:lnTo>
                  <a:pt x="596" y="1066"/>
                </a:lnTo>
                <a:lnTo>
                  <a:pt x="718" y="431"/>
                </a:lnTo>
                <a:lnTo>
                  <a:pt x="723" y="266"/>
                </a:lnTo>
                <a:lnTo>
                  <a:pt x="46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1" name="object 331"/>
          <p:cNvSpPr/>
          <p:nvPr/>
        </p:nvSpPr>
        <p:spPr>
          <a:xfrm>
            <a:off x="2449342" y="51286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2" name="object 332"/>
          <p:cNvSpPr/>
          <p:nvPr/>
        </p:nvSpPr>
        <p:spPr>
          <a:xfrm>
            <a:off x="2449243" y="513473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25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3" name="object 333"/>
          <p:cNvSpPr/>
          <p:nvPr/>
        </p:nvSpPr>
        <p:spPr>
          <a:xfrm>
            <a:off x="2449643" y="512922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01" y="723"/>
                </a:lnTo>
                <a:lnTo>
                  <a:pt x="304" y="762"/>
                </a:lnTo>
                <a:lnTo>
                  <a:pt x="382" y="469"/>
                </a:lnTo>
                <a:lnTo>
                  <a:pt x="241" y="17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4" name="object 334"/>
          <p:cNvSpPr/>
          <p:nvPr/>
        </p:nvSpPr>
        <p:spPr>
          <a:xfrm>
            <a:off x="2448312" y="513181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98" y="0"/>
                </a:moveTo>
                <a:lnTo>
                  <a:pt x="375" y="177"/>
                </a:lnTo>
                <a:lnTo>
                  <a:pt x="0" y="431"/>
                </a:lnTo>
                <a:lnTo>
                  <a:pt x="215" y="495"/>
                </a:lnTo>
                <a:lnTo>
                  <a:pt x="588" y="139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5" name="object 335"/>
          <p:cNvSpPr/>
          <p:nvPr/>
        </p:nvSpPr>
        <p:spPr>
          <a:xfrm>
            <a:off x="2448932" y="51287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50"/>
                </a:moveTo>
                <a:lnTo>
                  <a:pt x="0" y="88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6" name="object 336"/>
          <p:cNvSpPr/>
          <p:nvPr/>
        </p:nvSpPr>
        <p:spPr>
          <a:xfrm>
            <a:off x="2449262" y="512870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7" y="0"/>
                </a:moveTo>
                <a:lnTo>
                  <a:pt x="0" y="254"/>
                </a:lnTo>
                <a:lnTo>
                  <a:pt x="381" y="508"/>
                </a:lnTo>
                <a:lnTo>
                  <a:pt x="193" y="8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7" name="object 337"/>
          <p:cNvSpPr/>
          <p:nvPr/>
        </p:nvSpPr>
        <p:spPr>
          <a:xfrm>
            <a:off x="2448364" y="5133154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04" y="0"/>
                </a:moveTo>
                <a:lnTo>
                  <a:pt x="952" y="317"/>
                </a:lnTo>
                <a:lnTo>
                  <a:pt x="0" y="927"/>
                </a:lnTo>
                <a:lnTo>
                  <a:pt x="355" y="1422"/>
                </a:lnTo>
                <a:lnTo>
                  <a:pt x="634" y="1536"/>
                </a:lnTo>
                <a:lnTo>
                  <a:pt x="888" y="1587"/>
                </a:lnTo>
                <a:lnTo>
                  <a:pt x="1066" y="190"/>
                </a:lnTo>
                <a:lnTo>
                  <a:pt x="1104" y="0"/>
                </a:lnTo>
                <a:close/>
              </a:path>
              <a:path w="1269" h="1904">
                <a:moveTo>
                  <a:pt x="1154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8" name="object 338"/>
          <p:cNvSpPr/>
          <p:nvPr/>
        </p:nvSpPr>
        <p:spPr>
          <a:xfrm>
            <a:off x="2453909" y="512532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0" y="38"/>
                </a:lnTo>
                <a:lnTo>
                  <a:pt x="165" y="165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9" name="object 339"/>
          <p:cNvSpPr/>
          <p:nvPr/>
        </p:nvSpPr>
        <p:spPr>
          <a:xfrm>
            <a:off x="2448078" y="513629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44" y="406"/>
                </a:lnTo>
                <a:lnTo>
                  <a:pt x="774" y="8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0" name="object 340"/>
          <p:cNvSpPr/>
          <p:nvPr/>
        </p:nvSpPr>
        <p:spPr>
          <a:xfrm>
            <a:off x="2454093" y="521677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55" y="17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1" name="object 341"/>
          <p:cNvSpPr/>
          <p:nvPr/>
        </p:nvSpPr>
        <p:spPr>
          <a:xfrm>
            <a:off x="2450419" y="519654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33" y="495"/>
                </a:lnTo>
                <a:lnTo>
                  <a:pt x="800" y="36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2" name="object 342"/>
          <p:cNvSpPr/>
          <p:nvPr/>
        </p:nvSpPr>
        <p:spPr>
          <a:xfrm>
            <a:off x="2453872" y="519755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84" y="0"/>
                </a:moveTo>
                <a:lnTo>
                  <a:pt x="0" y="609"/>
                </a:lnTo>
                <a:lnTo>
                  <a:pt x="203" y="469"/>
                </a:lnTo>
                <a:lnTo>
                  <a:pt x="393" y="279"/>
                </a:lnTo>
                <a:lnTo>
                  <a:pt x="5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3" name="object 343"/>
          <p:cNvSpPr/>
          <p:nvPr/>
        </p:nvSpPr>
        <p:spPr>
          <a:xfrm>
            <a:off x="2448323" y="514178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66" y="0"/>
                </a:moveTo>
                <a:lnTo>
                  <a:pt x="90" y="203"/>
                </a:lnTo>
                <a:lnTo>
                  <a:pt x="0" y="381"/>
                </a:lnTo>
                <a:lnTo>
                  <a:pt x="202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4" name="object 344"/>
          <p:cNvSpPr/>
          <p:nvPr/>
        </p:nvSpPr>
        <p:spPr>
          <a:xfrm>
            <a:off x="2448088" y="514151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7" y="0"/>
                </a:moveTo>
                <a:lnTo>
                  <a:pt x="0" y="126"/>
                </a:lnTo>
                <a:lnTo>
                  <a:pt x="95" y="317"/>
                </a:lnTo>
                <a:lnTo>
                  <a:pt x="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5" name="object 345"/>
          <p:cNvSpPr/>
          <p:nvPr/>
        </p:nvSpPr>
        <p:spPr>
          <a:xfrm>
            <a:off x="2448177" y="51421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2" y="76"/>
                </a:moveTo>
                <a:lnTo>
                  <a:pt x="25" y="317"/>
                </a:lnTo>
                <a:lnTo>
                  <a:pt x="112" y="76"/>
                </a:lnTo>
                <a:close/>
              </a:path>
              <a:path w="635" h="635">
                <a:moveTo>
                  <a:pt x="0" y="63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6" name="object 346"/>
          <p:cNvSpPr/>
          <p:nvPr/>
        </p:nvSpPr>
        <p:spPr>
          <a:xfrm>
            <a:off x="2450351" y="525414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342" y="393"/>
                </a:lnTo>
                <a:lnTo>
                  <a:pt x="292" y="254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7" name="object 347"/>
          <p:cNvSpPr/>
          <p:nvPr/>
        </p:nvSpPr>
        <p:spPr>
          <a:xfrm>
            <a:off x="2453532" y="51974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20" y="0"/>
                </a:moveTo>
                <a:lnTo>
                  <a:pt x="355" y="50"/>
                </a:lnTo>
                <a:lnTo>
                  <a:pt x="0" y="76"/>
                </a:lnTo>
                <a:lnTo>
                  <a:pt x="152" y="165"/>
                </a:lnTo>
                <a:lnTo>
                  <a:pt x="342" y="177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8" name="object 348"/>
          <p:cNvSpPr/>
          <p:nvPr/>
        </p:nvSpPr>
        <p:spPr>
          <a:xfrm>
            <a:off x="2454370" y="523224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65" y="88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9" name="object 349"/>
          <p:cNvSpPr/>
          <p:nvPr/>
        </p:nvSpPr>
        <p:spPr>
          <a:xfrm>
            <a:off x="2447104" y="5142689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0" y="0"/>
                </a:moveTo>
                <a:lnTo>
                  <a:pt x="2146" y="1841"/>
                </a:lnTo>
                <a:lnTo>
                  <a:pt x="1676" y="596"/>
                </a:lnTo>
                <a:lnTo>
                  <a:pt x="1866" y="406"/>
                </a:lnTo>
                <a:lnTo>
                  <a:pt x="660" y="406"/>
                </a:lnTo>
                <a:lnTo>
                  <a:pt x="990" y="292"/>
                </a:lnTo>
                <a:lnTo>
                  <a:pt x="0" y="0"/>
                </a:lnTo>
                <a:close/>
              </a:path>
              <a:path w="2539" h="1904">
                <a:moveTo>
                  <a:pt x="1892" y="381"/>
                </a:moveTo>
                <a:lnTo>
                  <a:pt x="660" y="406"/>
                </a:lnTo>
                <a:lnTo>
                  <a:pt x="1866" y="40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0" name="object 350"/>
          <p:cNvSpPr/>
          <p:nvPr/>
        </p:nvSpPr>
        <p:spPr>
          <a:xfrm>
            <a:off x="2453660" y="513934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17" y="0"/>
                </a:moveTo>
                <a:lnTo>
                  <a:pt x="101" y="215"/>
                </a:lnTo>
                <a:lnTo>
                  <a:pt x="0" y="736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1" name="object 351"/>
          <p:cNvSpPr/>
          <p:nvPr/>
        </p:nvSpPr>
        <p:spPr>
          <a:xfrm>
            <a:off x="2440504" y="529520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44" y="0"/>
                </a:moveTo>
                <a:lnTo>
                  <a:pt x="0" y="609"/>
                </a:lnTo>
                <a:lnTo>
                  <a:pt x="685" y="228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2" name="object 352"/>
          <p:cNvSpPr/>
          <p:nvPr/>
        </p:nvSpPr>
        <p:spPr>
          <a:xfrm>
            <a:off x="2441087" y="5296477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0"/>
                </a:moveTo>
                <a:lnTo>
                  <a:pt x="0" y="76"/>
                </a:lnTo>
                <a:lnTo>
                  <a:pt x="1130" y="520"/>
                </a:lnTo>
                <a:lnTo>
                  <a:pt x="990" y="88"/>
                </a:lnTo>
                <a:lnTo>
                  <a:pt x="12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3" name="object 353"/>
          <p:cNvSpPr/>
          <p:nvPr/>
        </p:nvSpPr>
        <p:spPr>
          <a:xfrm>
            <a:off x="2434428" y="512340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25" y="0"/>
                </a:moveTo>
                <a:lnTo>
                  <a:pt x="0" y="431"/>
                </a:lnTo>
                <a:lnTo>
                  <a:pt x="165" y="596"/>
                </a:lnTo>
                <a:lnTo>
                  <a:pt x="292" y="927"/>
                </a:lnTo>
                <a:lnTo>
                  <a:pt x="260" y="1066"/>
                </a:lnTo>
                <a:lnTo>
                  <a:pt x="355" y="1473"/>
                </a:lnTo>
                <a:lnTo>
                  <a:pt x="482" y="1168"/>
                </a:lnTo>
                <a:lnTo>
                  <a:pt x="1016" y="1168"/>
                </a:lnTo>
                <a:lnTo>
                  <a:pt x="854" y="1003"/>
                </a:lnTo>
                <a:lnTo>
                  <a:pt x="292" y="927"/>
                </a:lnTo>
                <a:lnTo>
                  <a:pt x="127" y="901"/>
                </a:lnTo>
                <a:lnTo>
                  <a:pt x="811" y="901"/>
                </a:lnTo>
                <a:lnTo>
                  <a:pt x="850" y="647"/>
                </a:lnTo>
                <a:lnTo>
                  <a:pt x="660" y="647"/>
                </a:lnTo>
                <a:lnTo>
                  <a:pt x="723" y="304"/>
                </a:lnTo>
                <a:lnTo>
                  <a:pt x="469" y="215"/>
                </a:lnTo>
                <a:lnTo>
                  <a:pt x="25" y="0"/>
                </a:lnTo>
                <a:close/>
              </a:path>
              <a:path w="1269" h="1904">
                <a:moveTo>
                  <a:pt x="1130" y="1168"/>
                </a:moveTo>
                <a:lnTo>
                  <a:pt x="482" y="1168"/>
                </a:lnTo>
                <a:lnTo>
                  <a:pt x="609" y="1308"/>
                </a:lnTo>
                <a:lnTo>
                  <a:pt x="968" y="1206"/>
                </a:lnTo>
                <a:lnTo>
                  <a:pt x="1130" y="1168"/>
                </a:lnTo>
                <a:close/>
              </a:path>
              <a:path w="1269" h="1904">
                <a:moveTo>
                  <a:pt x="968" y="1206"/>
                </a:moveTo>
                <a:lnTo>
                  <a:pt x="660" y="1206"/>
                </a:lnTo>
                <a:lnTo>
                  <a:pt x="914" y="121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4" name="object 354"/>
          <p:cNvSpPr/>
          <p:nvPr/>
        </p:nvSpPr>
        <p:spPr>
          <a:xfrm>
            <a:off x="2433708" y="513516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46" y="406"/>
                </a:moveTo>
                <a:lnTo>
                  <a:pt x="302" y="457"/>
                </a:lnTo>
                <a:lnTo>
                  <a:pt x="444" y="1041"/>
                </a:lnTo>
                <a:lnTo>
                  <a:pt x="546" y="406"/>
                </a:lnTo>
                <a:close/>
              </a:path>
              <a:path w="635" h="1270">
                <a:moveTo>
                  <a:pt x="190" y="0"/>
                </a:moveTo>
                <a:lnTo>
                  <a:pt x="50" y="88"/>
                </a:lnTo>
                <a:lnTo>
                  <a:pt x="0" y="520"/>
                </a:lnTo>
                <a:lnTo>
                  <a:pt x="302" y="457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5" name="object 355"/>
          <p:cNvSpPr/>
          <p:nvPr/>
        </p:nvSpPr>
        <p:spPr>
          <a:xfrm>
            <a:off x="2438904" y="51411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7" y="38"/>
                </a:moveTo>
                <a:lnTo>
                  <a:pt x="0" y="38"/>
                </a:lnTo>
                <a:lnTo>
                  <a:pt x="177" y="165"/>
                </a:ln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6" name="object 356"/>
          <p:cNvSpPr/>
          <p:nvPr/>
        </p:nvSpPr>
        <p:spPr>
          <a:xfrm>
            <a:off x="2436647" y="514449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2" y="253"/>
                </a:moveTo>
                <a:lnTo>
                  <a:pt x="264" y="749"/>
                </a:lnTo>
                <a:lnTo>
                  <a:pt x="123" y="863"/>
                </a:lnTo>
                <a:lnTo>
                  <a:pt x="0" y="1092"/>
                </a:lnTo>
                <a:lnTo>
                  <a:pt x="328" y="1473"/>
                </a:lnTo>
                <a:lnTo>
                  <a:pt x="620" y="1562"/>
                </a:lnTo>
                <a:lnTo>
                  <a:pt x="874" y="1587"/>
                </a:lnTo>
                <a:lnTo>
                  <a:pt x="899" y="1092"/>
                </a:lnTo>
                <a:lnTo>
                  <a:pt x="1229" y="863"/>
                </a:lnTo>
                <a:lnTo>
                  <a:pt x="912" y="863"/>
                </a:lnTo>
                <a:lnTo>
                  <a:pt x="930" y="380"/>
                </a:lnTo>
                <a:lnTo>
                  <a:pt x="670" y="380"/>
                </a:lnTo>
                <a:lnTo>
                  <a:pt x="518" y="304"/>
                </a:lnTo>
                <a:lnTo>
                  <a:pt x="289" y="304"/>
                </a:lnTo>
                <a:lnTo>
                  <a:pt x="112" y="253"/>
                </a:lnTo>
                <a:close/>
              </a:path>
              <a:path w="1269" h="1904">
                <a:moveTo>
                  <a:pt x="950" y="0"/>
                </a:moveTo>
                <a:lnTo>
                  <a:pt x="899" y="139"/>
                </a:lnTo>
                <a:lnTo>
                  <a:pt x="670" y="380"/>
                </a:lnTo>
                <a:lnTo>
                  <a:pt x="930" y="380"/>
                </a:lnTo>
                <a:lnTo>
                  <a:pt x="1028" y="190"/>
                </a:lnTo>
                <a:lnTo>
                  <a:pt x="950" y="0"/>
                </a:lnTo>
                <a:close/>
              </a:path>
              <a:path w="1269" h="1904">
                <a:moveTo>
                  <a:pt x="1028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7" name="object 357"/>
          <p:cNvSpPr/>
          <p:nvPr/>
        </p:nvSpPr>
        <p:spPr>
          <a:xfrm>
            <a:off x="2425499" y="531103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44" y="0"/>
                </a:moveTo>
                <a:lnTo>
                  <a:pt x="0" y="596"/>
                </a:lnTo>
                <a:lnTo>
                  <a:pt x="685" y="228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8" name="object 358"/>
          <p:cNvSpPr/>
          <p:nvPr/>
        </p:nvSpPr>
        <p:spPr>
          <a:xfrm>
            <a:off x="2426084" y="5312305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0"/>
                </a:moveTo>
                <a:lnTo>
                  <a:pt x="0" y="76"/>
                </a:lnTo>
                <a:lnTo>
                  <a:pt x="1130" y="520"/>
                </a:lnTo>
                <a:lnTo>
                  <a:pt x="990" y="88"/>
                </a:lnTo>
                <a:lnTo>
                  <a:pt x="12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9" name="object 359"/>
          <p:cNvSpPr/>
          <p:nvPr/>
        </p:nvSpPr>
        <p:spPr>
          <a:xfrm>
            <a:off x="2477631" y="511566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520"/>
                </a:moveTo>
                <a:lnTo>
                  <a:pt x="317" y="1104"/>
                </a:lnTo>
                <a:lnTo>
                  <a:pt x="635" y="952"/>
                </a:lnTo>
                <a:lnTo>
                  <a:pt x="946" y="698"/>
                </a:lnTo>
                <a:lnTo>
                  <a:pt x="254" y="698"/>
                </a:lnTo>
                <a:lnTo>
                  <a:pt x="0" y="520"/>
                </a:lnTo>
                <a:close/>
              </a:path>
              <a:path w="1269" h="1270">
                <a:moveTo>
                  <a:pt x="584" y="0"/>
                </a:moveTo>
                <a:lnTo>
                  <a:pt x="266" y="165"/>
                </a:lnTo>
                <a:lnTo>
                  <a:pt x="254" y="698"/>
                </a:lnTo>
                <a:lnTo>
                  <a:pt x="946" y="698"/>
                </a:lnTo>
                <a:lnTo>
                  <a:pt x="1117" y="558"/>
                </a:lnTo>
                <a:lnTo>
                  <a:pt x="5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0" name="object 360"/>
          <p:cNvSpPr/>
          <p:nvPr/>
        </p:nvSpPr>
        <p:spPr>
          <a:xfrm>
            <a:off x="2479423" y="511639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06" y="292"/>
                </a:moveTo>
                <a:lnTo>
                  <a:pt x="165" y="0"/>
                </a:lnTo>
                <a:lnTo>
                  <a:pt x="38" y="76"/>
                </a:lnTo>
                <a:lnTo>
                  <a:pt x="406" y="29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1" name="object 361"/>
          <p:cNvSpPr/>
          <p:nvPr/>
        </p:nvSpPr>
        <p:spPr>
          <a:xfrm>
            <a:off x="2479099" y="511578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95" y="609"/>
                </a:lnTo>
                <a:lnTo>
                  <a:pt x="711" y="508"/>
                </a:lnTo>
                <a:lnTo>
                  <a:pt x="1168" y="457"/>
                </a:lnTo>
                <a:lnTo>
                  <a:pt x="304" y="330"/>
                </a:lnTo>
                <a:lnTo>
                  <a:pt x="665" y="330"/>
                </a:lnTo>
                <a:lnTo>
                  <a:pt x="317" y="254"/>
                </a:lnTo>
                <a:lnTo>
                  <a:pt x="0" y="0"/>
                </a:lnTo>
                <a:close/>
              </a:path>
              <a:path w="1269" h="635">
                <a:moveTo>
                  <a:pt x="665" y="330"/>
                </a:moveTo>
                <a:lnTo>
                  <a:pt x="304" y="330"/>
                </a:lnTo>
                <a:lnTo>
                  <a:pt x="723" y="34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2" name="object 362"/>
          <p:cNvSpPr/>
          <p:nvPr/>
        </p:nvSpPr>
        <p:spPr>
          <a:xfrm>
            <a:off x="2480217" y="511567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206" y="1181"/>
                </a:lnTo>
                <a:lnTo>
                  <a:pt x="1168" y="97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3" name="object 363"/>
          <p:cNvSpPr/>
          <p:nvPr/>
        </p:nvSpPr>
        <p:spPr>
          <a:xfrm>
            <a:off x="2477853" y="512218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104" y="558"/>
                </a:lnTo>
                <a:lnTo>
                  <a:pt x="723" y="30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4" name="object 364"/>
          <p:cNvSpPr/>
          <p:nvPr/>
        </p:nvSpPr>
        <p:spPr>
          <a:xfrm>
            <a:off x="2478693" y="512543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52" y="177"/>
                </a:lnTo>
                <a:lnTo>
                  <a:pt x="355" y="355"/>
                </a:lnTo>
                <a:lnTo>
                  <a:pt x="698" y="520"/>
                </a:lnTo>
                <a:lnTo>
                  <a:pt x="546" y="35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5" name="object 365"/>
          <p:cNvSpPr/>
          <p:nvPr/>
        </p:nvSpPr>
        <p:spPr>
          <a:xfrm>
            <a:off x="2479262" y="512136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00" y="0"/>
                </a:moveTo>
                <a:lnTo>
                  <a:pt x="165" y="215"/>
                </a:lnTo>
                <a:lnTo>
                  <a:pt x="0" y="596"/>
                </a:lnTo>
                <a:lnTo>
                  <a:pt x="812" y="266"/>
                </a:lnTo>
                <a:lnTo>
                  <a:pt x="8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6" name="object 366"/>
          <p:cNvSpPr/>
          <p:nvPr/>
        </p:nvSpPr>
        <p:spPr>
          <a:xfrm>
            <a:off x="2480058" y="512130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7" name="object 367"/>
          <p:cNvSpPr/>
          <p:nvPr/>
        </p:nvSpPr>
        <p:spPr>
          <a:xfrm>
            <a:off x="2480795" y="5118435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508" y="342"/>
                </a:lnTo>
                <a:lnTo>
                  <a:pt x="1079" y="1092"/>
                </a:lnTo>
                <a:lnTo>
                  <a:pt x="1522" y="508"/>
                </a:lnTo>
                <a:lnTo>
                  <a:pt x="762" y="508"/>
                </a:lnTo>
                <a:lnTo>
                  <a:pt x="0" y="0"/>
                </a:lnTo>
                <a:close/>
              </a:path>
              <a:path w="1905" h="1270">
                <a:moveTo>
                  <a:pt x="1117" y="25"/>
                </a:moveTo>
                <a:lnTo>
                  <a:pt x="762" y="508"/>
                </a:lnTo>
                <a:lnTo>
                  <a:pt x="1522" y="508"/>
                </a:lnTo>
                <a:lnTo>
                  <a:pt x="1714" y="254"/>
                </a:lnTo>
                <a:lnTo>
                  <a:pt x="1117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8" name="object 368"/>
          <p:cNvSpPr/>
          <p:nvPr/>
        </p:nvSpPr>
        <p:spPr>
          <a:xfrm>
            <a:off x="2480152" y="512316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25"/>
                </a:moveTo>
                <a:lnTo>
                  <a:pt x="139" y="0"/>
                </a:lnTo>
                <a:lnTo>
                  <a:pt x="0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9" name="object 369"/>
          <p:cNvSpPr/>
          <p:nvPr/>
        </p:nvSpPr>
        <p:spPr>
          <a:xfrm>
            <a:off x="2480939" y="51292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0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0" name="object 370"/>
          <p:cNvSpPr/>
          <p:nvPr/>
        </p:nvSpPr>
        <p:spPr>
          <a:xfrm>
            <a:off x="2480525" y="512371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15"/>
                </a:lnTo>
                <a:lnTo>
                  <a:pt x="215" y="698"/>
                </a:lnTo>
                <a:lnTo>
                  <a:pt x="507" y="304"/>
                </a:lnTo>
                <a:lnTo>
                  <a:pt x="279" y="15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1" name="object 371"/>
          <p:cNvSpPr/>
          <p:nvPr/>
        </p:nvSpPr>
        <p:spPr>
          <a:xfrm>
            <a:off x="2479648" y="512638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5" y="0"/>
                </a:moveTo>
                <a:lnTo>
                  <a:pt x="393" y="177"/>
                </a:lnTo>
                <a:lnTo>
                  <a:pt x="0" y="520"/>
                </a:lnTo>
                <a:lnTo>
                  <a:pt x="228" y="558"/>
                </a:lnTo>
                <a:lnTo>
                  <a:pt x="393" y="380"/>
                </a:lnTo>
                <a:lnTo>
                  <a:pt x="63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2" name="object 372"/>
          <p:cNvSpPr/>
          <p:nvPr/>
        </p:nvSpPr>
        <p:spPr>
          <a:xfrm>
            <a:off x="2479767" y="512333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114"/>
                </a:lnTo>
                <a:lnTo>
                  <a:pt x="215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3" name="object 373"/>
          <p:cNvSpPr/>
          <p:nvPr/>
        </p:nvSpPr>
        <p:spPr>
          <a:xfrm>
            <a:off x="2479983" y="512324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28" y="0"/>
                </a:moveTo>
                <a:lnTo>
                  <a:pt x="0" y="126"/>
                </a:lnTo>
                <a:lnTo>
                  <a:pt x="139" y="266"/>
                </a:lnTo>
                <a:lnTo>
                  <a:pt x="546" y="469"/>
                </a:lnTo>
                <a:lnTo>
                  <a:pt x="443" y="266"/>
                </a:lnTo>
                <a:lnTo>
                  <a:pt x="22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4" name="object 374"/>
          <p:cNvSpPr/>
          <p:nvPr/>
        </p:nvSpPr>
        <p:spPr>
          <a:xfrm>
            <a:off x="2481087" y="5126079"/>
            <a:ext cx="5715" cy="5080"/>
          </a:xfrm>
          <a:custGeom>
            <a:avLst/>
            <a:gdLst/>
            <a:ahLst/>
            <a:cxnLst/>
            <a:rect l="l" t="t" r="r" b="b"/>
            <a:pathLst>
              <a:path w="5714" h="5079">
                <a:moveTo>
                  <a:pt x="4104" y="3441"/>
                </a:moveTo>
                <a:lnTo>
                  <a:pt x="3136" y="3441"/>
                </a:lnTo>
                <a:lnTo>
                  <a:pt x="3721" y="4940"/>
                </a:lnTo>
                <a:lnTo>
                  <a:pt x="5130" y="4597"/>
                </a:lnTo>
                <a:lnTo>
                  <a:pt x="4505" y="3809"/>
                </a:lnTo>
                <a:lnTo>
                  <a:pt x="4104" y="3441"/>
                </a:lnTo>
                <a:close/>
              </a:path>
              <a:path w="5714" h="5079">
                <a:moveTo>
                  <a:pt x="5333" y="3835"/>
                </a:moveTo>
                <a:lnTo>
                  <a:pt x="4821" y="3843"/>
                </a:lnTo>
                <a:lnTo>
                  <a:pt x="5143" y="4076"/>
                </a:lnTo>
                <a:lnTo>
                  <a:pt x="5333" y="3835"/>
                </a:lnTo>
                <a:close/>
              </a:path>
              <a:path w="5714" h="5079">
                <a:moveTo>
                  <a:pt x="2285" y="3314"/>
                </a:moveTo>
                <a:lnTo>
                  <a:pt x="2654" y="3543"/>
                </a:lnTo>
                <a:lnTo>
                  <a:pt x="2329" y="3759"/>
                </a:lnTo>
                <a:lnTo>
                  <a:pt x="2209" y="3911"/>
                </a:lnTo>
                <a:lnTo>
                  <a:pt x="3086" y="3467"/>
                </a:lnTo>
                <a:lnTo>
                  <a:pt x="2755" y="3467"/>
                </a:lnTo>
                <a:lnTo>
                  <a:pt x="2628" y="3352"/>
                </a:lnTo>
                <a:lnTo>
                  <a:pt x="2285" y="3314"/>
                </a:lnTo>
                <a:close/>
              </a:path>
              <a:path w="5714" h="5079">
                <a:moveTo>
                  <a:pt x="4775" y="3809"/>
                </a:moveTo>
                <a:lnTo>
                  <a:pt x="4546" y="3848"/>
                </a:lnTo>
                <a:lnTo>
                  <a:pt x="4821" y="3843"/>
                </a:lnTo>
                <a:close/>
              </a:path>
              <a:path w="5714" h="5079">
                <a:moveTo>
                  <a:pt x="1699" y="3111"/>
                </a:moveTo>
                <a:lnTo>
                  <a:pt x="660" y="3111"/>
                </a:lnTo>
                <a:lnTo>
                  <a:pt x="1181" y="3759"/>
                </a:lnTo>
                <a:lnTo>
                  <a:pt x="1485" y="3543"/>
                </a:lnTo>
                <a:lnTo>
                  <a:pt x="1699" y="3111"/>
                </a:lnTo>
                <a:close/>
              </a:path>
              <a:path w="5714" h="5079">
                <a:moveTo>
                  <a:pt x="3670" y="2070"/>
                </a:moveTo>
                <a:lnTo>
                  <a:pt x="2933" y="2158"/>
                </a:lnTo>
                <a:lnTo>
                  <a:pt x="2362" y="2311"/>
                </a:lnTo>
                <a:lnTo>
                  <a:pt x="2781" y="2654"/>
                </a:lnTo>
                <a:lnTo>
                  <a:pt x="2946" y="3314"/>
                </a:lnTo>
                <a:lnTo>
                  <a:pt x="2755" y="3467"/>
                </a:lnTo>
                <a:lnTo>
                  <a:pt x="3086" y="3467"/>
                </a:lnTo>
                <a:lnTo>
                  <a:pt x="4104" y="3441"/>
                </a:lnTo>
                <a:lnTo>
                  <a:pt x="3786" y="3149"/>
                </a:lnTo>
                <a:lnTo>
                  <a:pt x="4521" y="2374"/>
                </a:lnTo>
                <a:lnTo>
                  <a:pt x="4567" y="2197"/>
                </a:lnTo>
                <a:lnTo>
                  <a:pt x="4152" y="2197"/>
                </a:lnTo>
                <a:lnTo>
                  <a:pt x="3670" y="2070"/>
                </a:lnTo>
                <a:close/>
              </a:path>
              <a:path w="5714" h="5079">
                <a:moveTo>
                  <a:pt x="1066" y="1777"/>
                </a:moveTo>
                <a:lnTo>
                  <a:pt x="1384" y="2590"/>
                </a:lnTo>
                <a:lnTo>
                  <a:pt x="876" y="2755"/>
                </a:lnTo>
                <a:lnTo>
                  <a:pt x="393" y="2946"/>
                </a:lnTo>
                <a:lnTo>
                  <a:pt x="0" y="3149"/>
                </a:lnTo>
                <a:lnTo>
                  <a:pt x="660" y="3111"/>
                </a:lnTo>
                <a:lnTo>
                  <a:pt x="1699" y="3111"/>
                </a:lnTo>
                <a:lnTo>
                  <a:pt x="1958" y="2349"/>
                </a:lnTo>
                <a:lnTo>
                  <a:pt x="1790" y="2349"/>
                </a:lnTo>
                <a:lnTo>
                  <a:pt x="1916" y="1854"/>
                </a:lnTo>
                <a:lnTo>
                  <a:pt x="1409" y="1854"/>
                </a:lnTo>
                <a:lnTo>
                  <a:pt x="1066" y="1777"/>
                </a:lnTo>
                <a:close/>
              </a:path>
              <a:path w="5714" h="5079">
                <a:moveTo>
                  <a:pt x="2287" y="2311"/>
                </a:moveTo>
                <a:close/>
              </a:path>
              <a:path w="5714" h="5079">
                <a:moveTo>
                  <a:pt x="1963" y="2334"/>
                </a:moveTo>
                <a:lnTo>
                  <a:pt x="1790" y="2349"/>
                </a:lnTo>
                <a:lnTo>
                  <a:pt x="1958" y="2349"/>
                </a:lnTo>
                <a:close/>
              </a:path>
              <a:path w="5714" h="5079">
                <a:moveTo>
                  <a:pt x="2031" y="2133"/>
                </a:moveTo>
                <a:lnTo>
                  <a:pt x="1963" y="2334"/>
                </a:lnTo>
                <a:lnTo>
                  <a:pt x="2222" y="2311"/>
                </a:lnTo>
                <a:lnTo>
                  <a:pt x="2031" y="2133"/>
                </a:lnTo>
                <a:close/>
              </a:path>
              <a:path w="5714" h="5079">
                <a:moveTo>
                  <a:pt x="2984" y="0"/>
                </a:moveTo>
                <a:lnTo>
                  <a:pt x="3337" y="749"/>
                </a:lnTo>
                <a:lnTo>
                  <a:pt x="4051" y="1523"/>
                </a:lnTo>
                <a:lnTo>
                  <a:pt x="4152" y="2197"/>
                </a:lnTo>
                <a:lnTo>
                  <a:pt x="4567" y="2197"/>
                </a:lnTo>
                <a:lnTo>
                  <a:pt x="4678" y="2070"/>
                </a:lnTo>
                <a:lnTo>
                  <a:pt x="4574" y="1777"/>
                </a:lnTo>
                <a:lnTo>
                  <a:pt x="4400" y="1523"/>
                </a:lnTo>
                <a:lnTo>
                  <a:pt x="4444" y="1219"/>
                </a:lnTo>
                <a:lnTo>
                  <a:pt x="4352" y="977"/>
                </a:lnTo>
                <a:lnTo>
                  <a:pt x="4013" y="977"/>
                </a:lnTo>
                <a:lnTo>
                  <a:pt x="3858" y="711"/>
                </a:lnTo>
                <a:lnTo>
                  <a:pt x="3873" y="266"/>
                </a:lnTo>
                <a:lnTo>
                  <a:pt x="4165" y="76"/>
                </a:lnTo>
                <a:lnTo>
                  <a:pt x="2984" y="0"/>
                </a:lnTo>
                <a:close/>
              </a:path>
              <a:path w="5714" h="5079">
                <a:moveTo>
                  <a:pt x="1955" y="1701"/>
                </a:moveTo>
                <a:lnTo>
                  <a:pt x="1409" y="1854"/>
                </a:lnTo>
                <a:lnTo>
                  <a:pt x="1916" y="1854"/>
                </a:lnTo>
                <a:lnTo>
                  <a:pt x="1955" y="1701"/>
                </a:lnTo>
                <a:close/>
              </a:path>
              <a:path w="5714" h="5079">
                <a:moveTo>
                  <a:pt x="4279" y="927"/>
                </a:moveTo>
                <a:lnTo>
                  <a:pt x="4013" y="977"/>
                </a:lnTo>
                <a:lnTo>
                  <a:pt x="4352" y="97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5" name="object 375"/>
          <p:cNvSpPr/>
          <p:nvPr/>
        </p:nvSpPr>
        <p:spPr>
          <a:xfrm>
            <a:off x="2479968" y="512764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88" y="635"/>
                </a:moveTo>
                <a:lnTo>
                  <a:pt x="152" y="927"/>
                </a:lnTo>
                <a:lnTo>
                  <a:pt x="0" y="1066"/>
                </a:lnTo>
                <a:lnTo>
                  <a:pt x="228" y="1282"/>
                </a:lnTo>
                <a:lnTo>
                  <a:pt x="584" y="1536"/>
                </a:lnTo>
                <a:lnTo>
                  <a:pt x="787" y="1587"/>
                </a:lnTo>
                <a:lnTo>
                  <a:pt x="977" y="1587"/>
                </a:lnTo>
                <a:lnTo>
                  <a:pt x="963" y="800"/>
                </a:lnTo>
                <a:lnTo>
                  <a:pt x="304" y="800"/>
                </a:lnTo>
                <a:lnTo>
                  <a:pt x="177" y="685"/>
                </a:lnTo>
                <a:close/>
              </a:path>
              <a:path w="1269" h="1904">
                <a:moveTo>
                  <a:pt x="952" y="0"/>
                </a:moveTo>
                <a:lnTo>
                  <a:pt x="863" y="266"/>
                </a:lnTo>
                <a:lnTo>
                  <a:pt x="304" y="800"/>
                </a:lnTo>
                <a:lnTo>
                  <a:pt x="963" y="800"/>
                </a:lnTo>
                <a:lnTo>
                  <a:pt x="1037" y="177"/>
                </a:lnTo>
                <a:lnTo>
                  <a:pt x="952" y="0"/>
                </a:lnTo>
                <a:close/>
              </a:path>
              <a:path w="1269" h="1904">
                <a:moveTo>
                  <a:pt x="1037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6" name="object 376"/>
          <p:cNvSpPr/>
          <p:nvPr/>
        </p:nvSpPr>
        <p:spPr>
          <a:xfrm>
            <a:off x="2480293" y="5125342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101" y="990"/>
                </a:moveTo>
                <a:lnTo>
                  <a:pt x="114" y="1168"/>
                </a:lnTo>
                <a:lnTo>
                  <a:pt x="634" y="2298"/>
                </a:lnTo>
                <a:lnTo>
                  <a:pt x="607" y="1435"/>
                </a:lnTo>
                <a:lnTo>
                  <a:pt x="368" y="1435"/>
                </a:lnTo>
                <a:lnTo>
                  <a:pt x="292" y="1117"/>
                </a:lnTo>
                <a:lnTo>
                  <a:pt x="101" y="990"/>
                </a:lnTo>
                <a:close/>
              </a:path>
              <a:path w="3175" h="2539">
                <a:moveTo>
                  <a:pt x="591" y="990"/>
                </a:moveTo>
                <a:lnTo>
                  <a:pt x="292" y="990"/>
                </a:lnTo>
                <a:lnTo>
                  <a:pt x="1371" y="1168"/>
                </a:lnTo>
                <a:lnTo>
                  <a:pt x="1790" y="1816"/>
                </a:lnTo>
                <a:lnTo>
                  <a:pt x="2053" y="1663"/>
                </a:lnTo>
                <a:lnTo>
                  <a:pt x="1828" y="1663"/>
                </a:lnTo>
                <a:lnTo>
                  <a:pt x="1502" y="1016"/>
                </a:lnTo>
                <a:lnTo>
                  <a:pt x="609" y="1016"/>
                </a:lnTo>
                <a:close/>
              </a:path>
              <a:path w="3175" h="2539">
                <a:moveTo>
                  <a:pt x="1498" y="342"/>
                </a:moveTo>
                <a:lnTo>
                  <a:pt x="1828" y="1663"/>
                </a:lnTo>
                <a:lnTo>
                  <a:pt x="2075" y="1651"/>
                </a:lnTo>
                <a:lnTo>
                  <a:pt x="2666" y="1308"/>
                </a:lnTo>
                <a:lnTo>
                  <a:pt x="2579" y="800"/>
                </a:lnTo>
                <a:lnTo>
                  <a:pt x="1904" y="800"/>
                </a:lnTo>
                <a:lnTo>
                  <a:pt x="1498" y="342"/>
                </a:lnTo>
                <a:close/>
              </a:path>
              <a:path w="3175" h="2539">
                <a:moveTo>
                  <a:pt x="507" y="1028"/>
                </a:moveTo>
                <a:lnTo>
                  <a:pt x="368" y="1435"/>
                </a:lnTo>
                <a:lnTo>
                  <a:pt x="607" y="1435"/>
                </a:lnTo>
                <a:lnTo>
                  <a:pt x="507" y="1028"/>
                </a:lnTo>
                <a:close/>
              </a:path>
              <a:path w="3175" h="2539">
                <a:moveTo>
                  <a:pt x="38" y="1003"/>
                </a:moveTo>
                <a:close/>
              </a:path>
              <a:path w="3175" h="2539">
                <a:moveTo>
                  <a:pt x="990" y="0"/>
                </a:moveTo>
                <a:lnTo>
                  <a:pt x="609" y="1016"/>
                </a:lnTo>
                <a:lnTo>
                  <a:pt x="1502" y="1016"/>
                </a:lnTo>
                <a:lnTo>
                  <a:pt x="990" y="0"/>
                </a:lnTo>
                <a:close/>
              </a:path>
              <a:path w="3175" h="2539">
                <a:moveTo>
                  <a:pt x="50" y="990"/>
                </a:moveTo>
                <a:close/>
              </a:path>
              <a:path w="3175" h="2539">
                <a:moveTo>
                  <a:pt x="529" y="901"/>
                </a:moveTo>
                <a:lnTo>
                  <a:pt x="215" y="901"/>
                </a:lnTo>
                <a:lnTo>
                  <a:pt x="591" y="990"/>
                </a:lnTo>
                <a:close/>
              </a:path>
              <a:path w="3175" h="2539">
                <a:moveTo>
                  <a:pt x="317" y="304"/>
                </a:moveTo>
                <a:lnTo>
                  <a:pt x="141" y="762"/>
                </a:lnTo>
                <a:lnTo>
                  <a:pt x="26" y="990"/>
                </a:lnTo>
                <a:lnTo>
                  <a:pt x="215" y="901"/>
                </a:lnTo>
                <a:lnTo>
                  <a:pt x="529" y="901"/>
                </a:lnTo>
                <a:lnTo>
                  <a:pt x="431" y="762"/>
                </a:lnTo>
                <a:lnTo>
                  <a:pt x="317" y="304"/>
                </a:lnTo>
                <a:close/>
              </a:path>
              <a:path w="3175" h="2539">
                <a:moveTo>
                  <a:pt x="2527" y="495"/>
                </a:moveTo>
                <a:lnTo>
                  <a:pt x="1904" y="800"/>
                </a:lnTo>
                <a:lnTo>
                  <a:pt x="2579" y="800"/>
                </a:lnTo>
                <a:lnTo>
                  <a:pt x="2527" y="49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7" name="object 377"/>
          <p:cNvSpPr/>
          <p:nvPr/>
        </p:nvSpPr>
        <p:spPr>
          <a:xfrm>
            <a:off x="2484318" y="51192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0" y="139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8" name="object 378"/>
          <p:cNvSpPr/>
          <p:nvPr/>
        </p:nvSpPr>
        <p:spPr>
          <a:xfrm>
            <a:off x="2481954" y="5118684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380" y="1877"/>
                </a:moveTo>
                <a:lnTo>
                  <a:pt x="0" y="1993"/>
                </a:lnTo>
                <a:lnTo>
                  <a:pt x="380" y="1877"/>
                </a:lnTo>
                <a:close/>
              </a:path>
              <a:path w="2539" h="2539">
                <a:moveTo>
                  <a:pt x="1574" y="0"/>
                </a:moveTo>
                <a:lnTo>
                  <a:pt x="1334" y="444"/>
                </a:lnTo>
                <a:lnTo>
                  <a:pt x="1226" y="1016"/>
                </a:lnTo>
                <a:lnTo>
                  <a:pt x="1117" y="1282"/>
                </a:lnTo>
                <a:lnTo>
                  <a:pt x="380" y="1877"/>
                </a:lnTo>
                <a:lnTo>
                  <a:pt x="1269" y="1574"/>
                </a:lnTo>
                <a:lnTo>
                  <a:pt x="1981" y="1143"/>
                </a:lnTo>
                <a:lnTo>
                  <a:pt x="1511" y="1016"/>
                </a:lnTo>
                <a:lnTo>
                  <a:pt x="1621" y="609"/>
                </a:lnTo>
                <a:lnTo>
                  <a:pt x="1790" y="393"/>
                </a:lnTo>
                <a:lnTo>
                  <a:pt x="1957" y="393"/>
                </a:lnTo>
                <a:lnTo>
                  <a:pt x="1574" y="0"/>
                </a:lnTo>
                <a:close/>
              </a:path>
              <a:path w="2539" h="2539">
                <a:moveTo>
                  <a:pt x="1957" y="393"/>
                </a:moveTo>
                <a:lnTo>
                  <a:pt x="1790" y="393"/>
                </a:lnTo>
                <a:lnTo>
                  <a:pt x="1968" y="647"/>
                </a:lnTo>
                <a:lnTo>
                  <a:pt x="2247" y="609"/>
                </a:lnTo>
                <a:lnTo>
                  <a:pt x="1957" y="39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9" name="object 379"/>
          <p:cNvSpPr/>
          <p:nvPr/>
        </p:nvSpPr>
        <p:spPr>
          <a:xfrm>
            <a:off x="2479479" y="512878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25" y="431"/>
                </a:lnTo>
                <a:lnTo>
                  <a:pt x="177" y="558"/>
                </a:lnTo>
                <a:lnTo>
                  <a:pt x="373" y="838"/>
                </a:lnTo>
                <a:lnTo>
                  <a:pt x="495" y="1422"/>
                </a:lnTo>
                <a:lnTo>
                  <a:pt x="589" y="1155"/>
                </a:lnTo>
                <a:lnTo>
                  <a:pt x="673" y="838"/>
                </a:lnTo>
                <a:lnTo>
                  <a:pt x="1182" y="838"/>
                </a:lnTo>
                <a:lnTo>
                  <a:pt x="1054" y="698"/>
                </a:lnTo>
                <a:lnTo>
                  <a:pt x="685" y="673"/>
                </a:lnTo>
                <a:lnTo>
                  <a:pt x="736" y="215"/>
                </a:lnTo>
                <a:lnTo>
                  <a:pt x="469" y="165"/>
                </a:lnTo>
                <a:lnTo>
                  <a:pt x="0" y="0"/>
                </a:lnTo>
                <a:close/>
              </a:path>
              <a:path w="1905" h="1904">
                <a:moveTo>
                  <a:pt x="1182" y="838"/>
                </a:moveTo>
                <a:lnTo>
                  <a:pt x="673" y="838"/>
                </a:lnTo>
                <a:lnTo>
                  <a:pt x="1473" y="1155"/>
                </a:lnTo>
                <a:lnTo>
                  <a:pt x="1182" y="838"/>
                </a:lnTo>
                <a:close/>
              </a:path>
              <a:path w="1905" h="1904">
                <a:moveTo>
                  <a:pt x="152" y="62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0" name="object 380"/>
          <p:cNvSpPr/>
          <p:nvPr/>
        </p:nvSpPr>
        <p:spPr>
          <a:xfrm>
            <a:off x="2481089" y="513630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0"/>
                </a:moveTo>
                <a:lnTo>
                  <a:pt x="50" y="266"/>
                </a:lnTo>
                <a:lnTo>
                  <a:pt x="0" y="419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1" name="object 381"/>
          <p:cNvSpPr/>
          <p:nvPr/>
        </p:nvSpPr>
        <p:spPr>
          <a:xfrm>
            <a:off x="2480732" y="513609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304"/>
                </a:moveTo>
                <a:lnTo>
                  <a:pt x="228" y="25"/>
                </a:lnTo>
                <a:lnTo>
                  <a:pt x="88" y="0"/>
                </a:lnTo>
                <a:lnTo>
                  <a:pt x="177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2" name="object 382"/>
          <p:cNvSpPr/>
          <p:nvPr/>
        </p:nvSpPr>
        <p:spPr>
          <a:xfrm>
            <a:off x="2480961" y="513671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7" y="101"/>
                </a:moveTo>
                <a:lnTo>
                  <a:pt x="88" y="508"/>
                </a:lnTo>
                <a:lnTo>
                  <a:pt x="107" y="101"/>
                </a:lnTo>
                <a:close/>
              </a:path>
              <a:path w="635" h="635">
                <a:moveTo>
                  <a:pt x="0" y="88"/>
                </a:moveTo>
                <a:close/>
              </a:path>
              <a:path w="635" h="635">
                <a:moveTo>
                  <a:pt x="12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3" name="object 383"/>
          <p:cNvSpPr/>
          <p:nvPr/>
        </p:nvSpPr>
        <p:spPr>
          <a:xfrm>
            <a:off x="2482489" y="5131758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50"/>
                </a:moveTo>
                <a:lnTo>
                  <a:pt x="825" y="977"/>
                </a:lnTo>
                <a:lnTo>
                  <a:pt x="1612" y="850"/>
                </a:lnTo>
                <a:lnTo>
                  <a:pt x="1308" y="457"/>
                </a:lnTo>
                <a:lnTo>
                  <a:pt x="1154" y="88"/>
                </a:lnTo>
                <a:lnTo>
                  <a:pt x="0" y="50"/>
                </a:lnTo>
                <a:close/>
              </a:path>
              <a:path w="1905" h="1270">
                <a:moveTo>
                  <a:pt x="111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4" name="object 384"/>
          <p:cNvSpPr/>
          <p:nvPr/>
        </p:nvSpPr>
        <p:spPr>
          <a:xfrm>
            <a:off x="2484930" y="513210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65" y="0"/>
                </a:moveTo>
                <a:lnTo>
                  <a:pt x="0" y="266"/>
                </a:lnTo>
                <a:lnTo>
                  <a:pt x="812" y="457"/>
                </a:lnTo>
                <a:lnTo>
                  <a:pt x="9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5" name="object 385"/>
          <p:cNvSpPr/>
          <p:nvPr/>
        </p:nvSpPr>
        <p:spPr>
          <a:xfrm>
            <a:off x="2485155" y="513434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76" y="406"/>
                </a:lnTo>
                <a:lnTo>
                  <a:pt x="215" y="584"/>
                </a:lnTo>
                <a:lnTo>
                  <a:pt x="165" y="1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6" name="object 386"/>
          <p:cNvSpPr/>
          <p:nvPr/>
        </p:nvSpPr>
        <p:spPr>
          <a:xfrm>
            <a:off x="2484874" y="513233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346" y="990"/>
                </a:moveTo>
                <a:lnTo>
                  <a:pt x="1206" y="1549"/>
                </a:lnTo>
                <a:lnTo>
                  <a:pt x="1346" y="990"/>
                </a:lnTo>
                <a:close/>
              </a:path>
              <a:path w="1905" h="1904">
                <a:moveTo>
                  <a:pt x="0" y="0"/>
                </a:moveTo>
                <a:lnTo>
                  <a:pt x="749" y="558"/>
                </a:lnTo>
                <a:lnTo>
                  <a:pt x="853" y="888"/>
                </a:lnTo>
                <a:lnTo>
                  <a:pt x="508" y="1422"/>
                </a:lnTo>
                <a:lnTo>
                  <a:pt x="914" y="1333"/>
                </a:lnTo>
                <a:lnTo>
                  <a:pt x="1219" y="901"/>
                </a:lnTo>
                <a:lnTo>
                  <a:pt x="1381" y="901"/>
                </a:lnTo>
                <a:lnTo>
                  <a:pt x="1254" y="774"/>
                </a:lnTo>
                <a:lnTo>
                  <a:pt x="0" y="0"/>
                </a:lnTo>
                <a:close/>
              </a:path>
              <a:path w="1905" h="1904">
                <a:moveTo>
                  <a:pt x="1381" y="901"/>
                </a:moveTo>
                <a:lnTo>
                  <a:pt x="1219" y="901"/>
                </a:lnTo>
                <a:lnTo>
                  <a:pt x="1361" y="990"/>
                </a:lnTo>
                <a:close/>
              </a:path>
              <a:path w="1905" h="1904">
                <a:moveTo>
                  <a:pt x="1409" y="774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7" name="object 387"/>
          <p:cNvSpPr/>
          <p:nvPr/>
        </p:nvSpPr>
        <p:spPr>
          <a:xfrm>
            <a:off x="2519001" y="52905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0" y="139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8" name="object 388"/>
          <p:cNvSpPr/>
          <p:nvPr/>
        </p:nvSpPr>
        <p:spPr>
          <a:xfrm>
            <a:off x="2512815" y="525989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406" y="431"/>
                </a:lnTo>
                <a:lnTo>
                  <a:pt x="330" y="266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9" name="object 389"/>
          <p:cNvSpPr/>
          <p:nvPr/>
        </p:nvSpPr>
        <p:spPr>
          <a:xfrm>
            <a:off x="2488921" y="5118406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76"/>
                </a:moveTo>
                <a:lnTo>
                  <a:pt x="888" y="1206"/>
                </a:lnTo>
                <a:lnTo>
                  <a:pt x="1676" y="1041"/>
                </a:lnTo>
                <a:lnTo>
                  <a:pt x="1333" y="558"/>
                </a:lnTo>
                <a:lnTo>
                  <a:pt x="1156" y="101"/>
                </a:lnTo>
                <a:lnTo>
                  <a:pt x="0" y="76"/>
                </a:lnTo>
                <a:close/>
              </a:path>
              <a:path w="1905" h="1270">
                <a:moveTo>
                  <a:pt x="111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0" name="object 390"/>
          <p:cNvSpPr/>
          <p:nvPr/>
        </p:nvSpPr>
        <p:spPr>
          <a:xfrm>
            <a:off x="2489461" y="511774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44" y="0"/>
                </a:moveTo>
                <a:lnTo>
                  <a:pt x="0" y="0"/>
                </a:lnTo>
                <a:lnTo>
                  <a:pt x="381" y="228"/>
                </a:lnTo>
                <a:lnTo>
                  <a:pt x="533" y="533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1" name="object 391"/>
          <p:cNvSpPr/>
          <p:nvPr/>
        </p:nvSpPr>
        <p:spPr>
          <a:xfrm>
            <a:off x="2491408" y="511882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52" y="0"/>
                </a:moveTo>
                <a:lnTo>
                  <a:pt x="0" y="330"/>
                </a:lnTo>
                <a:lnTo>
                  <a:pt x="825" y="546"/>
                </a:lnTo>
                <a:lnTo>
                  <a:pt x="9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2" name="object 392"/>
          <p:cNvSpPr/>
          <p:nvPr/>
        </p:nvSpPr>
        <p:spPr>
          <a:xfrm>
            <a:off x="2492644" y="512003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65" y="0"/>
                </a:moveTo>
                <a:lnTo>
                  <a:pt x="0" y="292"/>
                </a:lnTo>
                <a:lnTo>
                  <a:pt x="12" y="952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3" name="object 393"/>
          <p:cNvSpPr/>
          <p:nvPr/>
        </p:nvSpPr>
        <p:spPr>
          <a:xfrm>
            <a:off x="2493281" y="513313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04" y="0"/>
                </a:moveTo>
                <a:lnTo>
                  <a:pt x="0" y="190"/>
                </a:lnTo>
                <a:lnTo>
                  <a:pt x="406" y="1155"/>
                </a:lnTo>
                <a:lnTo>
                  <a:pt x="749" y="1219"/>
                </a:lnTo>
                <a:lnTo>
                  <a:pt x="927" y="914"/>
                </a:lnTo>
                <a:lnTo>
                  <a:pt x="749" y="558"/>
                </a:lnTo>
                <a:lnTo>
                  <a:pt x="482" y="355"/>
                </a:lnTo>
                <a:lnTo>
                  <a:pt x="30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4" name="object 394"/>
          <p:cNvSpPr/>
          <p:nvPr/>
        </p:nvSpPr>
        <p:spPr>
          <a:xfrm>
            <a:off x="2494884" y="512996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85" y="0"/>
                </a:moveTo>
                <a:lnTo>
                  <a:pt x="520" y="292"/>
                </a:lnTo>
                <a:lnTo>
                  <a:pt x="304" y="342"/>
                </a:lnTo>
                <a:lnTo>
                  <a:pt x="0" y="533"/>
                </a:lnTo>
                <a:lnTo>
                  <a:pt x="1219" y="419"/>
                </a:lnTo>
                <a:lnTo>
                  <a:pt x="68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5" name="object 395"/>
          <p:cNvSpPr/>
          <p:nvPr/>
        </p:nvSpPr>
        <p:spPr>
          <a:xfrm>
            <a:off x="2496292" y="5131888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39">
                <a:moveTo>
                  <a:pt x="93" y="0"/>
                </a:moveTo>
                <a:lnTo>
                  <a:pt x="0" y="965"/>
                </a:lnTo>
                <a:lnTo>
                  <a:pt x="292" y="1028"/>
                </a:lnTo>
                <a:lnTo>
                  <a:pt x="1084" y="2286"/>
                </a:lnTo>
                <a:lnTo>
                  <a:pt x="843" y="1028"/>
                </a:lnTo>
                <a:lnTo>
                  <a:pt x="495" y="952"/>
                </a:lnTo>
                <a:lnTo>
                  <a:pt x="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6" name="object 396"/>
          <p:cNvSpPr/>
          <p:nvPr/>
        </p:nvSpPr>
        <p:spPr>
          <a:xfrm>
            <a:off x="2494578" y="5147875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1981" y="0"/>
                </a:moveTo>
                <a:lnTo>
                  <a:pt x="0" y="292"/>
                </a:lnTo>
                <a:lnTo>
                  <a:pt x="2031" y="253"/>
                </a:lnTo>
                <a:lnTo>
                  <a:pt x="19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7" name="object 397"/>
          <p:cNvSpPr/>
          <p:nvPr/>
        </p:nvSpPr>
        <p:spPr>
          <a:xfrm>
            <a:off x="2511671" y="531146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17" y="0"/>
                </a:moveTo>
                <a:lnTo>
                  <a:pt x="0" y="812"/>
                </a:lnTo>
                <a:lnTo>
                  <a:pt x="609" y="228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8" name="object 398"/>
          <p:cNvSpPr/>
          <p:nvPr/>
        </p:nvSpPr>
        <p:spPr>
          <a:xfrm>
            <a:off x="2512402" y="531273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342"/>
                </a:moveTo>
                <a:lnTo>
                  <a:pt x="1206" y="660"/>
                </a:lnTo>
                <a:lnTo>
                  <a:pt x="977" y="165"/>
                </a:lnTo>
                <a:lnTo>
                  <a:pt x="1244" y="0"/>
                </a:lnTo>
                <a:lnTo>
                  <a:pt x="0" y="34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9" name="object 399"/>
          <p:cNvSpPr/>
          <p:nvPr/>
        </p:nvSpPr>
        <p:spPr>
          <a:xfrm>
            <a:off x="2494583" y="511558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114"/>
                </a:moveTo>
                <a:lnTo>
                  <a:pt x="647" y="635"/>
                </a:lnTo>
                <a:lnTo>
                  <a:pt x="571" y="50"/>
                </a:lnTo>
                <a:lnTo>
                  <a:pt x="304" y="0"/>
                </a:lnTo>
                <a:lnTo>
                  <a:pt x="0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0" name="object 400"/>
          <p:cNvSpPr/>
          <p:nvPr/>
        </p:nvSpPr>
        <p:spPr>
          <a:xfrm>
            <a:off x="2493251" y="512008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647" y="0"/>
                </a:moveTo>
                <a:lnTo>
                  <a:pt x="419" y="723"/>
                </a:lnTo>
                <a:lnTo>
                  <a:pt x="98" y="723"/>
                </a:lnTo>
                <a:lnTo>
                  <a:pt x="203" y="939"/>
                </a:lnTo>
                <a:lnTo>
                  <a:pt x="1282" y="1435"/>
                </a:lnTo>
                <a:lnTo>
                  <a:pt x="965" y="1130"/>
                </a:lnTo>
                <a:lnTo>
                  <a:pt x="934" y="723"/>
                </a:lnTo>
                <a:lnTo>
                  <a:pt x="419" y="723"/>
                </a:lnTo>
                <a:lnTo>
                  <a:pt x="0" y="520"/>
                </a:lnTo>
                <a:lnTo>
                  <a:pt x="1051" y="520"/>
                </a:lnTo>
                <a:lnTo>
                  <a:pt x="1269" y="139"/>
                </a:lnTo>
                <a:lnTo>
                  <a:pt x="64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1" name="object 401"/>
          <p:cNvSpPr/>
          <p:nvPr/>
        </p:nvSpPr>
        <p:spPr>
          <a:xfrm>
            <a:off x="2494533" y="512151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77" y="152"/>
                </a:lnTo>
                <a:lnTo>
                  <a:pt x="406" y="304"/>
                </a:lnTo>
                <a:lnTo>
                  <a:pt x="762" y="419"/>
                </a:lnTo>
                <a:lnTo>
                  <a:pt x="584" y="26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2" name="object 402"/>
          <p:cNvSpPr/>
          <p:nvPr/>
        </p:nvSpPr>
        <p:spPr>
          <a:xfrm>
            <a:off x="2494630" y="511732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698"/>
                </a:moveTo>
                <a:lnTo>
                  <a:pt x="762" y="254"/>
                </a:lnTo>
                <a:lnTo>
                  <a:pt x="711" y="0"/>
                </a:lnTo>
                <a:lnTo>
                  <a:pt x="114" y="292"/>
                </a:lnTo>
                <a:lnTo>
                  <a:pt x="0" y="69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3" name="object 403"/>
          <p:cNvSpPr/>
          <p:nvPr/>
        </p:nvSpPr>
        <p:spPr>
          <a:xfrm>
            <a:off x="2495330" y="511726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4" name="object 404"/>
          <p:cNvSpPr/>
          <p:nvPr/>
        </p:nvSpPr>
        <p:spPr>
          <a:xfrm>
            <a:off x="2495538" y="511599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774" y="0"/>
                </a:moveTo>
                <a:lnTo>
                  <a:pt x="558" y="63"/>
                </a:lnTo>
                <a:lnTo>
                  <a:pt x="266" y="253"/>
                </a:lnTo>
                <a:lnTo>
                  <a:pt x="736" y="711"/>
                </a:lnTo>
                <a:lnTo>
                  <a:pt x="774" y="0"/>
                </a:lnTo>
                <a:close/>
              </a:path>
              <a:path w="1269" h="1270">
                <a:moveTo>
                  <a:pt x="0" y="126"/>
                </a:moveTo>
                <a:lnTo>
                  <a:pt x="160" y="253"/>
                </a:lnTo>
                <a:lnTo>
                  <a:pt x="0" y="12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5" name="object 405"/>
          <p:cNvSpPr/>
          <p:nvPr/>
        </p:nvSpPr>
        <p:spPr>
          <a:xfrm>
            <a:off x="2496261" y="511672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0" y="266"/>
                </a:lnTo>
                <a:lnTo>
                  <a:pt x="355" y="266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6" name="object 406"/>
          <p:cNvSpPr/>
          <p:nvPr/>
        </p:nvSpPr>
        <p:spPr>
          <a:xfrm>
            <a:off x="2495676" y="511907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38"/>
                </a:moveTo>
                <a:lnTo>
                  <a:pt x="139" y="0"/>
                </a:lnTo>
                <a:lnTo>
                  <a:pt x="0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7" name="object 407"/>
          <p:cNvSpPr/>
          <p:nvPr/>
        </p:nvSpPr>
        <p:spPr>
          <a:xfrm>
            <a:off x="2497281" y="512492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0"/>
                </a:moveTo>
                <a:lnTo>
                  <a:pt x="0" y="25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8" name="object 408"/>
          <p:cNvSpPr/>
          <p:nvPr/>
        </p:nvSpPr>
        <p:spPr>
          <a:xfrm>
            <a:off x="2496123" y="511958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39" y="190"/>
                </a:lnTo>
                <a:lnTo>
                  <a:pt x="241" y="419"/>
                </a:lnTo>
                <a:lnTo>
                  <a:pt x="304" y="660"/>
                </a:lnTo>
                <a:lnTo>
                  <a:pt x="507" y="647"/>
                </a:lnTo>
                <a:lnTo>
                  <a:pt x="461" y="190"/>
                </a:lnTo>
                <a:lnTo>
                  <a:pt x="292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9" name="object 409"/>
          <p:cNvSpPr/>
          <p:nvPr/>
        </p:nvSpPr>
        <p:spPr>
          <a:xfrm>
            <a:off x="2495332" y="511927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139"/>
                </a:lnTo>
                <a:lnTo>
                  <a:pt x="203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0" name="object 410"/>
          <p:cNvSpPr/>
          <p:nvPr/>
        </p:nvSpPr>
        <p:spPr>
          <a:xfrm>
            <a:off x="2495657" y="511916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1" y="0"/>
                </a:moveTo>
                <a:lnTo>
                  <a:pt x="0" y="254"/>
                </a:lnTo>
                <a:lnTo>
                  <a:pt x="462" y="419"/>
                </a:lnTo>
                <a:lnTo>
                  <a:pt x="360" y="254"/>
                </a:lnTo>
                <a:lnTo>
                  <a:pt x="233" y="114"/>
                </a:lnTo>
                <a:lnTo>
                  <a:pt x="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1" name="object 411"/>
          <p:cNvSpPr/>
          <p:nvPr/>
        </p:nvSpPr>
        <p:spPr>
          <a:xfrm>
            <a:off x="2497424" y="5123020"/>
            <a:ext cx="5715" cy="3810"/>
          </a:xfrm>
          <a:custGeom>
            <a:avLst/>
            <a:gdLst/>
            <a:ahLst/>
            <a:cxnLst/>
            <a:rect l="l" t="t" r="r" b="b"/>
            <a:pathLst>
              <a:path w="5714" h="3810">
                <a:moveTo>
                  <a:pt x="520" y="2184"/>
                </a:moveTo>
                <a:lnTo>
                  <a:pt x="1092" y="3238"/>
                </a:lnTo>
                <a:lnTo>
                  <a:pt x="1643" y="2654"/>
                </a:lnTo>
                <a:lnTo>
                  <a:pt x="1308" y="2654"/>
                </a:lnTo>
                <a:lnTo>
                  <a:pt x="1371" y="2197"/>
                </a:lnTo>
                <a:lnTo>
                  <a:pt x="520" y="2184"/>
                </a:lnTo>
                <a:close/>
              </a:path>
              <a:path w="5714" h="3810">
                <a:moveTo>
                  <a:pt x="3644" y="0"/>
                </a:moveTo>
                <a:lnTo>
                  <a:pt x="2006" y="697"/>
                </a:lnTo>
                <a:lnTo>
                  <a:pt x="2679" y="1028"/>
                </a:lnTo>
                <a:lnTo>
                  <a:pt x="3276" y="1828"/>
                </a:lnTo>
                <a:lnTo>
                  <a:pt x="3251" y="1955"/>
                </a:lnTo>
                <a:lnTo>
                  <a:pt x="3924" y="3149"/>
                </a:lnTo>
                <a:lnTo>
                  <a:pt x="5192" y="2654"/>
                </a:lnTo>
                <a:lnTo>
                  <a:pt x="4597" y="1968"/>
                </a:lnTo>
                <a:lnTo>
                  <a:pt x="3708" y="1371"/>
                </a:lnTo>
                <a:lnTo>
                  <a:pt x="4368" y="520"/>
                </a:lnTo>
                <a:lnTo>
                  <a:pt x="3644" y="0"/>
                </a:lnTo>
                <a:close/>
              </a:path>
              <a:path w="5714" h="3810">
                <a:moveTo>
                  <a:pt x="1727" y="2565"/>
                </a:moveTo>
                <a:lnTo>
                  <a:pt x="1308" y="2654"/>
                </a:lnTo>
                <a:lnTo>
                  <a:pt x="1643" y="2654"/>
                </a:lnTo>
                <a:close/>
              </a:path>
              <a:path w="5714" h="3810">
                <a:moveTo>
                  <a:pt x="2578" y="1816"/>
                </a:moveTo>
                <a:lnTo>
                  <a:pt x="2285" y="2349"/>
                </a:lnTo>
                <a:lnTo>
                  <a:pt x="3034" y="1824"/>
                </a:lnTo>
                <a:lnTo>
                  <a:pt x="2578" y="1816"/>
                </a:lnTo>
                <a:close/>
              </a:path>
              <a:path w="5714" h="3810">
                <a:moveTo>
                  <a:pt x="1641" y="1816"/>
                </a:moveTo>
                <a:lnTo>
                  <a:pt x="571" y="1816"/>
                </a:lnTo>
                <a:lnTo>
                  <a:pt x="1041" y="2184"/>
                </a:lnTo>
                <a:lnTo>
                  <a:pt x="685" y="2197"/>
                </a:lnTo>
                <a:lnTo>
                  <a:pt x="1384" y="2184"/>
                </a:lnTo>
                <a:lnTo>
                  <a:pt x="1041" y="2184"/>
                </a:lnTo>
                <a:lnTo>
                  <a:pt x="888" y="2159"/>
                </a:lnTo>
                <a:lnTo>
                  <a:pt x="1409" y="2159"/>
                </a:lnTo>
                <a:lnTo>
                  <a:pt x="1600" y="1968"/>
                </a:lnTo>
                <a:lnTo>
                  <a:pt x="1641" y="1816"/>
                </a:lnTo>
                <a:close/>
              </a:path>
              <a:path w="5714" h="3810">
                <a:moveTo>
                  <a:pt x="5359" y="1841"/>
                </a:moveTo>
                <a:lnTo>
                  <a:pt x="4978" y="1905"/>
                </a:lnTo>
                <a:lnTo>
                  <a:pt x="5219" y="2108"/>
                </a:lnTo>
                <a:lnTo>
                  <a:pt x="5359" y="1841"/>
                </a:lnTo>
                <a:close/>
              </a:path>
              <a:path w="5714" h="3810">
                <a:moveTo>
                  <a:pt x="1853" y="762"/>
                </a:moveTo>
                <a:lnTo>
                  <a:pt x="1239" y="1028"/>
                </a:lnTo>
                <a:lnTo>
                  <a:pt x="0" y="1905"/>
                </a:lnTo>
                <a:lnTo>
                  <a:pt x="571" y="1816"/>
                </a:lnTo>
                <a:lnTo>
                  <a:pt x="1641" y="1816"/>
                </a:lnTo>
                <a:lnTo>
                  <a:pt x="1853" y="762"/>
                </a:lnTo>
                <a:close/>
              </a:path>
              <a:path w="5714" h="3810">
                <a:moveTo>
                  <a:pt x="3178" y="1827"/>
                </a:moveTo>
                <a:close/>
              </a:path>
              <a:path w="5714" h="3810">
                <a:moveTo>
                  <a:pt x="3136" y="175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2" name="object 412"/>
          <p:cNvSpPr/>
          <p:nvPr/>
        </p:nvSpPr>
        <p:spPr>
          <a:xfrm>
            <a:off x="2496235" y="5123383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800" y="0"/>
                </a:moveTo>
                <a:lnTo>
                  <a:pt x="749" y="342"/>
                </a:lnTo>
                <a:lnTo>
                  <a:pt x="0" y="1193"/>
                </a:lnTo>
                <a:lnTo>
                  <a:pt x="482" y="1562"/>
                </a:lnTo>
                <a:lnTo>
                  <a:pt x="774" y="1587"/>
                </a:lnTo>
                <a:lnTo>
                  <a:pt x="1041" y="1562"/>
                </a:lnTo>
                <a:lnTo>
                  <a:pt x="849" y="342"/>
                </a:lnTo>
                <a:lnTo>
                  <a:pt x="923" y="190"/>
                </a:lnTo>
                <a:lnTo>
                  <a:pt x="800" y="0"/>
                </a:lnTo>
                <a:close/>
              </a:path>
              <a:path w="1269" h="1904">
                <a:moveTo>
                  <a:pt x="923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3" name="object 413"/>
          <p:cNvSpPr/>
          <p:nvPr/>
        </p:nvSpPr>
        <p:spPr>
          <a:xfrm>
            <a:off x="2498078" y="511844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50" y="0"/>
                </a:moveTo>
                <a:lnTo>
                  <a:pt x="342" y="266"/>
                </a:lnTo>
                <a:lnTo>
                  <a:pt x="0" y="266"/>
                </a:lnTo>
                <a:lnTo>
                  <a:pt x="660" y="1257"/>
                </a:lnTo>
                <a:lnTo>
                  <a:pt x="1142" y="660"/>
                </a:lnTo>
                <a:lnTo>
                  <a:pt x="825" y="660"/>
                </a:lnTo>
                <a:lnTo>
                  <a:pt x="850" y="0"/>
                </a:lnTo>
                <a:close/>
              </a:path>
              <a:path w="1269" h="1270">
                <a:moveTo>
                  <a:pt x="1244" y="533"/>
                </a:moveTo>
                <a:lnTo>
                  <a:pt x="825" y="660"/>
                </a:lnTo>
                <a:lnTo>
                  <a:pt x="1142" y="660"/>
                </a:lnTo>
                <a:lnTo>
                  <a:pt x="1244" y="53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4" name="object 414"/>
          <p:cNvSpPr/>
          <p:nvPr/>
        </p:nvSpPr>
        <p:spPr>
          <a:xfrm>
            <a:off x="2496003" y="5125238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901" y="0"/>
                </a:moveTo>
                <a:lnTo>
                  <a:pt x="0" y="63"/>
                </a:lnTo>
                <a:lnTo>
                  <a:pt x="1371" y="393"/>
                </a:lnTo>
                <a:lnTo>
                  <a:pt x="9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5" name="object 415"/>
          <p:cNvSpPr/>
          <p:nvPr/>
        </p:nvSpPr>
        <p:spPr>
          <a:xfrm>
            <a:off x="2496567" y="512662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74" y="0"/>
                </a:moveTo>
                <a:lnTo>
                  <a:pt x="0" y="127"/>
                </a:lnTo>
                <a:lnTo>
                  <a:pt x="546" y="393"/>
                </a:lnTo>
                <a:lnTo>
                  <a:pt x="7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6" name="object 416"/>
          <p:cNvSpPr/>
          <p:nvPr/>
        </p:nvSpPr>
        <p:spPr>
          <a:xfrm>
            <a:off x="2524554" y="52016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0"/>
                </a:moveTo>
                <a:lnTo>
                  <a:pt x="0" y="25"/>
                </a:lnTo>
                <a:lnTo>
                  <a:pt x="228" y="88"/>
                </a:lnTo>
                <a:lnTo>
                  <a:pt x="381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7" name="object 417"/>
          <p:cNvSpPr/>
          <p:nvPr/>
        </p:nvSpPr>
        <p:spPr>
          <a:xfrm>
            <a:off x="2515439" y="518346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647" y="317"/>
                </a:lnTo>
                <a:lnTo>
                  <a:pt x="863" y="12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8" name="object 418"/>
          <p:cNvSpPr/>
          <p:nvPr/>
        </p:nvSpPr>
        <p:spPr>
          <a:xfrm>
            <a:off x="2519207" y="518330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736"/>
                </a:moveTo>
                <a:lnTo>
                  <a:pt x="152" y="558"/>
                </a:lnTo>
                <a:lnTo>
                  <a:pt x="292" y="317"/>
                </a:lnTo>
                <a:lnTo>
                  <a:pt x="393" y="0"/>
                </a:lnTo>
                <a:lnTo>
                  <a:pt x="0" y="73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9" name="object 419"/>
          <p:cNvSpPr/>
          <p:nvPr/>
        </p:nvSpPr>
        <p:spPr>
          <a:xfrm>
            <a:off x="2529265" y="521597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06"/>
                </a:moveTo>
                <a:lnTo>
                  <a:pt x="927" y="584"/>
                </a:lnTo>
                <a:lnTo>
                  <a:pt x="787" y="0"/>
                </a:lnTo>
                <a:lnTo>
                  <a:pt x="431" y="355"/>
                </a:lnTo>
                <a:lnTo>
                  <a:pt x="0" y="40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0" name="object 420"/>
          <p:cNvSpPr/>
          <p:nvPr/>
        </p:nvSpPr>
        <p:spPr>
          <a:xfrm>
            <a:off x="2500374" y="514211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93" y="0"/>
                </a:moveTo>
                <a:lnTo>
                  <a:pt x="172" y="368"/>
                </a:lnTo>
                <a:lnTo>
                  <a:pt x="0" y="901"/>
                </a:lnTo>
                <a:lnTo>
                  <a:pt x="673" y="1155"/>
                </a:lnTo>
                <a:lnTo>
                  <a:pt x="825" y="901"/>
                </a:lnTo>
                <a:lnTo>
                  <a:pt x="609" y="635"/>
                </a:lnTo>
                <a:lnTo>
                  <a:pt x="482" y="444"/>
                </a:lnTo>
                <a:lnTo>
                  <a:pt x="39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1" name="object 421"/>
          <p:cNvSpPr/>
          <p:nvPr/>
        </p:nvSpPr>
        <p:spPr>
          <a:xfrm>
            <a:off x="2533881" y="527701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2" y="279"/>
                </a:lnTo>
                <a:lnTo>
                  <a:pt x="190" y="533"/>
                </a:lnTo>
                <a:lnTo>
                  <a:pt x="78" y="27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2" name="object 422"/>
          <p:cNvSpPr/>
          <p:nvPr/>
        </p:nvSpPr>
        <p:spPr>
          <a:xfrm>
            <a:off x="2506911" y="514493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101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3" name="object 423"/>
          <p:cNvSpPr/>
          <p:nvPr/>
        </p:nvSpPr>
        <p:spPr>
          <a:xfrm>
            <a:off x="2498430" y="513184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25" y="279"/>
                </a:lnTo>
                <a:lnTo>
                  <a:pt x="0" y="444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4" name="object 424"/>
          <p:cNvSpPr/>
          <p:nvPr/>
        </p:nvSpPr>
        <p:spPr>
          <a:xfrm>
            <a:off x="2498313" y="513227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96" y="114"/>
                </a:moveTo>
                <a:lnTo>
                  <a:pt x="139" y="508"/>
                </a:lnTo>
                <a:lnTo>
                  <a:pt x="96" y="114"/>
                </a:lnTo>
                <a:close/>
              </a:path>
              <a:path w="635" h="635">
                <a:moveTo>
                  <a:pt x="0" y="101"/>
                </a:moveTo>
                <a:close/>
              </a:path>
              <a:path w="635" h="635">
                <a:moveTo>
                  <a:pt x="11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5" name="object 425"/>
          <p:cNvSpPr/>
          <p:nvPr/>
        </p:nvSpPr>
        <p:spPr>
          <a:xfrm>
            <a:off x="2531280" y="523828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" y="0"/>
                </a:moveTo>
                <a:lnTo>
                  <a:pt x="419" y="304"/>
                </a:lnTo>
                <a:lnTo>
                  <a:pt x="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6" name="object 426"/>
          <p:cNvSpPr/>
          <p:nvPr/>
        </p:nvSpPr>
        <p:spPr>
          <a:xfrm>
            <a:off x="2515943" y="516696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" y="25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7" name="object 427"/>
          <p:cNvSpPr/>
          <p:nvPr/>
        </p:nvSpPr>
        <p:spPr>
          <a:xfrm>
            <a:off x="2513627" y="5167016"/>
            <a:ext cx="3810" cy="1270"/>
          </a:xfrm>
          <a:custGeom>
            <a:avLst/>
            <a:gdLst/>
            <a:ahLst/>
            <a:cxnLst/>
            <a:rect l="l" t="t" r="r" b="b"/>
            <a:pathLst>
              <a:path w="3810" h="1270">
                <a:moveTo>
                  <a:pt x="2311" y="0"/>
                </a:moveTo>
                <a:lnTo>
                  <a:pt x="0" y="914"/>
                </a:lnTo>
                <a:lnTo>
                  <a:pt x="3251" y="901"/>
                </a:lnTo>
                <a:lnTo>
                  <a:pt x="2108" y="685"/>
                </a:lnTo>
                <a:lnTo>
                  <a:pt x="2171" y="393"/>
                </a:lnTo>
                <a:lnTo>
                  <a:pt x="231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8" name="object 428"/>
          <p:cNvSpPr/>
          <p:nvPr/>
        </p:nvSpPr>
        <p:spPr>
          <a:xfrm>
            <a:off x="2477419" y="5116648"/>
            <a:ext cx="65405" cy="203200"/>
          </a:xfrm>
          <a:custGeom>
            <a:avLst/>
            <a:gdLst/>
            <a:ahLst/>
            <a:cxnLst/>
            <a:rect l="l" t="t" r="r" b="b"/>
            <a:pathLst>
              <a:path w="65405" h="203200">
                <a:moveTo>
                  <a:pt x="26367" y="197651"/>
                </a:moveTo>
                <a:lnTo>
                  <a:pt x="26212" y="198120"/>
                </a:lnTo>
                <a:lnTo>
                  <a:pt x="19265" y="198120"/>
                </a:lnTo>
                <a:lnTo>
                  <a:pt x="19304" y="199390"/>
                </a:lnTo>
                <a:lnTo>
                  <a:pt x="20624" y="199390"/>
                </a:lnTo>
                <a:lnTo>
                  <a:pt x="19418" y="200660"/>
                </a:lnTo>
                <a:lnTo>
                  <a:pt x="20739" y="201930"/>
                </a:lnTo>
                <a:lnTo>
                  <a:pt x="19608" y="203200"/>
                </a:lnTo>
                <a:lnTo>
                  <a:pt x="22110" y="203200"/>
                </a:lnTo>
                <a:lnTo>
                  <a:pt x="23812" y="201930"/>
                </a:lnTo>
                <a:lnTo>
                  <a:pt x="25692" y="201930"/>
                </a:lnTo>
                <a:lnTo>
                  <a:pt x="23990" y="200660"/>
                </a:lnTo>
                <a:lnTo>
                  <a:pt x="28054" y="199390"/>
                </a:lnTo>
                <a:lnTo>
                  <a:pt x="26367" y="197651"/>
                </a:lnTo>
                <a:close/>
              </a:path>
              <a:path w="65405" h="203200">
                <a:moveTo>
                  <a:pt x="25946" y="182880"/>
                </a:moveTo>
                <a:lnTo>
                  <a:pt x="19646" y="182880"/>
                </a:lnTo>
                <a:lnTo>
                  <a:pt x="18186" y="187960"/>
                </a:lnTo>
                <a:lnTo>
                  <a:pt x="21475" y="193040"/>
                </a:lnTo>
                <a:lnTo>
                  <a:pt x="18542" y="199390"/>
                </a:lnTo>
                <a:lnTo>
                  <a:pt x="19177" y="198120"/>
                </a:lnTo>
                <a:lnTo>
                  <a:pt x="26212" y="198120"/>
                </a:lnTo>
                <a:lnTo>
                  <a:pt x="26054" y="197328"/>
                </a:lnTo>
                <a:lnTo>
                  <a:pt x="25590" y="196850"/>
                </a:lnTo>
                <a:lnTo>
                  <a:pt x="25946" y="195580"/>
                </a:lnTo>
                <a:lnTo>
                  <a:pt x="26149" y="195580"/>
                </a:lnTo>
                <a:lnTo>
                  <a:pt x="25831" y="193040"/>
                </a:lnTo>
                <a:lnTo>
                  <a:pt x="26581" y="191770"/>
                </a:lnTo>
                <a:lnTo>
                  <a:pt x="26987" y="189230"/>
                </a:lnTo>
                <a:lnTo>
                  <a:pt x="25082" y="189230"/>
                </a:lnTo>
                <a:lnTo>
                  <a:pt x="25970" y="188621"/>
                </a:lnTo>
                <a:lnTo>
                  <a:pt x="25222" y="187960"/>
                </a:lnTo>
                <a:lnTo>
                  <a:pt x="26936" y="187960"/>
                </a:lnTo>
                <a:lnTo>
                  <a:pt x="24917" y="184150"/>
                </a:lnTo>
                <a:lnTo>
                  <a:pt x="25971" y="184150"/>
                </a:lnTo>
                <a:lnTo>
                  <a:pt x="25946" y="182880"/>
                </a:lnTo>
                <a:close/>
              </a:path>
              <a:path w="65405" h="203200">
                <a:moveTo>
                  <a:pt x="26054" y="197328"/>
                </a:moveTo>
                <a:lnTo>
                  <a:pt x="26212" y="198120"/>
                </a:lnTo>
                <a:lnTo>
                  <a:pt x="26367" y="197651"/>
                </a:lnTo>
                <a:lnTo>
                  <a:pt x="26054" y="197328"/>
                </a:lnTo>
                <a:close/>
              </a:path>
              <a:path w="65405" h="203200">
                <a:moveTo>
                  <a:pt x="26631" y="196850"/>
                </a:moveTo>
                <a:lnTo>
                  <a:pt x="25958" y="196850"/>
                </a:lnTo>
                <a:lnTo>
                  <a:pt x="26054" y="197328"/>
                </a:lnTo>
                <a:lnTo>
                  <a:pt x="26367" y="197651"/>
                </a:lnTo>
                <a:lnTo>
                  <a:pt x="26631" y="196850"/>
                </a:lnTo>
                <a:close/>
              </a:path>
              <a:path w="65405" h="203200">
                <a:moveTo>
                  <a:pt x="39814" y="194310"/>
                </a:moveTo>
                <a:lnTo>
                  <a:pt x="36753" y="194310"/>
                </a:lnTo>
                <a:lnTo>
                  <a:pt x="35788" y="195580"/>
                </a:lnTo>
                <a:lnTo>
                  <a:pt x="37045" y="196850"/>
                </a:lnTo>
                <a:lnTo>
                  <a:pt x="36741" y="195580"/>
                </a:lnTo>
                <a:lnTo>
                  <a:pt x="39065" y="195580"/>
                </a:lnTo>
                <a:lnTo>
                  <a:pt x="39814" y="194310"/>
                </a:lnTo>
                <a:close/>
              </a:path>
              <a:path w="65405" h="203200">
                <a:moveTo>
                  <a:pt x="39065" y="195580"/>
                </a:moveTo>
                <a:lnTo>
                  <a:pt x="36741" y="195580"/>
                </a:lnTo>
                <a:lnTo>
                  <a:pt x="38315" y="196850"/>
                </a:lnTo>
                <a:lnTo>
                  <a:pt x="39065" y="195580"/>
                </a:lnTo>
                <a:close/>
              </a:path>
              <a:path w="65405" h="203200">
                <a:moveTo>
                  <a:pt x="36118" y="191770"/>
                </a:moveTo>
                <a:lnTo>
                  <a:pt x="33185" y="191770"/>
                </a:lnTo>
                <a:lnTo>
                  <a:pt x="32207" y="194310"/>
                </a:lnTo>
                <a:lnTo>
                  <a:pt x="33464" y="194310"/>
                </a:lnTo>
                <a:lnTo>
                  <a:pt x="33159" y="193040"/>
                </a:lnTo>
                <a:lnTo>
                  <a:pt x="35077" y="193040"/>
                </a:lnTo>
                <a:lnTo>
                  <a:pt x="36118" y="191770"/>
                </a:lnTo>
                <a:close/>
              </a:path>
              <a:path w="65405" h="203200">
                <a:moveTo>
                  <a:pt x="41236" y="189230"/>
                </a:moveTo>
                <a:lnTo>
                  <a:pt x="31496" y="189230"/>
                </a:lnTo>
                <a:lnTo>
                  <a:pt x="31584" y="190500"/>
                </a:lnTo>
                <a:lnTo>
                  <a:pt x="32880" y="190500"/>
                </a:lnTo>
                <a:lnTo>
                  <a:pt x="31851" y="191770"/>
                </a:lnTo>
                <a:lnTo>
                  <a:pt x="36118" y="191770"/>
                </a:lnTo>
                <a:lnTo>
                  <a:pt x="35407" y="194310"/>
                </a:lnTo>
                <a:lnTo>
                  <a:pt x="41694" y="194310"/>
                </a:lnTo>
                <a:lnTo>
                  <a:pt x="39916" y="193040"/>
                </a:lnTo>
                <a:lnTo>
                  <a:pt x="43815" y="190500"/>
                </a:lnTo>
                <a:lnTo>
                  <a:pt x="41236" y="189230"/>
                </a:lnTo>
                <a:close/>
              </a:path>
              <a:path w="65405" h="203200">
                <a:moveTo>
                  <a:pt x="31426" y="189230"/>
                </a:moveTo>
                <a:lnTo>
                  <a:pt x="30797" y="190500"/>
                </a:lnTo>
                <a:lnTo>
                  <a:pt x="31426" y="189230"/>
                </a:lnTo>
                <a:close/>
              </a:path>
              <a:path w="65405" h="203200">
                <a:moveTo>
                  <a:pt x="26099" y="188736"/>
                </a:moveTo>
                <a:lnTo>
                  <a:pt x="26060" y="189230"/>
                </a:lnTo>
                <a:lnTo>
                  <a:pt x="26657" y="189230"/>
                </a:lnTo>
                <a:lnTo>
                  <a:pt x="26099" y="188736"/>
                </a:lnTo>
                <a:close/>
              </a:path>
              <a:path w="65405" h="203200">
                <a:moveTo>
                  <a:pt x="39522" y="176530"/>
                </a:moveTo>
                <a:lnTo>
                  <a:pt x="30975" y="176530"/>
                </a:lnTo>
                <a:lnTo>
                  <a:pt x="29895" y="177800"/>
                </a:lnTo>
                <a:lnTo>
                  <a:pt x="30734" y="177800"/>
                </a:lnTo>
                <a:lnTo>
                  <a:pt x="29667" y="181610"/>
                </a:lnTo>
                <a:lnTo>
                  <a:pt x="33312" y="185420"/>
                </a:lnTo>
                <a:lnTo>
                  <a:pt x="31426" y="189230"/>
                </a:lnTo>
                <a:lnTo>
                  <a:pt x="41198" y="189230"/>
                </a:lnTo>
                <a:lnTo>
                  <a:pt x="41440" y="187960"/>
                </a:lnTo>
                <a:lnTo>
                  <a:pt x="41656" y="187960"/>
                </a:lnTo>
                <a:lnTo>
                  <a:pt x="41122" y="185420"/>
                </a:lnTo>
                <a:lnTo>
                  <a:pt x="41770" y="184150"/>
                </a:lnTo>
                <a:lnTo>
                  <a:pt x="41871" y="181610"/>
                </a:lnTo>
                <a:lnTo>
                  <a:pt x="40055" y="181610"/>
                </a:lnTo>
                <a:lnTo>
                  <a:pt x="41055" y="180896"/>
                </a:lnTo>
                <a:lnTo>
                  <a:pt x="40986" y="180533"/>
                </a:lnTo>
                <a:lnTo>
                  <a:pt x="40043" y="179070"/>
                </a:lnTo>
                <a:lnTo>
                  <a:pt x="41063" y="179070"/>
                </a:lnTo>
                <a:lnTo>
                  <a:pt x="39522" y="176530"/>
                </a:lnTo>
                <a:close/>
              </a:path>
              <a:path w="65405" h="203200">
                <a:moveTo>
                  <a:pt x="26117" y="188521"/>
                </a:moveTo>
                <a:lnTo>
                  <a:pt x="25970" y="188621"/>
                </a:lnTo>
                <a:lnTo>
                  <a:pt x="26099" y="188736"/>
                </a:lnTo>
                <a:lnTo>
                  <a:pt x="26117" y="188521"/>
                </a:lnTo>
                <a:close/>
              </a:path>
              <a:path w="65405" h="203200">
                <a:moveTo>
                  <a:pt x="26162" y="187960"/>
                </a:moveTo>
                <a:lnTo>
                  <a:pt x="25222" y="187960"/>
                </a:lnTo>
                <a:lnTo>
                  <a:pt x="25970" y="188621"/>
                </a:lnTo>
                <a:lnTo>
                  <a:pt x="26117" y="188521"/>
                </a:lnTo>
                <a:lnTo>
                  <a:pt x="26162" y="187960"/>
                </a:lnTo>
                <a:close/>
              </a:path>
              <a:path w="65405" h="203200">
                <a:moveTo>
                  <a:pt x="26936" y="187960"/>
                </a:moveTo>
                <a:lnTo>
                  <a:pt x="26162" y="187960"/>
                </a:lnTo>
                <a:lnTo>
                  <a:pt x="26117" y="188521"/>
                </a:lnTo>
                <a:lnTo>
                  <a:pt x="26936" y="187960"/>
                </a:lnTo>
                <a:close/>
              </a:path>
              <a:path w="65405" h="203200">
                <a:moveTo>
                  <a:pt x="51371" y="182880"/>
                </a:moveTo>
                <a:lnTo>
                  <a:pt x="48348" y="182880"/>
                </a:lnTo>
                <a:lnTo>
                  <a:pt x="47523" y="185420"/>
                </a:lnTo>
                <a:lnTo>
                  <a:pt x="48768" y="185420"/>
                </a:lnTo>
                <a:lnTo>
                  <a:pt x="48425" y="184150"/>
                </a:lnTo>
                <a:lnTo>
                  <a:pt x="50698" y="184150"/>
                </a:lnTo>
                <a:lnTo>
                  <a:pt x="51371" y="182880"/>
                </a:lnTo>
                <a:close/>
              </a:path>
              <a:path w="65405" h="203200">
                <a:moveTo>
                  <a:pt x="50698" y="184150"/>
                </a:moveTo>
                <a:lnTo>
                  <a:pt x="48425" y="184150"/>
                </a:lnTo>
                <a:lnTo>
                  <a:pt x="50025" y="185420"/>
                </a:lnTo>
                <a:lnTo>
                  <a:pt x="50698" y="184150"/>
                </a:lnTo>
                <a:close/>
              </a:path>
              <a:path w="65405" h="203200">
                <a:moveTo>
                  <a:pt x="27000" y="182880"/>
                </a:moveTo>
                <a:lnTo>
                  <a:pt x="25971" y="184150"/>
                </a:lnTo>
                <a:lnTo>
                  <a:pt x="27038" y="184150"/>
                </a:lnTo>
                <a:lnTo>
                  <a:pt x="27000" y="182880"/>
                </a:lnTo>
                <a:close/>
              </a:path>
              <a:path w="65405" h="203200">
                <a:moveTo>
                  <a:pt x="26924" y="180340"/>
                </a:moveTo>
                <a:lnTo>
                  <a:pt x="19621" y="180340"/>
                </a:lnTo>
                <a:lnTo>
                  <a:pt x="17957" y="181610"/>
                </a:lnTo>
                <a:lnTo>
                  <a:pt x="18148" y="182880"/>
                </a:lnTo>
                <a:lnTo>
                  <a:pt x="25755" y="182880"/>
                </a:lnTo>
                <a:lnTo>
                  <a:pt x="25844" y="181610"/>
                </a:lnTo>
                <a:lnTo>
                  <a:pt x="27914" y="181610"/>
                </a:lnTo>
                <a:lnTo>
                  <a:pt x="26924" y="180340"/>
                </a:lnTo>
                <a:close/>
              </a:path>
              <a:path w="65405" h="203200">
                <a:moveTo>
                  <a:pt x="27914" y="181610"/>
                </a:moveTo>
                <a:lnTo>
                  <a:pt x="27000" y="181610"/>
                </a:lnTo>
                <a:lnTo>
                  <a:pt x="27216" y="182880"/>
                </a:lnTo>
                <a:lnTo>
                  <a:pt x="27914" y="181610"/>
                </a:lnTo>
                <a:close/>
              </a:path>
              <a:path w="65405" h="203200">
                <a:moveTo>
                  <a:pt x="52679" y="171450"/>
                </a:moveTo>
                <a:lnTo>
                  <a:pt x="52041" y="172388"/>
                </a:lnTo>
                <a:lnTo>
                  <a:pt x="52501" y="172720"/>
                </a:lnTo>
                <a:lnTo>
                  <a:pt x="44691" y="172720"/>
                </a:lnTo>
                <a:lnTo>
                  <a:pt x="43713" y="173990"/>
                </a:lnTo>
                <a:lnTo>
                  <a:pt x="45377" y="173990"/>
                </a:lnTo>
                <a:lnTo>
                  <a:pt x="46164" y="176530"/>
                </a:lnTo>
                <a:lnTo>
                  <a:pt x="47117" y="179070"/>
                </a:lnTo>
                <a:lnTo>
                  <a:pt x="46462" y="180340"/>
                </a:lnTo>
                <a:lnTo>
                  <a:pt x="46482" y="181610"/>
                </a:lnTo>
                <a:lnTo>
                  <a:pt x="47879" y="181610"/>
                </a:lnTo>
                <a:lnTo>
                  <a:pt x="47015" y="182880"/>
                </a:lnTo>
                <a:lnTo>
                  <a:pt x="53225" y="182880"/>
                </a:lnTo>
                <a:lnTo>
                  <a:pt x="51422" y="181610"/>
                </a:lnTo>
                <a:lnTo>
                  <a:pt x="55143" y="180340"/>
                </a:lnTo>
                <a:lnTo>
                  <a:pt x="52514" y="179070"/>
                </a:lnTo>
                <a:lnTo>
                  <a:pt x="52692" y="179070"/>
                </a:lnTo>
                <a:lnTo>
                  <a:pt x="52425" y="177800"/>
                </a:lnTo>
                <a:lnTo>
                  <a:pt x="52819" y="177800"/>
                </a:lnTo>
                <a:lnTo>
                  <a:pt x="52146" y="175260"/>
                </a:lnTo>
                <a:lnTo>
                  <a:pt x="52705" y="173990"/>
                </a:lnTo>
                <a:lnTo>
                  <a:pt x="52679" y="171450"/>
                </a:lnTo>
                <a:close/>
              </a:path>
              <a:path w="65405" h="203200">
                <a:moveTo>
                  <a:pt x="41168" y="180815"/>
                </a:moveTo>
                <a:lnTo>
                  <a:pt x="41033" y="181610"/>
                </a:lnTo>
                <a:lnTo>
                  <a:pt x="41370" y="181128"/>
                </a:lnTo>
                <a:lnTo>
                  <a:pt x="41168" y="180815"/>
                </a:lnTo>
                <a:close/>
              </a:path>
              <a:path w="65405" h="203200">
                <a:moveTo>
                  <a:pt x="41922" y="180340"/>
                </a:moveTo>
                <a:lnTo>
                  <a:pt x="41370" y="181128"/>
                </a:lnTo>
                <a:lnTo>
                  <a:pt x="41681" y="181610"/>
                </a:lnTo>
                <a:lnTo>
                  <a:pt x="41871" y="181610"/>
                </a:lnTo>
                <a:lnTo>
                  <a:pt x="41922" y="180340"/>
                </a:lnTo>
                <a:close/>
              </a:path>
              <a:path w="65405" h="203200">
                <a:moveTo>
                  <a:pt x="46342" y="180340"/>
                </a:moveTo>
                <a:lnTo>
                  <a:pt x="45808" y="181610"/>
                </a:lnTo>
                <a:lnTo>
                  <a:pt x="46303" y="180650"/>
                </a:lnTo>
                <a:lnTo>
                  <a:pt x="46342" y="180340"/>
                </a:lnTo>
                <a:close/>
              </a:path>
              <a:path w="65405" h="203200">
                <a:moveTo>
                  <a:pt x="41063" y="179070"/>
                </a:moveTo>
                <a:lnTo>
                  <a:pt x="40043" y="179070"/>
                </a:lnTo>
                <a:lnTo>
                  <a:pt x="41541" y="180340"/>
                </a:lnTo>
                <a:lnTo>
                  <a:pt x="41071" y="180340"/>
                </a:lnTo>
                <a:lnTo>
                  <a:pt x="41168" y="180815"/>
                </a:lnTo>
                <a:lnTo>
                  <a:pt x="41833" y="180340"/>
                </a:lnTo>
                <a:lnTo>
                  <a:pt x="41063" y="179070"/>
                </a:lnTo>
                <a:close/>
              </a:path>
              <a:path w="65405" h="203200">
                <a:moveTo>
                  <a:pt x="40043" y="179070"/>
                </a:moveTo>
                <a:lnTo>
                  <a:pt x="41062" y="180650"/>
                </a:lnTo>
                <a:lnTo>
                  <a:pt x="41071" y="180340"/>
                </a:lnTo>
                <a:lnTo>
                  <a:pt x="41541" y="180340"/>
                </a:lnTo>
                <a:lnTo>
                  <a:pt x="40043" y="179070"/>
                </a:lnTo>
                <a:close/>
              </a:path>
              <a:path w="65405" h="203200">
                <a:moveTo>
                  <a:pt x="25476" y="172720"/>
                </a:moveTo>
                <a:lnTo>
                  <a:pt x="19812" y="172720"/>
                </a:lnTo>
                <a:lnTo>
                  <a:pt x="18259" y="173852"/>
                </a:lnTo>
                <a:lnTo>
                  <a:pt x="18262" y="173990"/>
                </a:lnTo>
                <a:lnTo>
                  <a:pt x="19202" y="175260"/>
                </a:lnTo>
                <a:lnTo>
                  <a:pt x="17792" y="177800"/>
                </a:lnTo>
                <a:lnTo>
                  <a:pt x="18224" y="180340"/>
                </a:lnTo>
                <a:lnTo>
                  <a:pt x="26822" y="180340"/>
                </a:lnTo>
                <a:lnTo>
                  <a:pt x="26162" y="177800"/>
                </a:lnTo>
                <a:lnTo>
                  <a:pt x="26771" y="175260"/>
                </a:lnTo>
                <a:lnTo>
                  <a:pt x="25476" y="172720"/>
                </a:lnTo>
                <a:close/>
              </a:path>
              <a:path w="65405" h="203200">
                <a:moveTo>
                  <a:pt x="9652" y="177800"/>
                </a:moveTo>
                <a:lnTo>
                  <a:pt x="6591" y="177800"/>
                </a:lnTo>
                <a:lnTo>
                  <a:pt x="5384" y="179070"/>
                </a:lnTo>
                <a:lnTo>
                  <a:pt x="7874" y="179070"/>
                </a:lnTo>
                <a:lnTo>
                  <a:pt x="9652" y="177800"/>
                </a:lnTo>
                <a:close/>
              </a:path>
              <a:path w="65405" h="203200">
                <a:moveTo>
                  <a:pt x="12407" y="162560"/>
                </a:moveTo>
                <a:lnTo>
                  <a:pt x="6121" y="162560"/>
                </a:lnTo>
                <a:lnTo>
                  <a:pt x="4483" y="166370"/>
                </a:lnTo>
                <a:lnTo>
                  <a:pt x="7594" y="171450"/>
                </a:lnTo>
                <a:lnTo>
                  <a:pt x="4483" y="175260"/>
                </a:lnTo>
                <a:lnTo>
                  <a:pt x="6565" y="175260"/>
                </a:lnTo>
                <a:lnTo>
                  <a:pt x="5283" y="177800"/>
                </a:lnTo>
                <a:lnTo>
                  <a:pt x="11531" y="177800"/>
                </a:lnTo>
                <a:lnTo>
                  <a:pt x="9855" y="176530"/>
                </a:lnTo>
                <a:lnTo>
                  <a:pt x="13982" y="175260"/>
                </a:lnTo>
                <a:lnTo>
                  <a:pt x="11582" y="173990"/>
                </a:lnTo>
                <a:lnTo>
                  <a:pt x="11988" y="172720"/>
                </a:lnTo>
                <a:lnTo>
                  <a:pt x="12192" y="172720"/>
                </a:lnTo>
                <a:lnTo>
                  <a:pt x="11976" y="171450"/>
                </a:lnTo>
                <a:lnTo>
                  <a:pt x="12763" y="170180"/>
                </a:lnTo>
                <a:lnTo>
                  <a:pt x="12903" y="168910"/>
                </a:lnTo>
                <a:lnTo>
                  <a:pt x="11341" y="167640"/>
                </a:lnTo>
                <a:lnTo>
                  <a:pt x="12230" y="167640"/>
                </a:lnTo>
                <a:lnTo>
                  <a:pt x="11557" y="166370"/>
                </a:lnTo>
                <a:lnTo>
                  <a:pt x="12598" y="166370"/>
                </a:lnTo>
                <a:lnTo>
                  <a:pt x="11328" y="163830"/>
                </a:lnTo>
                <a:lnTo>
                  <a:pt x="12407" y="163830"/>
                </a:lnTo>
                <a:lnTo>
                  <a:pt x="12407" y="162560"/>
                </a:lnTo>
                <a:close/>
              </a:path>
              <a:path w="65405" h="203200">
                <a:moveTo>
                  <a:pt x="40436" y="175260"/>
                </a:moveTo>
                <a:lnTo>
                  <a:pt x="30492" y="175260"/>
                </a:lnTo>
                <a:lnTo>
                  <a:pt x="28943" y="176530"/>
                </a:lnTo>
                <a:lnTo>
                  <a:pt x="40551" y="176530"/>
                </a:lnTo>
                <a:lnTo>
                  <a:pt x="40436" y="175260"/>
                </a:lnTo>
                <a:close/>
              </a:path>
              <a:path w="65405" h="203200">
                <a:moveTo>
                  <a:pt x="41465" y="175260"/>
                </a:moveTo>
                <a:lnTo>
                  <a:pt x="40551" y="176530"/>
                </a:lnTo>
                <a:lnTo>
                  <a:pt x="41579" y="176530"/>
                </a:lnTo>
                <a:lnTo>
                  <a:pt x="41465" y="175260"/>
                </a:lnTo>
                <a:close/>
              </a:path>
              <a:path w="65405" h="203200">
                <a:moveTo>
                  <a:pt x="40386" y="168910"/>
                </a:moveTo>
                <a:lnTo>
                  <a:pt x="30073" y="168910"/>
                </a:lnTo>
                <a:lnTo>
                  <a:pt x="28618" y="170047"/>
                </a:lnTo>
                <a:lnTo>
                  <a:pt x="28562" y="170180"/>
                </a:lnTo>
                <a:lnTo>
                  <a:pt x="29819" y="171450"/>
                </a:lnTo>
                <a:lnTo>
                  <a:pt x="28460" y="172720"/>
                </a:lnTo>
                <a:lnTo>
                  <a:pt x="29095" y="175260"/>
                </a:lnTo>
                <a:lnTo>
                  <a:pt x="40208" y="175260"/>
                </a:lnTo>
                <a:lnTo>
                  <a:pt x="40246" y="173990"/>
                </a:lnTo>
                <a:lnTo>
                  <a:pt x="42252" y="173990"/>
                </a:lnTo>
                <a:lnTo>
                  <a:pt x="41148" y="172720"/>
                </a:lnTo>
                <a:lnTo>
                  <a:pt x="40208" y="170180"/>
                </a:lnTo>
                <a:lnTo>
                  <a:pt x="40386" y="168910"/>
                </a:lnTo>
                <a:close/>
              </a:path>
              <a:path w="65405" h="203200">
                <a:moveTo>
                  <a:pt x="18245" y="173149"/>
                </a:moveTo>
                <a:lnTo>
                  <a:pt x="18072" y="173990"/>
                </a:lnTo>
                <a:lnTo>
                  <a:pt x="18259" y="173852"/>
                </a:lnTo>
                <a:lnTo>
                  <a:pt x="18245" y="173149"/>
                </a:lnTo>
                <a:close/>
              </a:path>
              <a:path w="65405" h="203200">
                <a:moveTo>
                  <a:pt x="26291" y="168092"/>
                </a:moveTo>
                <a:lnTo>
                  <a:pt x="26022" y="168910"/>
                </a:lnTo>
                <a:lnTo>
                  <a:pt x="18643" y="168910"/>
                </a:lnTo>
                <a:lnTo>
                  <a:pt x="18503" y="170180"/>
                </a:lnTo>
                <a:lnTo>
                  <a:pt x="18859" y="170180"/>
                </a:lnTo>
                <a:lnTo>
                  <a:pt x="18334" y="172720"/>
                </a:lnTo>
                <a:lnTo>
                  <a:pt x="18259" y="173852"/>
                </a:lnTo>
                <a:lnTo>
                  <a:pt x="19812" y="172720"/>
                </a:lnTo>
                <a:lnTo>
                  <a:pt x="25044" y="172720"/>
                </a:lnTo>
                <a:lnTo>
                  <a:pt x="24841" y="171450"/>
                </a:lnTo>
                <a:lnTo>
                  <a:pt x="23914" y="171450"/>
                </a:lnTo>
                <a:lnTo>
                  <a:pt x="27901" y="168910"/>
                </a:lnTo>
                <a:lnTo>
                  <a:pt x="26291" y="168092"/>
                </a:lnTo>
                <a:close/>
              </a:path>
              <a:path w="65405" h="203200">
                <a:moveTo>
                  <a:pt x="18334" y="172720"/>
                </a:moveTo>
                <a:lnTo>
                  <a:pt x="18245" y="173149"/>
                </a:lnTo>
                <a:lnTo>
                  <a:pt x="18334" y="172720"/>
                </a:lnTo>
                <a:close/>
              </a:path>
              <a:path w="65405" h="203200">
                <a:moveTo>
                  <a:pt x="41325" y="171450"/>
                </a:moveTo>
                <a:lnTo>
                  <a:pt x="41097" y="172720"/>
                </a:lnTo>
                <a:lnTo>
                  <a:pt x="41325" y="171450"/>
                </a:lnTo>
                <a:close/>
              </a:path>
              <a:path w="65405" h="203200">
                <a:moveTo>
                  <a:pt x="50888" y="167640"/>
                </a:moveTo>
                <a:lnTo>
                  <a:pt x="43154" y="167640"/>
                </a:lnTo>
                <a:lnTo>
                  <a:pt x="42862" y="168910"/>
                </a:lnTo>
                <a:lnTo>
                  <a:pt x="42722" y="170180"/>
                </a:lnTo>
                <a:lnTo>
                  <a:pt x="44386" y="170180"/>
                </a:lnTo>
                <a:lnTo>
                  <a:pt x="43357" y="172720"/>
                </a:lnTo>
                <a:lnTo>
                  <a:pt x="50863" y="172720"/>
                </a:lnTo>
                <a:lnTo>
                  <a:pt x="51664" y="172117"/>
                </a:lnTo>
                <a:lnTo>
                  <a:pt x="50736" y="171450"/>
                </a:lnTo>
                <a:lnTo>
                  <a:pt x="52552" y="171450"/>
                </a:lnTo>
                <a:lnTo>
                  <a:pt x="50063" y="168910"/>
                </a:lnTo>
                <a:lnTo>
                  <a:pt x="50978" y="168327"/>
                </a:lnTo>
                <a:lnTo>
                  <a:pt x="50888" y="167640"/>
                </a:lnTo>
                <a:close/>
              </a:path>
              <a:path w="65405" h="203200">
                <a:moveTo>
                  <a:pt x="51816" y="172226"/>
                </a:moveTo>
                <a:lnTo>
                  <a:pt x="51816" y="172720"/>
                </a:lnTo>
                <a:lnTo>
                  <a:pt x="52041" y="172388"/>
                </a:lnTo>
                <a:lnTo>
                  <a:pt x="51816" y="172226"/>
                </a:lnTo>
                <a:close/>
              </a:path>
              <a:path w="65405" h="203200">
                <a:moveTo>
                  <a:pt x="51816" y="172003"/>
                </a:moveTo>
                <a:lnTo>
                  <a:pt x="51664" y="172117"/>
                </a:lnTo>
                <a:lnTo>
                  <a:pt x="51816" y="172226"/>
                </a:lnTo>
                <a:lnTo>
                  <a:pt x="51816" y="172003"/>
                </a:lnTo>
                <a:close/>
              </a:path>
              <a:path w="65405" h="203200">
                <a:moveTo>
                  <a:pt x="51816" y="171450"/>
                </a:moveTo>
                <a:lnTo>
                  <a:pt x="50736" y="171450"/>
                </a:lnTo>
                <a:lnTo>
                  <a:pt x="51664" y="172117"/>
                </a:lnTo>
                <a:lnTo>
                  <a:pt x="51816" y="172003"/>
                </a:lnTo>
                <a:lnTo>
                  <a:pt x="51816" y="171450"/>
                </a:lnTo>
                <a:close/>
              </a:path>
              <a:path w="65405" h="203200">
                <a:moveTo>
                  <a:pt x="52552" y="171450"/>
                </a:moveTo>
                <a:lnTo>
                  <a:pt x="51816" y="171450"/>
                </a:lnTo>
                <a:lnTo>
                  <a:pt x="51816" y="172003"/>
                </a:lnTo>
                <a:lnTo>
                  <a:pt x="52552" y="171450"/>
                </a:lnTo>
                <a:close/>
              </a:path>
              <a:path w="65405" h="203200">
                <a:moveTo>
                  <a:pt x="43205" y="170180"/>
                </a:moveTo>
                <a:lnTo>
                  <a:pt x="43002" y="170180"/>
                </a:lnTo>
                <a:lnTo>
                  <a:pt x="43091" y="171450"/>
                </a:lnTo>
                <a:lnTo>
                  <a:pt x="43205" y="170180"/>
                </a:lnTo>
                <a:close/>
              </a:path>
              <a:path w="65405" h="203200">
                <a:moveTo>
                  <a:pt x="39065" y="165100"/>
                </a:moveTo>
                <a:lnTo>
                  <a:pt x="27813" y="165100"/>
                </a:lnTo>
                <a:lnTo>
                  <a:pt x="29565" y="166370"/>
                </a:lnTo>
                <a:lnTo>
                  <a:pt x="28879" y="166860"/>
                </a:lnTo>
                <a:lnTo>
                  <a:pt x="28448" y="170180"/>
                </a:lnTo>
                <a:lnTo>
                  <a:pt x="28618" y="170047"/>
                </a:lnTo>
                <a:lnTo>
                  <a:pt x="29095" y="168910"/>
                </a:lnTo>
                <a:lnTo>
                  <a:pt x="40386" y="168910"/>
                </a:lnTo>
                <a:lnTo>
                  <a:pt x="40563" y="167640"/>
                </a:lnTo>
                <a:lnTo>
                  <a:pt x="39065" y="165100"/>
                </a:lnTo>
                <a:close/>
              </a:path>
              <a:path w="65405" h="203200">
                <a:moveTo>
                  <a:pt x="30073" y="168910"/>
                </a:moveTo>
                <a:lnTo>
                  <a:pt x="29095" y="168910"/>
                </a:lnTo>
                <a:lnTo>
                  <a:pt x="28618" y="170047"/>
                </a:lnTo>
                <a:lnTo>
                  <a:pt x="30073" y="168910"/>
                </a:lnTo>
                <a:close/>
              </a:path>
              <a:path w="65405" h="203200">
                <a:moveTo>
                  <a:pt x="12598" y="166370"/>
                </a:moveTo>
                <a:lnTo>
                  <a:pt x="11557" y="166370"/>
                </a:lnTo>
                <a:lnTo>
                  <a:pt x="12903" y="168910"/>
                </a:lnTo>
                <a:lnTo>
                  <a:pt x="13258" y="167640"/>
                </a:lnTo>
                <a:lnTo>
                  <a:pt x="12738" y="167640"/>
                </a:lnTo>
                <a:lnTo>
                  <a:pt x="12843" y="166860"/>
                </a:lnTo>
                <a:lnTo>
                  <a:pt x="12598" y="166370"/>
                </a:lnTo>
                <a:close/>
              </a:path>
              <a:path w="65405" h="203200">
                <a:moveTo>
                  <a:pt x="24739" y="157480"/>
                </a:moveTo>
                <a:lnTo>
                  <a:pt x="18821" y="157480"/>
                </a:lnTo>
                <a:lnTo>
                  <a:pt x="17741" y="160020"/>
                </a:lnTo>
                <a:lnTo>
                  <a:pt x="18834" y="163830"/>
                </a:lnTo>
                <a:lnTo>
                  <a:pt x="18313" y="163830"/>
                </a:lnTo>
                <a:lnTo>
                  <a:pt x="19189" y="165100"/>
                </a:lnTo>
                <a:lnTo>
                  <a:pt x="19177" y="167640"/>
                </a:lnTo>
                <a:lnTo>
                  <a:pt x="19159" y="167833"/>
                </a:lnTo>
                <a:lnTo>
                  <a:pt x="18846" y="168910"/>
                </a:lnTo>
                <a:lnTo>
                  <a:pt x="26022" y="168910"/>
                </a:lnTo>
                <a:lnTo>
                  <a:pt x="25780" y="167833"/>
                </a:lnTo>
                <a:lnTo>
                  <a:pt x="25400" y="167640"/>
                </a:lnTo>
                <a:lnTo>
                  <a:pt x="25692" y="166370"/>
                </a:lnTo>
                <a:lnTo>
                  <a:pt x="25857" y="166370"/>
                </a:lnTo>
                <a:lnTo>
                  <a:pt x="25590" y="165100"/>
                </a:lnTo>
                <a:lnTo>
                  <a:pt x="26225" y="163830"/>
                </a:lnTo>
                <a:lnTo>
                  <a:pt x="26504" y="161290"/>
                </a:lnTo>
                <a:lnTo>
                  <a:pt x="25285" y="161290"/>
                </a:lnTo>
                <a:lnTo>
                  <a:pt x="25429" y="160866"/>
                </a:lnTo>
                <a:lnTo>
                  <a:pt x="25107" y="160020"/>
                </a:lnTo>
                <a:lnTo>
                  <a:pt x="25717" y="160020"/>
                </a:lnTo>
                <a:lnTo>
                  <a:pt x="24739" y="157480"/>
                </a:lnTo>
                <a:close/>
              </a:path>
              <a:path w="65405" h="203200">
                <a:moveTo>
                  <a:pt x="25798" y="167842"/>
                </a:moveTo>
                <a:lnTo>
                  <a:pt x="26022" y="168910"/>
                </a:lnTo>
                <a:lnTo>
                  <a:pt x="26291" y="168092"/>
                </a:lnTo>
                <a:lnTo>
                  <a:pt x="25798" y="167842"/>
                </a:lnTo>
                <a:close/>
              </a:path>
              <a:path w="65405" h="203200">
                <a:moveTo>
                  <a:pt x="51753" y="167833"/>
                </a:moveTo>
                <a:lnTo>
                  <a:pt x="50978" y="168327"/>
                </a:lnTo>
                <a:lnTo>
                  <a:pt x="51054" y="168910"/>
                </a:lnTo>
                <a:lnTo>
                  <a:pt x="51753" y="167833"/>
                </a:lnTo>
                <a:close/>
              </a:path>
              <a:path w="65405" h="203200">
                <a:moveTo>
                  <a:pt x="26441" y="167640"/>
                </a:moveTo>
                <a:lnTo>
                  <a:pt x="25755" y="167640"/>
                </a:lnTo>
                <a:lnTo>
                  <a:pt x="25798" y="167842"/>
                </a:lnTo>
                <a:lnTo>
                  <a:pt x="26291" y="168092"/>
                </a:lnTo>
                <a:lnTo>
                  <a:pt x="26441" y="167640"/>
                </a:lnTo>
                <a:close/>
              </a:path>
              <a:path w="65405" h="203200">
                <a:moveTo>
                  <a:pt x="52057" y="167640"/>
                </a:moveTo>
                <a:lnTo>
                  <a:pt x="51879" y="167640"/>
                </a:lnTo>
                <a:lnTo>
                  <a:pt x="51753" y="167833"/>
                </a:lnTo>
                <a:lnTo>
                  <a:pt x="52057" y="167640"/>
                </a:lnTo>
                <a:close/>
              </a:path>
              <a:path w="65405" h="203200">
                <a:moveTo>
                  <a:pt x="12869" y="166911"/>
                </a:moveTo>
                <a:lnTo>
                  <a:pt x="12738" y="167640"/>
                </a:lnTo>
                <a:lnTo>
                  <a:pt x="13233" y="167640"/>
                </a:lnTo>
                <a:lnTo>
                  <a:pt x="12869" y="166911"/>
                </a:lnTo>
                <a:close/>
              </a:path>
              <a:path w="65405" h="203200">
                <a:moveTo>
                  <a:pt x="28943" y="166370"/>
                </a:moveTo>
                <a:lnTo>
                  <a:pt x="27787" y="167640"/>
                </a:lnTo>
                <a:lnTo>
                  <a:pt x="28879" y="166860"/>
                </a:lnTo>
                <a:lnTo>
                  <a:pt x="28943" y="166370"/>
                </a:lnTo>
                <a:close/>
              </a:path>
              <a:path w="65405" h="203200">
                <a:moveTo>
                  <a:pt x="48501" y="157480"/>
                </a:moveTo>
                <a:lnTo>
                  <a:pt x="42481" y="157480"/>
                </a:lnTo>
                <a:lnTo>
                  <a:pt x="41737" y="158365"/>
                </a:lnTo>
                <a:lnTo>
                  <a:pt x="41706" y="158750"/>
                </a:lnTo>
                <a:lnTo>
                  <a:pt x="41587" y="158955"/>
                </a:lnTo>
                <a:lnTo>
                  <a:pt x="41757" y="160020"/>
                </a:lnTo>
                <a:lnTo>
                  <a:pt x="42062" y="160020"/>
                </a:lnTo>
                <a:lnTo>
                  <a:pt x="42100" y="161290"/>
                </a:lnTo>
                <a:lnTo>
                  <a:pt x="42278" y="161290"/>
                </a:lnTo>
                <a:lnTo>
                  <a:pt x="42608" y="163830"/>
                </a:lnTo>
                <a:lnTo>
                  <a:pt x="42646" y="165100"/>
                </a:lnTo>
                <a:lnTo>
                  <a:pt x="42430" y="166370"/>
                </a:lnTo>
                <a:lnTo>
                  <a:pt x="42913" y="167640"/>
                </a:lnTo>
                <a:lnTo>
                  <a:pt x="43205" y="166370"/>
                </a:lnTo>
                <a:lnTo>
                  <a:pt x="52565" y="166370"/>
                </a:lnTo>
                <a:lnTo>
                  <a:pt x="51384" y="165100"/>
                </a:lnTo>
                <a:lnTo>
                  <a:pt x="50355" y="163830"/>
                </a:lnTo>
                <a:lnTo>
                  <a:pt x="50495" y="161290"/>
                </a:lnTo>
                <a:lnTo>
                  <a:pt x="48869" y="158750"/>
                </a:lnTo>
                <a:lnTo>
                  <a:pt x="48602" y="158750"/>
                </a:lnTo>
                <a:lnTo>
                  <a:pt x="48501" y="157480"/>
                </a:lnTo>
                <a:close/>
              </a:path>
              <a:path w="65405" h="203200">
                <a:moveTo>
                  <a:pt x="50634" y="166370"/>
                </a:moveTo>
                <a:lnTo>
                  <a:pt x="43205" y="166370"/>
                </a:lnTo>
                <a:lnTo>
                  <a:pt x="43192" y="167640"/>
                </a:lnTo>
                <a:lnTo>
                  <a:pt x="50634" y="167640"/>
                </a:lnTo>
                <a:lnTo>
                  <a:pt x="50634" y="166370"/>
                </a:lnTo>
                <a:close/>
              </a:path>
              <a:path w="65405" h="203200">
                <a:moveTo>
                  <a:pt x="12966" y="166370"/>
                </a:moveTo>
                <a:lnTo>
                  <a:pt x="12598" y="166370"/>
                </a:lnTo>
                <a:lnTo>
                  <a:pt x="12869" y="166911"/>
                </a:lnTo>
                <a:lnTo>
                  <a:pt x="12966" y="166370"/>
                </a:lnTo>
                <a:close/>
              </a:path>
              <a:path w="65405" h="203200">
                <a:moveTo>
                  <a:pt x="37592" y="162560"/>
                </a:moveTo>
                <a:lnTo>
                  <a:pt x="28905" y="162560"/>
                </a:lnTo>
                <a:lnTo>
                  <a:pt x="29006" y="163830"/>
                </a:lnTo>
                <a:lnTo>
                  <a:pt x="29057" y="165100"/>
                </a:lnTo>
                <a:lnTo>
                  <a:pt x="29248" y="163830"/>
                </a:lnTo>
                <a:lnTo>
                  <a:pt x="38119" y="163830"/>
                </a:lnTo>
                <a:lnTo>
                  <a:pt x="37592" y="162560"/>
                </a:lnTo>
                <a:close/>
              </a:path>
              <a:path w="65405" h="203200">
                <a:moveTo>
                  <a:pt x="38119" y="163830"/>
                </a:moveTo>
                <a:lnTo>
                  <a:pt x="30492" y="163830"/>
                </a:lnTo>
                <a:lnTo>
                  <a:pt x="30467" y="165100"/>
                </a:lnTo>
                <a:lnTo>
                  <a:pt x="38646" y="165100"/>
                </a:lnTo>
                <a:lnTo>
                  <a:pt x="38119" y="163830"/>
                </a:lnTo>
                <a:close/>
              </a:path>
              <a:path w="65405" h="203200">
                <a:moveTo>
                  <a:pt x="13487" y="162560"/>
                </a:moveTo>
                <a:lnTo>
                  <a:pt x="12407" y="163830"/>
                </a:lnTo>
                <a:lnTo>
                  <a:pt x="13487" y="163830"/>
                </a:lnTo>
                <a:lnTo>
                  <a:pt x="13487" y="162560"/>
                </a:lnTo>
                <a:close/>
              </a:path>
              <a:path w="65405" h="203200">
                <a:moveTo>
                  <a:pt x="27566" y="156857"/>
                </a:moveTo>
                <a:lnTo>
                  <a:pt x="26670" y="157480"/>
                </a:lnTo>
                <a:lnTo>
                  <a:pt x="28498" y="161290"/>
                </a:lnTo>
                <a:lnTo>
                  <a:pt x="27965" y="162560"/>
                </a:lnTo>
                <a:lnTo>
                  <a:pt x="37592" y="162560"/>
                </a:lnTo>
                <a:lnTo>
                  <a:pt x="38925" y="163830"/>
                </a:lnTo>
                <a:lnTo>
                  <a:pt x="38277" y="161290"/>
                </a:lnTo>
                <a:lnTo>
                  <a:pt x="32664" y="161290"/>
                </a:lnTo>
                <a:lnTo>
                  <a:pt x="32582" y="160244"/>
                </a:lnTo>
                <a:lnTo>
                  <a:pt x="32499" y="160020"/>
                </a:lnTo>
                <a:lnTo>
                  <a:pt x="38163" y="160020"/>
                </a:lnTo>
                <a:lnTo>
                  <a:pt x="38455" y="158750"/>
                </a:lnTo>
                <a:lnTo>
                  <a:pt x="38290" y="158750"/>
                </a:lnTo>
                <a:lnTo>
                  <a:pt x="36499" y="157480"/>
                </a:lnTo>
                <a:lnTo>
                  <a:pt x="27317" y="157480"/>
                </a:lnTo>
                <a:lnTo>
                  <a:pt x="27566" y="156857"/>
                </a:lnTo>
                <a:close/>
              </a:path>
              <a:path w="65405" h="203200">
                <a:moveTo>
                  <a:pt x="60744" y="147320"/>
                </a:moveTo>
                <a:lnTo>
                  <a:pt x="54749" y="147320"/>
                </a:lnTo>
                <a:lnTo>
                  <a:pt x="53746" y="148590"/>
                </a:lnTo>
                <a:lnTo>
                  <a:pt x="54559" y="148590"/>
                </a:lnTo>
                <a:lnTo>
                  <a:pt x="53860" y="152400"/>
                </a:lnTo>
                <a:lnTo>
                  <a:pt x="57810" y="156210"/>
                </a:lnTo>
                <a:lnTo>
                  <a:pt x="56200" y="160020"/>
                </a:lnTo>
                <a:lnTo>
                  <a:pt x="57734" y="160020"/>
                </a:lnTo>
                <a:lnTo>
                  <a:pt x="56870" y="162560"/>
                </a:lnTo>
                <a:lnTo>
                  <a:pt x="58204" y="162560"/>
                </a:lnTo>
                <a:lnTo>
                  <a:pt x="57378" y="163830"/>
                </a:lnTo>
                <a:lnTo>
                  <a:pt x="59880" y="163830"/>
                </a:lnTo>
                <a:lnTo>
                  <a:pt x="61226" y="162560"/>
                </a:lnTo>
                <a:lnTo>
                  <a:pt x="63080" y="161290"/>
                </a:lnTo>
                <a:lnTo>
                  <a:pt x="61277" y="161290"/>
                </a:lnTo>
                <a:lnTo>
                  <a:pt x="64998" y="158750"/>
                </a:lnTo>
                <a:lnTo>
                  <a:pt x="62369" y="158750"/>
                </a:lnTo>
                <a:lnTo>
                  <a:pt x="62592" y="157820"/>
                </a:lnTo>
                <a:lnTo>
                  <a:pt x="62534" y="157480"/>
                </a:lnTo>
                <a:lnTo>
                  <a:pt x="62674" y="157480"/>
                </a:lnTo>
                <a:lnTo>
                  <a:pt x="62001" y="154940"/>
                </a:lnTo>
                <a:lnTo>
                  <a:pt x="62450" y="153918"/>
                </a:lnTo>
                <a:lnTo>
                  <a:pt x="62547" y="152400"/>
                </a:lnTo>
                <a:lnTo>
                  <a:pt x="60718" y="152400"/>
                </a:lnTo>
                <a:lnTo>
                  <a:pt x="61519" y="151797"/>
                </a:lnTo>
                <a:lnTo>
                  <a:pt x="60591" y="151130"/>
                </a:lnTo>
                <a:lnTo>
                  <a:pt x="62407" y="151130"/>
                </a:lnTo>
                <a:lnTo>
                  <a:pt x="59918" y="148590"/>
                </a:lnTo>
                <a:lnTo>
                  <a:pt x="60833" y="148007"/>
                </a:lnTo>
                <a:lnTo>
                  <a:pt x="60744" y="147320"/>
                </a:lnTo>
                <a:close/>
              </a:path>
              <a:path w="65405" h="203200">
                <a:moveTo>
                  <a:pt x="5964" y="154162"/>
                </a:moveTo>
                <a:lnTo>
                  <a:pt x="5147" y="154746"/>
                </a:lnTo>
                <a:lnTo>
                  <a:pt x="5054" y="154940"/>
                </a:lnTo>
                <a:lnTo>
                  <a:pt x="6083" y="156210"/>
                </a:lnTo>
                <a:lnTo>
                  <a:pt x="4542" y="158580"/>
                </a:lnTo>
                <a:lnTo>
                  <a:pt x="4492" y="158955"/>
                </a:lnTo>
                <a:lnTo>
                  <a:pt x="4800" y="160020"/>
                </a:lnTo>
                <a:lnTo>
                  <a:pt x="6184" y="160020"/>
                </a:lnTo>
                <a:lnTo>
                  <a:pt x="4470" y="161290"/>
                </a:lnTo>
                <a:lnTo>
                  <a:pt x="4648" y="162560"/>
                </a:lnTo>
                <a:lnTo>
                  <a:pt x="12357" y="162560"/>
                </a:lnTo>
                <a:lnTo>
                  <a:pt x="13081" y="161290"/>
                </a:lnTo>
                <a:lnTo>
                  <a:pt x="13373" y="161290"/>
                </a:lnTo>
                <a:lnTo>
                  <a:pt x="12847" y="158955"/>
                </a:lnTo>
                <a:lnTo>
                  <a:pt x="12913" y="158365"/>
                </a:lnTo>
                <a:lnTo>
                  <a:pt x="13538" y="156210"/>
                </a:lnTo>
                <a:lnTo>
                  <a:pt x="12934" y="154940"/>
                </a:lnTo>
                <a:lnTo>
                  <a:pt x="6438" y="154940"/>
                </a:lnTo>
                <a:lnTo>
                  <a:pt x="5964" y="154162"/>
                </a:lnTo>
                <a:close/>
              </a:path>
              <a:path w="65405" h="203200">
                <a:moveTo>
                  <a:pt x="13665" y="160244"/>
                </a:moveTo>
                <a:lnTo>
                  <a:pt x="13373" y="161290"/>
                </a:lnTo>
                <a:lnTo>
                  <a:pt x="13576" y="161290"/>
                </a:lnTo>
                <a:lnTo>
                  <a:pt x="13512" y="162560"/>
                </a:lnTo>
                <a:lnTo>
                  <a:pt x="13754" y="162560"/>
                </a:lnTo>
                <a:lnTo>
                  <a:pt x="14439" y="161290"/>
                </a:lnTo>
                <a:lnTo>
                  <a:pt x="13665" y="160244"/>
                </a:lnTo>
                <a:close/>
              </a:path>
              <a:path w="65405" h="203200">
                <a:moveTo>
                  <a:pt x="26162" y="160020"/>
                </a:moveTo>
                <a:lnTo>
                  <a:pt x="25717" y="160020"/>
                </a:lnTo>
                <a:lnTo>
                  <a:pt x="25429" y="160866"/>
                </a:lnTo>
                <a:lnTo>
                  <a:pt x="25590" y="161290"/>
                </a:lnTo>
                <a:lnTo>
                  <a:pt x="25958" y="161290"/>
                </a:lnTo>
                <a:lnTo>
                  <a:pt x="26162" y="160020"/>
                </a:lnTo>
                <a:close/>
              </a:path>
              <a:path w="65405" h="203200">
                <a:moveTo>
                  <a:pt x="33248" y="160020"/>
                </a:moveTo>
                <a:lnTo>
                  <a:pt x="32575" y="160020"/>
                </a:lnTo>
                <a:lnTo>
                  <a:pt x="32593" y="160274"/>
                </a:lnTo>
                <a:lnTo>
                  <a:pt x="32969" y="161290"/>
                </a:lnTo>
                <a:lnTo>
                  <a:pt x="33248" y="160020"/>
                </a:lnTo>
                <a:close/>
              </a:path>
              <a:path w="65405" h="203200">
                <a:moveTo>
                  <a:pt x="37617" y="160020"/>
                </a:moveTo>
                <a:lnTo>
                  <a:pt x="33794" y="160020"/>
                </a:lnTo>
                <a:lnTo>
                  <a:pt x="33782" y="161290"/>
                </a:lnTo>
                <a:lnTo>
                  <a:pt x="37909" y="161290"/>
                </a:lnTo>
                <a:lnTo>
                  <a:pt x="37617" y="160020"/>
                </a:lnTo>
                <a:close/>
              </a:path>
              <a:path w="65405" h="203200">
                <a:moveTo>
                  <a:pt x="57734" y="160020"/>
                </a:moveTo>
                <a:lnTo>
                  <a:pt x="56337" y="160020"/>
                </a:lnTo>
                <a:lnTo>
                  <a:pt x="56464" y="161290"/>
                </a:lnTo>
                <a:lnTo>
                  <a:pt x="57302" y="161290"/>
                </a:lnTo>
                <a:lnTo>
                  <a:pt x="57734" y="160020"/>
                </a:lnTo>
                <a:close/>
              </a:path>
              <a:path w="65405" h="203200">
                <a:moveTo>
                  <a:pt x="25717" y="160020"/>
                </a:moveTo>
                <a:lnTo>
                  <a:pt x="25107" y="160020"/>
                </a:lnTo>
                <a:lnTo>
                  <a:pt x="25429" y="160866"/>
                </a:lnTo>
                <a:lnTo>
                  <a:pt x="25717" y="160020"/>
                </a:lnTo>
                <a:close/>
              </a:path>
              <a:path w="65405" h="203200">
                <a:moveTo>
                  <a:pt x="32575" y="160020"/>
                </a:moveTo>
                <a:lnTo>
                  <a:pt x="32593" y="160274"/>
                </a:lnTo>
                <a:lnTo>
                  <a:pt x="32575" y="160020"/>
                </a:lnTo>
                <a:close/>
              </a:path>
              <a:path w="65405" h="203200">
                <a:moveTo>
                  <a:pt x="13728" y="160020"/>
                </a:moveTo>
                <a:lnTo>
                  <a:pt x="13500" y="160020"/>
                </a:lnTo>
                <a:lnTo>
                  <a:pt x="13665" y="160244"/>
                </a:lnTo>
                <a:lnTo>
                  <a:pt x="13728" y="160020"/>
                </a:lnTo>
                <a:close/>
              </a:path>
              <a:path w="65405" h="203200">
                <a:moveTo>
                  <a:pt x="41554" y="158750"/>
                </a:moveTo>
                <a:lnTo>
                  <a:pt x="40970" y="160020"/>
                </a:lnTo>
                <a:lnTo>
                  <a:pt x="41587" y="158955"/>
                </a:lnTo>
                <a:lnTo>
                  <a:pt x="41554" y="158750"/>
                </a:lnTo>
                <a:close/>
              </a:path>
              <a:path w="65405" h="203200">
                <a:moveTo>
                  <a:pt x="37973" y="157480"/>
                </a:moveTo>
                <a:lnTo>
                  <a:pt x="38290" y="158750"/>
                </a:lnTo>
                <a:lnTo>
                  <a:pt x="39103" y="158750"/>
                </a:lnTo>
                <a:lnTo>
                  <a:pt x="37973" y="157480"/>
                </a:lnTo>
                <a:close/>
              </a:path>
              <a:path w="65405" h="203200">
                <a:moveTo>
                  <a:pt x="41808" y="157480"/>
                </a:moveTo>
                <a:lnTo>
                  <a:pt x="41668" y="157480"/>
                </a:lnTo>
                <a:lnTo>
                  <a:pt x="41414" y="158750"/>
                </a:lnTo>
                <a:lnTo>
                  <a:pt x="41737" y="158365"/>
                </a:lnTo>
                <a:lnTo>
                  <a:pt x="41808" y="157480"/>
                </a:lnTo>
                <a:close/>
              </a:path>
              <a:path w="65405" h="203200">
                <a:moveTo>
                  <a:pt x="48726" y="158580"/>
                </a:moveTo>
                <a:lnTo>
                  <a:pt x="48602" y="158750"/>
                </a:lnTo>
                <a:lnTo>
                  <a:pt x="48726" y="158580"/>
                </a:lnTo>
                <a:close/>
              </a:path>
              <a:path w="65405" h="203200">
                <a:moveTo>
                  <a:pt x="62766" y="157820"/>
                </a:moveTo>
                <a:lnTo>
                  <a:pt x="63017" y="158750"/>
                </a:lnTo>
                <a:lnTo>
                  <a:pt x="63398" y="158750"/>
                </a:lnTo>
                <a:lnTo>
                  <a:pt x="62766" y="157820"/>
                </a:lnTo>
                <a:close/>
              </a:path>
              <a:path w="65405" h="203200">
                <a:moveTo>
                  <a:pt x="49530" y="157480"/>
                </a:moveTo>
                <a:lnTo>
                  <a:pt x="48869" y="157480"/>
                </a:lnTo>
                <a:lnTo>
                  <a:pt x="48726" y="158580"/>
                </a:lnTo>
                <a:lnTo>
                  <a:pt x="49530" y="157480"/>
                </a:lnTo>
                <a:close/>
              </a:path>
              <a:path w="65405" h="203200">
                <a:moveTo>
                  <a:pt x="62674" y="157480"/>
                </a:moveTo>
                <a:lnTo>
                  <a:pt x="62638" y="157631"/>
                </a:lnTo>
                <a:lnTo>
                  <a:pt x="62766" y="157820"/>
                </a:lnTo>
                <a:lnTo>
                  <a:pt x="62674" y="157480"/>
                </a:lnTo>
                <a:close/>
              </a:path>
              <a:path w="65405" h="203200">
                <a:moveTo>
                  <a:pt x="17665" y="154940"/>
                </a:moveTo>
                <a:lnTo>
                  <a:pt x="16916" y="154940"/>
                </a:lnTo>
                <a:lnTo>
                  <a:pt x="16992" y="157480"/>
                </a:lnTo>
                <a:lnTo>
                  <a:pt x="18097" y="156210"/>
                </a:lnTo>
                <a:lnTo>
                  <a:pt x="17424" y="156210"/>
                </a:lnTo>
                <a:lnTo>
                  <a:pt x="17665" y="154940"/>
                </a:lnTo>
                <a:close/>
              </a:path>
              <a:path w="65405" h="203200">
                <a:moveTo>
                  <a:pt x="25857" y="156210"/>
                </a:moveTo>
                <a:lnTo>
                  <a:pt x="18097" y="156210"/>
                </a:lnTo>
                <a:lnTo>
                  <a:pt x="18211" y="157480"/>
                </a:lnTo>
                <a:lnTo>
                  <a:pt x="25298" y="157480"/>
                </a:lnTo>
                <a:lnTo>
                  <a:pt x="25857" y="156210"/>
                </a:lnTo>
                <a:close/>
              </a:path>
              <a:path w="65405" h="203200">
                <a:moveTo>
                  <a:pt x="26092" y="156527"/>
                </a:moveTo>
                <a:lnTo>
                  <a:pt x="25349" y="157480"/>
                </a:lnTo>
                <a:lnTo>
                  <a:pt x="26149" y="157480"/>
                </a:lnTo>
                <a:lnTo>
                  <a:pt x="26092" y="156527"/>
                </a:lnTo>
                <a:close/>
              </a:path>
              <a:path w="65405" h="203200">
                <a:moveTo>
                  <a:pt x="26339" y="156210"/>
                </a:moveTo>
                <a:lnTo>
                  <a:pt x="26092" y="156527"/>
                </a:lnTo>
                <a:lnTo>
                  <a:pt x="26149" y="157480"/>
                </a:lnTo>
                <a:lnTo>
                  <a:pt x="26388" y="157188"/>
                </a:lnTo>
                <a:lnTo>
                  <a:pt x="26339" y="156210"/>
                </a:lnTo>
                <a:close/>
              </a:path>
              <a:path w="65405" h="203200">
                <a:moveTo>
                  <a:pt x="26388" y="157188"/>
                </a:moveTo>
                <a:lnTo>
                  <a:pt x="26149" y="157480"/>
                </a:lnTo>
                <a:lnTo>
                  <a:pt x="26403" y="157480"/>
                </a:lnTo>
                <a:lnTo>
                  <a:pt x="26388" y="157188"/>
                </a:lnTo>
                <a:close/>
              </a:path>
              <a:path w="65405" h="203200">
                <a:moveTo>
                  <a:pt x="28498" y="156210"/>
                </a:moveTo>
                <a:lnTo>
                  <a:pt x="27566" y="156857"/>
                </a:lnTo>
                <a:lnTo>
                  <a:pt x="27317" y="157480"/>
                </a:lnTo>
                <a:lnTo>
                  <a:pt x="28498" y="156210"/>
                </a:lnTo>
                <a:close/>
              </a:path>
              <a:path w="65405" h="203200">
                <a:moveTo>
                  <a:pt x="37172" y="156210"/>
                </a:moveTo>
                <a:lnTo>
                  <a:pt x="28498" y="156210"/>
                </a:lnTo>
                <a:lnTo>
                  <a:pt x="27317" y="157480"/>
                </a:lnTo>
                <a:lnTo>
                  <a:pt x="36499" y="157480"/>
                </a:lnTo>
                <a:lnTo>
                  <a:pt x="37172" y="156210"/>
                </a:lnTo>
                <a:close/>
              </a:path>
              <a:path w="65405" h="203200">
                <a:moveTo>
                  <a:pt x="48310" y="156210"/>
                </a:moveTo>
                <a:lnTo>
                  <a:pt x="41897" y="156210"/>
                </a:lnTo>
                <a:lnTo>
                  <a:pt x="40462" y="157480"/>
                </a:lnTo>
                <a:lnTo>
                  <a:pt x="48272" y="157480"/>
                </a:lnTo>
                <a:lnTo>
                  <a:pt x="48310" y="156210"/>
                </a:lnTo>
                <a:close/>
              </a:path>
              <a:path w="65405" h="203200">
                <a:moveTo>
                  <a:pt x="27190" y="156210"/>
                </a:moveTo>
                <a:lnTo>
                  <a:pt x="26339" y="156210"/>
                </a:lnTo>
                <a:lnTo>
                  <a:pt x="26388" y="157188"/>
                </a:lnTo>
                <a:lnTo>
                  <a:pt x="27190" y="156210"/>
                </a:lnTo>
                <a:close/>
              </a:path>
              <a:path w="65405" h="203200">
                <a:moveTo>
                  <a:pt x="28498" y="156210"/>
                </a:moveTo>
                <a:lnTo>
                  <a:pt x="27825" y="156210"/>
                </a:lnTo>
                <a:lnTo>
                  <a:pt x="27566" y="156857"/>
                </a:lnTo>
                <a:lnTo>
                  <a:pt x="28498" y="156210"/>
                </a:lnTo>
                <a:close/>
              </a:path>
              <a:path w="65405" h="203200">
                <a:moveTo>
                  <a:pt x="26339" y="156210"/>
                </a:moveTo>
                <a:lnTo>
                  <a:pt x="26073" y="156210"/>
                </a:lnTo>
                <a:lnTo>
                  <a:pt x="26092" y="156527"/>
                </a:lnTo>
                <a:lnTo>
                  <a:pt x="26339" y="156210"/>
                </a:lnTo>
                <a:close/>
              </a:path>
              <a:path w="65405" h="203200">
                <a:moveTo>
                  <a:pt x="35788" y="154940"/>
                </a:moveTo>
                <a:lnTo>
                  <a:pt x="17665" y="154940"/>
                </a:lnTo>
                <a:lnTo>
                  <a:pt x="17957" y="156210"/>
                </a:lnTo>
                <a:lnTo>
                  <a:pt x="36118" y="156210"/>
                </a:lnTo>
                <a:lnTo>
                  <a:pt x="35788" y="154940"/>
                </a:lnTo>
                <a:close/>
              </a:path>
              <a:path w="65405" h="203200">
                <a:moveTo>
                  <a:pt x="36804" y="154940"/>
                </a:moveTo>
                <a:lnTo>
                  <a:pt x="35788" y="154940"/>
                </a:lnTo>
                <a:lnTo>
                  <a:pt x="36525" y="156210"/>
                </a:lnTo>
                <a:lnTo>
                  <a:pt x="36804" y="154940"/>
                </a:lnTo>
                <a:close/>
              </a:path>
              <a:path w="65405" h="203200">
                <a:moveTo>
                  <a:pt x="47205" y="148590"/>
                </a:moveTo>
                <a:lnTo>
                  <a:pt x="40373" y="148590"/>
                </a:lnTo>
                <a:lnTo>
                  <a:pt x="40220" y="149860"/>
                </a:lnTo>
                <a:lnTo>
                  <a:pt x="40081" y="151130"/>
                </a:lnTo>
                <a:lnTo>
                  <a:pt x="40541" y="152309"/>
                </a:lnTo>
                <a:lnTo>
                  <a:pt x="40474" y="153670"/>
                </a:lnTo>
                <a:lnTo>
                  <a:pt x="40284" y="154940"/>
                </a:lnTo>
                <a:lnTo>
                  <a:pt x="40614" y="156210"/>
                </a:lnTo>
                <a:lnTo>
                  <a:pt x="50317" y="156210"/>
                </a:lnTo>
                <a:lnTo>
                  <a:pt x="49225" y="154940"/>
                </a:lnTo>
                <a:lnTo>
                  <a:pt x="48310" y="153670"/>
                </a:lnTo>
                <a:lnTo>
                  <a:pt x="48679" y="149860"/>
                </a:lnTo>
                <a:lnTo>
                  <a:pt x="47205" y="148590"/>
                </a:lnTo>
                <a:close/>
              </a:path>
              <a:path w="65405" h="203200">
                <a:moveTo>
                  <a:pt x="11061" y="152400"/>
                </a:moveTo>
                <a:lnTo>
                  <a:pt x="5791" y="152400"/>
                </a:lnTo>
                <a:lnTo>
                  <a:pt x="4876" y="154940"/>
                </a:lnTo>
                <a:lnTo>
                  <a:pt x="5147" y="154746"/>
                </a:lnTo>
                <a:lnTo>
                  <a:pt x="5664" y="153670"/>
                </a:lnTo>
                <a:lnTo>
                  <a:pt x="11899" y="153670"/>
                </a:lnTo>
                <a:lnTo>
                  <a:pt x="11061" y="152400"/>
                </a:lnTo>
                <a:close/>
              </a:path>
              <a:path w="65405" h="203200">
                <a:moveTo>
                  <a:pt x="12331" y="153670"/>
                </a:moveTo>
                <a:lnTo>
                  <a:pt x="6654" y="153670"/>
                </a:lnTo>
                <a:lnTo>
                  <a:pt x="6438" y="154940"/>
                </a:lnTo>
                <a:lnTo>
                  <a:pt x="12934" y="154940"/>
                </a:lnTo>
                <a:lnTo>
                  <a:pt x="12331" y="153670"/>
                </a:lnTo>
                <a:close/>
              </a:path>
              <a:path w="65405" h="203200">
                <a:moveTo>
                  <a:pt x="25857" y="153670"/>
                </a:moveTo>
                <a:lnTo>
                  <a:pt x="17360" y="153670"/>
                </a:lnTo>
                <a:lnTo>
                  <a:pt x="17373" y="154940"/>
                </a:lnTo>
                <a:lnTo>
                  <a:pt x="25946" y="154940"/>
                </a:lnTo>
                <a:lnTo>
                  <a:pt x="25857" y="153670"/>
                </a:lnTo>
                <a:close/>
              </a:path>
              <a:path w="65405" h="203200">
                <a:moveTo>
                  <a:pt x="26308" y="153918"/>
                </a:moveTo>
                <a:lnTo>
                  <a:pt x="26073" y="154940"/>
                </a:lnTo>
                <a:lnTo>
                  <a:pt x="26543" y="154940"/>
                </a:lnTo>
                <a:lnTo>
                  <a:pt x="26308" y="153918"/>
                </a:lnTo>
                <a:close/>
              </a:path>
              <a:path w="65405" h="203200">
                <a:moveTo>
                  <a:pt x="39039" y="152400"/>
                </a:moveTo>
                <a:lnTo>
                  <a:pt x="26962" y="152400"/>
                </a:lnTo>
                <a:lnTo>
                  <a:pt x="26746" y="153670"/>
                </a:lnTo>
                <a:lnTo>
                  <a:pt x="26924" y="154940"/>
                </a:lnTo>
                <a:lnTo>
                  <a:pt x="37744" y="154940"/>
                </a:lnTo>
                <a:lnTo>
                  <a:pt x="39039" y="152400"/>
                </a:lnTo>
                <a:close/>
              </a:path>
              <a:path w="65405" h="203200">
                <a:moveTo>
                  <a:pt x="5664" y="153670"/>
                </a:moveTo>
                <a:lnTo>
                  <a:pt x="5147" y="154746"/>
                </a:lnTo>
                <a:lnTo>
                  <a:pt x="5964" y="154162"/>
                </a:lnTo>
                <a:lnTo>
                  <a:pt x="5664" y="153670"/>
                </a:lnTo>
                <a:close/>
              </a:path>
              <a:path w="65405" h="203200">
                <a:moveTo>
                  <a:pt x="6654" y="153670"/>
                </a:moveTo>
                <a:lnTo>
                  <a:pt x="5664" y="153670"/>
                </a:lnTo>
                <a:lnTo>
                  <a:pt x="5964" y="154162"/>
                </a:lnTo>
                <a:lnTo>
                  <a:pt x="6654" y="153670"/>
                </a:lnTo>
                <a:close/>
              </a:path>
              <a:path w="65405" h="203200">
                <a:moveTo>
                  <a:pt x="26365" y="153670"/>
                </a:moveTo>
                <a:lnTo>
                  <a:pt x="26308" y="153918"/>
                </a:lnTo>
                <a:lnTo>
                  <a:pt x="26365" y="153670"/>
                </a:lnTo>
                <a:close/>
              </a:path>
              <a:path w="65405" h="203200">
                <a:moveTo>
                  <a:pt x="16954" y="152400"/>
                </a:moveTo>
                <a:lnTo>
                  <a:pt x="16471" y="152400"/>
                </a:lnTo>
                <a:lnTo>
                  <a:pt x="16611" y="153670"/>
                </a:lnTo>
                <a:lnTo>
                  <a:pt x="17437" y="153670"/>
                </a:lnTo>
                <a:lnTo>
                  <a:pt x="16954" y="152400"/>
                </a:lnTo>
                <a:close/>
              </a:path>
              <a:path w="65405" h="203200">
                <a:moveTo>
                  <a:pt x="25539" y="151130"/>
                </a:moveTo>
                <a:lnTo>
                  <a:pt x="17716" y="151130"/>
                </a:lnTo>
                <a:lnTo>
                  <a:pt x="17640" y="152400"/>
                </a:lnTo>
                <a:lnTo>
                  <a:pt x="17462" y="152400"/>
                </a:lnTo>
                <a:lnTo>
                  <a:pt x="17437" y="153670"/>
                </a:lnTo>
                <a:lnTo>
                  <a:pt x="25742" y="153670"/>
                </a:lnTo>
                <a:lnTo>
                  <a:pt x="25539" y="151130"/>
                </a:lnTo>
                <a:close/>
              </a:path>
              <a:path w="65405" h="203200">
                <a:moveTo>
                  <a:pt x="11404" y="149860"/>
                </a:moveTo>
                <a:lnTo>
                  <a:pt x="4914" y="149860"/>
                </a:lnTo>
                <a:lnTo>
                  <a:pt x="6426" y="152400"/>
                </a:lnTo>
                <a:lnTo>
                  <a:pt x="12357" y="152400"/>
                </a:lnTo>
                <a:lnTo>
                  <a:pt x="11963" y="151130"/>
                </a:lnTo>
                <a:lnTo>
                  <a:pt x="11633" y="151130"/>
                </a:lnTo>
                <a:lnTo>
                  <a:pt x="11404" y="149860"/>
                </a:lnTo>
                <a:close/>
              </a:path>
              <a:path w="65405" h="203200">
                <a:moveTo>
                  <a:pt x="17106" y="151130"/>
                </a:moveTo>
                <a:lnTo>
                  <a:pt x="16598" y="151130"/>
                </a:lnTo>
                <a:lnTo>
                  <a:pt x="17081" y="152400"/>
                </a:lnTo>
                <a:lnTo>
                  <a:pt x="17360" y="152400"/>
                </a:lnTo>
                <a:lnTo>
                  <a:pt x="17106" y="151130"/>
                </a:lnTo>
                <a:close/>
              </a:path>
              <a:path w="65405" h="203200">
                <a:moveTo>
                  <a:pt x="34937" y="151130"/>
                </a:moveTo>
                <a:lnTo>
                  <a:pt x="26835" y="151130"/>
                </a:lnTo>
                <a:lnTo>
                  <a:pt x="26898" y="152400"/>
                </a:lnTo>
                <a:lnTo>
                  <a:pt x="35725" y="152400"/>
                </a:lnTo>
                <a:lnTo>
                  <a:pt x="35881" y="152309"/>
                </a:lnTo>
                <a:lnTo>
                  <a:pt x="34937" y="151130"/>
                </a:lnTo>
                <a:close/>
              </a:path>
              <a:path w="65405" h="203200">
                <a:moveTo>
                  <a:pt x="36748" y="151805"/>
                </a:moveTo>
                <a:lnTo>
                  <a:pt x="35881" y="152309"/>
                </a:lnTo>
                <a:lnTo>
                  <a:pt x="37045" y="152400"/>
                </a:lnTo>
                <a:lnTo>
                  <a:pt x="36748" y="151805"/>
                </a:lnTo>
                <a:close/>
              </a:path>
              <a:path w="65405" h="203200">
                <a:moveTo>
                  <a:pt x="62534" y="151130"/>
                </a:moveTo>
                <a:lnTo>
                  <a:pt x="62407" y="151130"/>
                </a:lnTo>
                <a:lnTo>
                  <a:pt x="61519" y="151797"/>
                </a:lnTo>
                <a:lnTo>
                  <a:pt x="62357" y="152400"/>
                </a:lnTo>
                <a:lnTo>
                  <a:pt x="62547" y="152400"/>
                </a:lnTo>
                <a:lnTo>
                  <a:pt x="62534" y="151130"/>
                </a:lnTo>
                <a:close/>
              </a:path>
              <a:path w="65405" h="203200">
                <a:moveTo>
                  <a:pt x="35775" y="149860"/>
                </a:moveTo>
                <a:lnTo>
                  <a:pt x="36748" y="151805"/>
                </a:lnTo>
                <a:lnTo>
                  <a:pt x="37909" y="151130"/>
                </a:lnTo>
                <a:lnTo>
                  <a:pt x="35775" y="149860"/>
                </a:lnTo>
                <a:close/>
              </a:path>
              <a:path w="65405" h="203200">
                <a:moveTo>
                  <a:pt x="62407" y="151130"/>
                </a:moveTo>
                <a:lnTo>
                  <a:pt x="60591" y="151130"/>
                </a:lnTo>
                <a:lnTo>
                  <a:pt x="61519" y="151797"/>
                </a:lnTo>
                <a:lnTo>
                  <a:pt x="62407" y="151130"/>
                </a:lnTo>
                <a:close/>
              </a:path>
              <a:path w="65405" h="203200">
                <a:moveTo>
                  <a:pt x="24701" y="147320"/>
                </a:moveTo>
                <a:lnTo>
                  <a:pt x="16967" y="147320"/>
                </a:lnTo>
                <a:lnTo>
                  <a:pt x="16919" y="148007"/>
                </a:lnTo>
                <a:lnTo>
                  <a:pt x="16814" y="151130"/>
                </a:lnTo>
                <a:lnTo>
                  <a:pt x="17703" y="149860"/>
                </a:lnTo>
                <a:lnTo>
                  <a:pt x="25285" y="149860"/>
                </a:lnTo>
                <a:lnTo>
                  <a:pt x="25095" y="148590"/>
                </a:lnTo>
                <a:lnTo>
                  <a:pt x="24701" y="147320"/>
                </a:lnTo>
                <a:close/>
              </a:path>
              <a:path w="65405" h="203200">
                <a:moveTo>
                  <a:pt x="25285" y="149860"/>
                </a:moveTo>
                <a:lnTo>
                  <a:pt x="17703" y="149860"/>
                </a:lnTo>
                <a:lnTo>
                  <a:pt x="17754" y="151130"/>
                </a:lnTo>
                <a:lnTo>
                  <a:pt x="25400" y="151130"/>
                </a:lnTo>
                <a:lnTo>
                  <a:pt x="25285" y="149860"/>
                </a:lnTo>
                <a:close/>
              </a:path>
              <a:path w="65405" h="203200">
                <a:moveTo>
                  <a:pt x="37185" y="147320"/>
                </a:moveTo>
                <a:lnTo>
                  <a:pt x="25349" y="147320"/>
                </a:lnTo>
                <a:lnTo>
                  <a:pt x="25400" y="151130"/>
                </a:lnTo>
                <a:lnTo>
                  <a:pt x="35052" y="151130"/>
                </a:lnTo>
                <a:lnTo>
                  <a:pt x="35001" y="149860"/>
                </a:lnTo>
                <a:lnTo>
                  <a:pt x="37452" y="149860"/>
                </a:lnTo>
                <a:lnTo>
                  <a:pt x="37185" y="147320"/>
                </a:lnTo>
                <a:close/>
              </a:path>
              <a:path w="65405" h="203200">
                <a:moveTo>
                  <a:pt x="10668" y="147320"/>
                </a:moveTo>
                <a:lnTo>
                  <a:pt x="5448" y="147320"/>
                </a:lnTo>
                <a:lnTo>
                  <a:pt x="6286" y="148590"/>
                </a:lnTo>
                <a:lnTo>
                  <a:pt x="6184" y="149860"/>
                </a:lnTo>
                <a:lnTo>
                  <a:pt x="11963" y="149860"/>
                </a:lnTo>
                <a:lnTo>
                  <a:pt x="12433" y="148590"/>
                </a:lnTo>
                <a:lnTo>
                  <a:pt x="10668" y="147320"/>
                </a:lnTo>
                <a:close/>
              </a:path>
              <a:path w="65405" h="203200">
                <a:moveTo>
                  <a:pt x="12115" y="147320"/>
                </a:moveTo>
                <a:lnTo>
                  <a:pt x="12319" y="148590"/>
                </a:lnTo>
                <a:lnTo>
                  <a:pt x="13017" y="149860"/>
                </a:lnTo>
                <a:lnTo>
                  <a:pt x="12115" y="147320"/>
                </a:lnTo>
                <a:close/>
              </a:path>
              <a:path w="65405" h="203200">
                <a:moveTo>
                  <a:pt x="40297" y="148590"/>
                </a:moveTo>
                <a:lnTo>
                  <a:pt x="39992" y="148590"/>
                </a:lnTo>
                <a:lnTo>
                  <a:pt x="39814" y="149860"/>
                </a:lnTo>
                <a:lnTo>
                  <a:pt x="40297" y="148590"/>
                </a:lnTo>
                <a:close/>
              </a:path>
              <a:path w="65405" h="203200">
                <a:moveTo>
                  <a:pt x="46177" y="147320"/>
                </a:moveTo>
                <a:lnTo>
                  <a:pt x="38277" y="147320"/>
                </a:lnTo>
                <a:lnTo>
                  <a:pt x="38455" y="148590"/>
                </a:lnTo>
                <a:lnTo>
                  <a:pt x="46456" y="148590"/>
                </a:lnTo>
                <a:lnTo>
                  <a:pt x="46177" y="147320"/>
                </a:lnTo>
                <a:close/>
              </a:path>
              <a:path w="65405" h="203200">
                <a:moveTo>
                  <a:pt x="60490" y="146050"/>
                </a:moveTo>
                <a:lnTo>
                  <a:pt x="54140" y="146050"/>
                </a:lnTo>
                <a:lnTo>
                  <a:pt x="52717" y="147320"/>
                </a:lnTo>
                <a:lnTo>
                  <a:pt x="52971" y="148590"/>
                </a:lnTo>
                <a:lnTo>
                  <a:pt x="54749" y="147320"/>
                </a:lnTo>
                <a:lnTo>
                  <a:pt x="60490" y="147320"/>
                </a:lnTo>
                <a:lnTo>
                  <a:pt x="60490" y="146050"/>
                </a:lnTo>
                <a:close/>
              </a:path>
              <a:path w="65405" h="203200">
                <a:moveTo>
                  <a:pt x="61609" y="147513"/>
                </a:moveTo>
                <a:lnTo>
                  <a:pt x="60833" y="148007"/>
                </a:lnTo>
                <a:lnTo>
                  <a:pt x="60909" y="148590"/>
                </a:lnTo>
                <a:lnTo>
                  <a:pt x="61609" y="147513"/>
                </a:lnTo>
                <a:close/>
              </a:path>
              <a:path w="65405" h="203200">
                <a:moveTo>
                  <a:pt x="61912" y="147320"/>
                </a:moveTo>
                <a:lnTo>
                  <a:pt x="61734" y="147320"/>
                </a:lnTo>
                <a:lnTo>
                  <a:pt x="61609" y="147513"/>
                </a:lnTo>
                <a:lnTo>
                  <a:pt x="61912" y="147320"/>
                </a:lnTo>
                <a:close/>
              </a:path>
              <a:path w="65405" h="203200">
                <a:moveTo>
                  <a:pt x="9956" y="142240"/>
                </a:moveTo>
                <a:lnTo>
                  <a:pt x="4737" y="142240"/>
                </a:lnTo>
                <a:lnTo>
                  <a:pt x="6057" y="147320"/>
                </a:lnTo>
                <a:lnTo>
                  <a:pt x="10388" y="147320"/>
                </a:lnTo>
                <a:lnTo>
                  <a:pt x="10185" y="146050"/>
                </a:lnTo>
                <a:lnTo>
                  <a:pt x="12128" y="146050"/>
                </a:lnTo>
                <a:lnTo>
                  <a:pt x="13703" y="144780"/>
                </a:lnTo>
                <a:lnTo>
                  <a:pt x="10610" y="144770"/>
                </a:lnTo>
                <a:lnTo>
                  <a:pt x="9768" y="143531"/>
                </a:lnTo>
                <a:lnTo>
                  <a:pt x="9956" y="142240"/>
                </a:lnTo>
                <a:close/>
              </a:path>
              <a:path w="65405" h="203200">
                <a:moveTo>
                  <a:pt x="11290" y="146050"/>
                </a:moveTo>
                <a:lnTo>
                  <a:pt x="10185" y="146050"/>
                </a:lnTo>
                <a:lnTo>
                  <a:pt x="10820" y="147320"/>
                </a:lnTo>
                <a:lnTo>
                  <a:pt x="11290" y="146050"/>
                </a:lnTo>
                <a:close/>
              </a:path>
              <a:path w="65405" h="203200">
                <a:moveTo>
                  <a:pt x="35471" y="142240"/>
                </a:moveTo>
                <a:lnTo>
                  <a:pt x="17348" y="142240"/>
                </a:lnTo>
                <a:lnTo>
                  <a:pt x="17301" y="143165"/>
                </a:lnTo>
                <a:lnTo>
                  <a:pt x="16979" y="147320"/>
                </a:lnTo>
                <a:lnTo>
                  <a:pt x="37795" y="147320"/>
                </a:lnTo>
                <a:lnTo>
                  <a:pt x="36512" y="146050"/>
                </a:lnTo>
                <a:lnTo>
                  <a:pt x="24422" y="146050"/>
                </a:lnTo>
                <a:lnTo>
                  <a:pt x="23647" y="144780"/>
                </a:lnTo>
                <a:lnTo>
                  <a:pt x="33736" y="144770"/>
                </a:lnTo>
                <a:lnTo>
                  <a:pt x="34404" y="143510"/>
                </a:lnTo>
                <a:lnTo>
                  <a:pt x="35064" y="143510"/>
                </a:lnTo>
                <a:lnTo>
                  <a:pt x="35471" y="142240"/>
                </a:lnTo>
                <a:close/>
              </a:path>
              <a:path w="65405" h="203200">
                <a:moveTo>
                  <a:pt x="46443" y="146050"/>
                </a:moveTo>
                <a:lnTo>
                  <a:pt x="38912" y="146050"/>
                </a:lnTo>
                <a:lnTo>
                  <a:pt x="39039" y="147320"/>
                </a:lnTo>
                <a:lnTo>
                  <a:pt x="46964" y="147320"/>
                </a:lnTo>
                <a:lnTo>
                  <a:pt x="46443" y="146050"/>
                </a:lnTo>
                <a:close/>
              </a:path>
              <a:path w="65405" h="203200">
                <a:moveTo>
                  <a:pt x="35598" y="144780"/>
                </a:moveTo>
                <a:lnTo>
                  <a:pt x="25361" y="144780"/>
                </a:lnTo>
                <a:lnTo>
                  <a:pt x="25361" y="146050"/>
                </a:lnTo>
                <a:lnTo>
                  <a:pt x="36169" y="146050"/>
                </a:lnTo>
                <a:lnTo>
                  <a:pt x="35598" y="144780"/>
                </a:lnTo>
                <a:close/>
              </a:path>
              <a:path w="65405" h="203200">
                <a:moveTo>
                  <a:pt x="35648" y="144780"/>
                </a:moveTo>
                <a:lnTo>
                  <a:pt x="36169" y="146050"/>
                </a:lnTo>
                <a:lnTo>
                  <a:pt x="35648" y="144780"/>
                </a:lnTo>
                <a:close/>
              </a:path>
              <a:path w="65405" h="203200">
                <a:moveTo>
                  <a:pt x="35966" y="144780"/>
                </a:moveTo>
                <a:lnTo>
                  <a:pt x="35648" y="144780"/>
                </a:lnTo>
                <a:lnTo>
                  <a:pt x="36169" y="146050"/>
                </a:lnTo>
                <a:lnTo>
                  <a:pt x="37236" y="146050"/>
                </a:lnTo>
                <a:lnTo>
                  <a:pt x="35966" y="144780"/>
                </a:lnTo>
                <a:close/>
              </a:path>
              <a:path w="65405" h="203200">
                <a:moveTo>
                  <a:pt x="37401" y="144780"/>
                </a:moveTo>
                <a:lnTo>
                  <a:pt x="37236" y="144780"/>
                </a:lnTo>
                <a:lnTo>
                  <a:pt x="37490" y="146050"/>
                </a:lnTo>
                <a:lnTo>
                  <a:pt x="37769" y="146050"/>
                </a:lnTo>
                <a:lnTo>
                  <a:pt x="37401" y="144780"/>
                </a:lnTo>
                <a:close/>
              </a:path>
              <a:path w="65405" h="203200">
                <a:moveTo>
                  <a:pt x="45948" y="144780"/>
                </a:moveTo>
                <a:lnTo>
                  <a:pt x="38938" y="144780"/>
                </a:lnTo>
                <a:lnTo>
                  <a:pt x="38747" y="146050"/>
                </a:lnTo>
                <a:lnTo>
                  <a:pt x="46393" y="146050"/>
                </a:lnTo>
                <a:lnTo>
                  <a:pt x="45948" y="144780"/>
                </a:lnTo>
                <a:close/>
              </a:path>
              <a:path w="65405" h="203200">
                <a:moveTo>
                  <a:pt x="52591" y="140201"/>
                </a:moveTo>
                <a:lnTo>
                  <a:pt x="51788" y="140875"/>
                </a:lnTo>
                <a:lnTo>
                  <a:pt x="53136" y="142240"/>
                </a:lnTo>
                <a:lnTo>
                  <a:pt x="51955" y="144780"/>
                </a:lnTo>
                <a:lnTo>
                  <a:pt x="52768" y="146050"/>
                </a:lnTo>
                <a:lnTo>
                  <a:pt x="62407" y="146050"/>
                </a:lnTo>
                <a:lnTo>
                  <a:pt x="61218" y="144770"/>
                </a:lnTo>
                <a:lnTo>
                  <a:pt x="60228" y="143531"/>
                </a:lnTo>
                <a:lnTo>
                  <a:pt x="60303" y="140970"/>
                </a:lnTo>
                <a:lnTo>
                  <a:pt x="53136" y="140970"/>
                </a:lnTo>
                <a:lnTo>
                  <a:pt x="52591" y="140201"/>
                </a:lnTo>
                <a:close/>
              </a:path>
              <a:path w="65405" h="203200">
                <a:moveTo>
                  <a:pt x="11134" y="143764"/>
                </a:moveTo>
                <a:lnTo>
                  <a:pt x="10617" y="144780"/>
                </a:lnTo>
                <a:lnTo>
                  <a:pt x="11709" y="144780"/>
                </a:lnTo>
                <a:lnTo>
                  <a:pt x="11373" y="143859"/>
                </a:lnTo>
                <a:lnTo>
                  <a:pt x="11134" y="143764"/>
                </a:lnTo>
                <a:close/>
              </a:path>
              <a:path w="65405" h="203200">
                <a:moveTo>
                  <a:pt x="11373" y="143859"/>
                </a:moveTo>
                <a:lnTo>
                  <a:pt x="11709" y="144780"/>
                </a:lnTo>
                <a:lnTo>
                  <a:pt x="11389" y="143865"/>
                </a:lnTo>
                <a:close/>
              </a:path>
              <a:path w="65405" h="203200">
                <a:moveTo>
                  <a:pt x="11389" y="143865"/>
                </a:moveTo>
                <a:lnTo>
                  <a:pt x="11709" y="144780"/>
                </a:lnTo>
                <a:lnTo>
                  <a:pt x="13703" y="144780"/>
                </a:lnTo>
                <a:lnTo>
                  <a:pt x="11389" y="143865"/>
                </a:lnTo>
                <a:close/>
              </a:path>
              <a:path w="65405" h="203200">
                <a:moveTo>
                  <a:pt x="36458" y="143802"/>
                </a:moveTo>
                <a:lnTo>
                  <a:pt x="36131" y="144780"/>
                </a:lnTo>
                <a:lnTo>
                  <a:pt x="36987" y="144770"/>
                </a:lnTo>
                <a:lnTo>
                  <a:pt x="37217" y="144352"/>
                </a:lnTo>
                <a:lnTo>
                  <a:pt x="36458" y="143802"/>
                </a:lnTo>
                <a:close/>
              </a:path>
              <a:path w="65405" h="203200">
                <a:moveTo>
                  <a:pt x="37217" y="144352"/>
                </a:moveTo>
                <a:lnTo>
                  <a:pt x="36982" y="144780"/>
                </a:lnTo>
                <a:lnTo>
                  <a:pt x="37795" y="144780"/>
                </a:lnTo>
                <a:lnTo>
                  <a:pt x="37217" y="144352"/>
                </a:lnTo>
                <a:close/>
              </a:path>
              <a:path w="65405" h="203200">
                <a:moveTo>
                  <a:pt x="37794" y="144770"/>
                </a:moveTo>
                <a:close/>
              </a:path>
              <a:path w="65405" h="203200">
                <a:moveTo>
                  <a:pt x="46634" y="143510"/>
                </a:moveTo>
                <a:lnTo>
                  <a:pt x="38646" y="143510"/>
                </a:lnTo>
                <a:lnTo>
                  <a:pt x="38798" y="144780"/>
                </a:lnTo>
                <a:lnTo>
                  <a:pt x="46342" y="144780"/>
                </a:lnTo>
                <a:lnTo>
                  <a:pt x="46634" y="143510"/>
                </a:lnTo>
                <a:close/>
              </a:path>
              <a:path w="65405" h="203200">
                <a:moveTo>
                  <a:pt x="37680" y="143510"/>
                </a:moveTo>
                <a:lnTo>
                  <a:pt x="37217" y="144352"/>
                </a:lnTo>
                <a:lnTo>
                  <a:pt x="37794" y="144770"/>
                </a:lnTo>
                <a:lnTo>
                  <a:pt x="37680" y="143510"/>
                </a:lnTo>
                <a:close/>
              </a:path>
              <a:path w="65405" h="203200">
                <a:moveTo>
                  <a:pt x="11264" y="143510"/>
                </a:moveTo>
                <a:lnTo>
                  <a:pt x="11338" y="143764"/>
                </a:lnTo>
                <a:lnTo>
                  <a:pt x="11264" y="143510"/>
                </a:lnTo>
                <a:close/>
              </a:path>
              <a:path w="65405" h="203200">
                <a:moveTo>
                  <a:pt x="36768" y="142878"/>
                </a:moveTo>
                <a:lnTo>
                  <a:pt x="35915" y="143510"/>
                </a:lnTo>
                <a:lnTo>
                  <a:pt x="36055" y="143510"/>
                </a:lnTo>
                <a:lnTo>
                  <a:pt x="36458" y="143802"/>
                </a:lnTo>
                <a:lnTo>
                  <a:pt x="36768" y="142878"/>
                </a:lnTo>
                <a:close/>
              </a:path>
              <a:path w="65405" h="203200">
                <a:moveTo>
                  <a:pt x="11120" y="143165"/>
                </a:moveTo>
                <a:lnTo>
                  <a:pt x="10490" y="143510"/>
                </a:lnTo>
                <a:lnTo>
                  <a:pt x="11134" y="143764"/>
                </a:lnTo>
                <a:lnTo>
                  <a:pt x="11120" y="143165"/>
                </a:lnTo>
                <a:close/>
              </a:path>
              <a:path w="65405" h="203200">
                <a:moveTo>
                  <a:pt x="46634" y="139700"/>
                </a:moveTo>
                <a:lnTo>
                  <a:pt x="36258" y="139700"/>
                </a:lnTo>
                <a:lnTo>
                  <a:pt x="36931" y="140970"/>
                </a:lnTo>
                <a:lnTo>
                  <a:pt x="37036" y="141776"/>
                </a:lnTo>
                <a:lnTo>
                  <a:pt x="37630" y="142240"/>
                </a:lnTo>
                <a:lnTo>
                  <a:pt x="37156" y="142590"/>
                </a:lnTo>
                <a:lnTo>
                  <a:pt x="37312" y="143510"/>
                </a:lnTo>
                <a:lnTo>
                  <a:pt x="46405" y="143510"/>
                </a:lnTo>
                <a:lnTo>
                  <a:pt x="45605" y="142240"/>
                </a:lnTo>
                <a:lnTo>
                  <a:pt x="45199" y="142240"/>
                </a:lnTo>
                <a:lnTo>
                  <a:pt x="45351" y="140970"/>
                </a:lnTo>
                <a:lnTo>
                  <a:pt x="45961" y="140970"/>
                </a:lnTo>
                <a:lnTo>
                  <a:pt x="46634" y="139700"/>
                </a:lnTo>
                <a:close/>
              </a:path>
              <a:path w="65405" h="203200">
                <a:moveTo>
                  <a:pt x="46418" y="142240"/>
                </a:moveTo>
                <a:lnTo>
                  <a:pt x="46405" y="143510"/>
                </a:lnTo>
                <a:lnTo>
                  <a:pt x="47282" y="143510"/>
                </a:lnTo>
                <a:lnTo>
                  <a:pt x="46418" y="142240"/>
                </a:lnTo>
                <a:close/>
              </a:path>
              <a:path w="65405" h="203200">
                <a:moveTo>
                  <a:pt x="12814" y="142240"/>
                </a:moveTo>
                <a:lnTo>
                  <a:pt x="10782" y="142240"/>
                </a:lnTo>
                <a:lnTo>
                  <a:pt x="11120" y="143165"/>
                </a:lnTo>
                <a:lnTo>
                  <a:pt x="12814" y="142240"/>
                </a:lnTo>
                <a:close/>
              </a:path>
              <a:path w="65405" h="203200">
                <a:moveTo>
                  <a:pt x="16931" y="136518"/>
                </a:moveTo>
                <a:lnTo>
                  <a:pt x="15976" y="137160"/>
                </a:lnTo>
                <a:lnTo>
                  <a:pt x="17614" y="140970"/>
                </a:lnTo>
                <a:lnTo>
                  <a:pt x="17056" y="142240"/>
                </a:lnTo>
                <a:lnTo>
                  <a:pt x="36982" y="142240"/>
                </a:lnTo>
                <a:lnTo>
                  <a:pt x="36768" y="142878"/>
                </a:lnTo>
                <a:lnTo>
                  <a:pt x="37156" y="142590"/>
                </a:lnTo>
                <a:lnTo>
                  <a:pt x="37036" y="141776"/>
                </a:lnTo>
                <a:lnTo>
                  <a:pt x="36004" y="140970"/>
                </a:lnTo>
                <a:lnTo>
                  <a:pt x="25692" y="140970"/>
                </a:lnTo>
                <a:lnTo>
                  <a:pt x="24472" y="139700"/>
                </a:lnTo>
                <a:lnTo>
                  <a:pt x="25641" y="139700"/>
                </a:lnTo>
                <a:lnTo>
                  <a:pt x="25679" y="138430"/>
                </a:lnTo>
                <a:lnTo>
                  <a:pt x="34988" y="138430"/>
                </a:lnTo>
                <a:lnTo>
                  <a:pt x="35877" y="137160"/>
                </a:lnTo>
                <a:lnTo>
                  <a:pt x="16649" y="137160"/>
                </a:lnTo>
                <a:lnTo>
                  <a:pt x="16931" y="136518"/>
                </a:lnTo>
                <a:close/>
              </a:path>
              <a:path w="65405" h="203200">
                <a:moveTo>
                  <a:pt x="37036" y="141776"/>
                </a:moveTo>
                <a:lnTo>
                  <a:pt x="37156" y="142590"/>
                </a:lnTo>
                <a:lnTo>
                  <a:pt x="37630" y="142240"/>
                </a:lnTo>
                <a:lnTo>
                  <a:pt x="37036" y="141776"/>
                </a:lnTo>
                <a:close/>
              </a:path>
              <a:path w="65405" h="203200">
                <a:moveTo>
                  <a:pt x="5092" y="139700"/>
                </a:moveTo>
                <a:lnTo>
                  <a:pt x="4343" y="139700"/>
                </a:lnTo>
                <a:lnTo>
                  <a:pt x="4356" y="142240"/>
                </a:lnTo>
                <a:lnTo>
                  <a:pt x="5473" y="140970"/>
                </a:lnTo>
                <a:lnTo>
                  <a:pt x="4851" y="140970"/>
                </a:lnTo>
                <a:lnTo>
                  <a:pt x="5092" y="139700"/>
                </a:lnTo>
                <a:close/>
              </a:path>
              <a:path w="65405" h="203200">
                <a:moveTo>
                  <a:pt x="12458" y="139700"/>
                </a:moveTo>
                <a:lnTo>
                  <a:pt x="5092" y="139700"/>
                </a:lnTo>
                <a:lnTo>
                  <a:pt x="5372" y="140970"/>
                </a:lnTo>
                <a:lnTo>
                  <a:pt x="6045" y="142240"/>
                </a:lnTo>
                <a:lnTo>
                  <a:pt x="9994" y="142240"/>
                </a:lnTo>
                <a:lnTo>
                  <a:pt x="12522" y="140970"/>
                </a:lnTo>
                <a:lnTo>
                  <a:pt x="12458" y="139700"/>
                </a:lnTo>
                <a:close/>
              </a:path>
              <a:path w="65405" h="203200">
                <a:moveTo>
                  <a:pt x="13106" y="139700"/>
                </a:moveTo>
                <a:lnTo>
                  <a:pt x="12611" y="139700"/>
                </a:lnTo>
                <a:lnTo>
                  <a:pt x="12598" y="140970"/>
                </a:lnTo>
                <a:lnTo>
                  <a:pt x="13106" y="139700"/>
                </a:lnTo>
                <a:close/>
              </a:path>
              <a:path w="65405" h="203200">
                <a:moveTo>
                  <a:pt x="26568" y="139700"/>
                </a:moveTo>
                <a:lnTo>
                  <a:pt x="25984" y="139700"/>
                </a:lnTo>
                <a:lnTo>
                  <a:pt x="25781" y="140970"/>
                </a:lnTo>
                <a:lnTo>
                  <a:pt x="26860" y="140970"/>
                </a:lnTo>
                <a:lnTo>
                  <a:pt x="26568" y="139700"/>
                </a:lnTo>
                <a:close/>
              </a:path>
              <a:path w="65405" h="203200">
                <a:moveTo>
                  <a:pt x="36258" y="139700"/>
                </a:moveTo>
                <a:lnTo>
                  <a:pt x="27978" y="139700"/>
                </a:lnTo>
                <a:lnTo>
                  <a:pt x="26860" y="140970"/>
                </a:lnTo>
                <a:lnTo>
                  <a:pt x="36283" y="140970"/>
                </a:lnTo>
                <a:lnTo>
                  <a:pt x="36258" y="139700"/>
                </a:lnTo>
                <a:close/>
              </a:path>
              <a:path w="65405" h="203200">
                <a:moveTo>
                  <a:pt x="58712" y="138430"/>
                </a:moveTo>
                <a:lnTo>
                  <a:pt x="51904" y="138430"/>
                </a:lnTo>
                <a:lnTo>
                  <a:pt x="51676" y="140970"/>
                </a:lnTo>
                <a:lnTo>
                  <a:pt x="52235" y="139700"/>
                </a:lnTo>
                <a:lnTo>
                  <a:pt x="60350" y="139700"/>
                </a:lnTo>
                <a:lnTo>
                  <a:pt x="58712" y="138430"/>
                </a:lnTo>
                <a:close/>
              </a:path>
              <a:path w="65405" h="203200">
                <a:moveTo>
                  <a:pt x="60350" y="139700"/>
                </a:moveTo>
                <a:lnTo>
                  <a:pt x="53187" y="139700"/>
                </a:lnTo>
                <a:lnTo>
                  <a:pt x="53136" y="140970"/>
                </a:lnTo>
                <a:lnTo>
                  <a:pt x="60303" y="140970"/>
                </a:lnTo>
                <a:lnTo>
                  <a:pt x="60350" y="139700"/>
                </a:lnTo>
                <a:close/>
              </a:path>
              <a:path w="65405" h="203200">
                <a:moveTo>
                  <a:pt x="52235" y="139700"/>
                </a:moveTo>
                <a:lnTo>
                  <a:pt x="51788" y="140875"/>
                </a:lnTo>
                <a:lnTo>
                  <a:pt x="52591" y="140201"/>
                </a:lnTo>
                <a:lnTo>
                  <a:pt x="52235" y="139700"/>
                </a:lnTo>
                <a:close/>
              </a:path>
              <a:path w="65405" h="203200">
                <a:moveTo>
                  <a:pt x="53187" y="139700"/>
                </a:moveTo>
                <a:lnTo>
                  <a:pt x="52235" y="139700"/>
                </a:lnTo>
                <a:lnTo>
                  <a:pt x="52591" y="140201"/>
                </a:lnTo>
                <a:lnTo>
                  <a:pt x="53187" y="139700"/>
                </a:lnTo>
                <a:close/>
              </a:path>
              <a:path w="65405" h="203200">
                <a:moveTo>
                  <a:pt x="5499" y="138430"/>
                </a:moveTo>
                <a:lnTo>
                  <a:pt x="4584" y="138430"/>
                </a:lnTo>
                <a:lnTo>
                  <a:pt x="5143" y="139700"/>
                </a:lnTo>
                <a:lnTo>
                  <a:pt x="5472" y="138969"/>
                </a:lnTo>
                <a:lnTo>
                  <a:pt x="5499" y="138430"/>
                </a:lnTo>
                <a:close/>
              </a:path>
              <a:path w="65405" h="203200">
                <a:moveTo>
                  <a:pt x="12725" y="138430"/>
                </a:moveTo>
                <a:lnTo>
                  <a:pt x="5715" y="138430"/>
                </a:lnTo>
                <a:lnTo>
                  <a:pt x="5472" y="138969"/>
                </a:lnTo>
                <a:lnTo>
                  <a:pt x="5435" y="139700"/>
                </a:lnTo>
                <a:lnTo>
                  <a:pt x="11899" y="139700"/>
                </a:lnTo>
                <a:lnTo>
                  <a:pt x="12725" y="138430"/>
                </a:lnTo>
                <a:close/>
              </a:path>
              <a:path w="65405" h="203200">
                <a:moveTo>
                  <a:pt x="34988" y="138430"/>
                </a:moveTo>
                <a:lnTo>
                  <a:pt x="25679" y="138430"/>
                </a:lnTo>
                <a:lnTo>
                  <a:pt x="27203" y="139700"/>
                </a:lnTo>
                <a:lnTo>
                  <a:pt x="35890" y="139700"/>
                </a:lnTo>
                <a:lnTo>
                  <a:pt x="34988" y="138430"/>
                </a:lnTo>
                <a:close/>
              </a:path>
              <a:path w="65405" h="203200">
                <a:moveTo>
                  <a:pt x="45694" y="138430"/>
                </a:moveTo>
                <a:lnTo>
                  <a:pt x="36118" y="138430"/>
                </a:lnTo>
                <a:lnTo>
                  <a:pt x="35890" y="139700"/>
                </a:lnTo>
                <a:lnTo>
                  <a:pt x="46088" y="139700"/>
                </a:lnTo>
                <a:lnTo>
                  <a:pt x="45694" y="138430"/>
                </a:lnTo>
                <a:close/>
              </a:path>
              <a:path w="65405" h="203200">
                <a:moveTo>
                  <a:pt x="4023" y="137275"/>
                </a:moveTo>
                <a:lnTo>
                  <a:pt x="4000" y="138430"/>
                </a:lnTo>
                <a:lnTo>
                  <a:pt x="4584" y="138430"/>
                </a:lnTo>
                <a:lnTo>
                  <a:pt x="4107" y="137346"/>
                </a:lnTo>
                <a:close/>
              </a:path>
              <a:path w="65405" h="203200">
                <a:moveTo>
                  <a:pt x="10223" y="135890"/>
                </a:moveTo>
                <a:lnTo>
                  <a:pt x="5842" y="135890"/>
                </a:lnTo>
                <a:lnTo>
                  <a:pt x="5765" y="137160"/>
                </a:lnTo>
                <a:lnTo>
                  <a:pt x="4025" y="137160"/>
                </a:lnTo>
                <a:lnTo>
                  <a:pt x="4107" y="137346"/>
                </a:lnTo>
                <a:lnTo>
                  <a:pt x="5397" y="138430"/>
                </a:lnTo>
                <a:lnTo>
                  <a:pt x="11188" y="138430"/>
                </a:lnTo>
                <a:lnTo>
                  <a:pt x="9526" y="137275"/>
                </a:lnTo>
                <a:lnTo>
                  <a:pt x="9456" y="137017"/>
                </a:lnTo>
                <a:lnTo>
                  <a:pt x="10223" y="135890"/>
                </a:lnTo>
                <a:close/>
              </a:path>
              <a:path w="65405" h="203200">
                <a:moveTo>
                  <a:pt x="11572" y="138351"/>
                </a:moveTo>
                <a:close/>
              </a:path>
              <a:path w="65405" h="203200">
                <a:moveTo>
                  <a:pt x="12348" y="137583"/>
                </a:moveTo>
                <a:lnTo>
                  <a:pt x="12219" y="137710"/>
                </a:lnTo>
                <a:lnTo>
                  <a:pt x="12903" y="138430"/>
                </a:lnTo>
                <a:lnTo>
                  <a:pt x="13550" y="138430"/>
                </a:lnTo>
                <a:lnTo>
                  <a:pt x="12348" y="137583"/>
                </a:lnTo>
                <a:close/>
              </a:path>
              <a:path w="65405" h="203200">
                <a:moveTo>
                  <a:pt x="43459" y="137160"/>
                </a:moveTo>
                <a:lnTo>
                  <a:pt x="36715" y="137160"/>
                </a:lnTo>
                <a:lnTo>
                  <a:pt x="36817" y="138430"/>
                </a:lnTo>
                <a:lnTo>
                  <a:pt x="43802" y="138430"/>
                </a:lnTo>
                <a:lnTo>
                  <a:pt x="43459" y="137160"/>
                </a:lnTo>
                <a:close/>
              </a:path>
              <a:path w="65405" h="203200">
                <a:moveTo>
                  <a:pt x="45212" y="137160"/>
                </a:moveTo>
                <a:lnTo>
                  <a:pt x="44030" y="137160"/>
                </a:lnTo>
                <a:lnTo>
                  <a:pt x="45275" y="138430"/>
                </a:lnTo>
                <a:lnTo>
                  <a:pt x="45212" y="137160"/>
                </a:lnTo>
                <a:close/>
              </a:path>
              <a:path w="65405" h="203200">
                <a:moveTo>
                  <a:pt x="45720" y="137160"/>
                </a:moveTo>
                <a:lnTo>
                  <a:pt x="45859" y="138430"/>
                </a:lnTo>
                <a:lnTo>
                  <a:pt x="46050" y="138430"/>
                </a:lnTo>
                <a:lnTo>
                  <a:pt x="45720" y="137160"/>
                </a:lnTo>
                <a:close/>
              </a:path>
              <a:path w="65405" h="203200">
                <a:moveTo>
                  <a:pt x="57734" y="135890"/>
                </a:moveTo>
                <a:lnTo>
                  <a:pt x="50634" y="135890"/>
                </a:lnTo>
                <a:lnTo>
                  <a:pt x="52501" y="138430"/>
                </a:lnTo>
                <a:lnTo>
                  <a:pt x="58331" y="138430"/>
                </a:lnTo>
                <a:lnTo>
                  <a:pt x="57175" y="137160"/>
                </a:lnTo>
                <a:lnTo>
                  <a:pt x="58508" y="137160"/>
                </a:lnTo>
                <a:lnTo>
                  <a:pt x="57734" y="135890"/>
                </a:lnTo>
                <a:close/>
              </a:path>
              <a:path w="65405" h="203200">
                <a:moveTo>
                  <a:pt x="11696" y="137160"/>
                </a:moveTo>
                <a:lnTo>
                  <a:pt x="11226" y="137160"/>
                </a:lnTo>
                <a:lnTo>
                  <a:pt x="11572" y="138351"/>
                </a:lnTo>
                <a:lnTo>
                  <a:pt x="12219" y="137710"/>
                </a:lnTo>
                <a:lnTo>
                  <a:pt x="11696" y="137160"/>
                </a:lnTo>
                <a:close/>
              </a:path>
              <a:path w="65405" h="203200">
                <a:moveTo>
                  <a:pt x="11747" y="137160"/>
                </a:moveTo>
                <a:lnTo>
                  <a:pt x="12219" y="137710"/>
                </a:lnTo>
                <a:lnTo>
                  <a:pt x="12348" y="137583"/>
                </a:lnTo>
                <a:lnTo>
                  <a:pt x="11747" y="137160"/>
                </a:lnTo>
                <a:close/>
              </a:path>
              <a:path w="65405" h="203200">
                <a:moveTo>
                  <a:pt x="12776" y="137160"/>
                </a:moveTo>
                <a:lnTo>
                  <a:pt x="11747" y="137160"/>
                </a:lnTo>
                <a:lnTo>
                  <a:pt x="12348" y="137583"/>
                </a:lnTo>
                <a:lnTo>
                  <a:pt x="12776" y="137160"/>
                </a:lnTo>
                <a:close/>
              </a:path>
              <a:path w="65405" h="203200">
                <a:moveTo>
                  <a:pt x="4025" y="137160"/>
                </a:moveTo>
                <a:lnTo>
                  <a:pt x="3886" y="137160"/>
                </a:lnTo>
                <a:lnTo>
                  <a:pt x="4023" y="137275"/>
                </a:lnTo>
                <a:close/>
              </a:path>
              <a:path w="65405" h="203200">
                <a:moveTo>
                  <a:pt x="10871" y="135890"/>
                </a:moveTo>
                <a:lnTo>
                  <a:pt x="10541" y="135890"/>
                </a:lnTo>
                <a:lnTo>
                  <a:pt x="10960" y="137160"/>
                </a:lnTo>
                <a:lnTo>
                  <a:pt x="11290" y="137160"/>
                </a:lnTo>
                <a:lnTo>
                  <a:pt x="11559" y="137017"/>
                </a:lnTo>
                <a:lnTo>
                  <a:pt x="10871" y="135890"/>
                </a:lnTo>
                <a:close/>
              </a:path>
              <a:path w="65405" h="203200">
                <a:moveTo>
                  <a:pt x="12107" y="136727"/>
                </a:moveTo>
                <a:lnTo>
                  <a:pt x="11559" y="137017"/>
                </a:lnTo>
                <a:lnTo>
                  <a:pt x="11645" y="137160"/>
                </a:lnTo>
                <a:lnTo>
                  <a:pt x="12107" y="136727"/>
                </a:lnTo>
                <a:close/>
              </a:path>
              <a:path w="65405" h="203200">
                <a:moveTo>
                  <a:pt x="17868" y="135890"/>
                </a:moveTo>
                <a:lnTo>
                  <a:pt x="16931" y="136518"/>
                </a:lnTo>
                <a:lnTo>
                  <a:pt x="16649" y="137160"/>
                </a:lnTo>
                <a:lnTo>
                  <a:pt x="17868" y="135890"/>
                </a:lnTo>
                <a:close/>
              </a:path>
              <a:path w="65405" h="203200">
                <a:moveTo>
                  <a:pt x="45453" y="134620"/>
                </a:moveTo>
                <a:lnTo>
                  <a:pt x="15506" y="134620"/>
                </a:lnTo>
                <a:lnTo>
                  <a:pt x="15506" y="135890"/>
                </a:lnTo>
                <a:lnTo>
                  <a:pt x="17868" y="135890"/>
                </a:lnTo>
                <a:lnTo>
                  <a:pt x="16649" y="137160"/>
                </a:lnTo>
                <a:lnTo>
                  <a:pt x="46164" y="137160"/>
                </a:lnTo>
                <a:lnTo>
                  <a:pt x="45377" y="135890"/>
                </a:lnTo>
                <a:lnTo>
                  <a:pt x="45453" y="134620"/>
                </a:lnTo>
                <a:close/>
              </a:path>
              <a:path w="65405" h="203200">
                <a:moveTo>
                  <a:pt x="11760" y="127000"/>
                </a:moveTo>
                <a:lnTo>
                  <a:pt x="5321" y="127000"/>
                </a:lnTo>
                <a:lnTo>
                  <a:pt x="5448" y="130810"/>
                </a:lnTo>
                <a:lnTo>
                  <a:pt x="4514" y="133203"/>
                </a:lnTo>
                <a:lnTo>
                  <a:pt x="4406" y="135890"/>
                </a:lnTo>
                <a:lnTo>
                  <a:pt x="12903" y="135890"/>
                </a:lnTo>
                <a:lnTo>
                  <a:pt x="12107" y="136727"/>
                </a:lnTo>
                <a:lnTo>
                  <a:pt x="13690" y="135890"/>
                </a:lnTo>
                <a:lnTo>
                  <a:pt x="12052" y="134620"/>
                </a:lnTo>
                <a:lnTo>
                  <a:pt x="13627" y="134620"/>
                </a:lnTo>
                <a:lnTo>
                  <a:pt x="12585" y="133350"/>
                </a:lnTo>
                <a:lnTo>
                  <a:pt x="12141" y="133350"/>
                </a:lnTo>
                <a:lnTo>
                  <a:pt x="10871" y="130810"/>
                </a:lnTo>
                <a:lnTo>
                  <a:pt x="13119" y="130810"/>
                </a:lnTo>
                <a:lnTo>
                  <a:pt x="13269" y="129732"/>
                </a:lnTo>
                <a:lnTo>
                  <a:pt x="12598" y="128270"/>
                </a:lnTo>
                <a:lnTo>
                  <a:pt x="12128" y="128270"/>
                </a:lnTo>
                <a:lnTo>
                  <a:pt x="11760" y="127000"/>
                </a:lnTo>
                <a:close/>
              </a:path>
              <a:path w="65405" h="203200">
                <a:moveTo>
                  <a:pt x="17868" y="135890"/>
                </a:moveTo>
                <a:lnTo>
                  <a:pt x="17208" y="135890"/>
                </a:lnTo>
                <a:lnTo>
                  <a:pt x="16931" y="136518"/>
                </a:lnTo>
                <a:lnTo>
                  <a:pt x="17868" y="135890"/>
                </a:lnTo>
                <a:close/>
              </a:path>
              <a:path w="65405" h="203200">
                <a:moveTo>
                  <a:pt x="53225" y="134620"/>
                </a:moveTo>
                <a:lnTo>
                  <a:pt x="51714" y="134620"/>
                </a:lnTo>
                <a:lnTo>
                  <a:pt x="51841" y="135890"/>
                </a:lnTo>
                <a:lnTo>
                  <a:pt x="52019" y="135890"/>
                </a:lnTo>
                <a:lnTo>
                  <a:pt x="53225" y="134620"/>
                </a:lnTo>
                <a:close/>
              </a:path>
              <a:path w="65405" h="203200">
                <a:moveTo>
                  <a:pt x="57023" y="134620"/>
                </a:moveTo>
                <a:lnTo>
                  <a:pt x="53225" y="134620"/>
                </a:lnTo>
                <a:lnTo>
                  <a:pt x="53263" y="135890"/>
                </a:lnTo>
                <a:lnTo>
                  <a:pt x="57353" y="135890"/>
                </a:lnTo>
                <a:lnTo>
                  <a:pt x="57023" y="134620"/>
                </a:lnTo>
                <a:close/>
              </a:path>
              <a:path w="65405" h="203200">
                <a:moveTo>
                  <a:pt x="35712" y="133350"/>
                </a:moveTo>
                <a:lnTo>
                  <a:pt x="15481" y="133350"/>
                </a:lnTo>
                <a:lnTo>
                  <a:pt x="15582" y="134620"/>
                </a:lnTo>
                <a:lnTo>
                  <a:pt x="36093" y="134620"/>
                </a:lnTo>
                <a:lnTo>
                  <a:pt x="35712" y="133350"/>
                </a:lnTo>
                <a:close/>
              </a:path>
              <a:path w="65405" h="203200">
                <a:moveTo>
                  <a:pt x="45504" y="133350"/>
                </a:moveTo>
                <a:lnTo>
                  <a:pt x="36410" y="133350"/>
                </a:lnTo>
                <a:lnTo>
                  <a:pt x="36093" y="134620"/>
                </a:lnTo>
                <a:lnTo>
                  <a:pt x="44780" y="134620"/>
                </a:lnTo>
                <a:lnTo>
                  <a:pt x="45504" y="133350"/>
                </a:lnTo>
                <a:close/>
              </a:path>
              <a:path w="65405" h="203200">
                <a:moveTo>
                  <a:pt x="57746" y="133350"/>
                </a:moveTo>
                <a:lnTo>
                  <a:pt x="50558" y="133350"/>
                </a:lnTo>
                <a:lnTo>
                  <a:pt x="51549" y="134620"/>
                </a:lnTo>
                <a:lnTo>
                  <a:pt x="57569" y="134620"/>
                </a:lnTo>
                <a:lnTo>
                  <a:pt x="57746" y="133350"/>
                </a:lnTo>
                <a:close/>
              </a:path>
              <a:path w="65405" h="203200">
                <a:moveTo>
                  <a:pt x="57200" y="132080"/>
                </a:moveTo>
                <a:lnTo>
                  <a:pt x="57569" y="133350"/>
                </a:lnTo>
                <a:lnTo>
                  <a:pt x="57746" y="133350"/>
                </a:lnTo>
                <a:lnTo>
                  <a:pt x="58432" y="134620"/>
                </a:lnTo>
                <a:lnTo>
                  <a:pt x="57200" y="132080"/>
                </a:lnTo>
                <a:close/>
              </a:path>
              <a:path w="65405" h="203200">
                <a:moveTo>
                  <a:pt x="12814" y="132080"/>
                </a:moveTo>
                <a:lnTo>
                  <a:pt x="12141" y="133350"/>
                </a:lnTo>
                <a:lnTo>
                  <a:pt x="13982" y="133350"/>
                </a:lnTo>
                <a:lnTo>
                  <a:pt x="12814" y="132080"/>
                </a:lnTo>
                <a:close/>
              </a:path>
              <a:path w="65405" h="203200">
                <a:moveTo>
                  <a:pt x="13931" y="132080"/>
                </a:moveTo>
                <a:lnTo>
                  <a:pt x="13982" y="133350"/>
                </a:lnTo>
                <a:lnTo>
                  <a:pt x="14503" y="133350"/>
                </a:lnTo>
                <a:lnTo>
                  <a:pt x="13931" y="132080"/>
                </a:lnTo>
                <a:close/>
              </a:path>
              <a:path w="65405" h="203200">
                <a:moveTo>
                  <a:pt x="14820" y="132080"/>
                </a:moveTo>
                <a:lnTo>
                  <a:pt x="14986" y="133350"/>
                </a:lnTo>
                <a:lnTo>
                  <a:pt x="15176" y="133350"/>
                </a:lnTo>
                <a:lnTo>
                  <a:pt x="14820" y="132080"/>
                </a:lnTo>
                <a:close/>
              </a:path>
              <a:path w="65405" h="203200">
                <a:moveTo>
                  <a:pt x="34671" y="132080"/>
                </a:moveTo>
                <a:lnTo>
                  <a:pt x="15621" y="132080"/>
                </a:lnTo>
                <a:lnTo>
                  <a:pt x="15582" y="133350"/>
                </a:lnTo>
                <a:lnTo>
                  <a:pt x="35128" y="133350"/>
                </a:lnTo>
                <a:lnTo>
                  <a:pt x="34671" y="132080"/>
                </a:lnTo>
                <a:close/>
              </a:path>
              <a:path w="65405" h="203200">
                <a:moveTo>
                  <a:pt x="37503" y="132080"/>
                </a:moveTo>
                <a:lnTo>
                  <a:pt x="36766" y="132080"/>
                </a:lnTo>
                <a:lnTo>
                  <a:pt x="36690" y="133350"/>
                </a:lnTo>
                <a:lnTo>
                  <a:pt x="37706" y="133350"/>
                </a:lnTo>
                <a:lnTo>
                  <a:pt x="37503" y="132080"/>
                </a:lnTo>
                <a:close/>
              </a:path>
              <a:path w="65405" h="203200">
                <a:moveTo>
                  <a:pt x="43434" y="132080"/>
                </a:moveTo>
                <a:lnTo>
                  <a:pt x="38138" y="132080"/>
                </a:lnTo>
                <a:lnTo>
                  <a:pt x="37706" y="133350"/>
                </a:lnTo>
                <a:lnTo>
                  <a:pt x="43484" y="133350"/>
                </a:lnTo>
                <a:lnTo>
                  <a:pt x="43434" y="132080"/>
                </a:lnTo>
                <a:close/>
              </a:path>
              <a:path w="65405" h="203200">
                <a:moveTo>
                  <a:pt x="44385" y="133203"/>
                </a:moveTo>
                <a:lnTo>
                  <a:pt x="44246" y="133350"/>
                </a:lnTo>
                <a:lnTo>
                  <a:pt x="44450" y="133350"/>
                </a:lnTo>
                <a:lnTo>
                  <a:pt x="44385" y="133203"/>
                </a:lnTo>
                <a:close/>
              </a:path>
              <a:path w="65405" h="203200">
                <a:moveTo>
                  <a:pt x="46240" y="132080"/>
                </a:moveTo>
                <a:lnTo>
                  <a:pt x="45453" y="132080"/>
                </a:lnTo>
                <a:lnTo>
                  <a:pt x="44920" y="132640"/>
                </a:lnTo>
                <a:lnTo>
                  <a:pt x="45643" y="133350"/>
                </a:lnTo>
                <a:lnTo>
                  <a:pt x="46240" y="132080"/>
                </a:lnTo>
                <a:close/>
              </a:path>
              <a:path w="65405" h="203200">
                <a:moveTo>
                  <a:pt x="55475" y="128577"/>
                </a:moveTo>
                <a:lnTo>
                  <a:pt x="56019" y="129540"/>
                </a:lnTo>
                <a:lnTo>
                  <a:pt x="48907" y="129540"/>
                </a:lnTo>
                <a:lnTo>
                  <a:pt x="51041" y="133350"/>
                </a:lnTo>
                <a:lnTo>
                  <a:pt x="55727" y="133350"/>
                </a:lnTo>
                <a:lnTo>
                  <a:pt x="56375" y="132080"/>
                </a:lnTo>
                <a:lnTo>
                  <a:pt x="55295" y="132080"/>
                </a:lnTo>
                <a:lnTo>
                  <a:pt x="54914" y="130810"/>
                </a:lnTo>
                <a:lnTo>
                  <a:pt x="56857" y="130810"/>
                </a:lnTo>
                <a:lnTo>
                  <a:pt x="57988" y="129540"/>
                </a:lnTo>
                <a:lnTo>
                  <a:pt x="49517" y="129540"/>
                </a:lnTo>
                <a:lnTo>
                  <a:pt x="49736" y="128930"/>
                </a:lnTo>
                <a:lnTo>
                  <a:pt x="56397" y="128930"/>
                </a:lnTo>
                <a:lnTo>
                  <a:pt x="55475" y="128577"/>
                </a:lnTo>
                <a:close/>
              </a:path>
              <a:path w="65405" h="203200">
                <a:moveTo>
                  <a:pt x="44348" y="132080"/>
                </a:moveTo>
                <a:lnTo>
                  <a:pt x="43891" y="132080"/>
                </a:lnTo>
                <a:lnTo>
                  <a:pt x="44385" y="133203"/>
                </a:lnTo>
                <a:lnTo>
                  <a:pt x="44920" y="132640"/>
                </a:lnTo>
                <a:lnTo>
                  <a:pt x="44348" y="132080"/>
                </a:lnTo>
                <a:close/>
              </a:path>
              <a:path w="65405" h="203200">
                <a:moveTo>
                  <a:pt x="44864" y="131409"/>
                </a:moveTo>
                <a:lnTo>
                  <a:pt x="44348" y="132080"/>
                </a:lnTo>
                <a:lnTo>
                  <a:pt x="44920" y="132640"/>
                </a:lnTo>
                <a:lnTo>
                  <a:pt x="45453" y="132080"/>
                </a:lnTo>
                <a:lnTo>
                  <a:pt x="46024" y="132080"/>
                </a:lnTo>
                <a:lnTo>
                  <a:pt x="44864" y="131409"/>
                </a:lnTo>
                <a:close/>
              </a:path>
              <a:path w="65405" h="203200">
                <a:moveTo>
                  <a:pt x="14132" y="129732"/>
                </a:moveTo>
                <a:lnTo>
                  <a:pt x="13550" y="130810"/>
                </a:lnTo>
                <a:lnTo>
                  <a:pt x="10871" y="130810"/>
                </a:lnTo>
                <a:lnTo>
                  <a:pt x="14566" y="132080"/>
                </a:lnTo>
                <a:lnTo>
                  <a:pt x="14132" y="129732"/>
                </a:lnTo>
                <a:close/>
              </a:path>
              <a:path w="65405" h="203200">
                <a:moveTo>
                  <a:pt x="15430" y="130810"/>
                </a:moveTo>
                <a:lnTo>
                  <a:pt x="14986" y="132080"/>
                </a:lnTo>
                <a:lnTo>
                  <a:pt x="15443" y="132080"/>
                </a:lnTo>
                <a:lnTo>
                  <a:pt x="15430" y="130810"/>
                </a:lnTo>
                <a:close/>
              </a:path>
              <a:path w="65405" h="203200">
                <a:moveTo>
                  <a:pt x="42760" y="130810"/>
                </a:moveTo>
                <a:lnTo>
                  <a:pt x="16167" y="130810"/>
                </a:lnTo>
                <a:lnTo>
                  <a:pt x="15849" y="132080"/>
                </a:lnTo>
                <a:lnTo>
                  <a:pt x="43268" y="132080"/>
                </a:lnTo>
                <a:lnTo>
                  <a:pt x="42760" y="130810"/>
                </a:lnTo>
                <a:close/>
              </a:path>
              <a:path w="65405" h="203200">
                <a:moveTo>
                  <a:pt x="43764" y="130810"/>
                </a:moveTo>
                <a:lnTo>
                  <a:pt x="43230" y="130810"/>
                </a:lnTo>
                <a:lnTo>
                  <a:pt x="43561" y="132080"/>
                </a:lnTo>
                <a:lnTo>
                  <a:pt x="43967" y="132080"/>
                </a:lnTo>
                <a:lnTo>
                  <a:pt x="43764" y="130810"/>
                </a:lnTo>
                <a:close/>
              </a:path>
              <a:path w="65405" h="203200">
                <a:moveTo>
                  <a:pt x="55867" y="130810"/>
                </a:moveTo>
                <a:lnTo>
                  <a:pt x="54914" y="130810"/>
                </a:lnTo>
                <a:lnTo>
                  <a:pt x="55689" y="132080"/>
                </a:lnTo>
                <a:lnTo>
                  <a:pt x="55867" y="130810"/>
                </a:lnTo>
                <a:close/>
              </a:path>
              <a:path w="65405" h="203200">
                <a:moveTo>
                  <a:pt x="45326" y="130810"/>
                </a:moveTo>
                <a:lnTo>
                  <a:pt x="43827" y="130810"/>
                </a:lnTo>
                <a:lnTo>
                  <a:pt x="44864" y="131409"/>
                </a:lnTo>
                <a:lnTo>
                  <a:pt x="45326" y="130810"/>
                </a:lnTo>
                <a:close/>
              </a:path>
              <a:path w="65405" h="203200">
                <a:moveTo>
                  <a:pt x="43053" y="121920"/>
                </a:moveTo>
                <a:lnTo>
                  <a:pt x="15265" y="121920"/>
                </a:lnTo>
                <a:lnTo>
                  <a:pt x="15646" y="124460"/>
                </a:lnTo>
                <a:lnTo>
                  <a:pt x="15085" y="127412"/>
                </a:lnTo>
                <a:lnTo>
                  <a:pt x="15017" y="129540"/>
                </a:lnTo>
                <a:lnTo>
                  <a:pt x="15113" y="130810"/>
                </a:lnTo>
                <a:lnTo>
                  <a:pt x="46088" y="130810"/>
                </a:lnTo>
                <a:lnTo>
                  <a:pt x="44323" y="129540"/>
                </a:lnTo>
                <a:lnTo>
                  <a:pt x="44602" y="129540"/>
                </a:lnTo>
                <a:lnTo>
                  <a:pt x="44577" y="128270"/>
                </a:lnTo>
                <a:lnTo>
                  <a:pt x="44221" y="128270"/>
                </a:lnTo>
                <a:lnTo>
                  <a:pt x="43453" y="127000"/>
                </a:lnTo>
                <a:lnTo>
                  <a:pt x="33667" y="127000"/>
                </a:lnTo>
                <a:lnTo>
                  <a:pt x="33642" y="125730"/>
                </a:lnTo>
                <a:lnTo>
                  <a:pt x="44805" y="125730"/>
                </a:lnTo>
                <a:lnTo>
                  <a:pt x="44932" y="124460"/>
                </a:lnTo>
                <a:lnTo>
                  <a:pt x="44729" y="124460"/>
                </a:lnTo>
                <a:lnTo>
                  <a:pt x="44069" y="123190"/>
                </a:lnTo>
                <a:lnTo>
                  <a:pt x="43510" y="123190"/>
                </a:lnTo>
                <a:lnTo>
                  <a:pt x="43053" y="121920"/>
                </a:lnTo>
                <a:close/>
              </a:path>
              <a:path w="65405" h="203200">
                <a:moveTo>
                  <a:pt x="14236" y="129540"/>
                </a:moveTo>
                <a:lnTo>
                  <a:pt x="14097" y="129540"/>
                </a:lnTo>
                <a:lnTo>
                  <a:pt x="14132" y="129732"/>
                </a:lnTo>
                <a:lnTo>
                  <a:pt x="14236" y="129540"/>
                </a:lnTo>
                <a:close/>
              </a:path>
              <a:path w="65405" h="203200">
                <a:moveTo>
                  <a:pt x="13931" y="128270"/>
                </a:moveTo>
                <a:lnTo>
                  <a:pt x="13182" y="129540"/>
                </a:lnTo>
                <a:lnTo>
                  <a:pt x="14135" y="129540"/>
                </a:lnTo>
                <a:lnTo>
                  <a:pt x="13931" y="128270"/>
                </a:lnTo>
                <a:close/>
              </a:path>
              <a:path w="65405" h="203200">
                <a:moveTo>
                  <a:pt x="44792" y="127000"/>
                </a:moveTo>
                <a:lnTo>
                  <a:pt x="44221" y="128270"/>
                </a:lnTo>
                <a:lnTo>
                  <a:pt x="44577" y="128270"/>
                </a:lnTo>
                <a:lnTo>
                  <a:pt x="45847" y="129540"/>
                </a:lnTo>
                <a:lnTo>
                  <a:pt x="44716" y="128270"/>
                </a:lnTo>
                <a:lnTo>
                  <a:pt x="45523" y="127702"/>
                </a:lnTo>
                <a:lnTo>
                  <a:pt x="44792" y="127000"/>
                </a:lnTo>
                <a:close/>
              </a:path>
              <a:path w="65405" h="203200">
                <a:moveTo>
                  <a:pt x="50634" y="128270"/>
                </a:moveTo>
                <a:lnTo>
                  <a:pt x="49736" y="128930"/>
                </a:lnTo>
                <a:lnTo>
                  <a:pt x="49517" y="129540"/>
                </a:lnTo>
                <a:lnTo>
                  <a:pt x="50634" y="128270"/>
                </a:lnTo>
                <a:close/>
              </a:path>
              <a:path w="65405" h="203200">
                <a:moveTo>
                  <a:pt x="53860" y="128270"/>
                </a:moveTo>
                <a:lnTo>
                  <a:pt x="50634" y="128270"/>
                </a:lnTo>
                <a:lnTo>
                  <a:pt x="49517" y="129540"/>
                </a:lnTo>
                <a:lnTo>
                  <a:pt x="54940" y="129540"/>
                </a:lnTo>
                <a:lnTo>
                  <a:pt x="53860" y="128270"/>
                </a:lnTo>
                <a:close/>
              </a:path>
              <a:path w="65405" h="203200">
                <a:moveTo>
                  <a:pt x="50634" y="128270"/>
                </a:moveTo>
                <a:lnTo>
                  <a:pt x="49974" y="128270"/>
                </a:lnTo>
                <a:lnTo>
                  <a:pt x="49736" y="128930"/>
                </a:lnTo>
                <a:lnTo>
                  <a:pt x="50634" y="128270"/>
                </a:lnTo>
                <a:close/>
              </a:path>
              <a:path w="65405" h="203200">
                <a:moveTo>
                  <a:pt x="55140" y="127983"/>
                </a:moveTo>
                <a:lnTo>
                  <a:pt x="54673" y="128270"/>
                </a:lnTo>
                <a:lnTo>
                  <a:pt x="55475" y="128577"/>
                </a:lnTo>
                <a:lnTo>
                  <a:pt x="55140" y="127983"/>
                </a:lnTo>
                <a:close/>
              </a:path>
              <a:path w="65405" h="203200">
                <a:moveTo>
                  <a:pt x="45933" y="127412"/>
                </a:moveTo>
                <a:lnTo>
                  <a:pt x="45523" y="127702"/>
                </a:lnTo>
                <a:lnTo>
                  <a:pt x="46113" y="128270"/>
                </a:lnTo>
                <a:lnTo>
                  <a:pt x="45933" y="127412"/>
                </a:lnTo>
                <a:close/>
              </a:path>
              <a:path w="65405" h="203200">
                <a:moveTo>
                  <a:pt x="53835" y="127000"/>
                </a:moveTo>
                <a:lnTo>
                  <a:pt x="48133" y="127000"/>
                </a:lnTo>
                <a:lnTo>
                  <a:pt x="48310" y="128270"/>
                </a:lnTo>
                <a:lnTo>
                  <a:pt x="53924" y="128270"/>
                </a:lnTo>
                <a:lnTo>
                  <a:pt x="53835" y="127000"/>
                </a:lnTo>
                <a:close/>
              </a:path>
              <a:path w="65405" h="203200">
                <a:moveTo>
                  <a:pt x="56743" y="127000"/>
                </a:moveTo>
                <a:lnTo>
                  <a:pt x="54584" y="127000"/>
                </a:lnTo>
                <a:lnTo>
                  <a:pt x="55140" y="127983"/>
                </a:lnTo>
                <a:lnTo>
                  <a:pt x="56743" y="127000"/>
                </a:lnTo>
                <a:close/>
              </a:path>
              <a:path w="65405" h="203200">
                <a:moveTo>
                  <a:pt x="46520" y="127000"/>
                </a:moveTo>
                <a:lnTo>
                  <a:pt x="45847" y="127000"/>
                </a:lnTo>
                <a:lnTo>
                  <a:pt x="45933" y="127412"/>
                </a:lnTo>
                <a:lnTo>
                  <a:pt x="46520" y="127000"/>
                </a:lnTo>
                <a:close/>
              </a:path>
              <a:path w="65405" h="203200">
                <a:moveTo>
                  <a:pt x="5359" y="124460"/>
                </a:moveTo>
                <a:lnTo>
                  <a:pt x="6578" y="127000"/>
                </a:lnTo>
                <a:lnTo>
                  <a:pt x="10731" y="127000"/>
                </a:lnTo>
                <a:lnTo>
                  <a:pt x="11442" y="125730"/>
                </a:lnTo>
                <a:lnTo>
                  <a:pt x="7200" y="125730"/>
                </a:lnTo>
                <a:lnTo>
                  <a:pt x="5359" y="124460"/>
                </a:lnTo>
                <a:close/>
              </a:path>
              <a:path w="65405" h="203200">
                <a:moveTo>
                  <a:pt x="13296" y="125730"/>
                </a:moveTo>
                <a:lnTo>
                  <a:pt x="10731" y="127000"/>
                </a:lnTo>
                <a:lnTo>
                  <a:pt x="12712" y="127000"/>
                </a:lnTo>
                <a:lnTo>
                  <a:pt x="13296" y="125730"/>
                </a:lnTo>
                <a:close/>
              </a:path>
              <a:path w="65405" h="203200">
                <a:moveTo>
                  <a:pt x="42684" y="125730"/>
                </a:moveTo>
                <a:lnTo>
                  <a:pt x="33642" y="125730"/>
                </a:lnTo>
                <a:lnTo>
                  <a:pt x="33731" y="127000"/>
                </a:lnTo>
                <a:lnTo>
                  <a:pt x="43453" y="127000"/>
                </a:lnTo>
                <a:lnTo>
                  <a:pt x="42684" y="125730"/>
                </a:lnTo>
                <a:close/>
              </a:path>
              <a:path w="65405" h="203200">
                <a:moveTo>
                  <a:pt x="45754" y="124698"/>
                </a:moveTo>
                <a:lnTo>
                  <a:pt x="45300" y="125730"/>
                </a:lnTo>
                <a:lnTo>
                  <a:pt x="42684" y="125730"/>
                </a:lnTo>
                <a:lnTo>
                  <a:pt x="46456" y="127000"/>
                </a:lnTo>
                <a:lnTo>
                  <a:pt x="45754" y="124698"/>
                </a:lnTo>
                <a:close/>
              </a:path>
              <a:path w="65405" h="203200">
                <a:moveTo>
                  <a:pt x="55841" y="124460"/>
                </a:moveTo>
                <a:lnTo>
                  <a:pt x="55867" y="125730"/>
                </a:lnTo>
                <a:lnTo>
                  <a:pt x="48895" y="125730"/>
                </a:lnTo>
                <a:lnTo>
                  <a:pt x="48742" y="127000"/>
                </a:lnTo>
                <a:lnTo>
                  <a:pt x="56210" y="127000"/>
                </a:lnTo>
                <a:lnTo>
                  <a:pt x="55841" y="124460"/>
                </a:lnTo>
                <a:close/>
              </a:path>
              <a:path w="65405" h="203200">
                <a:moveTo>
                  <a:pt x="7536" y="125416"/>
                </a:moveTo>
                <a:lnTo>
                  <a:pt x="7226" y="125730"/>
                </a:lnTo>
                <a:lnTo>
                  <a:pt x="7696" y="125730"/>
                </a:lnTo>
                <a:lnTo>
                  <a:pt x="7536" y="125416"/>
                </a:lnTo>
                <a:close/>
              </a:path>
              <a:path w="65405" h="203200">
                <a:moveTo>
                  <a:pt x="8087" y="124859"/>
                </a:moveTo>
                <a:lnTo>
                  <a:pt x="7536" y="125416"/>
                </a:lnTo>
                <a:lnTo>
                  <a:pt x="7696" y="125730"/>
                </a:lnTo>
                <a:lnTo>
                  <a:pt x="8087" y="124859"/>
                </a:lnTo>
                <a:close/>
              </a:path>
              <a:path w="65405" h="203200">
                <a:moveTo>
                  <a:pt x="12687" y="124460"/>
                </a:moveTo>
                <a:lnTo>
                  <a:pt x="8483" y="124460"/>
                </a:lnTo>
                <a:lnTo>
                  <a:pt x="8087" y="124859"/>
                </a:lnTo>
                <a:lnTo>
                  <a:pt x="7696" y="125730"/>
                </a:lnTo>
                <a:lnTo>
                  <a:pt x="13500" y="125730"/>
                </a:lnTo>
                <a:lnTo>
                  <a:pt x="12687" y="124460"/>
                </a:lnTo>
                <a:close/>
              </a:path>
              <a:path w="65405" h="203200">
                <a:moveTo>
                  <a:pt x="47103" y="124522"/>
                </a:moveTo>
                <a:lnTo>
                  <a:pt x="47332" y="125730"/>
                </a:lnTo>
                <a:lnTo>
                  <a:pt x="47314" y="124698"/>
                </a:lnTo>
                <a:lnTo>
                  <a:pt x="47103" y="124522"/>
                </a:lnTo>
                <a:close/>
              </a:path>
              <a:path w="65405" h="203200">
                <a:moveTo>
                  <a:pt x="47836" y="125133"/>
                </a:moveTo>
                <a:lnTo>
                  <a:pt x="48158" y="125730"/>
                </a:lnTo>
                <a:lnTo>
                  <a:pt x="48552" y="125730"/>
                </a:lnTo>
                <a:lnTo>
                  <a:pt x="47836" y="125133"/>
                </a:lnTo>
                <a:close/>
              </a:path>
              <a:path w="65405" h="203200">
                <a:moveTo>
                  <a:pt x="55841" y="124460"/>
                </a:moveTo>
                <a:lnTo>
                  <a:pt x="48793" y="124460"/>
                </a:lnTo>
                <a:lnTo>
                  <a:pt x="48552" y="125730"/>
                </a:lnTo>
                <a:lnTo>
                  <a:pt x="55867" y="125730"/>
                </a:lnTo>
                <a:lnTo>
                  <a:pt x="55841" y="124460"/>
                </a:lnTo>
                <a:close/>
              </a:path>
              <a:path w="65405" h="203200">
                <a:moveTo>
                  <a:pt x="56413" y="124460"/>
                </a:moveTo>
                <a:lnTo>
                  <a:pt x="55841" y="124460"/>
                </a:lnTo>
                <a:lnTo>
                  <a:pt x="56026" y="125730"/>
                </a:lnTo>
                <a:lnTo>
                  <a:pt x="56413" y="124460"/>
                </a:lnTo>
                <a:close/>
              </a:path>
              <a:path w="65405" h="203200">
                <a:moveTo>
                  <a:pt x="13182" y="123190"/>
                </a:moveTo>
                <a:lnTo>
                  <a:pt x="6400" y="123190"/>
                </a:lnTo>
                <a:lnTo>
                  <a:pt x="7536" y="125416"/>
                </a:lnTo>
                <a:lnTo>
                  <a:pt x="8087" y="124859"/>
                </a:lnTo>
                <a:lnTo>
                  <a:pt x="8267" y="124460"/>
                </a:lnTo>
                <a:lnTo>
                  <a:pt x="12890" y="124460"/>
                </a:lnTo>
                <a:lnTo>
                  <a:pt x="13182" y="123190"/>
                </a:lnTo>
                <a:close/>
              </a:path>
              <a:path w="65405" h="203200">
                <a:moveTo>
                  <a:pt x="47472" y="124460"/>
                </a:moveTo>
                <a:lnTo>
                  <a:pt x="47507" y="124859"/>
                </a:lnTo>
                <a:lnTo>
                  <a:pt x="47836" y="125133"/>
                </a:lnTo>
                <a:lnTo>
                  <a:pt x="47472" y="124460"/>
                </a:lnTo>
                <a:close/>
              </a:path>
              <a:path w="65405" h="203200">
                <a:moveTo>
                  <a:pt x="45859" y="124460"/>
                </a:moveTo>
                <a:lnTo>
                  <a:pt x="45681" y="124460"/>
                </a:lnTo>
                <a:lnTo>
                  <a:pt x="45754" y="124698"/>
                </a:lnTo>
                <a:lnTo>
                  <a:pt x="45859" y="124460"/>
                </a:lnTo>
                <a:close/>
              </a:path>
              <a:path w="65405" h="203200">
                <a:moveTo>
                  <a:pt x="47091" y="124460"/>
                </a:moveTo>
                <a:close/>
              </a:path>
              <a:path w="65405" h="203200">
                <a:moveTo>
                  <a:pt x="6400" y="123190"/>
                </a:moveTo>
                <a:lnTo>
                  <a:pt x="5257" y="123190"/>
                </a:lnTo>
                <a:lnTo>
                  <a:pt x="6146" y="124460"/>
                </a:lnTo>
                <a:lnTo>
                  <a:pt x="6400" y="123190"/>
                </a:lnTo>
                <a:close/>
              </a:path>
              <a:path w="65405" h="203200">
                <a:moveTo>
                  <a:pt x="45237" y="121920"/>
                </a:moveTo>
                <a:lnTo>
                  <a:pt x="44729" y="124460"/>
                </a:lnTo>
                <a:lnTo>
                  <a:pt x="45199" y="124460"/>
                </a:lnTo>
                <a:lnTo>
                  <a:pt x="45643" y="123190"/>
                </a:lnTo>
                <a:lnTo>
                  <a:pt x="45237" y="121920"/>
                </a:lnTo>
                <a:close/>
              </a:path>
              <a:path w="65405" h="203200">
                <a:moveTo>
                  <a:pt x="47536" y="123190"/>
                </a:moveTo>
                <a:lnTo>
                  <a:pt x="46824" y="124460"/>
                </a:lnTo>
                <a:lnTo>
                  <a:pt x="47650" y="124460"/>
                </a:lnTo>
                <a:lnTo>
                  <a:pt x="47536" y="123190"/>
                </a:lnTo>
                <a:close/>
              </a:path>
              <a:path w="65405" h="203200">
                <a:moveTo>
                  <a:pt x="52832" y="121920"/>
                </a:moveTo>
                <a:lnTo>
                  <a:pt x="48501" y="121920"/>
                </a:lnTo>
                <a:lnTo>
                  <a:pt x="48653" y="123190"/>
                </a:lnTo>
                <a:lnTo>
                  <a:pt x="48399" y="124460"/>
                </a:lnTo>
                <a:lnTo>
                  <a:pt x="54762" y="124460"/>
                </a:lnTo>
                <a:lnTo>
                  <a:pt x="54102" y="123190"/>
                </a:lnTo>
                <a:lnTo>
                  <a:pt x="52260" y="123190"/>
                </a:lnTo>
                <a:lnTo>
                  <a:pt x="52832" y="121920"/>
                </a:lnTo>
                <a:close/>
              </a:path>
              <a:path w="65405" h="203200">
                <a:moveTo>
                  <a:pt x="54190" y="123190"/>
                </a:moveTo>
                <a:lnTo>
                  <a:pt x="54762" y="124460"/>
                </a:lnTo>
                <a:lnTo>
                  <a:pt x="54190" y="123190"/>
                </a:lnTo>
                <a:close/>
              </a:path>
              <a:path w="65405" h="203200">
                <a:moveTo>
                  <a:pt x="55778" y="123190"/>
                </a:moveTo>
                <a:lnTo>
                  <a:pt x="54190" y="123190"/>
                </a:lnTo>
                <a:lnTo>
                  <a:pt x="54762" y="124460"/>
                </a:lnTo>
                <a:lnTo>
                  <a:pt x="55118" y="124460"/>
                </a:lnTo>
                <a:lnTo>
                  <a:pt x="55778" y="123190"/>
                </a:lnTo>
                <a:close/>
              </a:path>
              <a:path w="65405" h="203200">
                <a:moveTo>
                  <a:pt x="13487" y="118110"/>
                </a:moveTo>
                <a:lnTo>
                  <a:pt x="4356" y="118110"/>
                </a:lnTo>
                <a:lnTo>
                  <a:pt x="5524" y="120650"/>
                </a:lnTo>
                <a:lnTo>
                  <a:pt x="1701" y="123190"/>
                </a:lnTo>
                <a:lnTo>
                  <a:pt x="11430" y="123190"/>
                </a:lnTo>
                <a:lnTo>
                  <a:pt x="11988" y="121920"/>
                </a:lnTo>
                <a:lnTo>
                  <a:pt x="13462" y="121920"/>
                </a:lnTo>
                <a:lnTo>
                  <a:pt x="12128" y="120650"/>
                </a:lnTo>
                <a:lnTo>
                  <a:pt x="12484" y="119380"/>
                </a:lnTo>
                <a:lnTo>
                  <a:pt x="13925" y="119380"/>
                </a:lnTo>
                <a:lnTo>
                  <a:pt x="13487" y="118110"/>
                </a:lnTo>
                <a:close/>
              </a:path>
              <a:path w="65405" h="203200">
                <a:moveTo>
                  <a:pt x="12179" y="121920"/>
                </a:moveTo>
                <a:lnTo>
                  <a:pt x="11988" y="121920"/>
                </a:lnTo>
                <a:lnTo>
                  <a:pt x="12331" y="123190"/>
                </a:lnTo>
                <a:lnTo>
                  <a:pt x="12179" y="121920"/>
                </a:lnTo>
                <a:close/>
              </a:path>
              <a:path w="65405" h="203200">
                <a:moveTo>
                  <a:pt x="14198" y="121920"/>
                </a:moveTo>
                <a:lnTo>
                  <a:pt x="13525" y="121920"/>
                </a:lnTo>
                <a:lnTo>
                  <a:pt x="12661" y="123190"/>
                </a:lnTo>
                <a:lnTo>
                  <a:pt x="13563" y="123190"/>
                </a:lnTo>
                <a:lnTo>
                  <a:pt x="14198" y="121920"/>
                </a:lnTo>
                <a:close/>
              </a:path>
              <a:path w="65405" h="203200">
                <a:moveTo>
                  <a:pt x="54711" y="114300"/>
                </a:moveTo>
                <a:lnTo>
                  <a:pt x="46088" y="114300"/>
                </a:lnTo>
                <a:lnTo>
                  <a:pt x="46888" y="116840"/>
                </a:lnTo>
                <a:lnTo>
                  <a:pt x="46786" y="118110"/>
                </a:lnTo>
                <a:lnTo>
                  <a:pt x="46706" y="121172"/>
                </a:lnTo>
                <a:lnTo>
                  <a:pt x="47180" y="123190"/>
                </a:lnTo>
                <a:lnTo>
                  <a:pt x="48501" y="121920"/>
                </a:lnTo>
                <a:lnTo>
                  <a:pt x="53467" y="121920"/>
                </a:lnTo>
                <a:lnTo>
                  <a:pt x="53835" y="120650"/>
                </a:lnTo>
                <a:lnTo>
                  <a:pt x="56095" y="120650"/>
                </a:lnTo>
                <a:lnTo>
                  <a:pt x="54279" y="119380"/>
                </a:lnTo>
                <a:lnTo>
                  <a:pt x="54584" y="119380"/>
                </a:lnTo>
                <a:lnTo>
                  <a:pt x="56299" y="118110"/>
                </a:lnTo>
                <a:lnTo>
                  <a:pt x="54051" y="118110"/>
                </a:lnTo>
                <a:lnTo>
                  <a:pt x="52387" y="116840"/>
                </a:lnTo>
                <a:lnTo>
                  <a:pt x="56172" y="116840"/>
                </a:lnTo>
                <a:lnTo>
                  <a:pt x="55695" y="115570"/>
                </a:lnTo>
                <a:lnTo>
                  <a:pt x="54495" y="115570"/>
                </a:lnTo>
                <a:lnTo>
                  <a:pt x="54711" y="114300"/>
                </a:lnTo>
                <a:close/>
              </a:path>
              <a:path w="65405" h="203200">
                <a:moveTo>
                  <a:pt x="54873" y="122199"/>
                </a:moveTo>
                <a:lnTo>
                  <a:pt x="54546" y="123190"/>
                </a:lnTo>
                <a:lnTo>
                  <a:pt x="56438" y="123190"/>
                </a:lnTo>
                <a:lnTo>
                  <a:pt x="54873" y="122199"/>
                </a:lnTo>
                <a:close/>
              </a:path>
              <a:path w="65405" h="203200">
                <a:moveTo>
                  <a:pt x="55212" y="121172"/>
                </a:moveTo>
                <a:lnTo>
                  <a:pt x="53949" y="121920"/>
                </a:lnTo>
                <a:lnTo>
                  <a:pt x="54432" y="121920"/>
                </a:lnTo>
                <a:lnTo>
                  <a:pt x="54873" y="122199"/>
                </a:lnTo>
                <a:lnTo>
                  <a:pt x="55212" y="121172"/>
                </a:lnTo>
                <a:close/>
              </a:path>
              <a:path w="65405" h="203200">
                <a:moveTo>
                  <a:pt x="13677" y="120650"/>
                </a:moveTo>
                <a:lnTo>
                  <a:pt x="13601" y="121920"/>
                </a:lnTo>
                <a:lnTo>
                  <a:pt x="13677" y="120650"/>
                </a:lnTo>
                <a:close/>
              </a:path>
              <a:path w="65405" h="203200">
                <a:moveTo>
                  <a:pt x="43586" y="119380"/>
                </a:moveTo>
                <a:lnTo>
                  <a:pt x="16332" y="119380"/>
                </a:lnTo>
                <a:lnTo>
                  <a:pt x="15519" y="120650"/>
                </a:lnTo>
                <a:lnTo>
                  <a:pt x="16306" y="121920"/>
                </a:lnTo>
                <a:lnTo>
                  <a:pt x="42938" y="121920"/>
                </a:lnTo>
                <a:lnTo>
                  <a:pt x="42532" y="120650"/>
                </a:lnTo>
                <a:lnTo>
                  <a:pt x="44500" y="120650"/>
                </a:lnTo>
                <a:lnTo>
                  <a:pt x="43586" y="119380"/>
                </a:lnTo>
                <a:close/>
              </a:path>
              <a:path w="65405" h="203200">
                <a:moveTo>
                  <a:pt x="44259" y="120650"/>
                </a:moveTo>
                <a:lnTo>
                  <a:pt x="42938" y="121920"/>
                </a:lnTo>
                <a:lnTo>
                  <a:pt x="43992" y="121920"/>
                </a:lnTo>
                <a:lnTo>
                  <a:pt x="44259" y="120650"/>
                </a:lnTo>
                <a:close/>
              </a:path>
              <a:path w="65405" h="203200">
                <a:moveTo>
                  <a:pt x="56095" y="120650"/>
                </a:moveTo>
                <a:lnTo>
                  <a:pt x="55384" y="120650"/>
                </a:lnTo>
                <a:lnTo>
                  <a:pt x="55212" y="121172"/>
                </a:lnTo>
                <a:lnTo>
                  <a:pt x="56095" y="120650"/>
                </a:lnTo>
                <a:close/>
              </a:path>
              <a:path w="65405" h="203200">
                <a:moveTo>
                  <a:pt x="12954" y="119380"/>
                </a:moveTo>
                <a:lnTo>
                  <a:pt x="12484" y="119380"/>
                </a:lnTo>
                <a:lnTo>
                  <a:pt x="13055" y="120650"/>
                </a:lnTo>
                <a:lnTo>
                  <a:pt x="12954" y="119380"/>
                </a:lnTo>
                <a:close/>
              </a:path>
              <a:path w="65405" h="203200">
                <a:moveTo>
                  <a:pt x="13995" y="119380"/>
                </a:moveTo>
                <a:lnTo>
                  <a:pt x="14363" y="120650"/>
                </a:lnTo>
                <a:lnTo>
                  <a:pt x="13995" y="119380"/>
                </a:lnTo>
                <a:close/>
              </a:path>
              <a:path w="65405" h="203200">
                <a:moveTo>
                  <a:pt x="43929" y="118110"/>
                </a:moveTo>
                <a:lnTo>
                  <a:pt x="14922" y="118110"/>
                </a:lnTo>
                <a:lnTo>
                  <a:pt x="15900" y="119380"/>
                </a:lnTo>
                <a:lnTo>
                  <a:pt x="43751" y="119380"/>
                </a:lnTo>
                <a:lnTo>
                  <a:pt x="43929" y="118110"/>
                </a:lnTo>
                <a:close/>
              </a:path>
              <a:path w="65405" h="203200">
                <a:moveTo>
                  <a:pt x="13754" y="114300"/>
                </a:moveTo>
                <a:lnTo>
                  <a:pt x="5715" y="114300"/>
                </a:lnTo>
                <a:lnTo>
                  <a:pt x="3644" y="116840"/>
                </a:lnTo>
                <a:lnTo>
                  <a:pt x="4800" y="118110"/>
                </a:lnTo>
                <a:lnTo>
                  <a:pt x="42075" y="118110"/>
                </a:lnTo>
                <a:lnTo>
                  <a:pt x="42557" y="116840"/>
                </a:lnTo>
                <a:lnTo>
                  <a:pt x="43967" y="116840"/>
                </a:lnTo>
                <a:lnTo>
                  <a:pt x="42443" y="115570"/>
                </a:lnTo>
                <a:lnTo>
                  <a:pt x="13665" y="115570"/>
                </a:lnTo>
                <a:lnTo>
                  <a:pt x="13754" y="114300"/>
                </a:lnTo>
                <a:close/>
              </a:path>
              <a:path w="65405" h="203200">
                <a:moveTo>
                  <a:pt x="42710" y="116840"/>
                </a:moveTo>
                <a:lnTo>
                  <a:pt x="42557" y="116840"/>
                </a:lnTo>
                <a:lnTo>
                  <a:pt x="43002" y="118110"/>
                </a:lnTo>
                <a:lnTo>
                  <a:pt x="42710" y="116840"/>
                </a:lnTo>
                <a:close/>
              </a:path>
              <a:path w="65405" h="203200">
                <a:moveTo>
                  <a:pt x="44805" y="116840"/>
                </a:moveTo>
                <a:lnTo>
                  <a:pt x="44107" y="116840"/>
                </a:lnTo>
                <a:lnTo>
                  <a:pt x="43319" y="118110"/>
                </a:lnTo>
                <a:lnTo>
                  <a:pt x="44246" y="118110"/>
                </a:lnTo>
                <a:lnTo>
                  <a:pt x="44805" y="116840"/>
                </a:lnTo>
                <a:close/>
              </a:path>
              <a:path w="65405" h="203200">
                <a:moveTo>
                  <a:pt x="55575" y="116840"/>
                </a:moveTo>
                <a:lnTo>
                  <a:pt x="55968" y="118110"/>
                </a:lnTo>
                <a:lnTo>
                  <a:pt x="56299" y="118110"/>
                </a:lnTo>
                <a:lnTo>
                  <a:pt x="55575" y="116840"/>
                </a:lnTo>
                <a:close/>
              </a:path>
              <a:path w="65405" h="203200">
                <a:moveTo>
                  <a:pt x="44119" y="115570"/>
                </a:moveTo>
                <a:lnTo>
                  <a:pt x="44081" y="116840"/>
                </a:lnTo>
                <a:lnTo>
                  <a:pt x="44119" y="115570"/>
                </a:lnTo>
                <a:close/>
              </a:path>
              <a:path w="65405" h="203200">
                <a:moveTo>
                  <a:pt x="42760" y="114300"/>
                </a:moveTo>
                <a:lnTo>
                  <a:pt x="13804" y="114300"/>
                </a:lnTo>
                <a:lnTo>
                  <a:pt x="13728" y="115570"/>
                </a:lnTo>
                <a:lnTo>
                  <a:pt x="42443" y="115570"/>
                </a:lnTo>
                <a:lnTo>
                  <a:pt x="42760" y="114300"/>
                </a:lnTo>
                <a:close/>
              </a:path>
              <a:path w="65405" h="203200">
                <a:moveTo>
                  <a:pt x="43230" y="114300"/>
                </a:moveTo>
                <a:lnTo>
                  <a:pt x="42760" y="114300"/>
                </a:lnTo>
                <a:lnTo>
                  <a:pt x="43370" y="115570"/>
                </a:lnTo>
                <a:lnTo>
                  <a:pt x="43230" y="114300"/>
                </a:lnTo>
                <a:close/>
              </a:path>
              <a:path w="65405" h="203200">
                <a:moveTo>
                  <a:pt x="55219" y="114300"/>
                </a:moveTo>
                <a:lnTo>
                  <a:pt x="55422" y="115570"/>
                </a:lnTo>
                <a:lnTo>
                  <a:pt x="55695" y="115570"/>
                </a:lnTo>
                <a:lnTo>
                  <a:pt x="55219" y="114300"/>
                </a:lnTo>
                <a:close/>
              </a:path>
              <a:path w="65405" h="203200">
                <a:moveTo>
                  <a:pt x="13690" y="113030"/>
                </a:moveTo>
                <a:lnTo>
                  <a:pt x="4597" y="113030"/>
                </a:lnTo>
                <a:lnTo>
                  <a:pt x="6108" y="114300"/>
                </a:lnTo>
                <a:lnTo>
                  <a:pt x="13411" y="114300"/>
                </a:lnTo>
                <a:lnTo>
                  <a:pt x="13690" y="113030"/>
                </a:lnTo>
                <a:close/>
              </a:path>
              <a:path w="65405" h="203200">
                <a:moveTo>
                  <a:pt x="43573" y="113030"/>
                </a:moveTo>
                <a:lnTo>
                  <a:pt x="13690" y="113030"/>
                </a:lnTo>
                <a:lnTo>
                  <a:pt x="13931" y="114300"/>
                </a:lnTo>
                <a:lnTo>
                  <a:pt x="44627" y="114300"/>
                </a:lnTo>
                <a:lnTo>
                  <a:pt x="43573" y="113030"/>
                </a:lnTo>
                <a:close/>
              </a:path>
              <a:path w="65405" h="203200">
                <a:moveTo>
                  <a:pt x="47358" y="111760"/>
                </a:moveTo>
                <a:lnTo>
                  <a:pt x="45643" y="111760"/>
                </a:lnTo>
                <a:lnTo>
                  <a:pt x="47320" y="114300"/>
                </a:lnTo>
                <a:lnTo>
                  <a:pt x="53543" y="114300"/>
                </a:lnTo>
                <a:lnTo>
                  <a:pt x="54546" y="113030"/>
                </a:lnTo>
                <a:lnTo>
                  <a:pt x="47713" y="113030"/>
                </a:lnTo>
                <a:lnTo>
                  <a:pt x="47358" y="111760"/>
                </a:lnTo>
                <a:close/>
              </a:path>
              <a:path w="65405" h="203200">
                <a:moveTo>
                  <a:pt x="54610" y="113030"/>
                </a:moveTo>
                <a:lnTo>
                  <a:pt x="54254" y="114300"/>
                </a:lnTo>
                <a:lnTo>
                  <a:pt x="55130" y="114300"/>
                </a:lnTo>
                <a:lnTo>
                  <a:pt x="54610" y="113030"/>
                </a:lnTo>
                <a:close/>
              </a:path>
              <a:path w="65405" h="203200">
                <a:moveTo>
                  <a:pt x="5219" y="110490"/>
                </a:moveTo>
                <a:lnTo>
                  <a:pt x="5054" y="110490"/>
                </a:lnTo>
                <a:lnTo>
                  <a:pt x="4470" y="113030"/>
                </a:lnTo>
                <a:lnTo>
                  <a:pt x="44678" y="113030"/>
                </a:lnTo>
                <a:lnTo>
                  <a:pt x="45008" y="111760"/>
                </a:lnTo>
                <a:lnTo>
                  <a:pt x="5499" y="111760"/>
                </a:lnTo>
                <a:lnTo>
                  <a:pt x="5219" y="110490"/>
                </a:lnTo>
                <a:close/>
              </a:path>
              <a:path w="65405" h="203200">
                <a:moveTo>
                  <a:pt x="51689" y="110490"/>
                </a:moveTo>
                <a:lnTo>
                  <a:pt x="48387" y="110490"/>
                </a:lnTo>
                <a:lnTo>
                  <a:pt x="48729" y="111760"/>
                </a:lnTo>
                <a:lnTo>
                  <a:pt x="47713" y="113030"/>
                </a:lnTo>
                <a:lnTo>
                  <a:pt x="51320" y="113030"/>
                </a:lnTo>
                <a:lnTo>
                  <a:pt x="51689" y="110490"/>
                </a:lnTo>
                <a:close/>
              </a:path>
              <a:path w="65405" h="203200">
                <a:moveTo>
                  <a:pt x="52738" y="111418"/>
                </a:moveTo>
                <a:lnTo>
                  <a:pt x="51320" y="113030"/>
                </a:lnTo>
                <a:lnTo>
                  <a:pt x="53352" y="113030"/>
                </a:lnTo>
                <a:lnTo>
                  <a:pt x="53454" y="111760"/>
                </a:lnTo>
                <a:lnTo>
                  <a:pt x="53124" y="111760"/>
                </a:lnTo>
                <a:lnTo>
                  <a:pt x="52738" y="111418"/>
                </a:lnTo>
                <a:close/>
              </a:path>
              <a:path w="65405" h="203200">
                <a:moveTo>
                  <a:pt x="43332" y="109220"/>
                </a:moveTo>
                <a:lnTo>
                  <a:pt x="14300" y="109220"/>
                </a:lnTo>
                <a:lnTo>
                  <a:pt x="13893" y="110490"/>
                </a:lnTo>
                <a:lnTo>
                  <a:pt x="5702" y="110490"/>
                </a:lnTo>
                <a:lnTo>
                  <a:pt x="5499" y="111760"/>
                </a:lnTo>
                <a:lnTo>
                  <a:pt x="45008" y="111760"/>
                </a:lnTo>
                <a:lnTo>
                  <a:pt x="42900" y="110490"/>
                </a:lnTo>
                <a:lnTo>
                  <a:pt x="43332" y="109220"/>
                </a:lnTo>
                <a:close/>
              </a:path>
              <a:path w="65405" h="203200">
                <a:moveTo>
                  <a:pt x="46304" y="110490"/>
                </a:moveTo>
                <a:lnTo>
                  <a:pt x="45275" y="110490"/>
                </a:lnTo>
                <a:lnTo>
                  <a:pt x="46405" y="111760"/>
                </a:lnTo>
                <a:lnTo>
                  <a:pt x="46304" y="110490"/>
                </a:lnTo>
                <a:close/>
              </a:path>
              <a:path w="65405" h="203200">
                <a:moveTo>
                  <a:pt x="48387" y="110490"/>
                </a:moveTo>
                <a:lnTo>
                  <a:pt x="46304" y="110490"/>
                </a:lnTo>
                <a:lnTo>
                  <a:pt x="47955" y="111760"/>
                </a:lnTo>
                <a:lnTo>
                  <a:pt x="48387" y="110490"/>
                </a:lnTo>
                <a:close/>
              </a:path>
              <a:path w="65405" h="203200">
                <a:moveTo>
                  <a:pt x="52906" y="111228"/>
                </a:moveTo>
                <a:lnTo>
                  <a:pt x="52738" y="111418"/>
                </a:lnTo>
                <a:lnTo>
                  <a:pt x="53124" y="111760"/>
                </a:lnTo>
                <a:lnTo>
                  <a:pt x="52906" y="111228"/>
                </a:lnTo>
                <a:close/>
              </a:path>
              <a:path w="65405" h="203200">
                <a:moveTo>
                  <a:pt x="53555" y="110490"/>
                </a:moveTo>
                <a:lnTo>
                  <a:pt x="52906" y="111228"/>
                </a:lnTo>
                <a:lnTo>
                  <a:pt x="53124" y="111760"/>
                </a:lnTo>
                <a:lnTo>
                  <a:pt x="53454" y="111760"/>
                </a:lnTo>
                <a:lnTo>
                  <a:pt x="53555" y="110490"/>
                </a:lnTo>
                <a:close/>
              </a:path>
              <a:path w="65405" h="203200">
                <a:moveTo>
                  <a:pt x="52603" y="110490"/>
                </a:moveTo>
                <a:lnTo>
                  <a:pt x="51689" y="110490"/>
                </a:lnTo>
                <a:lnTo>
                  <a:pt x="52738" y="111418"/>
                </a:lnTo>
                <a:lnTo>
                  <a:pt x="52906" y="111228"/>
                </a:lnTo>
                <a:lnTo>
                  <a:pt x="52603" y="110490"/>
                </a:lnTo>
                <a:close/>
              </a:path>
              <a:path w="65405" h="203200">
                <a:moveTo>
                  <a:pt x="12026" y="109220"/>
                </a:moveTo>
                <a:lnTo>
                  <a:pt x="4432" y="109220"/>
                </a:lnTo>
                <a:lnTo>
                  <a:pt x="4254" y="110490"/>
                </a:lnTo>
                <a:lnTo>
                  <a:pt x="12484" y="110490"/>
                </a:lnTo>
                <a:lnTo>
                  <a:pt x="12026" y="109220"/>
                </a:lnTo>
                <a:close/>
              </a:path>
              <a:path w="65405" h="203200">
                <a:moveTo>
                  <a:pt x="52857" y="109220"/>
                </a:moveTo>
                <a:lnTo>
                  <a:pt x="43472" y="109220"/>
                </a:lnTo>
                <a:lnTo>
                  <a:pt x="43535" y="110490"/>
                </a:lnTo>
                <a:lnTo>
                  <a:pt x="52717" y="110490"/>
                </a:lnTo>
                <a:lnTo>
                  <a:pt x="52857" y="109220"/>
                </a:lnTo>
                <a:close/>
              </a:path>
              <a:path w="65405" h="203200">
                <a:moveTo>
                  <a:pt x="13017" y="106680"/>
                </a:moveTo>
                <a:lnTo>
                  <a:pt x="4559" y="106680"/>
                </a:lnTo>
                <a:lnTo>
                  <a:pt x="4737" y="109220"/>
                </a:lnTo>
                <a:lnTo>
                  <a:pt x="13335" y="109220"/>
                </a:lnTo>
                <a:lnTo>
                  <a:pt x="11899" y="107950"/>
                </a:lnTo>
                <a:lnTo>
                  <a:pt x="13017" y="106680"/>
                </a:lnTo>
                <a:close/>
              </a:path>
              <a:path w="65405" h="203200">
                <a:moveTo>
                  <a:pt x="43713" y="106680"/>
                </a:moveTo>
                <a:lnTo>
                  <a:pt x="13474" y="106680"/>
                </a:lnTo>
                <a:lnTo>
                  <a:pt x="13563" y="107950"/>
                </a:lnTo>
                <a:lnTo>
                  <a:pt x="14998" y="109220"/>
                </a:lnTo>
                <a:lnTo>
                  <a:pt x="42887" y="109220"/>
                </a:lnTo>
                <a:lnTo>
                  <a:pt x="42900" y="107950"/>
                </a:lnTo>
                <a:lnTo>
                  <a:pt x="43713" y="106680"/>
                </a:lnTo>
                <a:close/>
              </a:path>
              <a:path w="65405" h="203200">
                <a:moveTo>
                  <a:pt x="51219" y="105410"/>
                </a:moveTo>
                <a:lnTo>
                  <a:pt x="43446" y="105410"/>
                </a:lnTo>
                <a:lnTo>
                  <a:pt x="44246" y="106680"/>
                </a:lnTo>
                <a:lnTo>
                  <a:pt x="43357" y="107950"/>
                </a:lnTo>
                <a:lnTo>
                  <a:pt x="43459" y="109220"/>
                </a:lnTo>
                <a:lnTo>
                  <a:pt x="51257" y="109220"/>
                </a:lnTo>
                <a:lnTo>
                  <a:pt x="51054" y="107950"/>
                </a:lnTo>
                <a:lnTo>
                  <a:pt x="53746" y="107950"/>
                </a:lnTo>
                <a:lnTo>
                  <a:pt x="53073" y="106680"/>
                </a:lnTo>
                <a:lnTo>
                  <a:pt x="52857" y="106680"/>
                </a:lnTo>
                <a:lnTo>
                  <a:pt x="51219" y="105410"/>
                </a:lnTo>
                <a:close/>
              </a:path>
              <a:path w="65405" h="203200">
                <a:moveTo>
                  <a:pt x="13474" y="106680"/>
                </a:moveTo>
                <a:lnTo>
                  <a:pt x="13081" y="106680"/>
                </a:lnTo>
                <a:lnTo>
                  <a:pt x="13182" y="107950"/>
                </a:lnTo>
                <a:lnTo>
                  <a:pt x="13474" y="106680"/>
                </a:lnTo>
                <a:close/>
              </a:path>
              <a:path w="65405" h="203200">
                <a:moveTo>
                  <a:pt x="40817" y="104140"/>
                </a:moveTo>
                <a:lnTo>
                  <a:pt x="2692" y="104140"/>
                </a:lnTo>
                <a:lnTo>
                  <a:pt x="7556" y="106680"/>
                </a:lnTo>
                <a:lnTo>
                  <a:pt x="41960" y="106680"/>
                </a:lnTo>
                <a:lnTo>
                  <a:pt x="41427" y="105410"/>
                </a:lnTo>
                <a:lnTo>
                  <a:pt x="40817" y="104140"/>
                </a:lnTo>
                <a:close/>
              </a:path>
              <a:path w="65405" h="203200">
                <a:moveTo>
                  <a:pt x="43268" y="105410"/>
                </a:moveTo>
                <a:lnTo>
                  <a:pt x="42697" y="105410"/>
                </a:lnTo>
                <a:lnTo>
                  <a:pt x="41960" y="106680"/>
                </a:lnTo>
                <a:lnTo>
                  <a:pt x="42481" y="106680"/>
                </a:lnTo>
                <a:lnTo>
                  <a:pt x="43358" y="105526"/>
                </a:lnTo>
                <a:close/>
              </a:path>
              <a:path w="65405" h="203200">
                <a:moveTo>
                  <a:pt x="43446" y="105410"/>
                </a:moveTo>
                <a:lnTo>
                  <a:pt x="43268" y="105410"/>
                </a:lnTo>
                <a:lnTo>
                  <a:pt x="43446" y="105410"/>
                </a:lnTo>
                <a:close/>
              </a:path>
              <a:path w="65405" h="203200">
                <a:moveTo>
                  <a:pt x="52933" y="102870"/>
                </a:moveTo>
                <a:lnTo>
                  <a:pt x="43294" y="102870"/>
                </a:lnTo>
                <a:lnTo>
                  <a:pt x="42875" y="104140"/>
                </a:lnTo>
                <a:lnTo>
                  <a:pt x="43243" y="105410"/>
                </a:lnTo>
                <a:lnTo>
                  <a:pt x="52108" y="105410"/>
                </a:lnTo>
                <a:lnTo>
                  <a:pt x="52609" y="104574"/>
                </a:lnTo>
                <a:lnTo>
                  <a:pt x="52209" y="104140"/>
                </a:lnTo>
                <a:lnTo>
                  <a:pt x="52501" y="104140"/>
                </a:lnTo>
                <a:lnTo>
                  <a:pt x="52933" y="102870"/>
                </a:lnTo>
                <a:close/>
              </a:path>
              <a:path w="65405" h="203200">
                <a:moveTo>
                  <a:pt x="52870" y="104140"/>
                </a:moveTo>
                <a:lnTo>
                  <a:pt x="52609" y="104574"/>
                </a:lnTo>
                <a:lnTo>
                  <a:pt x="53378" y="105410"/>
                </a:lnTo>
                <a:lnTo>
                  <a:pt x="52870" y="104140"/>
                </a:lnTo>
                <a:close/>
              </a:path>
              <a:path w="65405" h="203200">
                <a:moveTo>
                  <a:pt x="12166" y="101600"/>
                </a:moveTo>
                <a:lnTo>
                  <a:pt x="4762" y="101600"/>
                </a:lnTo>
                <a:lnTo>
                  <a:pt x="5054" y="102870"/>
                </a:lnTo>
                <a:lnTo>
                  <a:pt x="5943" y="104140"/>
                </a:lnTo>
                <a:lnTo>
                  <a:pt x="42075" y="104140"/>
                </a:lnTo>
                <a:lnTo>
                  <a:pt x="40538" y="102870"/>
                </a:lnTo>
                <a:lnTo>
                  <a:pt x="11976" y="102870"/>
                </a:lnTo>
                <a:lnTo>
                  <a:pt x="12166" y="101600"/>
                </a:lnTo>
                <a:close/>
              </a:path>
              <a:path w="65405" h="203200">
                <a:moveTo>
                  <a:pt x="41503" y="101600"/>
                </a:moveTo>
                <a:lnTo>
                  <a:pt x="12865" y="101600"/>
                </a:lnTo>
                <a:lnTo>
                  <a:pt x="13119" y="102870"/>
                </a:lnTo>
                <a:lnTo>
                  <a:pt x="40538" y="102870"/>
                </a:lnTo>
                <a:lnTo>
                  <a:pt x="41503" y="101600"/>
                </a:lnTo>
                <a:close/>
              </a:path>
              <a:path w="65405" h="203200">
                <a:moveTo>
                  <a:pt x="42430" y="101600"/>
                </a:moveTo>
                <a:lnTo>
                  <a:pt x="41808" y="101600"/>
                </a:lnTo>
                <a:lnTo>
                  <a:pt x="41643" y="102870"/>
                </a:lnTo>
                <a:lnTo>
                  <a:pt x="41795" y="102870"/>
                </a:lnTo>
                <a:lnTo>
                  <a:pt x="42430" y="101600"/>
                </a:lnTo>
                <a:close/>
              </a:path>
              <a:path w="65405" h="203200">
                <a:moveTo>
                  <a:pt x="51676" y="100330"/>
                </a:moveTo>
                <a:lnTo>
                  <a:pt x="42926" y="100330"/>
                </a:lnTo>
                <a:lnTo>
                  <a:pt x="44094" y="101600"/>
                </a:lnTo>
                <a:lnTo>
                  <a:pt x="42887" y="101600"/>
                </a:lnTo>
                <a:lnTo>
                  <a:pt x="43332" y="102870"/>
                </a:lnTo>
                <a:lnTo>
                  <a:pt x="53505" y="102870"/>
                </a:lnTo>
                <a:lnTo>
                  <a:pt x="51333" y="101600"/>
                </a:lnTo>
                <a:lnTo>
                  <a:pt x="51676" y="100330"/>
                </a:lnTo>
                <a:close/>
              </a:path>
              <a:path w="65405" h="203200">
                <a:moveTo>
                  <a:pt x="11125" y="97790"/>
                </a:moveTo>
                <a:lnTo>
                  <a:pt x="5029" y="97790"/>
                </a:lnTo>
                <a:lnTo>
                  <a:pt x="5219" y="99060"/>
                </a:lnTo>
                <a:lnTo>
                  <a:pt x="3111" y="100330"/>
                </a:lnTo>
                <a:lnTo>
                  <a:pt x="4737" y="101600"/>
                </a:lnTo>
                <a:lnTo>
                  <a:pt x="12877" y="101600"/>
                </a:lnTo>
                <a:lnTo>
                  <a:pt x="12204" y="100330"/>
                </a:lnTo>
                <a:lnTo>
                  <a:pt x="12674" y="100330"/>
                </a:lnTo>
                <a:lnTo>
                  <a:pt x="12433" y="99060"/>
                </a:lnTo>
                <a:lnTo>
                  <a:pt x="11163" y="99060"/>
                </a:lnTo>
                <a:lnTo>
                  <a:pt x="11390" y="98301"/>
                </a:lnTo>
                <a:lnTo>
                  <a:pt x="11125" y="97790"/>
                </a:lnTo>
                <a:close/>
              </a:path>
              <a:path w="65405" h="203200">
                <a:moveTo>
                  <a:pt x="42100" y="99060"/>
                </a:moveTo>
                <a:lnTo>
                  <a:pt x="12877" y="99060"/>
                </a:lnTo>
                <a:lnTo>
                  <a:pt x="13144" y="100330"/>
                </a:lnTo>
                <a:lnTo>
                  <a:pt x="14922" y="101600"/>
                </a:lnTo>
                <a:lnTo>
                  <a:pt x="42811" y="101600"/>
                </a:lnTo>
                <a:lnTo>
                  <a:pt x="42646" y="100330"/>
                </a:lnTo>
                <a:lnTo>
                  <a:pt x="42341" y="100330"/>
                </a:lnTo>
                <a:lnTo>
                  <a:pt x="42100" y="99060"/>
                </a:lnTo>
                <a:close/>
              </a:path>
              <a:path w="65405" h="203200">
                <a:moveTo>
                  <a:pt x="50675" y="96647"/>
                </a:moveTo>
                <a:lnTo>
                  <a:pt x="50241" y="97790"/>
                </a:lnTo>
                <a:lnTo>
                  <a:pt x="42976" y="97790"/>
                </a:lnTo>
                <a:lnTo>
                  <a:pt x="42837" y="99060"/>
                </a:lnTo>
                <a:lnTo>
                  <a:pt x="42265" y="99060"/>
                </a:lnTo>
                <a:lnTo>
                  <a:pt x="42341" y="100330"/>
                </a:lnTo>
                <a:lnTo>
                  <a:pt x="51193" y="100330"/>
                </a:lnTo>
                <a:lnTo>
                  <a:pt x="51130" y="99060"/>
                </a:lnTo>
                <a:lnTo>
                  <a:pt x="51841" y="97790"/>
                </a:lnTo>
                <a:lnTo>
                  <a:pt x="50675" y="96647"/>
                </a:lnTo>
                <a:close/>
              </a:path>
              <a:path w="65405" h="203200">
                <a:moveTo>
                  <a:pt x="11494" y="98500"/>
                </a:moveTo>
                <a:lnTo>
                  <a:pt x="11455" y="99060"/>
                </a:lnTo>
                <a:lnTo>
                  <a:pt x="11785" y="99060"/>
                </a:lnTo>
                <a:lnTo>
                  <a:pt x="11494" y="98500"/>
                </a:lnTo>
                <a:close/>
              </a:path>
              <a:path w="65405" h="203200">
                <a:moveTo>
                  <a:pt x="13246" y="97790"/>
                </a:moveTo>
                <a:lnTo>
                  <a:pt x="12496" y="97790"/>
                </a:lnTo>
                <a:lnTo>
                  <a:pt x="12407" y="99060"/>
                </a:lnTo>
                <a:lnTo>
                  <a:pt x="12954" y="99060"/>
                </a:lnTo>
                <a:lnTo>
                  <a:pt x="13246" y="97790"/>
                </a:lnTo>
                <a:close/>
              </a:path>
              <a:path w="65405" h="203200">
                <a:moveTo>
                  <a:pt x="39928" y="95250"/>
                </a:moveTo>
                <a:lnTo>
                  <a:pt x="2159" y="95250"/>
                </a:lnTo>
                <a:lnTo>
                  <a:pt x="4889" y="97790"/>
                </a:lnTo>
                <a:lnTo>
                  <a:pt x="13373" y="97790"/>
                </a:lnTo>
                <a:lnTo>
                  <a:pt x="13296" y="99060"/>
                </a:lnTo>
                <a:lnTo>
                  <a:pt x="39687" y="99060"/>
                </a:lnTo>
                <a:lnTo>
                  <a:pt x="39878" y="97790"/>
                </a:lnTo>
                <a:lnTo>
                  <a:pt x="40003" y="96647"/>
                </a:lnTo>
                <a:lnTo>
                  <a:pt x="39928" y="95250"/>
                </a:lnTo>
                <a:close/>
              </a:path>
              <a:path w="65405" h="203200">
                <a:moveTo>
                  <a:pt x="42824" y="97790"/>
                </a:moveTo>
                <a:lnTo>
                  <a:pt x="39687" y="99060"/>
                </a:lnTo>
                <a:lnTo>
                  <a:pt x="41706" y="99060"/>
                </a:lnTo>
                <a:lnTo>
                  <a:pt x="42824" y="97790"/>
                </a:lnTo>
                <a:close/>
              </a:path>
              <a:path w="65405" h="203200">
                <a:moveTo>
                  <a:pt x="49174" y="92710"/>
                </a:moveTo>
                <a:lnTo>
                  <a:pt x="42329" y="92710"/>
                </a:lnTo>
                <a:lnTo>
                  <a:pt x="41421" y="93168"/>
                </a:lnTo>
                <a:lnTo>
                  <a:pt x="43434" y="93980"/>
                </a:lnTo>
                <a:lnTo>
                  <a:pt x="41059" y="95250"/>
                </a:lnTo>
                <a:lnTo>
                  <a:pt x="41630" y="96520"/>
                </a:lnTo>
                <a:lnTo>
                  <a:pt x="41338" y="96520"/>
                </a:lnTo>
                <a:lnTo>
                  <a:pt x="41440" y="97790"/>
                </a:lnTo>
                <a:lnTo>
                  <a:pt x="50241" y="97790"/>
                </a:lnTo>
                <a:lnTo>
                  <a:pt x="49377" y="96520"/>
                </a:lnTo>
                <a:lnTo>
                  <a:pt x="48704" y="95250"/>
                </a:lnTo>
                <a:lnTo>
                  <a:pt x="50723" y="95250"/>
                </a:lnTo>
                <a:lnTo>
                  <a:pt x="49911" y="93980"/>
                </a:lnTo>
                <a:lnTo>
                  <a:pt x="48323" y="93980"/>
                </a:lnTo>
                <a:lnTo>
                  <a:pt x="49174" y="92710"/>
                </a:lnTo>
                <a:close/>
              </a:path>
              <a:path w="65405" h="203200">
                <a:moveTo>
                  <a:pt x="50723" y="96520"/>
                </a:moveTo>
                <a:lnTo>
                  <a:pt x="50546" y="96520"/>
                </a:lnTo>
                <a:lnTo>
                  <a:pt x="50675" y="96647"/>
                </a:lnTo>
                <a:close/>
              </a:path>
              <a:path w="65405" h="203200">
                <a:moveTo>
                  <a:pt x="40386" y="95250"/>
                </a:moveTo>
                <a:lnTo>
                  <a:pt x="40163" y="95250"/>
                </a:lnTo>
                <a:lnTo>
                  <a:pt x="40386" y="96520"/>
                </a:lnTo>
                <a:lnTo>
                  <a:pt x="40386" y="95250"/>
                </a:lnTo>
                <a:close/>
              </a:path>
              <a:path w="65405" h="203200">
                <a:moveTo>
                  <a:pt x="51206" y="95250"/>
                </a:moveTo>
                <a:lnTo>
                  <a:pt x="50723" y="96520"/>
                </a:lnTo>
                <a:lnTo>
                  <a:pt x="51727" y="96520"/>
                </a:lnTo>
                <a:lnTo>
                  <a:pt x="51206" y="95250"/>
                </a:lnTo>
                <a:close/>
              </a:path>
              <a:path w="65405" h="203200">
                <a:moveTo>
                  <a:pt x="2802" y="94163"/>
                </a:moveTo>
                <a:lnTo>
                  <a:pt x="1803" y="95250"/>
                </a:lnTo>
                <a:lnTo>
                  <a:pt x="2749" y="94751"/>
                </a:lnTo>
                <a:lnTo>
                  <a:pt x="2802" y="94163"/>
                </a:lnTo>
                <a:close/>
              </a:path>
              <a:path w="65405" h="203200">
                <a:moveTo>
                  <a:pt x="3236" y="94495"/>
                </a:moveTo>
                <a:lnTo>
                  <a:pt x="2749" y="94751"/>
                </a:lnTo>
                <a:lnTo>
                  <a:pt x="2705" y="95250"/>
                </a:lnTo>
                <a:lnTo>
                  <a:pt x="3848" y="95250"/>
                </a:lnTo>
                <a:lnTo>
                  <a:pt x="3236" y="94495"/>
                </a:lnTo>
                <a:close/>
              </a:path>
              <a:path w="65405" h="203200">
                <a:moveTo>
                  <a:pt x="39941" y="93980"/>
                </a:moveTo>
                <a:lnTo>
                  <a:pt x="4216" y="93980"/>
                </a:lnTo>
                <a:lnTo>
                  <a:pt x="4508" y="95250"/>
                </a:lnTo>
                <a:lnTo>
                  <a:pt x="40163" y="95250"/>
                </a:lnTo>
                <a:lnTo>
                  <a:pt x="39941" y="93980"/>
                </a:lnTo>
                <a:close/>
              </a:path>
              <a:path w="65405" h="203200">
                <a:moveTo>
                  <a:pt x="2890" y="94068"/>
                </a:moveTo>
                <a:lnTo>
                  <a:pt x="2749" y="94751"/>
                </a:lnTo>
                <a:lnTo>
                  <a:pt x="3236" y="94495"/>
                </a:lnTo>
                <a:lnTo>
                  <a:pt x="2890" y="94068"/>
                </a:lnTo>
                <a:close/>
              </a:path>
              <a:path w="65405" h="203200">
                <a:moveTo>
                  <a:pt x="4216" y="93980"/>
                </a:moveTo>
                <a:lnTo>
                  <a:pt x="2971" y="93980"/>
                </a:lnTo>
                <a:lnTo>
                  <a:pt x="2968" y="94163"/>
                </a:lnTo>
                <a:lnTo>
                  <a:pt x="3236" y="94495"/>
                </a:lnTo>
                <a:lnTo>
                  <a:pt x="4216" y="93980"/>
                </a:lnTo>
                <a:close/>
              </a:path>
              <a:path w="65405" h="203200">
                <a:moveTo>
                  <a:pt x="38417" y="92710"/>
                </a:moveTo>
                <a:lnTo>
                  <a:pt x="3644" y="92710"/>
                </a:lnTo>
                <a:lnTo>
                  <a:pt x="3390" y="93980"/>
                </a:lnTo>
                <a:lnTo>
                  <a:pt x="39192" y="93980"/>
                </a:lnTo>
                <a:lnTo>
                  <a:pt x="38417" y="92710"/>
                </a:lnTo>
                <a:close/>
              </a:path>
              <a:path w="65405" h="203200">
                <a:moveTo>
                  <a:pt x="40284" y="92710"/>
                </a:moveTo>
                <a:lnTo>
                  <a:pt x="39827" y="92710"/>
                </a:lnTo>
                <a:lnTo>
                  <a:pt x="39814" y="93980"/>
                </a:lnTo>
                <a:lnTo>
                  <a:pt x="41421" y="93168"/>
                </a:lnTo>
                <a:lnTo>
                  <a:pt x="40284" y="92710"/>
                </a:lnTo>
                <a:close/>
              </a:path>
              <a:path w="65405" h="203200">
                <a:moveTo>
                  <a:pt x="50097" y="92710"/>
                </a:moveTo>
                <a:lnTo>
                  <a:pt x="49364" y="92710"/>
                </a:lnTo>
                <a:lnTo>
                  <a:pt x="49542" y="93980"/>
                </a:lnTo>
                <a:lnTo>
                  <a:pt x="50097" y="92710"/>
                </a:lnTo>
                <a:close/>
              </a:path>
              <a:path w="65405" h="203200">
                <a:moveTo>
                  <a:pt x="51549" y="92710"/>
                </a:moveTo>
                <a:lnTo>
                  <a:pt x="50114" y="92710"/>
                </a:lnTo>
                <a:lnTo>
                  <a:pt x="49542" y="93980"/>
                </a:lnTo>
                <a:lnTo>
                  <a:pt x="51479" y="93044"/>
                </a:lnTo>
                <a:lnTo>
                  <a:pt x="51549" y="92710"/>
                </a:lnTo>
                <a:close/>
              </a:path>
              <a:path w="65405" h="203200">
                <a:moveTo>
                  <a:pt x="52171" y="92710"/>
                </a:moveTo>
                <a:lnTo>
                  <a:pt x="51479" y="93044"/>
                </a:lnTo>
                <a:lnTo>
                  <a:pt x="51282" y="93980"/>
                </a:lnTo>
                <a:lnTo>
                  <a:pt x="52171" y="92710"/>
                </a:lnTo>
                <a:close/>
              </a:path>
              <a:path w="65405" h="203200">
                <a:moveTo>
                  <a:pt x="51206" y="90170"/>
                </a:moveTo>
                <a:lnTo>
                  <a:pt x="40500" y="90170"/>
                </a:lnTo>
                <a:lnTo>
                  <a:pt x="41021" y="91440"/>
                </a:lnTo>
                <a:lnTo>
                  <a:pt x="40678" y="91440"/>
                </a:lnTo>
                <a:lnTo>
                  <a:pt x="40284" y="92710"/>
                </a:lnTo>
                <a:lnTo>
                  <a:pt x="41421" y="93168"/>
                </a:lnTo>
                <a:lnTo>
                  <a:pt x="42329" y="92710"/>
                </a:lnTo>
                <a:lnTo>
                  <a:pt x="50097" y="92710"/>
                </a:lnTo>
                <a:lnTo>
                  <a:pt x="51206" y="90170"/>
                </a:lnTo>
                <a:close/>
              </a:path>
              <a:path w="65405" h="203200">
                <a:moveTo>
                  <a:pt x="40335" y="91440"/>
                </a:moveTo>
                <a:lnTo>
                  <a:pt x="6375" y="91440"/>
                </a:lnTo>
                <a:lnTo>
                  <a:pt x="7073" y="92710"/>
                </a:lnTo>
                <a:lnTo>
                  <a:pt x="39039" y="92710"/>
                </a:lnTo>
                <a:lnTo>
                  <a:pt x="40335" y="91440"/>
                </a:lnTo>
                <a:close/>
              </a:path>
              <a:path w="65405" h="203200">
                <a:moveTo>
                  <a:pt x="21120" y="88900"/>
                </a:moveTo>
                <a:lnTo>
                  <a:pt x="6235" y="88900"/>
                </a:lnTo>
                <a:lnTo>
                  <a:pt x="8267" y="90170"/>
                </a:lnTo>
                <a:lnTo>
                  <a:pt x="5054" y="91440"/>
                </a:lnTo>
                <a:lnTo>
                  <a:pt x="39649" y="91440"/>
                </a:lnTo>
                <a:lnTo>
                  <a:pt x="39700" y="90170"/>
                </a:lnTo>
                <a:lnTo>
                  <a:pt x="21234" y="90170"/>
                </a:lnTo>
                <a:lnTo>
                  <a:pt x="21120" y="88900"/>
                </a:lnTo>
                <a:close/>
              </a:path>
              <a:path w="65405" h="203200">
                <a:moveTo>
                  <a:pt x="22402" y="88900"/>
                </a:moveTo>
                <a:lnTo>
                  <a:pt x="22034" y="88900"/>
                </a:lnTo>
                <a:lnTo>
                  <a:pt x="21564" y="90170"/>
                </a:lnTo>
                <a:lnTo>
                  <a:pt x="22199" y="90170"/>
                </a:lnTo>
                <a:lnTo>
                  <a:pt x="22402" y="88900"/>
                </a:lnTo>
                <a:close/>
              </a:path>
              <a:path w="65405" h="203200">
                <a:moveTo>
                  <a:pt x="23812" y="88900"/>
                </a:moveTo>
                <a:lnTo>
                  <a:pt x="22758" y="88900"/>
                </a:lnTo>
                <a:lnTo>
                  <a:pt x="23215" y="90170"/>
                </a:lnTo>
                <a:lnTo>
                  <a:pt x="24066" y="90170"/>
                </a:lnTo>
                <a:lnTo>
                  <a:pt x="23812" y="88900"/>
                </a:lnTo>
                <a:close/>
              </a:path>
              <a:path w="65405" h="203200">
                <a:moveTo>
                  <a:pt x="39751" y="88900"/>
                </a:moveTo>
                <a:lnTo>
                  <a:pt x="24295" y="88900"/>
                </a:lnTo>
                <a:lnTo>
                  <a:pt x="24066" y="90170"/>
                </a:lnTo>
                <a:lnTo>
                  <a:pt x="39776" y="90170"/>
                </a:lnTo>
                <a:lnTo>
                  <a:pt x="39751" y="88900"/>
                </a:lnTo>
                <a:close/>
              </a:path>
              <a:path w="65405" h="203200">
                <a:moveTo>
                  <a:pt x="47320" y="87630"/>
                </a:moveTo>
                <a:lnTo>
                  <a:pt x="33312" y="87630"/>
                </a:lnTo>
                <a:lnTo>
                  <a:pt x="32537" y="88900"/>
                </a:lnTo>
                <a:lnTo>
                  <a:pt x="39751" y="88900"/>
                </a:lnTo>
                <a:lnTo>
                  <a:pt x="40106" y="90170"/>
                </a:lnTo>
                <a:lnTo>
                  <a:pt x="47142" y="90170"/>
                </a:lnTo>
                <a:lnTo>
                  <a:pt x="47320" y="87630"/>
                </a:lnTo>
                <a:close/>
              </a:path>
              <a:path w="65405" h="203200">
                <a:moveTo>
                  <a:pt x="50215" y="88900"/>
                </a:moveTo>
                <a:lnTo>
                  <a:pt x="47142" y="90170"/>
                </a:lnTo>
                <a:lnTo>
                  <a:pt x="49199" y="90170"/>
                </a:lnTo>
                <a:lnTo>
                  <a:pt x="50215" y="88900"/>
                </a:lnTo>
                <a:close/>
              </a:path>
              <a:path w="65405" h="203200">
                <a:moveTo>
                  <a:pt x="6527" y="87630"/>
                </a:moveTo>
                <a:lnTo>
                  <a:pt x="5994" y="87630"/>
                </a:lnTo>
                <a:lnTo>
                  <a:pt x="4914" y="88900"/>
                </a:lnTo>
                <a:lnTo>
                  <a:pt x="6527" y="87630"/>
                </a:lnTo>
                <a:close/>
              </a:path>
              <a:path w="65405" h="203200">
                <a:moveTo>
                  <a:pt x="23355" y="87630"/>
                </a:moveTo>
                <a:lnTo>
                  <a:pt x="6527" y="87630"/>
                </a:lnTo>
                <a:lnTo>
                  <a:pt x="5295" y="88900"/>
                </a:lnTo>
                <a:lnTo>
                  <a:pt x="23507" y="88900"/>
                </a:lnTo>
                <a:lnTo>
                  <a:pt x="23355" y="87630"/>
                </a:lnTo>
                <a:close/>
              </a:path>
              <a:path w="65405" h="203200">
                <a:moveTo>
                  <a:pt x="32169" y="87630"/>
                </a:moveTo>
                <a:lnTo>
                  <a:pt x="23736" y="87630"/>
                </a:lnTo>
                <a:lnTo>
                  <a:pt x="23685" y="88900"/>
                </a:lnTo>
                <a:lnTo>
                  <a:pt x="31013" y="88900"/>
                </a:lnTo>
                <a:lnTo>
                  <a:pt x="32169" y="87630"/>
                </a:lnTo>
                <a:close/>
              </a:path>
              <a:path w="65405" h="203200">
                <a:moveTo>
                  <a:pt x="32194" y="87630"/>
                </a:moveTo>
                <a:lnTo>
                  <a:pt x="31927" y="88900"/>
                </a:lnTo>
                <a:lnTo>
                  <a:pt x="32080" y="88900"/>
                </a:lnTo>
                <a:lnTo>
                  <a:pt x="32194" y="87630"/>
                </a:lnTo>
                <a:close/>
              </a:path>
              <a:path w="65405" h="203200">
                <a:moveTo>
                  <a:pt x="10820" y="86360"/>
                </a:moveTo>
                <a:lnTo>
                  <a:pt x="5956" y="86360"/>
                </a:lnTo>
                <a:lnTo>
                  <a:pt x="6146" y="87630"/>
                </a:lnTo>
                <a:lnTo>
                  <a:pt x="11163" y="87630"/>
                </a:lnTo>
                <a:lnTo>
                  <a:pt x="10820" y="86360"/>
                </a:lnTo>
                <a:close/>
              </a:path>
              <a:path w="65405" h="203200">
                <a:moveTo>
                  <a:pt x="12014" y="86360"/>
                </a:moveTo>
                <a:lnTo>
                  <a:pt x="11163" y="87630"/>
                </a:lnTo>
                <a:lnTo>
                  <a:pt x="12407" y="87630"/>
                </a:lnTo>
                <a:lnTo>
                  <a:pt x="12014" y="86360"/>
                </a:lnTo>
                <a:close/>
              </a:path>
              <a:path w="65405" h="203200">
                <a:moveTo>
                  <a:pt x="22720" y="86360"/>
                </a:moveTo>
                <a:lnTo>
                  <a:pt x="13741" y="86360"/>
                </a:lnTo>
                <a:lnTo>
                  <a:pt x="13144" y="87630"/>
                </a:lnTo>
                <a:lnTo>
                  <a:pt x="22821" y="87630"/>
                </a:lnTo>
                <a:lnTo>
                  <a:pt x="22720" y="86360"/>
                </a:lnTo>
                <a:close/>
              </a:path>
              <a:path w="65405" h="203200">
                <a:moveTo>
                  <a:pt x="24028" y="86360"/>
                </a:moveTo>
                <a:lnTo>
                  <a:pt x="23622" y="86360"/>
                </a:lnTo>
                <a:lnTo>
                  <a:pt x="23698" y="87630"/>
                </a:lnTo>
                <a:lnTo>
                  <a:pt x="24028" y="87630"/>
                </a:lnTo>
                <a:lnTo>
                  <a:pt x="24028" y="86360"/>
                </a:lnTo>
                <a:close/>
              </a:path>
              <a:path w="65405" h="203200">
                <a:moveTo>
                  <a:pt x="32118" y="85090"/>
                </a:moveTo>
                <a:lnTo>
                  <a:pt x="23456" y="85090"/>
                </a:lnTo>
                <a:lnTo>
                  <a:pt x="22910" y="86360"/>
                </a:lnTo>
                <a:lnTo>
                  <a:pt x="24028" y="86360"/>
                </a:lnTo>
                <a:lnTo>
                  <a:pt x="24155" y="87630"/>
                </a:lnTo>
                <a:lnTo>
                  <a:pt x="31000" y="87630"/>
                </a:lnTo>
                <a:lnTo>
                  <a:pt x="31864" y="86783"/>
                </a:lnTo>
                <a:lnTo>
                  <a:pt x="32118" y="85090"/>
                </a:lnTo>
                <a:close/>
              </a:path>
              <a:path w="65405" h="203200">
                <a:moveTo>
                  <a:pt x="32296" y="86360"/>
                </a:moveTo>
                <a:lnTo>
                  <a:pt x="31864" y="86783"/>
                </a:lnTo>
                <a:lnTo>
                  <a:pt x="31737" y="87630"/>
                </a:lnTo>
                <a:lnTo>
                  <a:pt x="32296" y="86360"/>
                </a:lnTo>
                <a:close/>
              </a:path>
              <a:path w="65405" h="203200">
                <a:moveTo>
                  <a:pt x="47053" y="85090"/>
                </a:moveTo>
                <a:lnTo>
                  <a:pt x="34353" y="85090"/>
                </a:lnTo>
                <a:lnTo>
                  <a:pt x="31864" y="87630"/>
                </a:lnTo>
                <a:lnTo>
                  <a:pt x="47142" y="87630"/>
                </a:lnTo>
                <a:lnTo>
                  <a:pt x="47117" y="86360"/>
                </a:lnTo>
                <a:lnTo>
                  <a:pt x="47326" y="86360"/>
                </a:lnTo>
                <a:lnTo>
                  <a:pt x="47053" y="85090"/>
                </a:lnTo>
                <a:close/>
              </a:path>
              <a:path w="65405" h="203200">
                <a:moveTo>
                  <a:pt x="47586" y="86360"/>
                </a:moveTo>
                <a:lnTo>
                  <a:pt x="47326" y="86360"/>
                </a:lnTo>
                <a:lnTo>
                  <a:pt x="47599" y="87630"/>
                </a:lnTo>
                <a:lnTo>
                  <a:pt x="47586" y="86360"/>
                </a:lnTo>
                <a:close/>
              </a:path>
              <a:path w="65405" h="203200">
                <a:moveTo>
                  <a:pt x="11239" y="83820"/>
                </a:moveTo>
                <a:lnTo>
                  <a:pt x="5448" y="83820"/>
                </a:lnTo>
                <a:lnTo>
                  <a:pt x="5384" y="85090"/>
                </a:lnTo>
                <a:lnTo>
                  <a:pt x="5613" y="85090"/>
                </a:lnTo>
                <a:lnTo>
                  <a:pt x="7124" y="86360"/>
                </a:lnTo>
                <a:lnTo>
                  <a:pt x="9436" y="86360"/>
                </a:lnTo>
                <a:lnTo>
                  <a:pt x="12827" y="85090"/>
                </a:lnTo>
                <a:lnTo>
                  <a:pt x="11239" y="83820"/>
                </a:lnTo>
                <a:close/>
              </a:path>
              <a:path w="65405" h="203200">
                <a:moveTo>
                  <a:pt x="22326" y="83820"/>
                </a:moveTo>
                <a:lnTo>
                  <a:pt x="15100" y="83820"/>
                </a:lnTo>
                <a:lnTo>
                  <a:pt x="12014" y="86360"/>
                </a:lnTo>
                <a:lnTo>
                  <a:pt x="22580" y="86360"/>
                </a:lnTo>
                <a:lnTo>
                  <a:pt x="22558" y="86081"/>
                </a:lnTo>
                <a:lnTo>
                  <a:pt x="22072" y="85090"/>
                </a:lnTo>
                <a:lnTo>
                  <a:pt x="22326" y="83820"/>
                </a:lnTo>
                <a:close/>
              </a:path>
              <a:path w="65405" h="203200">
                <a:moveTo>
                  <a:pt x="22558" y="86081"/>
                </a:moveTo>
                <a:lnTo>
                  <a:pt x="22580" y="86360"/>
                </a:lnTo>
                <a:lnTo>
                  <a:pt x="22558" y="86081"/>
                </a:lnTo>
                <a:close/>
              </a:path>
              <a:path w="65405" h="203200">
                <a:moveTo>
                  <a:pt x="22676" y="86321"/>
                </a:moveTo>
                <a:close/>
              </a:path>
              <a:path w="65405" h="203200">
                <a:moveTo>
                  <a:pt x="22479" y="85090"/>
                </a:moveTo>
                <a:lnTo>
                  <a:pt x="22558" y="86081"/>
                </a:lnTo>
                <a:lnTo>
                  <a:pt x="22676" y="86321"/>
                </a:lnTo>
                <a:lnTo>
                  <a:pt x="22479" y="85090"/>
                </a:lnTo>
                <a:close/>
              </a:path>
              <a:path w="65405" h="203200">
                <a:moveTo>
                  <a:pt x="30175" y="83820"/>
                </a:moveTo>
                <a:lnTo>
                  <a:pt x="22898" y="83820"/>
                </a:lnTo>
                <a:lnTo>
                  <a:pt x="22783" y="85090"/>
                </a:lnTo>
                <a:lnTo>
                  <a:pt x="31051" y="85090"/>
                </a:lnTo>
                <a:lnTo>
                  <a:pt x="30175" y="83820"/>
                </a:lnTo>
                <a:close/>
              </a:path>
              <a:path w="65405" h="203200">
                <a:moveTo>
                  <a:pt x="32054" y="83820"/>
                </a:moveTo>
                <a:lnTo>
                  <a:pt x="31775" y="83820"/>
                </a:lnTo>
                <a:lnTo>
                  <a:pt x="31369" y="85090"/>
                </a:lnTo>
                <a:lnTo>
                  <a:pt x="32054" y="83820"/>
                </a:lnTo>
                <a:close/>
              </a:path>
              <a:path w="65405" h="203200">
                <a:moveTo>
                  <a:pt x="45402" y="83820"/>
                </a:moveTo>
                <a:lnTo>
                  <a:pt x="32054" y="83820"/>
                </a:lnTo>
                <a:lnTo>
                  <a:pt x="31838" y="85090"/>
                </a:lnTo>
                <a:lnTo>
                  <a:pt x="46228" y="85090"/>
                </a:lnTo>
                <a:lnTo>
                  <a:pt x="45402" y="83820"/>
                </a:lnTo>
                <a:close/>
              </a:path>
              <a:path w="65405" h="203200">
                <a:moveTo>
                  <a:pt x="49263" y="83820"/>
                </a:moveTo>
                <a:lnTo>
                  <a:pt x="46812" y="83820"/>
                </a:lnTo>
                <a:lnTo>
                  <a:pt x="46850" y="85090"/>
                </a:lnTo>
                <a:lnTo>
                  <a:pt x="49263" y="83820"/>
                </a:lnTo>
                <a:close/>
              </a:path>
              <a:path w="65405" h="203200">
                <a:moveTo>
                  <a:pt x="11480" y="82550"/>
                </a:moveTo>
                <a:lnTo>
                  <a:pt x="5080" y="82550"/>
                </a:lnTo>
                <a:lnTo>
                  <a:pt x="5308" y="83820"/>
                </a:lnTo>
                <a:lnTo>
                  <a:pt x="11785" y="83820"/>
                </a:lnTo>
                <a:lnTo>
                  <a:pt x="11906" y="83452"/>
                </a:lnTo>
                <a:lnTo>
                  <a:pt x="11917" y="83174"/>
                </a:lnTo>
                <a:lnTo>
                  <a:pt x="11480" y="82550"/>
                </a:lnTo>
                <a:close/>
              </a:path>
              <a:path w="65405" h="203200">
                <a:moveTo>
                  <a:pt x="11972" y="83252"/>
                </a:moveTo>
                <a:lnTo>
                  <a:pt x="11785" y="83820"/>
                </a:lnTo>
                <a:lnTo>
                  <a:pt x="12112" y="83452"/>
                </a:lnTo>
                <a:lnTo>
                  <a:pt x="11972" y="83252"/>
                </a:lnTo>
                <a:close/>
              </a:path>
              <a:path w="65405" h="203200">
                <a:moveTo>
                  <a:pt x="12112" y="83452"/>
                </a:moveTo>
                <a:lnTo>
                  <a:pt x="11785" y="83820"/>
                </a:lnTo>
                <a:lnTo>
                  <a:pt x="12369" y="83820"/>
                </a:lnTo>
                <a:lnTo>
                  <a:pt x="12112" y="83452"/>
                </a:lnTo>
                <a:close/>
              </a:path>
              <a:path w="65405" h="203200">
                <a:moveTo>
                  <a:pt x="22733" y="82550"/>
                </a:moveTo>
                <a:lnTo>
                  <a:pt x="12915" y="82550"/>
                </a:lnTo>
                <a:lnTo>
                  <a:pt x="12369" y="83820"/>
                </a:lnTo>
                <a:lnTo>
                  <a:pt x="22910" y="83820"/>
                </a:lnTo>
                <a:lnTo>
                  <a:pt x="22733" y="82550"/>
                </a:lnTo>
                <a:close/>
              </a:path>
              <a:path w="65405" h="203200">
                <a:moveTo>
                  <a:pt x="30200" y="81280"/>
                </a:moveTo>
                <a:lnTo>
                  <a:pt x="24079" y="81280"/>
                </a:lnTo>
                <a:lnTo>
                  <a:pt x="22974" y="82550"/>
                </a:lnTo>
                <a:lnTo>
                  <a:pt x="23279" y="83820"/>
                </a:lnTo>
                <a:lnTo>
                  <a:pt x="28333" y="83820"/>
                </a:lnTo>
                <a:lnTo>
                  <a:pt x="27876" y="82550"/>
                </a:lnTo>
                <a:lnTo>
                  <a:pt x="29057" y="82550"/>
                </a:lnTo>
                <a:lnTo>
                  <a:pt x="30200" y="81280"/>
                </a:lnTo>
                <a:close/>
              </a:path>
              <a:path w="65405" h="203200">
                <a:moveTo>
                  <a:pt x="29121" y="82550"/>
                </a:moveTo>
                <a:lnTo>
                  <a:pt x="28333" y="83820"/>
                </a:lnTo>
                <a:lnTo>
                  <a:pt x="29591" y="83820"/>
                </a:lnTo>
                <a:lnTo>
                  <a:pt x="29121" y="82550"/>
                </a:lnTo>
                <a:close/>
              </a:path>
              <a:path w="65405" h="203200">
                <a:moveTo>
                  <a:pt x="31045" y="83174"/>
                </a:moveTo>
                <a:lnTo>
                  <a:pt x="31026" y="83820"/>
                </a:lnTo>
                <a:lnTo>
                  <a:pt x="31788" y="83820"/>
                </a:lnTo>
                <a:lnTo>
                  <a:pt x="31045" y="83174"/>
                </a:lnTo>
                <a:close/>
              </a:path>
              <a:path w="65405" h="203200">
                <a:moveTo>
                  <a:pt x="38290" y="80010"/>
                </a:moveTo>
                <a:lnTo>
                  <a:pt x="30949" y="80010"/>
                </a:lnTo>
                <a:lnTo>
                  <a:pt x="30937" y="81280"/>
                </a:lnTo>
                <a:lnTo>
                  <a:pt x="32854" y="81280"/>
                </a:lnTo>
                <a:lnTo>
                  <a:pt x="31750" y="82550"/>
                </a:lnTo>
                <a:lnTo>
                  <a:pt x="32042" y="83820"/>
                </a:lnTo>
                <a:lnTo>
                  <a:pt x="46037" y="83820"/>
                </a:lnTo>
                <a:lnTo>
                  <a:pt x="47167" y="82550"/>
                </a:lnTo>
                <a:lnTo>
                  <a:pt x="35572" y="82550"/>
                </a:lnTo>
                <a:lnTo>
                  <a:pt x="38290" y="80010"/>
                </a:lnTo>
                <a:close/>
              </a:path>
              <a:path w="65405" h="203200">
                <a:moveTo>
                  <a:pt x="22415" y="81280"/>
                </a:moveTo>
                <a:lnTo>
                  <a:pt x="12623" y="81280"/>
                </a:lnTo>
                <a:lnTo>
                  <a:pt x="11972" y="83252"/>
                </a:lnTo>
                <a:lnTo>
                  <a:pt x="12112" y="83452"/>
                </a:lnTo>
                <a:lnTo>
                  <a:pt x="12915" y="82550"/>
                </a:lnTo>
                <a:lnTo>
                  <a:pt x="22733" y="82550"/>
                </a:lnTo>
                <a:lnTo>
                  <a:pt x="22415" y="81280"/>
                </a:lnTo>
                <a:close/>
              </a:path>
              <a:path w="65405" h="203200">
                <a:moveTo>
                  <a:pt x="31064" y="82550"/>
                </a:moveTo>
                <a:lnTo>
                  <a:pt x="30327" y="82550"/>
                </a:lnTo>
                <a:lnTo>
                  <a:pt x="31045" y="83174"/>
                </a:lnTo>
                <a:lnTo>
                  <a:pt x="31064" y="82550"/>
                </a:lnTo>
                <a:close/>
              </a:path>
              <a:path w="65405" h="203200">
                <a:moveTo>
                  <a:pt x="4851" y="80010"/>
                </a:moveTo>
                <a:lnTo>
                  <a:pt x="4787" y="81280"/>
                </a:lnTo>
                <a:lnTo>
                  <a:pt x="4140" y="82550"/>
                </a:lnTo>
                <a:lnTo>
                  <a:pt x="11671" y="82550"/>
                </a:lnTo>
                <a:lnTo>
                  <a:pt x="10325" y="81280"/>
                </a:lnTo>
                <a:lnTo>
                  <a:pt x="5054" y="81280"/>
                </a:lnTo>
                <a:lnTo>
                  <a:pt x="4851" y="80010"/>
                </a:lnTo>
                <a:close/>
              </a:path>
              <a:path w="65405" h="203200">
                <a:moveTo>
                  <a:pt x="30200" y="81280"/>
                </a:moveTo>
                <a:lnTo>
                  <a:pt x="29057" y="82550"/>
                </a:lnTo>
                <a:lnTo>
                  <a:pt x="30200" y="81280"/>
                </a:lnTo>
                <a:close/>
              </a:path>
              <a:path w="65405" h="203200">
                <a:moveTo>
                  <a:pt x="31064" y="81280"/>
                </a:moveTo>
                <a:lnTo>
                  <a:pt x="30200" y="81280"/>
                </a:lnTo>
                <a:lnTo>
                  <a:pt x="29083" y="82550"/>
                </a:lnTo>
                <a:lnTo>
                  <a:pt x="31000" y="82550"/>
                </a:lnTo>
                <a:lnTo>
                  <a:pt x="31064" y="81280"/>
                </a:lnTo>
                <a:close/>
              </a:path>
              <a:path w="65405" h="203200">
                <a:moveTo>
                  <a:pt x="31305" y="81280"/>
                </a:moveTo>
                <a:lnTo>
                  <a:pt x="31064" y="81280"/>
                </a:lnTo>
                <a:lnTo>
                  <a:pt x="31140" y="82550"/>
                </a:lnTo>
                <a:lnTo>
                  <a:pt x="31305" y="81280"/>
                </a:lnTo>
                <a:close/>
              </a:path>
              <a:path w="65405" h="203200">
                <a:moveTo>
                  <a:pt x="46418" y="80010"/>
                </a:moveTo>
                <a:lnTo>
                  <a:pt x="40259" y="80010"/>
                </a:lnTo>
                <a:lnTo>
                  <a:pt x="37134" y="81280"/>
                </a:lnTo>
                <a:lnTo>
                  <a:pt x="37007" y="82550"/>
                </a:lnTo>
                <a:lnTo>
                  <a:pt x="46443" y="82550"/>
                </a:lnTo>
                <a:lnTo>
                  <a:pt x="46469" y="81280"/>
                </a:lnTo>
                <a:lnTo>
                  <a:pt x="46748" y="81280"/>
                </a:lnTo>
                <a:lnTo>
                  <a:pt x="46418" y="80010"/>
                </a:lnTo>
                <a:close/>
              </a:path>
              <a:path w="65405" h="203200">
                <a:moveTo>
                  <a:pt x="48449" y="81445"/>
                </a:moveTo>
                <a:lnTo>
                  <a:pt x="47167" y="82550"/>
                </a:lnTo>
                <a:lnTo>
                  <a:pt x="49034" y="82550"/>
                </a:lnTo>
                <a:lnTo>
                  <a:pt x="48449" y="81445"/>
                </a:lnTo>
                <a:close/>
              </a:path>
              <a:path w="65405" h="203200">
                <a:moveTo>
                  <a:pt x="48641" y="81280"/>
                </a:moveTo>
                <a:lnTo>
                  <a:pt x="48361" y="81280"/>
                </a:lnTo>
                <a:lnTo>
                  <a:pt x="48449" y="81445"/>
                </a:lnTo>
                <a:lnTo>
                  <a:pt x="48641" y="81280"/>
                </a:lnTo>
                <a:close/>
              </a:path>
              <a:path w="65405" h="203200">
                <a:moveTo>
                  <a:pt x="8153" y="80010"/>
                </a:moveTo>
                <a:lnTo>
                  <a:pt x="6096" y="80010"/>
                </a:lnTo>
                <a:lnTo>
                  <a:pt x="5575" y="81280"/>
                </a:lnTo>
                <a:lnTo>
                  <a:pt x="9080" y="81280"/>
                </a:lnTo>
                <a:lnTo>
                  <a:pt x="8153" y="80010"/>
                </a:lnTo>
                <a:close/>
              </a:path>
              <a:path w="65405" h="203200">
                <a:moveTo>
                  <a:pt x="21437" y="80010"/>
                </a:moveTo>
                <a:lnTo>
                  <a:pt x="13652" y="80010"/>
                </a:lnTo>
                <a:lnTo>
                  <a:pt x="12522" y="81280"/>
                </a:lnTo>
                <a:lnTo>
                  <a:pt x="21932" y="81280"/>
                </a:lnTo>
                <a:lnTo>
                  <a:pt x="21437" y="80010"/>
                </a:lnTo>
                <a:close/>
              </a:path>
              <a:path w="65405" h="203200">
                <a:moveTo>
                  <a:pt x="29667" y="80010"/>
                </a:moveTo>
                <a:lnTo>
                  <a:pt x="22148" y="80010"/>
                </a:lnTo>
                <a:lnTo>
                  <a:pt x="22186" y="81280"/>
                </a:lnTo>
                <a:lnTo>
                  <a:pt x="29489" y="81280"/>
                </a:lnTo>
                <a:lnTo>
                  <a:pt x="29667" y="80010"/>
                </a:lnTo>
                <a:close/>
              </a:path>
              <a:path w="65405" h="203200">
                <a:moveTo>
                  <a:pt x="6426" y="78740"/>
                </a:moveTo>
                <a:lnTo>
                  <a:pt x="5689" y="78740"/>
                </a:lnTo>
                <a:lnTo>
                  <a:pt x="4953" y="80010"/>
                </a:lnTo>
                <a:lnTo>
                  <a:pt x="7124" y="80010"/>
                </a:lnTo>
                <a:lnTo>
                  <a:pt x="6426" y="78740"/>
                </a:lnTo>
                <a:close/>
              </a:path>
              <a:path w="65405" h="203200">
                <a:moveTo>
                  <a:pt x="7289" y="78740"/>
                </a:moveTo>
                <a:lnTo>
                  <a:pt x="7073" y="78740"/>
                </a:lnTo>
                <a:lnTo>
                  <a:pt x="7594" y="80010"/>
                </a:lnTo>
                <a:lnTo>
                  <a:pt x="7289" y="78740"/>
                </a:lnTo>
                <a:close/>
              </a:path>
              <a:path w="65405" h="203200">
                <a:moveTo>
                  <a:pt x="11798" y="78740"/>
                </a:moveTo>
                <a:lnTo>
                  <a:pt x="9182" y="78740"/>
                </a:lnTo>
                <a:lnTo>
                  <a:pt x="8407" y="80010"/>
                </a:lnTo>
                <a:lnTo>
                  <a:pt x="10464" y="80010"/>
                </a:lnTo>
                <a:lnTo>
                  <a:pt x="11798" y="78740"/>
                </a:lnTo>
                <a:close/>
              </a:path>
              <a:path w="65405" h="203200">
                <a:moveTo>
                  <a:pt x="19710" y="78740"/>
                </a:moveTo>
                <a:lnTo>
                  <a:pt x="11798" y="78740"/>
                </a:lnTo>
                <a:lnTo>
                  <a:pt x="11785" y="80010"/>
                </a:lnTo>
                <a:lnTo>
                  <a:pt x="19723" y="80010"/>
                </a:lnTo>
                <a:lnTo>
                  <a:pt x="19710" y="78740"/>
                </a:lnTo>
                <a:close/>
              </a:path>
              <a:path w="65405" h="203200">
                <a:moveTo>
                  <a:pt x="21590" y="78740"/>
                </a:moveTo>
                <a:lnTo>
                  <a:pt x="20116" y="78740"/>
                </a:lnTo>
                <a:lnTo>
                  <a:pt x="19900" y="80010"/>
                </a:lnTo>
                <a:lnTo>
                  <a:pt x="21361" y="80010"/>
                </a:lnTo>
                <a:lnTo>
                  <a:pt x="21590" y="78740"/>
                </a:lnTo>
                <a:close/>
              </a:path>
              <a:path w="65405" h="203200">
                <a:moveTo>
                  <a:pt x="28879" y="78740"/>
                </a:moveTo>
                <a:lnTo>
                  <a:pt x="22034" y="78740"/>
                </a:lnTo>
                <a:lnTo>
                  <a:pt x="22110" y="80010"/>
                </a:lnTo>
                <a:lnTo>
                  <a:pt x="29502" y="80010"/>
                </a:lnTo>
                <a:lnTo>
                  <a:pt x="28879" y="78740"/>
                </a:lnTo>
                <a:close/>
              </a:path>
              <a:path w="65405" h="203200">
                <a:moveTo>
                  <a:pt x="29518" y="79992"/>
                </a:moveTo>
                <a:close/>
              </a:path>
              <a:path w="65405" h="203200">
                <a:moveTo>
                  <a:pt x="36715" y="78740"/>
                </a:moveTo>
                <a:lnTo>
                  <a:pt x="30746" y="78740"/>
                </a:lnTo>
                <a:lnTo>
                  <a:pt x="30454" y="80010"/>
                </a:lnTo>
                <a:lnTo>
                  <a:pt x="36690" y="80010"/>
                </a:lnTo>
                <a:lnTo>
                  <a:pt x="36947" y="78981"/>
                </a:lnTo>
                <a:lnTo>
                  <a:pt x="36715" y="78740"/>
                </a:lnTo>
                <a:close/>
              </a:path>
              <a:path w="65405" h="203200">
                <a:moveTo>
                  <a:pt x="37183" y="79226"/>
                </a:moveTo>
                <a:lnTo>
                  <a:pt x="37465" y="80010"/>
                </a:lnTo>
                <a:lnTo>
                  <a:pt x="37934" y="80010"/>
                </a:lnTo>
                <a:lnTo>
                  <a:pt x="37183" y="79226"/>
                </a:lnTo>
                <a:close/>
              </a:path>
              <a:path w="65405" h="203200">
                <a:moveTo>
                  <a:pt x="45707" y="76200"/>
                </a:moveTo>
                <a:lnTo>
                  <a:pt x="38773" y="76200"/>
                </a:lnTo>
                <a:lnTo>
                  <a:pt x="37947" y="77470"/>
                </a:lnTo>
                <a:lnTo>
                  <a:pt x="40855" y="77470"/>
                </a:lnTo>
                <a:lnTo>
                  <a:pt x="38036" y="78740"/>
                </a:lnTo>
                <a:lnTo>
                  <a:pt x="39014" y="80010"/>
                </a:lnTo>
                <a:lnTo>
                  <a:pt x="46342" y="80010"/>
                </a:lnTo>
                <a:lnTo>
                  <a:pt x="45707" y="78740"/>
                </a:lnTo>
                <a:lnTo>
                  <a:pt x="45999" y="78740"/>
                </a:lnTo>
                <a:lnTo>
                  <a:pt x="45453" y="77470"/>
                </a:lnTo>
                <a:lnTo>
                  <a:pt x="45707" y="76200"/>
                </a:lnTo>
                <a:close/>
              </a:path>
              <a:path w="65405" h="203200">
                <a:moveTo>
                  <a:pt x="46951" y="78740"/>
                </a:moveTo>
                <a:lnTo>
                  <a:pt x="46342" y="80010"/>
                </a:lnTo>
                <a:lnTo>
                  <a:pt x="47459" y="80010"/>
                </a:lnTo>
                <a:lnTo>
                  <a:pt x="46951" y="78740"/>
                </a:lnTo>
                <a:close/>
              </a:path>
              <a:path w="65405" h="203200">
                <a:moveTo>
                  <a:pt x="36169" y="76200"/>
                </a:moveTo>
                <a:lnTo>
                  <a:pt x="35331" y="77470"/>
                </a:lnTo>
                <a:lnTo>
                  <a:pt x="29845" y="77470"/>
                </a:lnTo>
                <a:lnTo>
                  <a:pt x="29518" y="79992"/>
                </a:lnTo>
                <a:lnTo>
                  <a:pt x="30746" y="78740"/>
                </a:lnTo>
                <a:lnTo>
                  <a:pt x="37020" y="78740"/>
                </a:lnTo>
                <a:lnTo>
                  <a:pt x="35496" y="77470"/>
                </a:lnTo>
                <a:lnTo>
                  <a:pt x="30149" y="77470"/>
                </a:lnTo>
                <a:lnTo>
                  <a:pt x="29857" y="76200"/>
                </a:lnTo>
                <a:lnTo>
                  <a:pt x="36169" y="76200"/>
                </a:lnTo>
                <a:close/>
              </a:path>
              <a:path w="65405" h="203200">
                <a:moveTo>
                  <a:pt x="37007" y="78740"/>
                </a:moveTo>
                <a:lnTo>
                  <a:pt x="36947" y="78981"/>
                </a:lnTo>
                <a:lnTo>
                  <a:pt x="37183" y="79226"/>
                </a:lnTo>
                <a:lnTo>
                  <a:pt x="37007" y="78740"/>
                </a:lnTo>
                <a:close/>
              </a:path>
              <a:path w="65405" h="203200">
                <a:moveTo>
                  <a:pt x="28663" y="77470"/>
                </a:moveTo>
                <a:lnTo>
                  <a:pt x="2336" y="77470"/>
                </a:lnTo>
                <a:lnTo>
                  <a:pt x="2451" y="78740"/>
                </a:lnTo>
                <a:lnTo>
                  <a:pt x="28473" y="78740"/>
                </a:lnTo>
                <a:lnTo>
                  <a:pt x="28663" y="77470"/>
                </a:lnTo>
                <a:close/>
              </a:path>
              <a:path w="65405" h="203200">
                <a:moveTo>
                  <a:pt x="47269" y="76200"/>
                </a:moveTo>
                <a:lnTo>
                  <a:pt x="45999" y="78740"/>
                </a:lnTo>
                <a:lnTo>
                  <a:pt x="46570" y="78740"/>
                </a:lnTo>
                <a:lnTo>
                  <a:pt x="47332" y="77470"/>
                </a:lnTo>
                <a:lnTo>
                  <a:pt x="47269" y="76200"/>
                </a:lnTo>
                <a:close/>
              </a:path>
              <a:path w="65405" h="203200">
                <a:moveTo>
                  <a:pt x="28803" y="74930"/>
                </a:moveTo>
                <a:lnTo>
                  <a:pt x="22275" y="74930"/>
                </a:lnTo>
                <a:lnTo>
                  <a:pt x="21920" y="76200"/>
                </a:lnTo>
                <a:lnTo>
                  <a:pt x="2489" y="76200"/>
                </a:lnTo>
                <a:lnTo>
                  <a:pt x="4000" y="77470"/>
                </a:lnTo>
                <a:lnTo>
                  <a:pt x="29311" y="77470"/>
                </a:lnTo>
                <a:lnTo>
                  <a:pt x="29121" y="76200"/>
                </a:lnTo>
                <a:lnTo>
                  <a:pt x="28803" y="74930"/>
                </a:lnTo>
                <a:close/>
              </a:path>
              <a:path w="65405" h="203200">
                <a:moveTo>
                  <a:pt x="34099" y="76200"/>
                </a:moveTo>
                <a:lnTo>
                  <a:pt x="31102" y="76200"/>
                </a:lnTo>
                <a:lnTo>
                  <a:pt x="30632" y="77470"/>
                </a:lnTo>
                <a:lnTo>
                  <a:pt x="35331" y="77470"/>
                </a:lnTo>
                <a:lnTo>
                  <a:pt x="34099" y="76200"/>
                </a:lnTo>
                <a:close/>
              </a:path>
              <a:path w="65405" h="203200">
                <a:moveTo>
                  <a:pt x="44056" y="74930"/>
                </a:moveTo>
                <a:lnTo>
                  <a:pt x="38087" y="74930"/>
                </a:lnTo>
                <a:lnTo>
                  <a:pt x="37414" y="77470"/>
                </a:lnTo>
                <a:lnTo>
                  <a:pt x="38773" y="76200"/>
                </a:lnTo>
                <a:lnTo>
                  <a:pt x="45046" y="76200"/>
                </a:lnTo>
                <a:lnTo>
                  <a:pt x="44056" y="74930"/>
                </a:lnTo>
                <a:close/>
              </a:path>
              <a:path w="65405" h="203200">
                <a:moveTo>
                  <a:pt x="8064" y="73660"/>
                </a:moveTo>
                <a:lnTo>
                  <a:pt x="6172" y="73660"/>
                </a:lnTo>
                <a:lnTo>
                  <a:pt x="2870" y="74930"/>
                </a:lnTo>
                <a:lnTo>
                  <a:pt x="3327" y="74930"/>
                </a:lnTo>
                <a:lnTo>
                  <a:pt x="3873" y="76200"/>
                </a:lnTo>
                <a:lnTo>
                  <a:pt x="9664" y="76200"/>
                </a:lnTo>
                <a:lnTo>
                  <a:pt x="8483" y="74930"/>
                </a:lnTo>
                <a:lnTo>
                  <a:pt x="8064" y="73660"/>
                </a:lnTo>
                <a:close/>
              </a:path>
              <a:path w="65405" h="203200">
                <a:moveTo>
                  <a:pt x="19837" y="74930"/>
                </a:moveTo>
                <a:lnTo>
                  <a:pt x="10922" y="74930"/>
                </a:lnTo>
                <a:lnTo>
                  <a:pt x="10807" y="76200"/>
                </a:lnTo>
                <a:lnTo>
                  <a:pt x="19837" y="76200"/>
                </a:lnTo>
                <a:lnTo>
                  <a:pt x="19837" y="74930"/>
                </a:lnTo>
                <a:close/>
              </a:path>
              <a:path w="65405" h="203200">
                <a:moveTo>
                  <a:pt x="21691" y="74930"/>
                </a:moveTo>
                <a:lnTo>
                  <a:pt x="21018" y="74930"/>
                </a:lnTo>
                <a:lnTo>
                  <a:pt x="20993" y="76200"/>
                </a:lnTo>
                <a:lnTo>
                  <a:pt x="21920" y="76200"/>
                </a:lnTo>
                <a:lnTo>
                  <a:pt x="21691" y="74930"/>
                </a:lnTo>
                <a:close/>
              </a:path>
              <a:path w="65405" h="203200">
                <a:moveTo>
                  <a:pt x="31280" y="74930"/>
                </a:moveTo>
                <a:lnTo>
                  <a:pt x="30518" y="74930"/>
                </a:lnTo>
                <a:lnTo>
                  <a:pt x="29870" y="76200"/>
                </a:lnTo>
                <a:lnTo>
                  <a:pt x="32131" y="76200"/>
                </a:lnTo>
                <a:lnTo>
                  <a:pt x="31280" y="74930"/>
                </a:lnTo>
                <a:close/>
              </a:path>
              <a:path w="65405" h="203200">
                <a:moveTo>
                  <a:pt x="35318" y="74930"/>
                </a:moveTo>
                <a:lnTo>
                  <a:pt x="34023" y="74930"/>
                </a:lnTo>
                <a:lnTo>
                  <a:pt x="33312" y="76200"/>
                </a:lnTo>
                <a:lnTo>
                  <a:pt x="35407" y="76200"/>
                </a:lnTo>
                <a:lnTo>
                  <a:pt x="35318" y="74930"/>
                </a:lnTo>
                <a:close/>
              </a:path>
              <a:path w="65405" h="203200">
                <a:moveTo>
                  <a:pt x="35966" y="74930"/>
                </a:moveTo>
                <a:lnTo>
                  <a:pt x="35318" y="74930"/>
                </a:lnTo>
                <a:lnTo>
                  <a:pt x="35725" y="76200"/>
                </a:lnTo>
                <a:lnTo>
                  <a:pt x="35966" y="74930"/>
                </a:lnTo>
                <a:close/>
              </a:path>
              <a:path w="65405" h="203200">
                <a:moveTo>
                  <a:pt x="10985" y="73660"/>
                </a:moveTo>
                <a:lnTo>
                  <a:pt x="10604" y="73660"/>
                </a:lnTo>
                <a:lnTo>
                  <a:pt x="10210" y="74930"/>
                </a:lnTo>
                <a:lnTo>
                  <a:pt x="11290" y="74930"/>
                </a:lnTo>
                <a:lnTo>
                  <a:pt x="10985" y="73660"/>
                </a:lnTo>
                <a:close/>
              </a:path>
              <a:path w="65405" h="203200">
                <a:moveTo>
                  <a:pt x="12420" y="73660"/>
                </a:moveTo>
                <a:lnTo>
                  <a:pt x="11379" y="73660"/>
                </a:lnTo>
                <a:lnTo>
                  <a:pt x="11290" y="74930"/>
                </a:lnTo>
                <a:lnTo>
                  <a:pt x="13208" y="74930"/>
                </a:lnTo>
                <a:lnTo>
                  <a:pt x="12420" y="73660"/>
                </a:lnTo>
                <a:close/>
              </a:path>
              <a:path w="65405" h="203200">
                <a:moveTo>
                  <a:pt x="21069" y="73660"/>
                </a:moveTo>
                <a:lnTo>
                  <a:pt x="13589" y="73660"/>
                </a:lnTo>
                <a:lnTo>
                  <a:pt x="13919" y="74930"/>
                </a:lnTo>
                <a:lnTo>
                  <a:pt x="21323" y="74930"/>
                </a:lnTo>
                <a:lnTo>
                  <a:pt x="21069" y="73660"/>
                </a:lnTo>
                <a:close/>
              </a:path>
              <a:path w="65405" h="203200">
                <a:moveTo>
                  <a:pt x="34429" y="73660"/>
                </a:moveTo>
                <a:lnTo>
                  <a:pt x="21424" y="73660"/>
                </a:lnTo>
                <a:lnTo>
                  <a:pt x="21323" y="74930"/>
                </a:lnTo>
                <a:lnTo>
                  <a:pt x="34429" y="74930"/>
                </a:lnTo>
                <a:lnTo>
                  <a:pt x="34429" y="73660"/>
                </a:lnTo>
                <a:close/>
              </a:path>
              <a:path w="65405" h="203200">
                <a:moveTo>
                  <a:pt x="32131" y="69850"/>
                </a:moveTo>
                <a:lnTo>
                  <a:pt x="29095" y="69850"/>
                </a:lnTo>
                <a:lnTo>
                  <a:pt x="28613" y="71120"/>
                </a:lnTo>
                <a:lnTo>
                  <a:pt x="28308" y="71120"/>
                </a:lnTo>
                <a:lnTo>
                  <a:pt x="28079" y="72390"/>
                </a:lnTo>
                <a:lnTo>
                  <a:pt x="27800" y="72390"/>
                </a:lnTo>
                <a:lnTo>
                  <a:pt x="27800" y="73660"/>
                </a:lnTo>
                <a:lnTo>
                  <a:pt x="34963" y="73660"/>
                </a:lnTo>
                <a:lnTo>
                  <a:pt x="34848" y="74930"/>
                </a:lnTo>
                <a:lnTo>
                  <a:pt x="36106" y="74930"/>
                </a:lnTo>
                <a:lnTo>
                  <a:pt x="36741" y="73660"/>
                </a:lnTo>
                <a:lnTo>
                  <a:pt x="35179" y="72390"/>
                </a:lnTo>
                <a:lnTo>
                  <a:pt x="32969" y="71120"/>
                </a:lnTo>
                <a:lnTo>
                  <a:pt x="32131" y="69850"/>
                </a:lnTo>
                <a:close/>
              </a:path>
              <a:path w="65405" h="203200">
                <a:moveTo>
                  <a:pt x="42722" y="73660"/>
                </a:moveTo>
                <a:lnTo>
                  <a:pt x="38938" y="73660"/>
                </a:lnTo>
                <a:lnTo>
                  <a:pt x="37884" y="74930"/>
                </a:lnTo>
                <a:lnTo>
                  <a:pt x="43230" y="74930"/>
                </a:lnTo>
                <a:lnTo>
                  <a:pt x="42722" y="73660"/>
                </a:lnTo>
                <a:close/>
              </a:path>
              <a:path w="65405" h="203200">
                <a:moveTo>
                  <a:pt x="43992" y="73660"/>
                </a:moveTo>
                <a:lnTo>
                  <a:pt x="43230" y="74930"/>
                </a:lnTo>
                <a:lnTo>
                  <a:pt x="44005" y="74930"/>
                </a:lnTo>
                <a:lnTo>
                  <a:pt x="43992" y="73660"/>
                </a:lnTo>
                <a:close/>
              </a:path>
              <a:path w="65405" h="203200">
                <a:moveTo>
                  <a:pt x="27584" y="66040"/>
                </a:moveTo>
                <a:lnTo>
                  <a:pt x="5384" y="66040"/>
                </a:lnTo>
                <a:lnTo>
                  <a:pt x="3924" y="67310"/>
                </a:lnTo>
                <a:lnTo>
                  <a:pt x="5232" y="71120"/>
                </a:lnTo>
                <a:lnTo>
                  <a:pt x="3886" y="73660"/>
                </a:lnTo>
                <a:lnTo>
                  <a:pt x="27355" y="73660"/>
                </a:lnTo>
                <a:lnTo>
                  <a:pt x="27533" y="72390"/>
                </a:lnTo>
                <a:lnTo>
                  <a:pt x="28079" y="72390"/>
                </a:lnTo>
                <a:lnTo>
                  <a:pt x="27787" y="71120"/>
                </a:lnTo>
                <a:lnTo>
                  <a:pt x="27279" y="71120"/>
                </a:lnTo>
                <a:lnTo>
                  <a:pt x="26784" y="69850"/>
                </a:lnTo>
                <a:lnTo>
                  <a:pt x="26123" y="69850"/>
                </a:lnTo>
                <a:lnTo>
                  <a:pt x="25476" y="68580"/>
                </a:lnTo>
                <a:lnTo>
                  <a:pt x="27051" y="68580"/>
                </a:lnTo>
                <a:lnTo>
                  <a:pt x="26568" y="67310"/>
                </a:lnTo>
                <a:lnTo>
                  <a:pt x="27419" y="67310"/>
                </a:lnTo>
                <a:lnTo>
                  <a:pt x="27584" y="66040"/>
                </a:lnTo>
                <a:close/>
              </a:path>
              <a:path w="65405" h="203200">
                <a:moveTo>
                  <a:pt x="44323" y="71120"/>
                </a:moveTo>
                <a:lnTo>
                  <a:pt x="36347" y="71120"/>
                </a:lnTo>
                <a:lnTo>
                  <a:pt x="36677" y="72390"/>
                </a:lnTo>
                <a:lnTo>
                  <a:pt x="36995" y="72390"/>
                </a:lnTo>
                <a:lnTo>
                  <a:pt x="36906" y="73660"/>
                </a:lnTo>
                <a:lnTo>
                  <a:pt x="41325" y="73660"/>
                </a:lnTo>
                <a:lnTo>
                  <a:pt x="44323" y="71120"/>
                </a:lnTo>
                <a:close/>
              </a:path>
              <a:path w="65405" h="203200">
                <a:moveTo>
                  <a:pt x="28448" y="69850"/>
                </a:moveTo>
                <a:lnTo>
                  <a:pt x="28232" y="69850"/>
                </a:lnTo>
                <a:lnTo>
                  <a:pt x="27762" y="71120"/>
                </a:lnTo>
                <a:lnTo>
                  <a:pt x="28613" y="71120"/>
                </a:lnTo>
                <a:lnTo>
                  <a:pt x="28448" y="69850"/>
                </a:lnTo>
                <a:close/>
              </a:path>
              <a:path w="65405" h="203200">
                <a:moveTo>
                  <a:pt x="42481" y="69850"/>
                </a:moveTo>
                <a:lnTo>
                  <a:pt x="33807" y="69850"/>
                </a:lnTo>
                <a:lnTo>
                  <a:pt x="35763" y="71120"/>
                </a:lnTo>
                <a:lnTo>
                  <a:pt x="43802" y="71120"/>
                </a:lnTo>
                <a:lnTo>
                  <a:pt x="42481" y="69850"/>
                </a:lnTo>
                <a:close/>
              </a:path>
              <a:path w="65405" h="203200">
                <a:moveTo>
                  <a:pt x="27089" y="68580"/>
                </a:moveTo>
                <a:lnTo>
                  <a:pt x="26682" y="68580"/>
                </a:lnTo>
                <a:lnTo>
                  <a:pt x="26771" y="69850"/>
                </a:lnTo>
                <a:lnTo>
                  <a:pt x="26898" y="69850"/>
                </a:lnTo>
                <a:lnTo>
                  <a:pt x="27089" y="68580"/>
                </a:lnTo>
                <a:close/>
              </a:path>
              <a:path w="65405" h="203200">
                <a:moveTo>
                  <a:pt x="28003" y="68580"/>
                </a:moveTo>
                <a:lnTo>
                  <a:pt x="27419" y="68580"/>
                </a:lnTo>
                <a:lnTo>
                  <a:pt x="26898" y="69850"/>
                </a:lnTo>
                <a:lnTo>
                  <a:pt x="27127" y="69850"/>
                </a:lnTo>
                <a:lnTo>
                  <a:pt x="28003" y="68580"/>
                </a:lnTo>
                <a:close/>
              </a:path>
              <a:path w="65405" h="203200">
                <a:moveTo>
                  <a:pt x="40449" y="63500"/>
                </a:moveTo>
                <a:lnTo>
                  <a:pt x="26758" y="63500"/>
                </a:lnTo>
                <a:lnTo>
                  <a:pt x="27305" y="64770"/>
                </a:lnTo>
                <a:lnTo>
                  <a:pt x="28028" y="64770"/>
                </a:lnTo>
                <a:lnTo>
                  <a:pt x="27940" y="66040"/>
                </a:lnTo>
                <a:lnTo>
                  <a:pt x="28752" y="68580"/>
                </a:lnTo>
                <a:lnTo>
                  <a:pt x="27990" y="69850"/>
                </a:lnTo>
                <a:lnTo>
                  <a:pt x="42799" y="69850"/>
                </a:lnTo>
                <a:lnTo>
                  <a:pt x="41198" y="68580"/>
                </a:lnTo>
                <a:lnTo>
                  <a:pt x="34531" y="68580"/>
                </a:lnTo>
                <a:lnTo>
                  <a:pt x="34277" y="67310"/>
                </a:lnTo>
                <a:lnTo>
                  <a:pt x="40855" y="67310"/>
                </a:lnTo>
                <a:lnTo>
                  <a:pt x="42151" y="66040"/>
                </a:lnTo>
                <a:lnTo>
                  <a:pt x="41592" y="66040"/>
                </a:lnTo>
                <a:lnTo>
                  <a:pt x="42075" y="64770"/>
                </a:lnTo>
                <a:lnTo>
                  <a:pt x="40449" y="63500"/>
                </a:lnTo>
                <a:close/>
              </a:path>
              <a:path w="65405" h="203200">
                <a:moveTo>
                  <a:pt x="35445" y="67310"/>
                </a:moveTo>
                <a:lnTo>
                  <a:pt x="35267" y="67310"/>
                </a:lnTo>
                <a:lnTo>
                  <a:pt x="35255" y="68580"/>
                </a:lnTo>
                <a:lnTo>
                  <a:pt x="35445" y="67310"/>
                </a:lnTo>
                <a:close/>
              </a:path>
              <a:path w="65405" h="203200">
                <a:moveTo>
                  <a:pt x="36855" y="67310"/>
                </a:moveTo>
                <a:lnTo>
                  <a:pt x="36068" y="67310"/>
                </a:lnTo>
                <a:lnTo>
                  <a:pt x="35483" y="68580"/>
                </a:lnTo>
                <a:lnTo>
                  <a:pt x="37782" y="68580"/>
                </a:lnTo>
                <a:lnTo>
                  <a:pt x="36855" y="67310"/>
                </a:lnTo>
                <a:close/>
              </a:path>
              <a:path w="65405" h="203200">
                <a:moveTo>
                  <a:pt x="38671" y="67310"/>
                </a:moveTo>
                <a:lnTo>
                  <a:pt x="37934" y="68580"/>
                </a:lnTo>
                <a:lnTo>
                  <a:pt x="39738" y="68580"/>
                </a:lnTo>
                <a:lnTo>
                  <a:pt x="38671" y="67310"/>
                </a:lnTo>
                <a:close/>
              </a:path>
              <a:path w="65405" h="203200">
                <a:moveTo>
                  <a:pt x="26263" y="64770"/>
                </a:moveTo>
                <a:lnTo>
                  <a:pt x="4940" y="64770"/>
                </a:lnTo>
                <a:lnTo>
                  <a:pt x="4978" y="66040"/>
                </a:lnTo>
                <a:lnTo>
                  <a:pt x="26809" y="66040"/>
                </a:lnTo>
                <a:lnTo>
                  <a:pt x="26263" y="64770"/>
                </a:lnTo>
                <a:close/>
              </a:path>
              <a:path w="65405" h="203200">
                <a:moveTo>
                  <a:pt x="4292" y="63500"/>
                </a:moveTo>
                <a:lnTo>
                  <a:pt x="3746" y="63500"/>
                </a:lnTo>
                <a:lnTo>
                  <a:pt x="5181" y="64770"/>
                </a:lnTo>
                <a:lnTo>
                  <a:pt x="4292" y="63500"/>
                </a:lnTo>
                <a:close/>
              </a:path>
              <a:path w="65405" h="203200">
                <a:moveTo>
                  <a:pt x="7346" y="63126"/>
                </a:moveTo>
                <a:lnTo>
                  <a:pt x="6883" y="63500"/>
                </a:lnTo>
                <a:lnTo>
                  <a:pt x="4292" y="63500"/>
                </a:lnTo>
                <a:lnTo>
                  <a:pt x="5715" y="64770"/>
                </a:lnTo>
                <a:lnTo>
                  <a:pt x="9779" y="64770"/>
                </a:lnTo>
                <a:lnTo>
                  <a:pt x="7346" y="63126"/>
                </a:lnTo>
                <a:close/>
              </a:path>
              <a:path w="65405" h="203200">
                <a:moveTo>
                  <a:pt x="25057" y="63500"/>
                </a:moveTo>
                <a:lnTo>
                  <a:pt x="9753" y="63500"/>
                </a:lnTo>
                <a:lnTo>
                  <a:pt x="9779" y="64770"/>
                </a:lnTo>
                <a:lnTo>
                  <a:pt x="25349" y="64770"/>
                </a:lnTo>
                <a:lnTo>
                  <a:pt x="25057" y="63500"/>
                </a:lnTo>
                <a:close/>
              </a:path>
              <a:path w="65405" h="203200">
                <a:moveTo>
                  <a:pt x="26390" y="64140"/>
                </a:moveTo>
                <a:lnTo>
                  <a:pt x="26377" y="64770"/>
                </a:lnTo>
                <a:lnTo>
                  <a:pt x="27063" y="64770"/>
                </a:lnTo>
                <a:lnTo>
                  <a:pt x="26390" y="64140"/>
                </a:lnTo>
                <a:close/>
              </a:path>
              <a:path w="65405" h="203200">
                <a:moveTo>
                  <a:pt x="26403" y="63500"/>
                </a:moveTo>
                <a:lnTo>
                  <a:pt x="25704" y="63500"/>
                </a:lnTo>
                <a:lnTo>
                  <a:pt x="26390" y="64140"/>
                </a:lnTo>
                <a:lnTo>
                  <a:pt x="26403" y="63500"/>
                </a:lnTo>
                <a:close/>
              </a:path>
              <a:path w="65405" h="203200">
                <a:moveTo>
                  <a:pt x="6019" y="62230"/>
                </a:moveTo>
                <a:lnTo>
                  <a:pt x="5829" y="62230"/>
                </a:lnTo>
                <a:lnTo>
                  <a:pt x="5105" y="63500"/>
                </a:lnTo>
                <a:lnTo>
                  <a:pt x="6883" y="63500"/>
                </a:lnTo>
                <a:lnTo>
                  <a:pt x="6019" y="62230"/>
                </a:lnTo>
                <a:close/>
              </a:path>
              <a:path w="65405" h="203200">
                <a:moveTo>
                  <a:pt x="6019" y="62230"/>
                </a:moveTo>
                <a:lnTo>
                  <a:pt x="6883" y="63500"/>
                </a:lnTo>
                <a:lnTo>
                  <a:pt x="7346" y="63126"/>
                </a:lnTo>
                <a:lnTo>
                  <a:pt x="6019" y="62230"/>
                </a:lnTo>
                <a:close/>
              </a:path>
              <a:path w="65405" h="203200">
                <a:moveTo>
                  <a:pt x="24777" y="62230"/>
                </a:moveTo>
                <a:lnTo>
                  <a:pt x="9766" y="62230"/>
                </a:lnTo>
                <a:lnTo>
                  <a:pt x="9728" y="63500"/>
                </a:lnTo>
                <a:lnTo>
                  <a:pt x="24815" y="63500"/>
                </a:lnTo>
                <a:lnTo>
                  <a:pt x="24777" y="62230"/>
                </a:lnTo>
                <a:close/>
              </a:path>
              <a:path w="65405" h="203200">
                <a:moveTo>
                  <a:pt x="37211" y="62230"/>
                </a:moveTo>
                <a:lnTo>
                  <a:pt x="29133" y="62230"/>
                </a:lnTo>
                <a:lnTo>
                  <a:pt x="28536" y="63500"/>
                </a:lnTo>
                <a:lnTo>
                  <a:pt x="38188" y="63500"/>
                </a:lnTo>
                <a:lnTo>
                  <a:pt x="37211" y="62230"/>
                </a:lnTo>
                <a:close/>
              </a:path>
              <a:path w="65405" h="203200">
                <a:moveTo>
                  <a:pt x="40182" y="60960"/>
                </a:moveTo>
                <a:lnTo>
                  <a:pt x="38912" y="62230"/>
                </a:lnTo>
                <a:lnTo>
                  <a:pt x="40919" y="62230"/>
                </a:lnTo>
                <a:lnTo>
                  <a:pt x="40881" y="63500"/>
                </a:lnTo>
                <a:lnTo>
                  <a:pt x="41248" y="62735"/>
                </a:lnTo>
                <a:lnTo>
                  <a:pt x="40182" y="60960"/>
                </a:lnTo>
                <a:close/>
              </a:path>
              <a:path w="65405" h="203200">
                <a:moveTo>
                  <a:pt x="41490" y="62230"/>
                </a:moveTo>
                <a:lnTo>
                  <a:pt x="41248" y="62735"/>
                </a:lnTo>
                <a:lnTo>
                  <a:pt x="41706" y="63500"/>
                </a:lnTo>
                <a:lnTo>
                  <a:pt x="41490" y="62230"/>
                </a:lnTo>
                <a:close/>
              </a:path>
              <a:path w="65405" h="203200">
                <a:moveTo>
                  <a:pt x="8458" y="62230"/>
                </a:moveTo>
                <a:lnTo>
                  <a:pt x="6019" y="62230"/>
                </a:lnTo>
                <a:lnTo>
                  <a:pt x="7346" y="63126"/>
                </a:lnTo>
                <a:lnTo>
                  <a:pt x="8458" y="62230"/>
                </a:lnTo>
                <a:close/>
              </a:path>
              <a:path w="65405" h="203200">
                <a:moveTo>
                  <a:pt x="26746" y="60960"/>
                </a:moveTo>
                <a:lnTo>
                  <a:pt x="4927" y="60960"/>
                </a:lnTo>
                <a:lnTo>
                  <a:pt x="5397" y="62230"/>
                </a:lnTo>
                <a:lnTo>
                  <a:pt x="26377" y="62230"/>
                </a:lnTo>
                <a:lnTo>
                  <a:pt x="26746" y="60960"/>
                </a:lnTo>
                <a:close/>
              </a:path>
              <a:path w="65405" h="203200">
                <a:moveTo>
                  <a:pt x="26835" y="60960"/>
                </a:moveTo>
                <a:lnTo>
                  <a:pt x="27089" y="62230"/>
                </a:lnTo>
                <a:lnTo>
                  <a:pt x="26835" y="60960"/>
                </a:lnTo>
                <a:close/>
              </a:path>
              <a:path w="65405" h="203200">
                <a:moveTo>
                  <a:pt x="38862" y="60960"/>
                </a:moveTo>
                <a:lnTo>
                  <a:pt x="28308" y="60960"/>
                </a:lnTo>
                <a:lnTo>
                  <a:pt x="28689" y="62230"/>
                </a:lnTo>
                <a:lnTo>
                  <a:pt x="38315" y="62230"/>
                </a:lnTo>
                <a:lnTo>
                  <a:pt x="38862" y="60960"/>
                </a:lnTo>
                <a:close/>
              </a:path>
              <a:path w="65405" h="203200">
                <a:moveTo>
                  <a:pt x="25285" y="58420"/>
                </a:moveTo>
                <a:lnTo>
                  <a:pt x="4140" y="58420"/>
                </a:lnTo>
                <a:lnTo>
                  <a:pt x="3962" y="59690"/>
                </a:lnTo>
                <a:lnTo>
                  <a:pt x="5638" y="60960"/>
                </a:lnTo>
                <a:lnTo>
                  <a:pt x="9436" y="60960"/>
                </a:lnTo>
                <a:lnTo>
                  <a:pt x="9093" y="59690"/>
                </a:lnTo>
                <a:lnTo>
                  <a:pt x="25425" y="59690"/>
                </a:lnTo>
                <a:lnTo>
                  <a:pt x="25285" y="58420"/>
                </a:lnTo>
                <a:close/>
              </a:path>
              <a:path w="65405" h="203200">
                <a:moveTo>
                  <a:pt x="15494" y="59690"/>
                </a:moveTo>
                <a:lnTo>
                  <a:pt x="9715" y="59690"/>
                </a:lnTo>
                <a:lnTo>
                  <a:pt x="9880" y="60960"/>
                </a:lnTo>
                <a:lnTo>
                  <a:pt x="17094" y="60960"/>
                </a:lnTo>
                <a:lnTo>
                  <a:pt x="15494" y="59690"/>
                </a:lnTo>
                <a:close/>
              </a:path>
              <a:path w="65405" h="203200">
                <a:moveTo>
                  <a:pt x="17487" y="59690"/>
                </a:moveTo>
                <a:lnTo>
                  <a:pt x="17221" y="60960"/>
                </a:lnTo>
                <a:lnTo>
                  <a:pt x="17487" y="59690"/>
                </a:lnTo>
                <a:close/>
              </a:path>
              <a:path w="65405" h="203200">
                <a:moveTo>
                  <a:pt x="25514" y="59690"/>
                </a:moveTo>
                <a:lnTo>
                  <a:pt x="17602" y="59690"/>
                </a:lnTo>
                <a:lnTo>
                  <a:pt x="17602" y="60960"/>
                </a:lnTo>
                <a:lnTo>
                  <a:pt x="25552" y="60960"/>
                </a:lnTo>
                <a:lnTo>
                  <a:pt x="25514" y="59690"/>
                </a:lnTo>
                <a:close/>
              </a:path>
              <a:path w="65405" h="203200">
                <a:moveTo>
                  <a:pt x="26250" y="58420"/>
                </a:moveTo>
                <a:lnTo>
                  <a:pt x="25285" y="58420"/>
                </a:lnTo>
                <a:lnTo>
                  <a:pt x="27000" y="60960"/>
                </a:lnTo>
                <a:lnTo>
                  <a:pt x="33299" y="60960"/>
                </a:lnTo>
                <a:lnTo>
                  <a:pt x="28663" y="59690"/>
                </a:lnTo>
                <a:lnTo>
                  <a:pt x="26631" y="59690"/>
                </a:lnTo>
                <a:lnTo>
                  <a:pt x="26250" y="58420"/>
                </a:lnTo>
                <a:close/>
              </a:path>
              <a:path w="65405" h="203200">
                <a:moveTo>
                  <a:pt x="38811" y="58420"/>
                </a:moveTo>
                <a:lnTo>
                  <a:pt x="32981" y="58420"/>
                </a:lnTo>
                <a:lnTo>
                  <a:pt x="33096" y="59690"/>
                </a:lnTo>
                <a:lnTo>
                  <a:pt x="33299" y="60960"/>
                </a:lnTo>
                <a:lnTo>
                  <a:pt x="39293" y="60960"/>
                </a:lnTo>
                <a:lnTo>
                  <a:pt x="39560" y="59690"/>
                </a:lnTo>
                <a:lnTo>
                  <a:pt x="38811" y="58420"/>
                </a:lnTo>
                <a:close/>
              </a:path>
              <a:path w="65405" h="203200">
                <a:moveTo>
                  <a:pt x="31597" y="58420"/>
                </a:moveTo>
                <a:lnTo>
                  <a:pt x="26720" y="58420"/>
                </a:lnTo>
                <a:lnTo>
                  <a:pt x="28460" y="59690"/>
                </a:lnTo>
                <a:lnTo>
                  <a:pt x="29692" y="59690"/>
                </a:lnTo>
                <a:lnTo>
                  <a:pt x="31597" y="58420"/>
                </a:lnTo>
                <a:close/>
              </a:path>
              <a:path w="65405" h="203200">
                <a:moveTo>
                  <a:pt x="41414" y="58420"/>
                </a:moveTo>
                <a:lnTo>
                  <a:pt x="40144" y="58420"/>
                </a:lnTo>
                <a:lnTo>
                  <a:pt x="40182" y="59690"/>
                </a:lnTo>
                <a:lnTo>
                  <a:pt x="41414" y="58420"/>
                </a:lnTo>
                <a:close/>
              </a:path>
              <a:path w="65405" h="203200">
                <a:moveTo>
                  <a:pt x="24511" y="55880"/>
                </a:moveTo>
                <a:lnTo>
                  <a:pt x="3860" y="55880"/>
                </a:lnTo>
                <a:lnTo>
                  <a:pt x="4013" y="57150"/>
                </a:lnTo>
                <a:lnTo>
                  <a:pt x="2908" y="57150"/>
                </a:lnTo>
                <a:lnTo>
                  <a:pt x="4965" y="58420"/>
                </a:lnTo>
                <a:lnTo>
                  <a:pt x="25273" y="58420"/>
                </a:lnTo>
                <a:lnTo>
                  <a:pt x="24612" y="57150"/>
                </a:lnTo>
                <a:lnTo>
                  <a:pt x="24511" y="55880"/>
                </a:lnTo>
                <a:close/>
              </a:path>
              <a:path w="65405" h="203200">
                <a:moveTo>
                  <a:pt x="32778" y="57150"/>
                </a:moveTo>
                <a:lnTo>
                  <a:pt x="27609" y="57150"/>
                </a:lnTo>
                <a:lnTo>
                  <a:pt x="27368" y="58420"/>
                </a:lnTo>
                <a:lnTo>
                  <a:pt x="32385" y="58420"/>
                </a:lnTo>
                <a:lnTo>
                  <a:pt x="32778" y="57150"/>
                </a:lnTo>
                <a:close/>
              </a:path>
              <a:path w="65405" h="203200">
                <a:moveTo>
                  <a:pt x="38519" y="57150"/>
                </a:moveTo>
                <a:lnTo>
                  <a:pt x="32778" y="57150"/>
                </a:lnTo>
                <a:lnTo>
                  <a:pt x="32893" y="58420"/>
                </a:lnTo>
                <a:lnTo>
                  <a:pt x="38328" y="58420"/>
                </a:lnTo>
                <a:lnTo>
                  <a:pt x="38519" y="57150"/>
                </a:lnTo>
                <a:close/>
              </a:path>
              <a:path w="65405" h="203200">
                <a:moveTo>
                  <a:pt x="3860" y="55880"/>
                </a:moveTo>
                <a:lnTo>
                  <a:pt x="2705" y="55880"/>
                </a:lnTo>
                <a:lnTo>
                  <a:pt x="2362" y="57150"/>
                </a:lnTo>
                <a:lnTo>
                  <a:pt x="3149" y="57150"/>
                </a:lnTo>
                <a:lnTo>
                  <a:pt x="3860" y="55880"/>
                </a:lnTo>
                <a:close/>
              </a:path>
              <a:path w="65405" h="203200">
                <a:moveTo>
                  <a:pt x="31343" y="55880"/>
                </a:moveTo>
                <a:lnTo>
                  <a:pt x="26225" y="55880"/>
                </a:lnTo>
                <a:lnTo>
                  <a:pt x="26276" y="57150"/>
                </a:lnTo>
                <a:lnTo>
                  <a:pt x="32042" y="57150"/>
                </a:lnTo>
                <a:lnTo>
                  <a:pt x="31343" y="55880"/>
                </a:lnTo>
                <a:close/>
              </a:path>
              <a:path w="65405" h="203200">
                <a:moveTo>
                  <a:pt x="38265" y="53340"/>
                </a:moveTo>
                <a:lnTo>
                  <a:pt x="26289" y="53340"/>
                </a:lnTo>
                <a:lnTo>
                  <a:pt x="25258" y="54370"/>
                </a:lnTo>
                <a:lnTo>
                  <a:pt x="25234" y="54610"/>
                </a:lnTo>
                <a:lnTo>
                  <a:pt x="33413" y="54610"/>
                </a:lnTo>
                <a:lnTo>
                  <a:pt x="33083" y="55880"/>
                </a:lnTo>
                <a:lnTo>
                  <a:pt x="32753" y="55880"/>
                </a:lnTo>
                <a:lnTo>
                  <a:pt x="32702" y="57150"/>
                </a:lnTo>
                <a:lnTo>
                  <a:pt x="39192" y="57150"/>
                </a:lnTo>
                <a:lnTo>
                  <a:pt x="39116" y="55880"/>
                </a:lnTo>
                <a:lnTo>
                  <a:pt x="38265" y="53340"/>
                </a:lnTo>
                <a:close/>
              </a:path>
              <a:path w="65405" h="203200">
                <a:moveTo>
                  <a:pt x="3175" y="54610"/>
                </a:moveTo>
                <a:lnTo>
                  <a:pt x="2933" y="54610"/>
                </a:lnTo>
                <a:lnTo>
                  <a:pt x="2794" y="55880"/>
                </a:lnTo>
                <a:lnTo>
                  <a:pt x="3175" y="54610"/>
                </a:lnTo>
                <a:close/>
              </a:path>
              <a:path w="65405" h="203200">
                <a:moveTo>
                  <a:pt x="8115" y="54610"/>
                </a:moveTo>
                <a:lnTo>
                  <a:pt x="3276" y="54610"/>
                </a:lnTo>
                <a:lnTo>
                  <a:pt x="3390" y="55880"/>
                </a:lnTo>
                <a:lnTo>
                  <a:pt x="8064" y="55880"/>
                </a:lnTo>
                <a:lnTo>
                  <a:pt x="8115" y="54610"/>
                </a:lnTo>
                <a:close/>
              </a:path>
              <a:path w="65405" h="203200">
                <a:moveTo>
                  <a:pt x="5295" y="52070"/>
                </a:moveTo>
                <a:lnTo>
                  <a:pt x="4749" y="52070"/>
                </a:lnTo>
                <a:lnTo>
                  <a:pt x="3314" y="54610"/>
                </a:lnTo>
                <a:lnTo>
                  <a:pt x="9042" y="54610"/>
                </a:lnTo>
                <a:lnTo>
                  <a:pt x="9398" y="55880"/>
                </a:lnTo>
                <a:lnTo>
                  <a:pt x="23215" y="55880"/>
                </a:lnTo>
                <a:lnTo>
                  <a:pt x="20764" y="54610"/>
                </a:lnTo>
                <a:lnTo>
                  <a:pt x="20764" y="53340"/>
                </a:lnTo>
                <a:lnTo>
                  <a:pt x="6578" y="53340"/>
                </a:lnTo>
                <a:lnTo>
                  <a:pt x="5295" y="52070"/>
                </a:lnTo>
                <a:close/>
              </a:path>
              <a:path w="65405" h="203200">
                <a:moveTo>
                  <a:pt x="25171" y="54610"/>
                </a:moveTo>
                <a:lnTo>
                  <a:pt x="23634" y="54610"/>
                </a:lnTo>
                <a:lnTo>
                  <a:pt x="23215" y="55880"/>
                </a:lnTo>
                <a:lnTo>
                  <a:pt x="24752" y="55880"/>
                </a:lnTo>
                <a:lnTo>
                  <a:pt x="25171" y="54610"/>
                </a:lnTo>
                <a:close/>
              </a:path>
              <a:path w="65405" h="203200">
                <a:moveTo>
                  <a:pt x="31419" y="54610"/>
                </a:moveTo>
                <a:lnTo>
                  <a:pt x="25679" y="54610"/>
                </a:lnTo>
                <a:lnTo>
                  <a:pt x="25400" y="55880"/>
                </a:lnTo>
                <a:lnTo>
                  <a:pt x="33020" y="55880"/>
                </a:lnTo>
                <a:lnTo>
                  <a:pt x="31419" y="54610"/>
                </a:lnTo>
                <a:close/>
              </a:path>
              <a:path w="65405" h="203200">
                <a:moveTo>
                  <a:pt x="25361" y="53340"/>
                </a:moveTo>
                <a:lnTo>
                  <a:pt x="22974" y="54610"/>
                </a:lnTo>
                <a:lnTo>
                  <a:pt x="25019" y="54610"/>
                </a:lnTo>
                <a:lnTo>
                  <a:pt x="25258" y="54370"/>
                </a:lnTo>
                <a:lnTo>
                  <a:pt x="25361" y="53340"/>
                </a:lnTo>
                <a:close/>
              </a:path>
              <a:path w="65405" h="203200">
                <a:moveTo>
                  <a:pt x="25258" y="54370"/>
                </a:moveTo>
                <a:lnTo>
                  <a:pt x="25019" y="54610"/>
                </a:lnTo>
                <a:lnTo>
                  <a:pt x="25234" y="54610"/>
                </a:lnTo>
                <a:lnTo>
                  <a:pt x="25258" y="54370"/>
                </a:lnTo>
                <a:close/>
              </a:path>
              <a:path w="65405" h="203200">
                <a:moveTo>
                  <a:pt x="23749" y="52070"/>
                </a:moveTo>
                <a:lnTo>
                  <a:pt x="7353" y="52070"/>
                </a:lnTo>
                <a:lnTo>
                  <a:pt x="8801" y="53340"/>
                </a:lnTo>
                <a:lnTo>
                  <a:pt x="23685" y="53340"/>
                </a:lnTo>
                <a:lnTo>
                  <a:pt x="23749" y="52070"/>
                </a:lnTo>
                <a:close/>
              </a:path>
              <a:path w="65405" h="203200">
                <a:moveTo>
                  <a:pt x="32905" y="52070"/>
                </a:moveTo>
                <a:lnTo>
                  <a:pt x="24244" y="52070"/>
                </a:lnTo>
                <a:lnTo>
                  <a:pt x="23761" y="53340"/>
                </a:lnTo>
                <a:lnTo>
                  <a:pt x="38938" y="53340"/>
                </a:lnTo>
                <a:lnTo>
                  <a:pt x="32905" y="52070"/>
                </a:lnTo>
                <a:close/>
              </a:path>
              <a:path w="65405" h="203200">
                <a:moveTo>
                  <a:pt x="22339" y="49530"/>
                </a:moveTo>
                <a:lnTo>
                  <a:pt x="3263" y="49530"/>
                </a:lnTo>
                <a:lnTo>
                  <a:pt x="1295" y="50800"/>
                </a:lnTo>
                <a:lnTo>
                  <a:pt x="4749" y="52070"/>
                </a:lnTo>
                <a:lnTo>
                  <a:pt x="5499" y="50800"/>
                </a:lnTo>
                <a:lnTo>
                  <a:pt x="22352" y="50800"/>
                </a:lnTo>
                <a:lnTo>
                  <a:pt x="22339" y="49530"/>
                </a:lnTo>
                <a:close/>
              </a:path>
              <a:path w="65405" h="203200">
                <a:moveTo>
                  <a:pt x="6769" y="50800"/>
                </a:moveTo>
                <a:lnTo>
                  <a:pt x="6311" y="50800"/>
                </a:lnTo>
                <a:lnTo>
                  <a:pt x="5270" y="52070"/>
                </a:lnTo>
                <a:lnTo>
                  <a:pt x="5930" y="52070"/>
                </a:lnTo>
                <a:lnTo>
                  <a:pt x="6769" y="50800"/>
                </a:lnTo>
                <a:close/>
              </a:path>
              <a:path w="65405" h="203200">
                <a:moveTo>
                  <a:pt x="24892" y="50800"/>
                </a:moveTo>
                <a:lnTo>
                  <a:pt x="6769" y="50800"/>
                </a:lnTo>
                <a:lnTo>
                  <a:pt x="6807" y="52070"/>
                </a:lnTo>
                <a:lnTo>
                  <a:pt x="23850" y="52070"/>
                </a:lnTo>
                <a:lnTo>
                  <a:pt x="24892" y="50800"/>
                </a:lnTo>
                <a:close/>
              </a:path>
              <a:path w="65405" h="203200">
                <a:moveTo>
                  <a:pt x="29641" y="50800"/>
                </a:moveTo>
                <a:lnTo>
                  <a:pt x="25158" y="50800"/>
                </a:lnTo>
                <a:lnTo>
                  <a:pt x="25082" y="52070"/>
                </a:lnTo>
                <a:lnTo>
                  <a:pt x="29705" y="52070"/>
                </a:lnTo>
                <a:lnTo>
                  <a:pt x="29641" y="50800"/>
                </a:lnTo>
                <a:close/>
              </a:path>
              <a:path w="65405" h="203200">
                <a:moveTo>
                  <a:pt x="34696" y="50800"/>
                </a:moveTo>
                <a:lnTo>
                  <a:pt x="30911" y="50800"/>
                </a:lnTo>
                <a:lnTo>
                  <a:pt x="32702" y="52070"/>
                </a:lnTo>
                <a:lnTo>
                  <a:pt x="34709" y="52070"/>
                </a:lnTo>
                <a:lnTo>
                  <a:pt x="34696" y="50800"/>
                </a:lnTo>
                <a:close/>
              </a:path>
              <a:path w="65405" h="203200">
                <a:moveTo>
                  <a:pt x="37426" y="49530"/>
                </a:moveTo>
                <a:lnTo>
                  <a:pt x="25527" y="49530"/>
                </a:lnTo>
                <a:lnTo>
                  <a:pt x="24790" y="50800"/>
                </a:lnTo>
                <a:lnTo>
                  <a:pt x="36068" y="50800"/>
                </a:lnTo>
                <a:lnTo>
                  <a:pt x="37426" y="49530"/>
                </a:lnTo>
                <a:close/>
              </a:path>
              <a:path w="65405" h="203200">
                <a:moveTo>
                  <a:pt x="38811" y="49530"/>
                </a:moveTo>
                <a:lnTo>
                  <a:pt x="38011" y="49530"/>
                </a:lnTo>
                <a:lnTo>
                  <a:pt x="36258" y="50800"/>
                </a:lnTo>
                <a:lnTo>
                  <a:pt x="38544" y="50800"/>
                </a:lnTo>
                <a:lnTo>
                  <a:pt x="38811" y="49530"/>
                </a:lnTo>
                <a:close/>
              </a:path>
              <a:path w="65405" h="203200">
                <a:moveTo>
                  <a:pt x="22402" y="48260"/>
                </a:moveTo>
                <a:lnTo>
                  <a:pt x="3213" y="48260"/>
                </a:lnTo>
                <a:lnTo>
                  <a:pt x="3314" y="49530"/>
                </a:lnTo>
                <a:lnTo>
                  <a:pt x="24536" y="49530"/>
                </a:lnTo>
                <a:lnTo>
                  <a:pt x="24457" y="49347"/>
                </a:lnTo>
                <a:lnTo>
                  <a:pt x="22402" y="48260"/>
                </a:lnTo>
                <a:close/>
              </a:path>
              <a:path w="65405" h="203200">
                <a:moveTo>
                  <a:pt x="24457" y="49347"/>
                </a:moveTo>
                <a:lnTo>
                  <a:pt x="24536" y="49530"/>
                </a:lnTo>
                <a:lnTo>
                  <a:pt x="24803" y="49530"/>
                </a:lnTo>
                <a:lnTo>
                  <a:pt x="24457" y="49347"/>
                </a:lnTo>
                <a:close/>
              </a:path>
              <a:path w="65405" h="203200">
                <a:moveTo>
                  <a:pt x="25996" y="48260"/>
                </a:moveTo>
                <a:lnTo>
                  <a:pt x="23990" y="48260"/>
                </a:lnTo>
                <a:lnTo>
                  <a:pt x="24457" y="49347"/>
                </a:lnTo>
                <a:lnTo>
                  <a:pt x="24803" y="49530"/>
                </a:lnTo>
                <a:lnTo>
                  <a:pt x="26835" y="49530"/>
                </a:lnTo>
                <a:lnTo>
                  <a:pt x="25996" y="48260"/>
                </a:lnTo>
                <a:close/>
              </a:path>
              <a:path w="65405" h="203200">
                <a:moveTo>
                  <a:pt x="37858" y="48260"/>
                </a:moveTo>
                <a:lnTo>
                  <a:pt x="30010" y="48260"/>
                </a:lnTo>
                <a:lnTo>
                  <a:pt x="30441" y="49530"/>
                </a:lnTo>
                <a:lnTo>
                  <a:pt x="36766" y="49530"/>
                </a:lnTo>
                <a:lnTo>
                  <a:pt x="37858" y="48260"/>
                </a:lnTo>
                <a:close/>
              </a:path>
              <a:path w="65405" h="203200">
                <a:moveTo>
                  <a:pt x="12065" y="46990"/>
                </a:moveTo>
                <a:lnTo>
                  <a:pt x="3810" y="46990"/>
                </a:lnTo>
                <a:lnTo>
                  <a:pt x="4546" y="48260"/>
                </a:lnTo>
                <a:lnTo>
                  <a:pt x="12407" y="48260"/>
                </a:lnTo>
                <a:lnTo>
                  <a:pt x="12065" y="46990"/>
                </a:lnTo>
                <a:close/>
              </a:path>
              <a:path w="65405" h="203200">
                <a:moveTo>
                  <a:pt x="25717" y="46990"/>
                </a:moveTo>
                <a:lnTo>
                  <a:pt x="12293" y="46990"/>
                </a:lnTo>
                <a:lnTo>
                  <a:pt x="12407" y="48260"/>
                </a:lnTo>
                <a:lnTo>
                  <a:pt x="26593" y="48260"/>
                </a:lnTo>
                <a:lnTo>
                  <a:pt x="25717" y="46990"/>
                </a:lnTo>
                <a:close/>
              </a:path>
              <a:path w="65405" h="203200">
                <a:moveTo>
                  <a:pt x="35280" y="46990"/>
                </a:moveTo>
                <a:lnTo>
                  <a:pt x="26746" y="46990"/>
                </a:lnTo>
                <a:lnTo>
                  <a:pt x="28460" y="48260"/>
                </a:lnTo>
                <a:lnTo>
                  <a:pt x="37731" y="48260"/>
                </a:lnTo>
                <a:lnTo>
                  <a:pt x="35280" y="46990"/>
                </a:lnTo>
                <a:close/>
              </a:path>
              <a:path w="65405" h="203200">
                <a:moveTo>
                  <a:pt x="6337" y="44450"/>
                </a:moveTo>
                <a:lnTo>
                  <a:pt x="2273" y="44450"/>
                </a:lnTo>
                <a:lnTo>
                  <a:pt x="2235" y="45720"/>
                </a:lnTo>
                <a:lnTo>
                  <a:pt x="2933" y="46990"/>
                </a:lnTo>
                <a:lnTo>
                  <a:pt x="23977" y="46990"/>
                </a:lnTo>
                <a:lnTo>
                  <a:pt x="23825" y="45720"/>
                </a:lnTo>
                <a:lnTo>
                  <a:pt x="4940" y="45720"/>
                </a:lnTo>
                <a:lnTo>
                  <a:pt x="6337" y="44450"/>
                </a:lnTo>
                <a:close/>
              </a:path>
              <a:path w="65405" h="203200">
                <a:moveTo>
                  <a:pt x="29794" y="45720"/>
                </a:moveTo>
                <a:lnTo>
                  <a:pt x="24282" y="45720"/>
                </a:lnTo>
                <a:lnTo>
                  <a:pt x="24244" y="46990"/>
                </a:lnTo>
                <a:lnTo>
                  <a:pt x="29895" y="46990"/>
                </a:lnTo>
                <a:lnTo>
                  <a:pt x="29794" y="45720"/>
                </a:lnTo>
                <a:close/>
              </a:path>
              <a:path w="65405" h="203200">
                <a:moveTo>
                  <a:pt x="37147" y="44450"/>
                </a:moveTo>
                <a:lnTo>
                  <a:pt x="36779" y="45720"/>
                </a:lnTo>
                <a:lnTo>
                  <a:pt x="30073" y="45720"/>
                </a:lnTo>
                <a:lnTo>
                  <a:pt x="29895" y="46990"/>
                </a:lnTo>
                <a:lnTo>
                  <a:pt x="37122" y="46990"/>
                </a:lnTo>
                <a:lnTo>
                  <a:pt x="37342" y="46464"/>
                </a:lnTo>
                <a:lnTo>
                  <a:pt x="37439" y="45720"/>
                </a:lnTo>
                <a:lnTo>
                  <a:pt x="37147" y="44450"/>
                </a:lnTo>
                <a:close/>
              </a:path>
              <a:path w="65405" h="203200">
                <a:moveTo>
                  <a:pt x="37655" y="45720"/>
                </a:moveTo>
                <a:lnTo>
                  <a:pt x="37342" y="46464"/>
                </a:lnTo>
                <a:lnTo>
                  <a:pt x="37274" y="46990"/>
                </a:lnTo>
                <a:lnTo>
                  <a:pt x="37655" y="45720"/>
                </a:lnTo>
                <a:close/>
              </a:path>
              <a:path w="65405" h="203200">
                <a:moveTo>
                  <a:pt x="6667" y="44450"/>
                </a:moveTo>
                <a:lnTo>
                  <a:pt x="6515" y="44450"/>
                </a:lnTo>
                <a:lnTo>
                  <a:pt x="6223" y="45720"/>
                </a:lnTo>
                <a:lnTo>
                  <a:pt x="6654" y="45720"/>
                </a:lnTo>
                <a:lnTo>
                  <a:pt x="6667" y="44450"/>
                </a:lnTo>
                <a:close/>
              </a:path>
              <a:path w="65405" h="203200">
                <a:moveTo>
                  <a:pt x="21145" y="44450"/>
                </a:moveTo>
                <a:lnTo>
                  <a:pt x="6896" y="44450"/>
                </a:lnTo>
                <a:lnTo>
                  <a:pt x="6908" y="45720"/>
                </a:lnTo>
                <a:lnTo>
                  <a:pt x="22072" y="45720"/>
                </a:lnTo>
                <a:lnTo>
                  <a:pt x="21145" y="44450"/>
                </a:lnTo>
                <a:close/>
              </a:path>
              <a:path w="65405" h="203200">
                <a:moveTo>
                  <a:pt x="36766" y="44450"/>
                </a:moveTo>
                <a:lnTo>
                  <a:pt x="24587" y="44450"/>
                </a:lnTo>
                <a:lnTo>
                  <a:pt x="24498" y="45720"/>
                </a:lnTo>
                <a:lnTo>
                  <a:pt x="36779" y="45720"/>
                </a:lnTo>
                <a:lnTo>
                  <a:pt x="36766" y="44450"/>
                </a:lnTo>
                <a:close/>
              </a:path>
              <a:path w="65405" h="203200">
                <a:moveTo>
                  <a:pt x="19494" y="40640"/>
                </a:moveTo>
                <a:lnTo>
                  <a:pt x="0" y="40640"/>
                </a:lnTo>
                <a:lnTo>
                  <a:pt x="1638" y="43180"/>
                </a:lnTo>
                <a:lnTo>
                  <a:pt x="1282" y="44450"/>
                </a:lnTo>
                <a:lnTo>
                  <a:pt x="20612" y="44450"/>
                </a:lnTo>
                <a:lnTo>
                  <a:pt x="20586" y="43180"/>
                </a:lnTo>
                <a:lnTo>
                  <a:pt x="22758" y="43180"/>
                </a:lnTo>
                <a:lnTo>
                  <a:pt x="21374" y="41910"/>
                </a:lnTo>
                <a:lnTo>
                  <a:pt x="20383" y="41910"/>
                </a:lnTo>
                <a:lnTo>
                  <a:pt x="19494" y="40640"/>
                </a:lnTo>
                <a:close/>
              </a:path>
              <a:path w="65405" h="203200">
                <a:moveTo>
                  <a:pt x="23139" y="43180"/>
                </a:moveTo>
                <a:lnTo>
                  <a:pt x="20586" y="43180"/>
                </a:lnTo>
                <a:lnTo>
                  <a:pt x="20955" y="44450"/>
                </a:lnTo>
                <a:lnTo>
                  <a:pt x="22390" y="44450"/>
                </a:lnTo>
                <a:lnTo>
                  <a:pt x="23139" y="43180"/>
                </a:lnTo>
                <a:close/>
              </a:path>
              <a:path w="65405" h="203200">
                <a:moveTo>
                  <a:pt x="33197" y="43180"/>
                </a:moveTo>
                <a:lnTo>
                  <a:pt x="23139" y="43180"/>
                </a:lnTo>
                <a:lnTo>
                  <a:pt x="23456" y="44450"/>
                </a:lnTo>
                <a:lnTo>
                  <a:pt x="33413" y="44450"/>
                </a:lnTo>
                <a:lnTo>
                  <a:pt x="33197" y="43180"/>
                </a:lnTo>
                <a:close/>
              </a:path>
              <a:path w="65405" h="203200">
                <a:moveTo>
                  <a:pt x="27000" y="40640"/>
                </a:moveTo>
                <a:lnTo>
                  <a:pt x="21272" y="40640"/>
                </a:lnTo>
                <a:lnTo>
                  <a:pt x="21564" y="41910"/>
                </a:lnTo>
                <a:lnTo>
                  <a:pt x="22618" y="41910"/>
                </a:lnTo>
                <a:lnTo>
                  <a:pt x="22758" y="43180"/>
                </a:lnTo>
                <a:lnTo>
                  <a:pt x="25323" y="43180"/>
                </a:lnTo>
                <a:lnTo>
                  <a:pt x="26327" y="41910"/>
                </a:lnTo>
                <a:lnTo>
                  <a:pt x="27000" y="40640"/>
                </a:lnTo>
                <a:close/>
              </a:path>
              <a:path w="65405" h="203200">
                <a:moveTo>
                  <a:pt x="36131" y="41910"/>
                </a:moveTo>
                <a:lnTo>
                  <a:pt x="28232" y="41910"/>
                </a:lnTo>
                <a:lnTo>
                  <a:pt x="28409" y="43180"/>
                </a:lnTo>
                <a:lnTo>
                  <a:pt x="36029" y="43180"/>
                </a:lnTo>
                <a:lnTo>
                  <a:pt x="36131" y="41910"/>
                </a:lnTo>
                <a:close/>
              </a:path>
              <a:path w="65405" h="203200">
                <a:moveTo>
                  <a:pt x="29349" y="40640"/>
                </a:moveTo>
                <a:lnTo>
                  <a:pt x="27101" y="40640"/>
                </a:lnTo>
                <a:lnTo>
                  <a:pt x="27292" y="41910"/>
                </a:lnTo>
                <a:lnTo>
                  <a:pt x="29756" y="41910"/>
                </a:lnTo>
                <a:lnTo>
                  <a:pt x="29349" y="40640"/>
                </a:lnTo>
                <a:close/>
              </a:path>
              <a:path w="65405" h="203200">
                <a:moveTo>
                  <a:pt x="36601" y="40640"/>
                </a:moveTo>
                <a:lnTo>
                  <a:pt x="35153" y="40640"/>
                </a:lnTo>
                <a:lnTo>
                  <a:pt x="36233" y="41910"/>
                </a:lnTo>
                <a:lnTo>
                  <a:pt x="36601" y="40640"/>
                </a:lnTo>
                <a:close/>
              </a:path>
              <a:path w="65405" h="203200">
                <a:moveTo>
                  <a:pt x="36690" y="40640"/>
                </a:moveTo>
                <a:lnTo>
                  <a:pt x="36931" y="41910"/>
                </a:lnTo>
                <a:lnTo>
                  <a:pt x="36690" y="40640"/>
                </a:lnTo>
                <a:close/>
              </a:path>
              <a:path w="65405" h="203200">
                <a:moveTo>
                  <a:pt x="10706" y="38100"/>
                </a:moveTo>
                <a:lnTo>
                  <a:pt x="1993" y="38100"/>
                </a:lnTo>
                <a:lnTo>
                  <a:pt x="2273" y="39370"/>
                </a:lnTo>
                <a:lnTo>
                  <a:pt x="1244" y="40640"/>
                </a:lnTo>
                <a:lnTo>
                  <a:pt x="10172" y="40640"/>
                </a:lnTo>
                <a:lnTo>
                  <a:pt x="10261" y="39370"/>
                </a:lnTo>
                <a:lnTo>
                  <a:pt x="10706" y="38100"/>
                </a:lnTo>
                <a:close/>
              </a:path>
              <a:path w="65405" h="203200">
                <a:moveTo>
                  <a:pt x="11150" y="39370"/>
                </a:moveTo>
                <a:lnTo>
                  <a:pt x="11036" y="40640"/>
                </a:lnTo>
                <a:lnTo>
                  <a:pt x="11150" y="39370"/>
                </a:lnTo>
                <a:close/>
              </a:path>
              <a:path w="65405" h="203200">
                <a:moveTo>
                  <a:pt x="32842" y="38100"/>
                </a:moveTo>
                <a:lnTo>
                  <a:pt x="10706" y="38100"/>
                </a:lnTo>
                <a:lnTo>
                  <a:pt x="10337" y="39370"/>
                </a:lnTo>
                <a:lnTo>
                  <a:pt x="11252" y="39370"/>
                </a:lnTo>
                <a:lnTo>
                  <a:pt x="11557" y="40640"/>
                </a:lnTo>
                <a:lnTo>
                  <a:pt x="35585" y="40640"/>
                </a:lnTo>
                <a:lnTo>
                  <a:pt x="32931" y="39370"/>
                </a:lnTo>
                <a:lnTo>
                  <a:pt x="32842" y="38100"/>
                </a:lnTo>
                <a:close/>
              </a:path>
              <a:path w="65405" h="203200">
                <a:moveTo>
                  <a:pt x="37719" y="39370"/>
                </a:moveTo>
                <a:lnTo>
                  <a:pt x="36855" y="39370"/>
                </a:lnTo>
                <a:lnTo>
                  <a:pt x="35585" y="40640"/>
                </a:lnTo>
                <a:lnTo>
                  <a:pt x="37782" y="40640"/>
                </a:lnTo>
                <a:lnTo>
                  <a:pt x="37719" y="39370"/>
                </a:lnTo>
                <a:close/>
              </a:path>
              <a:path w="65405" h="203200">
                <a:moveTo>
                  <a:pt x="10706" y="38100"/>
                </a:moveTo>
                <a:lnTo>
                  <a:pt x="10261" y="39370"/>
                </a:lnTo>
                <a:lnTo>
                  <a:pt x="10706" y="38100"/>
                </a:lnTo>
                <a:close/>
              </a:path>
              <a:path w="65405" h="203200">
                <a:moveTo>
                  <a:pt x="36350" y="39016"/>
                </a:moveTo>
                <a:lnTo>
                  <a:pt x="36449" y="39370"/>
                </a:lnTo>
                <a:lnTo>
                  <a:pt x="36855" y="39370"/>
                </a:lnTo>
                <a:lnTo>
                  <a:pt x="36350" y="39016"/>
                </a:lnTo>
                <a:close/>
              </a:path>
              <a:path w="65405" h="203200">
                <a:moveTo>
                  <a:pt x="36093" y="38100"/>
                </a:moveTo>
                <a:lnTo>
                  <a:pt x="35039" y="38100"/>
                </a:lnTo>
                <a:lnTo>
                  <a:pt x="36350" y="39016"/>
                </a:lnTo>
                <a:lnTo>
                  <a:pt x="36093" y="38100"/>
                </a:lnTo>
                <a:close/>
              </a:path>
              <a:path w="65405" h="203200">
                <a:moveTo>
                  <a:pt x="20624" y="36830"/>
                </a:moveTo>
                <a:lnTo>
                  <a:pt x="2997" y="36830"/>
                </a:lnTo>
                <a:lnTo>
                  <a:pt x="2755" y="38100"/>
                </a:lnTo>
                <a:lnTo>
                  <a:pt x="20612" y="38100"/>
                </a:lnTo>
                <a:lnTo>
                  <a:pt x="20624" y="36830"/>
                </a:lnTo>
                <a:close/>
              </a:path>
              <a:path w="65405" h="203200">
                <a:moveTo>
                  <a:pt x="34467" y="36830"/>
                </a:moveTo>
                <a:lnTo>
                  <a:pt x="21348" y="36830"/>
                </a:lnTo>
                <a:lnTo>
                  <a:pt x="21323" y="38100"/>
                </a:lnTo>
                <a:lnTo>
                  <a:pt x="35128" y="38100"/>
                </a:lnTo>
                <a:lnTo>
                  <a:pt x="34467" y="36830"/>
                </a:lnTo>
                <a:close/>
              </a:path>
              <a:path w="65405" h="203200">
                <a:moveTo>
                  <a:pt x="4991" y="31750"/>
                </a:moveTo>
                <a:lnTo>
                  <a:pt x="2578" y="31750"/>
                </a:lnTo>
                <a:lnTo>
                  <a:pt x="2476" y="33020"/>
                </a:lnTo>
                <a:lnTo>
                  <a:pt x="4064" y="34290"/>
                </a:lnTo>
                <a:lnTo>
                  <a:pt x="2489" y="36830"/>
                </a:lnTo>
                <a:lnTo>
                  <a:pt x="35572" y="36830"/>
                </a:lnTo>
                <a:lnTo>
                  <a:pt x="35890" y="35560"/>
                </a:lnTo>
                <a:lnTo>
                  <a:pt x="9461" y="35560"/>
                </a:lnTo>
                <a:lnTo>
                  <a:pt x="9385" y="34290"/>
                </a:lnTo>
                <a:lnTo>
                  <a:pt x="29248" y="34290"/>
                </a:lnTo>
                <a:lnTo>
                  <a:pt x="29895" y="33020"/>
                </a:lnTo>
                <a:lnTo>
                  <a:pt x="4775" y="33020"/>
                </a:lnTo>
                <a:lnTo>
                  <a:pt x="4991" y="31750"/>
                </a:lnTo>
                <a:close/>
              </a:path>
              <a:path w="65405" h="203200">
                <a:moveTo>
                  <a:pt x="29248" y="34290"/>
                </a:moveTo>
                <a:lnTo>
                  <a:pt x="9461" y="34290"/>
                </a:lnTo>
                <a:lnTo>
                  <a:pt x="9461" y="35560"/>
                </a:lnTo>
                <a:lnTo>
                  <a:pt x="28219" y="35560"/>
                </a:lnTo>
                <a:lnTo>
                  <a:pt x="29248" y="34290"/>
                </a:lnTo>
                <a:close/>
              </a:path>
              <a:path w="65405" h="203200">
                <a:moveTo>
                  <a:pt x="34620" y="34290"/>
                </a:moveTo>
                <a:lnTo>
                  <a:pt x="33921" y="34290"/>
                </a:lnTo>
                <a:lnTo>
                  <a:pt x="29400" y="35560"/>
                </a:lnTo>
                <a:lnTo>
                  <a:pt x="34607" y="35560"/>
                </a:lnTo>
                <a:lnTo>
                  <a:pt x="34620" y="34290"/>
                </a:lnTo>
                <a:close/>
              </a:path>
              <a:path w="65405" h="203200">
                <a:moveTo>
                  <a:pt x="36042" y="33020"/>
                </a:moveTo>
                <a:lnTo>
                  <a:pt x="34620" y="34290"/>
                </a:lnTo>
                <a:lnTo>
                  <a:pt x="35267" y="34290"/>
                </a:lnTo>
                <a:lnTo>
                  <a:pt x="36042" y="33020"/>
                </a:lnTo>
                <a:close/>
              </a:path>
              <a:path w="65405" h="203200">
                <a:moveTo>
                  <a:pt x="18034" y="30480"/>
                </a:moveTo>
                <a:lnTo>
                  <a:pt x="2235" y="30480"/>
                </a:lnTo>
                <a:lnTo>
                  <a:pt x="2794" y="31750"/>
                </a:lnTo>
                <a:lnTo>
                  <a:pt x="5245" y="31750"/>
                </a:lnTo>
                <a:lnTo>
                  <a:pt x="5384" y="33020"/>
                </a:lnTo>
                <a:lnTo>
                  <a:pt x="16446" y="33020"/>
                </a:lnTo>
                <a:lnTo>
                  <a:pt x="17538" y="31750"/>
                </a:lnTo>
                <a:lnTo>
                  <a:pt x="18034" y="30480"/>
                </a:lnTo>
                <a:close/>
              </a:path>
              <a:path w="65405" h="203200">
                <a:moveTo>
                  <a:pt x="32905" y="31750"/>
                </a:moveTo>
                <a:lnTo>
                  <a:pt x="22186" y="31750"/>
                </a:lnTo>
                <a:lnTo>
                  <a:pt x="22047" y="33020"/>
                </a:lnTo>
                <a:lnTo>
                  <a:pt x="32677" y="33020"/>
                </a:lnTo>
                <a:lnTo>
                  <a:pt x="32905" y="31750"/>
                </a:lnTo>
                <a:close/>
              </a:path>
              <a:path w="65405" h="203200">
                <a:moveTo>
                  <a:pt x="33477" y="31750"/>
                </a:moveTo>
                <a:lnTo>
                  <a:pt x="32905" y="31750"/>
                </a:lnTo>
                <a:lnTo>
                  <a:pt x="33794" y="33020"/>
                </a:lnTo>
                <a:lnTo>
                  <a:pt x="33477" y="31750"/>
                </a:lnTo>
                <a:close/>
              </a:path>
              <a:path w="65405" h="203200">
                <a:moveTo>
                  <a:pt x="21628" y="30480"/>
                </a:moveTo>
                <a:lnTo>
                  <a:pt x="19037" y="30480"/>
                </a:lnTo>
                <a:lnTo>
                  <a:pt x="20637" y="31750"/>
                </a:lnTo>
                <a:lnTo>
                  <a:pt x="21628" y="30480"/>
                </a:lnTo>
                <a:close/>
              </a:path>
              <a:path w="65405" h="203200">
                <a:moveTo>
                  <a:pt x="31762" y="30480"/>
                </a:moveTo>
                <a:lnTo>
                  <a:pt x="21628" y="30480"/>
                </a:lnTo>
                <a:lnTo>
                  <a:pt x="21920" y="31750"/>
                </a:lnTo>
                <a:lnTo>
                  <a:pt x="32143" y="31750"/>
                </a:lnTo>
                <a:lnTo>
                  <a:pt x="31762" y="30480"/>
                </a:lnTo>
                <a:close/>
              </a:path>
              <a:path w="65405" h="203200">
                <a:moveTo>
                  <a:pt x="33248" y="30480"/>
                </a:moveTo>
                <a:lnTo>
                  <a:pt x="32246" y="31631"/>
                </a:lnTo>
                <a:lnTo>
                  <a:pt x="33248" y="30480"/>
                </a:lnTo>
                <a:close/>
              </a:path>
              <a:path w="65405" h="203200">
                <a:moveTo>
                  <a:pt x="3797" y="29210"/>
                </a:moveTo>
                <a:lnTo>
                  <a:pt x="1930" y="29210"/>
                </a:lnTo>
                <a:lnTo>
                  <a:pt x="1752" y="30480"/>
                </a:lnTo>
                <a:lnTo>
                  <a:pt x="4165" y="30480"/>
                </a:lnTo>
                <a:lnTo>
                  <a:pt x="3797" y="29210"/>
                </a:lnTo>
                <a:close/>
              </a:path>
              <a:path w="65405" h="203200">
                <a:moveTo>
                  <a:pt x="5308" y="29210"/>
                </a:moveTo>
                <a:lnTo>
                  <a:pt x="5054" y="29210"/>
                </a:lnTo>
                <a:lnTo>
                  <a:pt x="4686" y="30480"/>
                </a:lnTo>
                <a:lnTo>
                  <a:pt x="5461" y="30480"/>
                </a:lnTo>
                <a:lnTo>
                  <a:pt x="5344" y="29315"/>
                </a:lnTo>
                <a:close/>
              </a:path>
              <a:path w="65405" h="203200">
                <a:moveTo>
                  <a:pt x="8750" y="29210"/>
                </a:moveTo>
                <a:lnTo>
                  <a:pt x="5334" y="29210"/>
                </a:lnTo>
                <a:lnTo>
                  <a:pt x="5740" y="30480"/>
                </a:lnTo>
                <a:lnTo>
                  <a:pt x="9423" y="30480"/>
                </a:lnTo>
                <a:lnTo>
                  <a:pt x="8750" y="29210"/>
                </a:lnTo>
                <a:close/>
              </a:path>
              <a:path w="65405" h="203200">
                <a:moveTo>
                  <a:pt x="23329" y="29210"/>
                </a:moveTo>
                <a:lnTo>
                  <a:pt x="11023" y="29210"/>
                </a:lnTo>
                <a:lnTo>
                  <a:pt x="10261" y="30480"/>
                </a:lnTo>
                <a:lnTo>
                  <a:pt x="23609" y="30480"/>
                </a:lnTo>
                <a:lnTo>
                  <a:pt x="23329" y="29210"/>
                </a:lnTo>
                <a:close/>
              </a:path>
              <a:path w="65405" h="203200">
                <a:moveTo>
                  <a:pt x="28892" y="29210"/>
                </a:moveTo>
                <a:lnTo>
                  <a:pt x="23850" y="29210"/>
                </a:lnTo>
                <a:lnTo>
                  <a:pt x="23799" y="30480"/>
                </a:lnTo>
                <a:lnTo>
                  <a:pt x="29718" y="30480"/>
                </a:lnTo>
                <a:lnTo>
                  <a:pt x="28892" y="29210"/>
                </a:lnTo>
                <a:close/>
              </a:path>
              <a:path w="65405" h="203200">
                <a:moveTo>
                  <a:pt x="7696" y="27940"/>
                </a:moveTo>
                <a:lnTo>
                  <a:pt x="4978" y="27940"/>
                </a:lnTo>
                <a:lnTo>
                  <a:pt x="5344" y="29315"/>
                </a:lnTo>
                <a:lnTo>
                  <a:pt x="7670" y="29210"/>
                </a:lnTo>
                <a:lnTo>
                  <a:pt x="7696" y="27940"/>
                </a:lnTo>
                <a:close/>
              </a:path>
              <a:path w="65405" h="203200">
                <a:moveTo>
                  <a:pt x="2260" y="26670"/>
                </a:moveTo>
                <a:lnTo>
                  <a:pt x="2235" y="27940"/>
                </a:lnTo>
                <a:lnTo>
                  <a:pt x="1739" y="29210"/>
                </a:lnTo>
                <a:lnTo>
                  <a:pt x="4064" y="29210"/>
                </a:lnTo>
                <a:lnTo>
                  <a:pt x="4368" y="27940"/>
                </a:lnTo>
                <a:lnTo>
                  <a:pt x="2794" y="27940"/>
                </a:lnTo>
                <a:lnTo>
                  <a:pt x="2260" y="26670"/>
                </a:lnTo>
                <a:close/>
              </a:path>
              <a:path w="65405" h="203200">
                <a:moveTo>
                  <a:pt x="20472" y="27940"/>
                </a:moveTo>
                <a:lnTo>
                  <a:pt x="10502" y="27940"/>
                </a:lnTo>
                <a:lnTo>
                  <a:pt x="10490" y="29210"/>
                </a:lnTo>
                <a:lnTo>
                  <a:pt x="20205" y="29210"/>
                </a:lnTo>
                <a:lnTo>
                  <a:pt x="20472" y="27940"/>
                </a:lnTo>
                <a:close/>
              </a:path>
              <a:path w="65405" h="203200">
                <a:moveTo>
                  <a:pt x="23710" y="26670"/>
                </a:moveTo>
                <a:lnTo>
                  <a:pt x="21297" y="27940"/>
                </a:lnTo>
                <a:lnTo>
                  <a:pt x="20548" y="27940"/>
                </a:lnTo>
                <a:lnTo>
                  <a:pt x="20955" y="29210"/>
                </a:lnTo>
                <a:lnTo>
                  <a:pt x="24218" y="29210"/>
                </a:lnTo>
                <a:lnTo>
                  <a:pt x="23710" y="26670"/>
                </a:lnTo>
                <a:close/>
              </a:path>
              <a:path w="65405" h="203200">
                <a:moveTo>
                  <a:pt x="29400" y="25400"/>
                </a:moveTo>
                <a:lnTo>
                  <a:pt x="24193" y="25400"/>
                </a:lnTo>
                <a:lnTo>
                  <a:pt x="24130" y="26670"/>
                </a:lnTo>
                <a:lnTo>
                  <a:pt x="23774" y="26670"/>
                </a:lnTo>
                <a:lnTo>
                  <a:pt x="24104" y="27940"/>
                </a:lnTo>
                <a:lnTo>
                  <a:pt x="24472" y="27940"/>
                </a:lnTo>
                <a:lnTo>
                  <a:pt x="24409" y="29210"/>
                </a:lnTo>
                <a:lnTo>
                  <a:pt x="29489" y="29210"/>
                </a:lnTo>
                <a:lnTo>
                  <a:pt x="29286" y="27940"/>
                </a:lnTo>
                <a:lnTo>
                  <a:pt x="29692" y="26670"/>
                </a:lnTo>
                <a:lnTo>
                  <a:pt x="29400" y="25400"/>
                </a:lnTo>
                <a:close/>
              </a:path>
              <a:path w="65405" h="203200">
                <a:moveTo>
                  <a:pt x="7924" y="26670"/>
                </a:moveTo>
                <a:lnTo>
                  <a:pt x="3365" y="26670"/>
                </a:lnTo>
                <a:lnTo>
                  <a:pt x="2794" y="27940"/>
                </a:lnTo>
                <a:lnTo>
                  <a:pt x="7912" y="27940"/>
                </a:lnTo>
                <a:lnTo>
                  <a:pt x="7924" y="26670"/>
                </a:lnTo>
                <a:close/>
              </a:path>
              <a:path w="65405" h="203200">
                <a:moveTo>
                  <a:pt x="9691" y="27813"/>
                </a:moveTo>
                <a:close/>
              </a:path>
              <a:path w="65405" h="203200">
                <a:moveTo>
                  <a:pt x="10502" y="26670"/>
                </a:moveTo>
                <a:lnTo>
                  <a:pt x="10033" y="26670"/>
                </a:lnTo>
                <a:lnTo>
                  <a:pt x="10045" y="27940"/>
                </a:lnTo>
                <a:lnTo>
                  <a:pt x="10668" y="27940"/>
                </a:lnTo>
                <a:lnTo>
                  <a:pt x="10502" y="26670"/>
                </a:lnTo>
                <a:close/>
              </a:path>
              <a:path w="65405" h="203200">
                <a:moveTo>
                  <a:pt x="18186" y="26670"/>
                </a:moveTo>
                <a:lnTo>
                  <a:pt x="11036" y="26670"/>
                </a:lnTo>
                <a:lnTo>
                  <a:pt x="10833" y="27940"/>
                </a:lnTo>
                <a:lnTo>
                  <a:pt x="19405" y="27940"/>
                </a:lnTo>
                <a:lnTo>
                  <a:pt x="18186" y="26670"/>
                </a:lnTo>
                <a:close/>
              </a:path>
              <a:path w="65405" h="203200">
                <a:moveTo>
                  <a:pt x="20129" y="24130"/>
                </a:moveTo>
                <a:lnTo>
                  <a:pt x="20231" y="25400"/>
                </a:lnTo>
                <a:lnTo>
                  <a:pt x="19812" y="26670"/>
                </a:lnTo>
                <a:lnTo>
                  <a:pt x="20154" y="26670"/>
                </a:lnTo>
                <a:lnTo>
                  <a:pt x="20167" y="27940"/>
                </a:lnTo>
                <a:lnTo>
                  <a:pt x="21297" y="27940"/>
                </a:lnTo>
                <a:lnTo>
                  <a:pt x="22136" y="25400"/>
                </a:lnTo>
                <a:lnTo>
                  <a:pt x="20789" y="25400"/>
                </a:lnTo>
                <a:lnTo>
                  <a:pt x="20129" y="24130"/>
                </a:lnTo>
                <a:close/>
              </a:path>
              <a:path w="65405" h="203200">
                <a:moveTo>
                  <a:pt x="9474" y="26670"/>
                </a:moveTo>
                <a:lnTo>
                  <a:pt x="9017" y="26670"/>
                </a:lnTo>
                <a:lnTo>
                  <a:pt x="9691" y="27813"/>
                </a:lnTo>
                <a:lnTo>
                  <a:pt x="9474" y="26670"/>
                </a:lnTo>
                <a:close/>
              </a:path>
              <a:path w="65405" h="203200">
                <a:moveTo>
                  <a:pt x="8039" y="25400"/>
                </a:moveTo>
                <a:lnTo>
                  <a:pt x="3962" y="25400"/>
                </a:lnTo>
                <a:lnTo>
                  <a:pt x="4203" y="26670"/>
                </a:lnTo>
                <a:lnTo>
                  <a:pt x="7899" y="26670"/>
                </a:lnTo>
                <a:lnTo>
                  <a:pt x="8039" y="25400"/>
                </a:lnTo>
                <a:close/>
              </a:path>
              <a:path w="65405" h="203200">
                <a:moveTo>
                  <a:pt x="8435" y="26268"/>
                </a:moveTo>
                <a:lnTo>
                  <a:pt x="8255" y="26670"/>
                </a:lnTo>
                <a:lnTo>
                  <a:pt x="8435" y="26268"/>
                </a:lnTo>
                <a:close/>
              </a:path>
              <a:path w="65405" h="203200">
                <a:moveTo>
                  <a:pt x="9194" y="25400"/>
                </a:moveTo>
                <a:lnTo>
                  <a:pt x="9182" y="26670"/>
                </a:lnTo>
                <a:lnTo>
                  <a:pt x="9194" y="25400"/>
                </a:lnTo>
                <a:close/>
              </a:path>
              <a:path w="65405" h="203200">
                <a:moveTo>
                  <a:pt x="11036" y="25400"/>
                </a:moveTo>
                <a:lnTo>
                  <a:pt x="10363" y="25400"/>
                </a:lnTo>
                <a:lnTo>
                  <a:pt x="10464" y="26670"/>
                </a:lnTo>
                <a:lnTo>
                  <a:pt x="10706" y="26670"/>
                </a:lnTo>
                <a:lnTo>
                  <a:pt x="11036" y="25400"/>
                </a:lnTo>
                <a:close/>
              </a:path>
              <a:path w="65405" h="203200">
                <a:moveTo>
                  <a:pt x="17068" y="25400"/>
                </a:moveTo>
                <a:lnTo>
                  <a:pt x="11290" y="25400"/>
                </a:lnTo>
                <a:lnTo>
                  <a:pt x="11264" y="26670"/>
                </a:lnTo>
                <a:lnTo>
                  <a:pt x="17272" y="26670"/>
                </a:lnTo>
                <a:lnTo>
                  <a:pt x="17068" y="25400"/>
                </a:lnTo>
                <a:close/>
              </a:path>
              <a:path w="65405" h="203200">
                <a:moveTo>
                  <a:pt x="17157" y="25400"/>
                </a:moveTo>
                <a:lnTo>
                  <a:pt x="17297" y="26670"/>
                </a:lnTo>
                <a:lnTo>
                  <a:pt x="17157" y="25400"/>
                </a:lnTo>
                <a:close/>
              </a:path>
              <a:path w="65405" h="203200">
                <a:moveTo>
                  <a:pt x="18580" y="25400"/>
                </a:moveTo>
                <a:lnTo>
                  <a:pt x="17830" y="25400"/>
                </a:lnTo>
                <a:lnTo>
                  <a:pt x="17983" y="26670"/>
                </a:lnTo>
                <a:lnTo>
                  <a:pt x="18580" y="25400"/>
                </a:lnTo>
                <a:close/>
              </a:path>
              <a:path w="65405" h="203200">
                <a:moveTo>
                  <a:pt x="23482" y="25400"/>
                </a:moveTo>
                <a:lnTo>
                  <a:pt x="23342" y="25400"/>
                </a:lnTo>
                <a:lnTo>
                  <a:pt x="23355" y="26670"/>
                </a:lnTo>
                <a:lnTo>
                  <a:pt x="23482" y="25400"/>
                </a:lnTo>
                <a:close/>
              </a:path>
              <a:path w="65405" h="203200">
                <a:moveTo>
                  <a:pt x="8826" y="25400"/>
                </a:moveTo>
                <a:lnTo>
                  <a:pt x="8661" y="25400"/>
                </a:lnTo>
                <a:lnTo>
                  <a:pt x="8435" y="26268"/>
                </a:lnTo>
                <a:lnTo>
                  <a:pt x="8826" y="25400"/>
                </a:lnTo>
                <a:close/>
              </a:path>
              <a:path w="65405" h="203200">
                <a:moveTo>
                  <a:pt x="2603" y="24130"/>
                </a:moveTo>
                <a:lnTo>
                  <a:pt x="2159" y="24130"/>
                </a:lnTo>
                <a:lnTo>
                  <a:pt x="2400" y="25400"/>
                </a:lnTo>
                <a:lnTo>
                  <a:pt x="2603" y="24130"/>
                </a:lnTo>
                <a:close/>
              </a:path>
              <a:path w="65405" h="203200">
                <a:moveTo>
                  <a:pt x="5549" y="24130"/>
                </a:moveTo>
                <a:lnTo>
                  <a:pt x="3467" y="24130"/>
                </a:lnTo>
                <a:lnTo>
                  <a:pt x="3695" y="25400"/>
                </a:lnTo>
                <a:lnTo>
                  <a:pt x="5689" y="25400"/>
                </a:lnTo>
                <a:lnTo>
                  <a:pt x="5549" y="24130"/>
                </a:lnTo>
                <a:close/>
              </a:path>
              <a:path w="65405" h="203200">
                <a:moveTo>
                  <a:pt x="6629" y="24130"/>
                </a:moveTo>
                <a:lnTo>
                  <a:pt x="6400" y="25400"/>
                </a:lnTo>
                <a:lnTo>
                  <a:pt x="7251" y="25400"/>
                </a:lnTo>
                <a:lnTo>
                  <a:pt x="6629" y="24130"/>
                </a:lnTo>
                <a:close/>
              </a:path>
              <a:path w="65405" h="203200">
                <a:moveTo>
                  <a:pt x="9956" y="24130"/>
                </a:moveTo>
                <a:lnTo>
                  <a:pt x="8750" y="24130"/>
                </a:lnTo>
                <a:lnTo>
                  <a:pt x="8216" y="25400"/>
                </a:lnTo>
                <a:lnTo>
                  <a:pt x="9753" y="25400"/>
                </a:lnTo>
                <a:lnTo>
                  <a:pt x="9956" y="24130"/>
                </a:lnTo>
                <a:close/>
              </a:path>
              <a:path w="65405" h="203200">
                <a:moveTo>
                  <a:pt x="18211" y="21590"/>
                </a:moveTo>
                <a:lnTo>
                  <a:pt x="10566" y="21590"/>
                </a:lnTo>
                <a:lnTo>
                  <a:pt x="10572" y="22931"/>
                </a:lnTo>
                <a:lnTo>
                  <a:pt x="11020" y="23949"/>
                </a:lnTo>
                <a:lnTo>
                  <a:pt x="11117" y="24264"/>
                </a:lnTo>
                <a:lnTo>
                  <a:pt x="11264" y="25400"/>
                </a:lnTo>
                <a:lnTo>
                  <a:pt x="17957" y="25400"/>
                </a:lnTo>
                <a:lnTo>
                  <a:pt x="18059" y="22860"/>
                </a:lnTo>
                <a:lnTo>
                  <a:pt x="18211" y="21590"/>
                </a:lnTo>
                <a:close/>
              </a:path>
              <a:path w="65405" h="203200">
                <a:moveTo>
                  <a:pt x="25615" y="22860"/>
                </a:moveTo>
                <a:lnTo>
                  <a:pt x="21678" y="22860"/>
                </a:lnTo>
                <a:lnTo>
                  <a:pt x="21788" y="23250"/>
                </a:lnTo>
                <a:lnTo>
                  <a:pt x="22148" y="24130"/>
                </a:lnTo>
                <a:lnTo>
                  <a:pt x="21209" y="24130"/>
                </a:lnTo>
                <a:lnTo>
                  <a:pt x="20789" y="25400"/>
                </a:lnTo>
                <a:lnTo>
                  <a:pt x="28511" y="25400"/>
                </a:lnTo>
                <a:lnTo>
                  <a:pt x="26708" y="24130"/>
                </a:lnTo>
                <a:lnTo>
                  <a:pt x="25615" y="22860"/>
                </a:lnTo>
                <a:close/>
              </a:path>
              <a:path w="65405" h="203200">
                <a:moveTo>
                  <a:pt x="29897" y="24264"/>
                </a:moveTo>
                <a:lnTo>
                  <a:pt x="28511" y="25400"/>
                </a:lnTo>
                <a:lnTo>
                  <a:pt x="29692" y="25400"/>
                </a:lnTo>
                <a:lnTo>
                  <a:pt x="29897" y="24264"/>
                </a:lnTo>
                <a:close/>
              </a:path>
              <a:path w="65405" h="203200">
                <a:moveTo>
                  <a:pt x="30385" y="23867"/>
                </a:moveTo>
                <a:lnTo>
                  <a:pt x="30048" y="25400"/>
                </a:lnTo>
                <a:lnTo>
                  <a:pt x="31267" y="24130"/>
                </a:lnTo>
                <a:lnTo>
                  <a:pt x="30492" y="24130"/>
                </a:lnTo>
                <a:lnTo>
                  <a:pt x="30385" y="23867"/>
                </a:lnTo>
                <a:close/>
              </a:path>
              <a:path w="65405" h="203200">
                <a:moveTo>
                  <a:pt x="29800" y="23949"/>
                </a:moveTo>
                <a:lnTo>
                  <a:pt x="29667" y="24130"/>
                </a:lnTo>
                <a:lnTo>
                  <a:pt x="29921" y="24130"/>
                </a:lnTo>
                <a:lnTo>
                  <a:pt x="29897" y="24264"/>
                </a:lnTo>
                <a:lnTo>
                  <a:pt x="30060" y="24130"/>
                </a:lnTo>
                <a:lnTo>
                  <a:pt x="29800" y="23949"/>
                </a:lnTo>
                <a:close/>
              </a:path>
              <a:path w="65405" h="203200">
                <a:moveTo>
                  <a:pt x="7327" y="22860"/>
                </a:moveTo>
                <a:lnTo>
                  <a:pt x="2844" y="22860"/>
                </a:lnTo>
                <a:lnTo>
                  <a:pt x="1485" y="24130"/>
                </a:lnTo>
                <a:lnTo>
                  <a:pt x="6527" y="24130"/>
                </a:lnTo>
                <a:lnTo>
                  <a:pt x="7327" y="22860"/>
                </a:lnTo>
                <a:close/>
              </a:path>
              <a:path w="65405" h="203200">
                <a:moveTo>
                  <a:pt x="9702" y="20320"/>
                </a:moveTo>
                <a:lnTo>
                  <a:pt x="8483" y="20320"/>
                </a:lnTo>
                <a:lnTo>
                  <a:pt x="7823" y="21590"/>
                </a:lnTo>
                <a:lnTo>
                  <a:pt x="5359" y="21590"/>
                </a:lnTo>
                <a:lnTo>
                  <a:pt x="4533" y="22860"/>
                </a:lnTo>
                <a:lnTo>
                  <a:pt x="7327" y="22860"/>
                </a:lnTo>
                <a:lnTo>
                  <a:pt x="8140" y="24130"/>
                </a:lnTo>
                <a:lnTo>
                  <a:pt x="9525" y="24130"/>
                </a:lnTo>
                <a:lnTo>
                  <a:pt x="9512" y="22860"/>
                </a:lnTo>
                <a:lnTo>
                  <a:pt x="9245" y="21590"/>
                </a:lnTo>
                <a:lnTo>
                  <a:pt x="9702" y="20320"/>
                </a:lnTo>
                <a:close/>
              </a:path>
              <a:path w="65405" h="203200">
                <a:moveTo>
                  <a:pt x="18415" y="22860"/>
                </a:moveTo>
                <a:lnTo>
                  <a:pt x="18059" y="22860"/>
                </a:lnTo>
                <a:lnTo>
                  <a:pt x="18300" y="24130"/>
                </a:lnTo>
                <a:lnTo>
                  <a:pt x="18491" y="24130"/>
                </a:lnTo>
                <a:lnTo>
                  <a:pt x="18415" y="22860"/>
                </a:lnTo>
                <a:close/>
              </a:path>
              <a:path w="65405" h="203200">
                <a:moveTo>
                  <a:pt x="21657" y="22931"/>
                </a:moveTo>
                <a:lnTo>
                  <a:pt x="21297" y="24130"/>
                </a:lnTo>
                <a:lnTo>
                  <a:pt x="22034" y="24130"/>
                </a:lnTo>
                <a:lnTo>
                  <a:pt x="21788" y="23250"/>
                </a:lnTo>
                <a:lnTo>
                  <a:pt x="21657" y="22931"/>
                </a:lnTo>
                <a:close/>
              </a:path>
              <a:path w="65405" h="203200">
                <a:moveTo>
                  <a:pt x="29972" y="22860"/>
                </a:moveTo>
                <a:lnTo>
                  <a:pt x="28232" y="22860"/>
                </a:lnTo>
                <a:lnTo>
                  <a:pt x="29800" y="23949"/>
                </a:lnTo>
                <a:lnTo>
                  <a:pt x="30198" y="23412"/>
                </a:lnTo>
                <a:lnTo>
                  <a:pt x="29972" y="22860"/>
                </a:lnTo>
                <a:close/>
              </a:path>
              <a:path w="65405" h="203200">
                <a:moveTo>
                  <a:pt x="30607" y="22860"/>
                </a:moveTo>
                <a:lnTo>
                  <a:pt x="30198" y="23412"/>
                </a:lnTo>
                <a:lnTo>
                  <a:pt x="30385" y="23867"/>
                </a:lnTo>
                <a:lnTo>
                  <a:pt x="30607" y="22860"/>
                </a:lnTo>
                <a:close/>
              </a:path>
              <a:path w="65405" h="203200">
                <a:moveTo>
                  <a:pt x="21678" y="22860"/>
                </a:moveTo>
                <a:lnTo>
                  <a:pt x="21788" y="23250"/>
                </a:lnTo>
                <a:lnTo>
                  <a:pt x="21678" y="22860"/>
                </a:lnTo>
                <a:close/>
              </a:path>
              <a:path w="65405" h="203200">
                <a:moveTo>
                  <a:pt x="22237" y="21590"/>
                </a:moveTo>
                <a:lnTo>
                  <a:pt x="21488" y="21590"/>
                </a:lnTo>
                <a:lnTo>
                  <a:pt x="21628" y="22860"/>
                </a:lnTo>
                <a:lnTo>
                  <a:pt x="23050" y="22860"/>
                </a:lnTo>
                <a:lnTo>
                  <a:pt x="22237" y="21590"/>
                </a:lnTo>
                <a:close/>
              </a:path>
              <a:path w="65405" h="203200">
                <a:moveTo>
                  <a:pt x="2979" y="21039"/>
                </a:moveTo>
                <a:lnTo>
                  <a:pt x="1714" y="22860"/>
                </a:lnTo>
                <a:lnTo>
                  <a:pt x="4445" y="22860"/>
                </a:lnTo>
                <a:lnTo>
                  <a:pt x="4826" y="21590"/>
                </a:lnTo>
                <a:lnTo>
                  <a:pt x="3111" y="21590"/>
                </a:lnTo>
                <a:lnTo>
                  <a:pt x="2979" y="21039"/>
                </a:lnTo>
                <a:close/>
              </a:path>
              <a:path w="65405" h="203200">
                <a:moveTo>
                  <a:pt x="20142" y="21590"/>
                </a:moveTo>
                <a:lnTo>
                  <a:pt x="19672" y="21590"/>
                </a:lnTo>
                <a:lnTo>
                  <a:pt x="19583" y="22860"/>
                </a:lnTo>
                <a:lnTo>
                  <a:pt x="19989" y="22860"/>
                </a:lnTo>
                <a:lnTo>
                  <a:pt x="20142" y="21590"/>
                </a:lnTo>
                <a:close/>
              </a:path>
              <a:path w="65405" h="203200">
                <a:moveTo>
                  <a:pt x="22428" y="21590"/>
                </a:moveTo>
                <a:lnTo>
                  <a:pt x="22237" y="21590"/>
                </a:lnTo>
                <a:lnTo>
                  <a:pt x="23050" y="22860"/>
                </a:lnTo>
                <a:lnTo>
                  <a:pt x="22428" y="21590"/>
                </a:lnTo>
                <a:close/>
              </a:path>
              <a:path w="65405" h="203200">
                <a:moveTo>
                  <a:pt x="25920" y="20320"/>
                </a:moveTo>
                <a:lnTo>
                  <a:pt x="22885" y="21590"/>
                </a:lnTo>
                <a:lnTo>
                  <a:pt x="22428" y="21590"/>
                </a:lnTo>
                <a:lnTo>
                  <a:pt x="23050" y="22860"/>
                </a:lnTo>
                <a:lnTo>
                  <a:pt x="26111" y="22860"/>
                </a:lnTo>
                <a:lnTo>
                  <a:pt x="25920" y="20320"/>
                </a:lnTo>
                <a:close/>
              </a:path>
              <a:path w="65405" h="203200">
                <a:moveTo>
                  <a:pt x="2868" y="20575"/>
                </a:moveTo>
                <a:lnTo>
                  <a:pt x="1752" y="21590"/>
                </a:lnTo>
                <a:lnTo>
                  <a:pt x="2907" y="20740"/>
                </a:lnTo>
                <a:lnTo>
                  <a:pt x="2868" y="20575"/>
                </a:lnTo>
                <a:close/>
              </a:path>
              <a:path w="65405" h="203200">
                <a:moveTo>
                  <a:pt x="5499" y="20320"/>
                </a:moveTo>
                <a:lnTo>
                  <a:pt x="5207" y="20320"/>
                </a:lnTo>
                <a:lnTo>
                  <a:pt x="5295" y="21590"/>
                </a:lnTo>
                <a:lnTo>
                  <a:pt x="5499" y="20320"/>
                </a:lnTo>
                <a:close/>
              </a:path>
              <a:path w="65405" h="203200">
                <a:moveTo>
                  <a:pt x="7416" y="20320"/>
                </a:moveTo>
                <a:lnTo>
                  <a:pt x="5499" y="20320"/>
                </a:lnTo>
                <a:lnTo>
                  <a:pt x="5816" y="21590"/>
                </a:lnTo>
                <a:lnTo>
                  <a:pt x="7823" y="21590"/>
                </a:lnTo>
                <a:lnTo>
                  <a:pt x="7416" y="20320"/>
                </a:lnTo>
                <a:close/>
              </a:path>
              <a:path w="65405" h="203200">
                <a:moveTo>
                  <a:pt x="9936" y="21369"/>
                </a:moveTo>
                <a:lnTo>
                  <a:pt x="9855" y="21590"/>
                </a:lnTo>
                <a:lnTo>
                  <a:pt x="9936" y="21369"/>
                </a:lnTo>
                <a:close/>
              </a:path>
              <a:path w="65405" h="203200">
                <a:moveTo>
                  <a:pt x="18364" y="20320"/>
                </a:moveTo>
                <a:lnTo>
                  <a:pt x="10325" y="20320"/>
                </a:lnTo>
                <a:lnTo>
                  <a:pt x="10782" y="21590"/>
                </a:lnTo>
                <a:lnTo>
                  <a:pt x="18135" y="21590"/>
                </a:lnTo>
                <a:lnTo>
                  <a:pt x="18364" y="20320"/>
                </a:lnTo>
                <a:close/>
              </a:path>
              <a:path w="65405" h="203200">
                <a:moveTo>
                  <a:pt x="21729" y="20320"/>
                </a:moveTo>
                <a:lnTo>
                  <a:pt x="20205" y="20320"/>
                </a:lnTo>
                <a:lnTo>
                  <a:pt x="18973" y="21590"/>
                </a:lnTo>
                <a:lnTo>
                  <a:pt x="21628" y="21590"/>
                </a:lnTo>
                <a:lnTo>
                  <a:pt x="21729" y="20320"/>
                </a:lnTo>
                <a:close/>
              </a:path>
              <a:path w="65405" h="203200">
                <a:moveTo>
                  <a:pt x="24523" y="17780"/>
                </a:moveTo>
                <a:lnTo>
                  <a:pt x="21259" y="17780"/>
                </a:lnTo>
                <a:lnTo>
                  <a:pt x="21653" y="19050"/>
                </a:lnTo>
                <a:lnTo>
                  <a:pt x="19196" y="19050"/>
                </a:lnTo>
                <a:lnTo>
                  <a:pt x="18948" y="20320"/>
                </a:lnTo>
                <a:lnTo>
                  <a:pt x="21793" y="20320"/>
                </a:lnTo>
                <a:lnTo>
                  <a:pt x="21704" y="21590"/>
                </a:lnTo>
                <a:lnTo>
                  <a:pt x="22885" y="21590"/>
                </a:lnTo>
                <a:lnTo>
                  <a:pt x="23647" y="19050"/>
                </a:lnTo>
                <a:lnTo>
                  <a:pt x="24523" y="17780"/>
                </a:lnTo>
                <a:close/>
              </a:path>
              <a:path w="65405" h="203200">
                <a:moveTo>
                  <a:pt x="10325" y="20320"/>
                </a:moveTo>
                <a:lnTo>
                  <a:pt x="10083" y="20320"/>
                </a:lnTo>
                <a:lnTo>
                  <a:pt x="9936" y="21369"/>
                </a:lnTo>
                <a:lnTo>
                  <a:pt x="10325" y="20320"/>
                </a:lnTo>
                <a:close/>
              </a:path>
              <a:path w="65405" h="203200">
                <a:moveTo>
                  <a:pt x="3479" y="20320"/>
                </a:moveTo>
                <a:lnTo>
                  <a:pt x="2907" y="20740"/>
                </a:lnTo>
                <a:lnTo>
                  <a:pt x="2979" y="21039"/>
                </a:lnTo>
                <a:lnTo>
                  <a:pt x="3479" y="20320"/>
                </a:lnTo>
                <a:close/>
              </a:path>
              <a:path w="65405" h="203200">
                <a:moveTo>
                  <a:pt x="3149" y="20320"/>
                </a:moveTo>
                <a:lnTo>
                  <a:pt x="2806" y="20320"/>
                </a:lnTo>
                <a:lnTo>
                  <a:pt x="2868" y="20575"/>
                </a:lnTo>
                <a:lnTo>
                  <a:pt x="3149" y="20320"/>
                </a:lnTo>
                <a:close/>
              </a:path>
              <a:path w="65405" h="203200">
                <a:moveTo>
                  <a:pt x="3670" y="19050"/>
                </a:moveTo>
                <a:lnTo>
                  <a:pt x="3340" y="19050"/>
                </a:lnTo>
                <a:lnTo>
                  <a:pt x="2946" y="20320"/>
                </a:lnTo>
                <a:lnTo>
                  <a:pt x="3670" y="19050"/>
                </a:lnTo>
                <a:close/>
              </a:path>
              <a:path w="65405" h="203200">
                <a:moveTo>
                  <a:pt x="5829" y="19050"/>
                </a:moveTo>
                <a:lnTo>
                  <a:pt x="3683" y="19050"/>
                </a:lnTo>
                <a:lnTo>
                  <a:pt x="3543" y="20320"/>
                </a:lnTo>
                <a:lnTo>
                  <a:pt x="6273" y="20320"/>
                </a:lnTo>
                <a:lnTo>
                  <a:pt x="5829" y="19050"/>
                </a:lnTo>
                <a:close/>
              </a:path>
              <a:path w="65405" h="203200">
                <a:moveTo>
                  <a:pt x="7721" y="19050"/>
                </a:moveTo>
                <a:lnTo>
                  <a:pt x="6286" y="19050"/>
                </a:lnTo>
                <a:lnTo>
                  <a:pt x="6794" y="20320"/>
                </a:lnTo>
                <a:lnTo>
                  <a:pt x="7721" y="19050"/>
                </a:lnTo>
                <a:close/>
              </a:path>
              <a:path w="65405" h="203200">
                <a:moveTo>
                  <a:pt x="8305" y="19050"/>
                </a:moveTo>
                <a:lnTo>
                  <a:pt x="7950" y="19050"/>
                </a:lnTo>
                <a:lnTo>
                  <a:pt x="7823" y="20320"/>
                </a:lnTo>
                <a:lnTo>
                  <a:pt x="8102" y="20320"/>
                </a:lnTo>
                <a:lnTo>
                  <a:pt x="8305" y="19050"/>
                </a:lnTo>
                <a:close/>
              </a:path>
              <a:path w="65405" h="203200">
                <a:moveTo>
                  <a:pt x="11861" y="19050"/>
                </a:moveTo>
                <a:lnTo>
                  <a:pt x="9829" y="19050"/>
                </a:lnTo>
                <a:lnTo>
                  <a:pt x="9664" y="20320"/>
                </a:lnTo>
                <a:lnTo>
                  <a:pt x="12039" y="20320"/>
                </a:lnTo>
                <a:lnTo>
                  <a:pt x="11861" y="19050"/>
                </a:lnTo>
                <a:close/>
              </a:path>
              <a:path w="65405" h="203200">
                <a:moveTo>
                  <a:pt x="12801" y="19050"/>
                </a:moveTo>
                <a:lnTo>
                  <a:pt x="12369" y="19050"/>
                </a:lnTo>
                <a:lnTo>
                  <a:pt x="12255" y="20320"/>
                </a:lnTo>
                <a:lnTo>
                  <a:pt x="12738" y="20320"/>
                </a:lnTo>
                <a:lnTo>
                  <a:pt x="12801" y="19050"/>
                </a:lnTo>
                <a:close/>
              </a:path>
              <a:path w="65405" h="203200">
                <a:moveTo>
                  <a:pt x="15862" y="13970"/>
                </a:moveTo>
                <a:lnTo>
                  <a:pt x="14859" y="13970"/>
                </a:lnTo>
                <a:lnTo>
                  <a:pt x="14046" y="15240"/>
                </a:lnTo>
                <a:lnTo>
                  <a:pt x="11544" y="15240"/>
                </a:lnTo>
                <a:lnTo>
                  <a:pt x="11785" y="16510"/>
                </a:lnTo>
                <a:lnTo>
                  <a:pt x="11049" y="16510"/>
                </a:lnTo>
                <a:lnTo>
                  <a:pt x="10566" y="17780"/>
                </a:lnTo>
                <a:lnTo>
                  <a:pt x="12166" y="17780"/>
                </a:lnTo>
                <a:lnTo>
                  <a:pt x="12471" y="19050"/>
                </a:lnTo>
                <a:lnTo>
                  <a:pt x="12839" y="19050"/>
                </a:lnTo>
                <a:lnTo>
                  <a:pt x="12852" y="20320"/>
                </a:lnTo>
                <a:lnTo>
                  <a:pt x="16510" y="20320"/>
                </a:lnTo>
                <a:lnTo>
                  <a:pt x="15552" y="19076"/>
                </a:lnTo>
                <a:lnTo>
                  <a:pt x="15450" y="16328"/>
                </a:lnTo>
                <a:lnTo>
                  <a:pt x="15379" y="15240"/>
                </a:lnTo>
                <a:lnTo>
                  <a:pt x="15862" y="13970"/>
                </a:lnTo>
                <a:close/>
              </a:path>
              <a:path w="65405" h="203200">
                <a:moveTo>
                  <a:pt x="18784" y="20209"/>
                </a:moveTo>
                <a:close/>
              </a:path>
              <a:path w="65405" h="203200">
                <a:moveTo>
                  <a:pt x="26342" y="19939"/>
                </a:moveTo>
                <a:lnTo>
                  <a:pt x="26060" y="20320"/>
                </a:lnTo>
                <a:lnTo>
                  <a:pt x="26250" y="20320"/>
                </a:lnTo>
                <a:lnTo>
                  <a:pt x="26342" y="19939"/>
                </a:lnTo>
                <a:close/>
              </a:path>
              <a:path w="65405" h="203200">
                <a:moveTo>
                  <a:pt x="27000" y="15240"/>
                </a:moveTo>
                <a:lnTo>
                  <a:pt x="26009" y="15240"/>
                </a:lnTo>
                <a:lnTo>
                  <a:pt x="25298" y="16510"/>
                </a:lnTo>
                <a:lnTo>
                  <a:pt x="23469" y="16510"/>
                </a:lnTo>
                <a:lnTo>
                  <a:pt x="23444" y="17780"/>
                </a:lnTo>
                <a:lnTo>
                  <a:pt x="26403" y="17780"/>
                </a:lnTo>
                <a:lnTo>
                  <a:pt x="26974" y="18994"/>
                </a:lnTo>
                <a:lnTo>
                  <a:pt x="26689" y="19469"/>
                </a:lnTo>
                <a:lnTo>
                  <a:pt x="26962" y="20320"/>
                </a:lnTo>
                <a:lnTo>
                  <a:pt x="27940" y="20320"/>
                </a:lnTo>
                <a:lnTo>
                  <a:pt x="26565" y="17887"/>
                </a:lnTo>
                <a:lnTo>
                  <a:pt x="26541" y="17593"/>
                </a:lnTo>
                <a:lnTo>
                  <a:pt x="27000" y="15240"/>
                </a:lnTo>
                <a:close/>
              </a:path>
              <a:path w="65405" h="203200">
                <a:moveTo>
                  <a:pt x="18503" y="17780"/>
                </a:moveTo>
                <a:lnTo>
                  <a:pt x="17132" y="17780"/>
                </a:lnTo>
                <a:lnTo>
                  <a:pt x="18784" y="20209"/>
                </a:lnTo>
                <a:lnTo>
                  <a:pt x="18621" y="19469"/>
                </a:lnTo>
                <a:lnTo>
                  <a:pt x="18503" y="19050"/>
                </a:lnTo>
                <a:lnTo>
                  <a:pt x="18774" y="18683"/>
                </a:lnTo>
                <a:lnTo>
                  <a:pt x="18503" y="17780"/>
                </a:lnTo>
                <a:close/>
              </a:path>
              <a:path w="65405" h="203200">
                <a:moveTo>
                  <a:pt x="26555" y="19050"/>
                </a:moveTo>
                <a:lnTo>
                  <a:pt x="26342" y="19939"/>
                </a:lnTo>
                <a:lnTo>
                  <a:pt x="26689" y="19469"/>
                </a:lnTo>
                <a:lnTo>
                  <a:pt x="26555" y="19050"/>
                </a:lnTo>
                <a:close/>
              </a:path>
              <a:path w="65405" h="203200">
                <a:moveTo>
                  <a:pt x="6959" y="17780"/>
                </a:moveTo>
                <a:lnTo>
                  <a:pt x="3594" y="17780"/>
                </a:lnTo>
                <a:lnTo>
                  <a:pt x="3848" y="19050"/>
                </a:lnTo>
                <a:lnTo>
                  <a:pt x="7023" y="19050"/>
                </a:lnTo>
                <a:lnTo>
                  <a:pt x="6959" y="17780"/>
                </a:lnTo>
                <a:close/>
              </a:path>
              <a:path w="65405" h="203200">
                <a:moveTo>
                  <a:pt x="10655" y="17780"/>
                </a:moveTo>
                <a:lnTo>
                  <a:pt x="9715" y="17780"/>
                </a:lnTo>
                <a:lnTo>
                  <a:pt x="9537" y="19050"/>
                </a:lnTo>
                <a:lnTo>
                  <a:pt x="10363" y="19050"/>
                </a:lnTo>
                <a:lnTo>
                  <a:pt x="10540" y="18394"/>
                </a:lnTo>
                <a:lnTo>
                  <a:pt x="10655" y="17780"/>
                </a:lnTo>
                <a:close/>
              </a:path>
              <a:path w="65405" h="203200">
                <a:moveTo>
                  <a:pt x="10614" y="18118"/>
                </a:moveTo>
                <a:lnTo>
                  <a:pt x="10363" y="19050"/>
                </a:lnTo>
                <a:lnTo>
                  <a:pt x="10502" y="19050"/>
                </a:lnTo>
                <a:lnTo>
                  <a:pt x="10614" y="18118"/>
                </a:lnTo>
                <a:close/>
              </a:path>
              <a:path w="65405" h="203200">
                <a:moveTo>
                  <a:pt x="11912" y="17780"/>
                </a:moveTo>
                <a:lnTo>
                  <a:pt x="10706" y="17780"/>
                </a:lnTo>
                <a:lnTo>
                  <a:pt x="10618" y="18104"/>
                </a:lnTo>
                <a:lnTo>
                  <a:pt x="10502" y="19050"/>
                </a:lnTo>
                <a:lnTo>
                  <a:pt x="11671" y="19050"/>
                </a:lnTo>
                <a:lnTo>
                  <a:pt x="11912" y="17780"/>
                </a:lnTo>
                <a:close/>
              </a:path>
              <a:path w="65405" h="203200">
                <a:moveTo>
                  <a:pt x="19443" y="17780"/>
                </a:moveTo>
                <a:lnTo>
                  <a:pt x="18989" y="18394"/>
                </a:lnTo>
                <a:lnTo>
                  <a:pt x="18884" y="19050"/>
                </a:lnTo>
                <a:lnTo>
                  <a:pt x="19323" y="18394"/>
                </a:lnTo>
                <a:lnTo>
                  <a:pt x="19443" y="17780"/>
                </a:lnTo>
                <a:close/>
              </a:path>
              <a:path w="65405" h="203200">
                <a:moveTo>
                  <a:pt x="19284" y="18595"/>
                </a:moveTo>
                <a:lnTo>
                  <a:pt x="18897" y="19050"/>
                </a:lnTo>
                <a:lnTo>
                  <a:pt x="19196" y="19050"/>
                </a:lnTo>
                <a:lnTo>
                  <a:pt x="19284" y="18595"/>
                </a:lnTo>
                <a:close/>
              </a:path>
              <a:path w="65405" h="203200">
                <a:moveTo>
                  <a:pt x="19908" y="17887"/>
                </a:moveTo>
                <a:lnTo>
                  <a:pt x="19716" y="18104"/>
                </a:lnTo>
                <a:lnTo>
                  <a:pt x="19697" y="19050"/>
                </a:lnTo>
                <a:lnTo>
                  <a:pt x="19908" y="17887"/>
                </a:lnTo>
                <a:close/>
              </a:path>
              <a:path w="65405" h="203200">
                <a:moveTo>
                  <a:pt x="26403" y="17780"/>
                </a:moveTo>
                <a:lnTo>
                  <a:pt x="24523" y="17780"/>
                </a:lnTo>
                <a:lnTo>
                  <a:pt x="25692" y="19050"/>
                </a:lnTo>
                <a:lnTo>
                  <a:pt x="26403" y="17780"/>
                </a:lnTo>
                <a:close/>
              </a:path>
              <a:path w="65405" h="203200">
                <a:moveTo>
                  <a:pt x="19323" y="18394"/>
                </a:moveTo>
                <a:lnTo>
                  <a:pt x="18933" y="18994"/>
                </a:lnTo>
                <a:lnTo>
                  <a:pt x="19207" y="18683"/>
                </a:lnTo>
                <a:lnTo>
                  <a:pt x="19323" y="18394"/>
                </a:lnTo>
                <a:close/>
              </a:path>
              <a:path w="65405" h="203200">
                <a:moveTo>
                  <a:pt x="19723" y="17780"/>
                </a:moveTo>
                <a:lnTo>
                  <a:pt x="19323" y="18394"/>
                </a:lnTo>
                <a:lnTo>
                  <a:pt x="19284" y="18595"/>
                </a:lnTo>
                <a:lnTo>
                  <a:pt x="19704" y="18118"/>
                </a:lnTo>
                <a:lnTo>
                  <a:pt x="19723" y="17780"/>
                </a:lnTo>
                <a:close/>
              </a:path>
              <a:path w="65405" h="203200">
                <a:moveTo>
                  <a:pt x="20002" y="17780"/>
                </a:moveTo>
                <a:close/>
              </a:path>
              <a:path w="65405" h="203200">
                <a:moveTo>
                  <a:pt x="4508" y="16510"/>
                </a:moveTo>
                <a:lnTo>
                  <a:pt x="3810" y="16510"/>
                </a:lnTo>
                <a:lnTo>
                  <a:pt x="3898" y="17780"/>
                </a:lnTo>
                <a:lnTo>
                  <a:pt x="5130" y="17780"/>
                </a:lnTo>
                <a:lnTo>
                  <a:pt x="4508" y="16510"/>
                </a:lnTo>
                <a:close/>
              </a:path>
              <a:path w="65405" h="203200">
                <a:moveTo>
                  <a:pt x="7518" y="16510"/>
                </a:moveTo>
                <a:lnTo>
                  <a:pt x="5232" y="16510"/>
                </a:lnTo>
                <a:lnTo>
                  <a:pt x="5130" y="17780"/>
                </a:lnTo>
                <a:lnTo>
                  <a:pt x="7277" y="17780"/>
                </a:lnTo>
                <a:lnTo>
                  <a:pt x="7518" y="16510"/>
                </a:lnTo>
                <a:close/>
              </a:path>
              <a:path w="65405" h="203200">
                <a:moveTo>
                  <a:pt x="10058" y="16510"/>
                </a:moveTo>
                <a:lnTo>
                  <a:pt x="10058" y="17780"/>
                </a:lnTo>
                <a:lnTo>
                  <a:pt x="10566" y="17780"/>
                </a:lnTo>
                <a:lnTo>
                  <a:pt x="10058" y="16510"/>
                </a:lnTo>
                <a:close/>
              </a:path>
              <a:path w="65405" h="203200">
                <a:moveTo>
                  <a:pt x="22987" y="16510"/>
                </a:moveTo>
                <a:lnTo>
                  <a:pt x="22618" y="16510"/>
                </a:lnTo>
                <a:lnTo>
                  <a:pt x="23322" y="17593"/>
                </a:lnTo>
                <a:lnTo>
                  <a:pt x="22987" y="16510"/>
                </a:lnTo>
                <a:close/>
              </a:path>
              <a:path w="65405" h="203200">
                <a:moveTo>
                  <a:pt x="3147" y="16328"/>
                </a:moveTo>
                <a:lnTo>
                  <a:pt x="2959" y="16510"/>
                </a:lnTo>
                <a:lnTo>
                  <a:pt x="3147" y="16328"/>
                </a:lnTo>
                <a:close/>
              </a:path>
              <a:path w="65405" h="203200">
                <a:moveTo>
                  <a:pt x="4099" y="15413"/>
                </a:moveTo>
                <a:lnTo>
                  <a:pt x="3147" y="16328"/>
                </a:lnTo>
                <a:lnTo>
                  <a:pt x="2984" y="16510"/>
                </a:lnTo>
                <a:lnTo>
                  <a:pt x="4099" y="15413"/>
                </a:lnTo>
                <a:close/>
              </a:path>
              <a:path w="65405" h="203200">
                <a:moveTo>
                  <a:pt x="4099" y="15417"/>
                </a:moveTo>
                <a:lnTo>
                  <a:pt x="2984" y="16510"/>
                </a:lnTo>
                <a:lnTo>
                  <a:pt x="3924" y="16510"/>
                </a:lnTo>
                <a:lnTo>
                  <a:pt x="4099" y="15417"/>
                </a:lnTo>
                <a:close/>
              </a:path>
              <a:path w="65405" h="203200">
                <a:moveTo>
                  <a:pt x="6807" y="15240"/>
                </a:moveTo>
                <a:lnTo>
                  <a:pt x="6096" y="15240"/>
                </a:lnTo>
                <a:lnTo>
                  <a:pt x="6400" y="16510"/>
                </a:lnTo>
                <a:lnTo>
                  <a:pt x="6883" y="16510"/>
                </a:lnTo>
                <a:lnTo>
                  <a:pt x="6807" y="15240"/>
                </a:lnTo>
                <a:close/>
              </a:path>
              <a:path w="65405" h="203200">
                <a:moveTo>
                  <a:pt x="20675" y="15240"/>
                </a:moveTo>
                <a:lnTo>
                  <a:pt x="20002" y="15240"/>
                </a:lnTo>
                <a:lnTo>
                  <a:pt x="20561" y="16510"/>
                </a:lnTo>
                <a:lnTo>
                  <a:pt x="20675" y="15240"/>
                </a:lnTo>
                <a:close/>
              </a:path>
              <a:path w="65405" h="203200">
                <a:moveTo>
                  <a:pt x="20802" y="15240"/>
                </a:moveTo>
                <a:lnTo>
                  <a:pt x="20675" y="15240"/>
                </a:lnTo>
                <a:lnTo>
                  <a:pt x="20789" y="16510"/>
                </a:lnTo>
                <a:lnTo>
                  <a:pt x="20802" y="15240"/>
                </a:lnTo>
                <a:close/>
              </a:path>
              <a:path w="65405" h="203200">
                <a:moveTo>
                  <a:pt x="22059" y="15240"/>
                </a:moveTo>
                <a:lnTo>
                  <a:pt x="21767" y="15240"/>
                </a:lnTo>
                <a:lnTo>
                  <a:pt x="21590" y="16510"/>
                </a:lnTo>
                <a:lnTo>
                  <a:pt x="22059" y="15240"/>
                </a:lnTo>
                <a:close/>
              </a:path>
              <a:path w="65405" h="203200">
                <a:moveTo>
                  <a:pt x="24650" y="15240"/>
                </a:moveTo>
                <a:lnTo>
                  <a:pt x="22059" y="15240"/>
                </a:lnTo>
                <a:lnTo>
                  <a:pt x="22479" y="16510"/>
                </a:lnTo>
                <a:lnTo>
                  <a:pt x="25298" y="16510"/>
                </a:lnTo>
                <a:lnTo>
                  <a:pt x="24650" y="15240"/>
                </a:lnTo>
                <a:close/>
              </a:path>
              <a:path w="65405" h="203200">
                <a:moveTo>
                  <a:pt x="4127" y="15240"/>
                </a:moveTo>
                <a:lnTo>
                  <a:pt x="3147" y="16328"/>
                </a:lnTo>
                <a:lnTo>
                  <a:pt x="4095" y="15417"/>
                </a:lnTo>
                <a:lnTo>
                  <a:pt x="4127" y="15240"/>
                </a:lnTo>
                <a:close/>
              </a:path>
              <a:path w="65405" h="203200">
                <a:moveTo>
                  <a:pt x="13639" y="12700"/>
                </a:moveTo>
                <a:lnTo>
                  <a:pt x="13271" y="13970"/>
                </a:lnTo>
                <a:lnTo>
                  <a:pt x="10744" y="13970"/>
                </a:lnTo>
                <a:lnTo>
                  <a:pt x="12001" y="15240"/>
                </a:lnTo>
                <a:lnTo>
                  <a:pt x="14046" y="15240"/>
                </a:lnTo>
                <a:lnTo>
                  <a:pt x="13639" y="12700"/>
                </a:lnTo>
                <a:close/>
              </a:path>
              <a:path w="65405" h="203200">
                <a:moveTo>
                  <a:pt x="16357" y="11430"/>
                </a:moveTo>
                <a:lnTo>
                  <a:pt x="15646" y="11430"/>
                </a:lnTo>
                <a:lnTo>
                  <a:pt x="15911" y="12259"/>
                </a:lnTo>
                <a:lnTo>
                  <a:pt x="16011" y="12815"/>
                </a:lnTo>
                <a:lnTo>
                  <a:pt x="15595" y="13970"/>
                </a:lnTo>
                <a:lnTo>
                  <a:pt x="16471" y="13970"/>
                </a:lnTo>
                <a:lnTo>
                  <a:pt x="16217" y="15240"/>
                </a:lnTo>
                <a:lnTo>
                  <a:pt x="16725" y="13970"/>
                </a:lnTo>
                <a:lnTo>
                  <a:pt x="16518" y="12815"/>
                </a:lnTo>
                <a:lnTo>
                  <a:pt x="16357" y="11430"/>
                </a:lnTo>
                <a:close/>
              </a:path>
              <a:path w="65405" h="203200">
                <a:moveTo>
                  <a:pt x="23825" y="13970"/>
                </a:moveTo>
                <a:lnTo>
                  <a:pt x="20955" y="13970"/>
                </a:lnTo>
                <a:lnTo>
                  <a:pt x="20688" y="15240"/>
                </a:lnTo>
                <a:lnTo>
                  <a:pt x="23545" y="15240"/>
                </a:lnTo>
                <a:lnTo>
                  <a:pt x="23825" y="13970"/>
                </a:lnTo>
                <a:close/>
              </a:path>
              <a:path w="65405" h="203200">
                <a:moveTo>
                  <a:pt x="10261" y="12700"/>
                </a:moveTo>
                <a:lnTo>
                  <a:pt x="9855" y="12700"/>
                </a:lnTo>
                <a:lnTo>
                  <a:pt x="10096" y="13970"/>
                </a:lnTo>
                <a:lnTo>
                  <a:pt x="10261" y="12700"/>
                </a:lnTo>
                <a:close/>
              </a:path>
              <a:path w="65405" h="203200">
                <a:moveTo>
                  <a:pt x="12674" y="12700"/>
                </a:moveTo>
                <a:lnTo>
                  <a:pt x="10591" y="12700"/>
                </a:lnTo>
                <a:lnTo>
                  <a:pt x="10553" y="13970"/>
                </a:lnTo>
                <a:lnTo>
                  <a:pt x="12687" y="13970"/>
                </a:lnTo>
                <a:lnTo>
                  <a:pt x="12674" y="12700"/>
                </a:lnTo>
                <a:close/>
              </a:path>
              <a:path w="65405" h="203200">
                <a:moveTo>
                  <a:pt x="19100" y="12700"/>
                </a:moveTo>
                <a:lnTo>
                  <a:pt x="18440" y="12700"/>
                </a:lnTo>
                <a:lnTo>
                  <a:pt x="19100" y="13970"/>
                </a:lnTo>
                <a:lnTo>
                  <a:pt x="19100" y="12700"/>
                </a:lnTo>
                <a:close/>
              </a:path>
              <a:path w="65405" h="203200">
                <a:moveTo>
                  <a:pt x="20943" y="13635"/>
                </a:moveTo>
                <a:lnTo>
                  <a:pt x="20662" y="13970"/>
                </a:lnTo>
                <a:lnTo>
                  <a:pt x="20980" y="13970"/>
                </a:lnTo>
                <a:lnTo>
                  <a:pt x="20943" y="13635"/>
                </a:lnTo>
                <a:close/>
              </a:path>
              <a:path w="65405" h="203200">
                <a:moveTo>
                  <a:pt x="21729" y="12700"/>
                </a:moveTo>
                <a:lnTo>
                  <a:pt x="20943" y="13635"/>
                </a:lnTo>
                <a:lnTo>
                  <a:pt x="20980" y="13970"/>
                </a:lnTo>
                <a:lnTo>
                  <a:pt x="21729" y="12700"/>
                </a:lnTo>
                <a:close/>
              </a:path>
              <a:path w="65405" h="203200">
                <a:moveTo>
                  <a:pt x="23609" y="12700"/>
                </a:moveTo>
                <a:lnTo>
                  <a:pt x="21729" y="12700"/>
                </a:lnTo>
                <a:lnTo>
                  <a:pt x="20980" y="13970"/>
                </a:lnTo>
                <a:lnTo>
                  <a:pt x="23215" y="13970"/>
                </a:lnTo>
                <a:lnTo>
                  <a:pt x="23431" y="13822"/>
                </a:lnTo>
                <a:lnTo>
                  <a:pt x="23609" y="12700"/>
                </a:lnTo>
                <a:close/>
              </a:path>
              <a:path w="65405" h="203200">
                <a:moveTo>
                  <a:pt x="23546" y="13743"/>
                </a:moveTo>
                <a:lnTo>
                  <a:pt x="23406" y="13970"/>
                </a:lnTo>
                <a:lnTo>
                  <a:pt x="23546" y="13743"/>
                </a:lnTo>
                <a:close/>
              </a:path>
              <a:path w="65405" h="203200">
                <a:moveTo>
                  <a:pt x="23602" y="12815"/>
                </a:moveTo>
                <a:lnTo>
                  <a:pt x="23431" y="13822"/>
                </a:lnTo>
                <a:lnTo>
                  <a:pt x="23553" y="13635"/>
                </a:lnTo>
                <a:lnTo>
                  <a:pt x="23602" y="12815"/>
                </a:lnTo>
                <a:close/>
              </a:path>
              <a:path w="65405" h="203200">
                <a:moveTo>
                  <a:pt x="25069" y="12700"/>
                </a:moveTo>
                <a:lnTo>
                  <a:pt x="23622" y="12700"/>
                </a:lnTo>
                <a:lnTo>
                  <a:pt x="23546" y="13743"/>
                </a:lnTo>
                <a:lnTo>
                  <a:pt x="25069" y="12700"/>
                </a:lnTo>
                <a:close/>
              </a:path>
              <a:path w="65405" h="203200">
                <a:moveTo>
                  <a:pt x="21729" y="12700"/>
                </a:moveTo>
                <a:lnTo>
                  <a:pt x="20840" y="12700"/>
                </a:lnTo>
                <a:lnTo>
                  <a:pt x="20943" y="13635"/>
                </a:lnTo>
                <a:lnTo>
                  <a:pt x="21729" y="12700"/>
                </a:lnTo>
                <a:close/>
              </a:path>
              <a:path w="65405" h="203200">
                <a:moveTo>
                  <a:pt x="13728" y="11430"/>
                </a:moveTo>
                <a:lnTo>
                  <a:pt x="10439" y="11430"/>
                </a:lnTo>
                <a:lnTo>
                  <a:pt x="9144" y="12700"/>
                </a:lnTo>
                <a:lnTo>
                  <a:pt x="13258" y="12700"/>
                </a:lnTo>
                <a:lnTo>
                  <a:pt x="13728" y="11430"/>
                </a:lnTo>
                <a:close/>
              </a:path>
              <a:path w="65405" h="203200">
                <a:moveTo>
                  <a:pt x="15646" y="11430"/>
                </a:moveTo>
                <a:lnTo>
                  <a:pt x="14732" y="11430"/>
                </a:lnTo>
                <a:lnTo>
                  <a:pt x="15252" y="12700"/>
                </a:lnTo>
                <a:lnTo>
                  <a:pt x="15646" y="11430"/>
                </a:lnTo>
                <a:close/>
              </a:path>
              <a:path w="65405" h="203200">
                <a:moveTo>
                  <a:pt x="18681" y="11430"/>
                </a:moveTo>
                <a:lnTo>
                  <a:pt x="18516" y="12700"/>
                </a:lnTo>
                <a:lnTo>
                  <a:pt x="18821" y="12700"/>
                </a:lnTo>
                <a:lnTo>
                  <a:pt x="18681" y="11430"/>
                </a:lnTo>
                <a:close/>
              </a:path>
              <a:path w="65405" h="203200">
                <a:moveTo>
                  <a:pt x="19304" y="11430"/>
                </a:moveTo>
                <a:lnTo>
                  <a:pt x="18999" y="12700"/>
                </a:lnTo>
                <a:lnTo>
                  <a:pt x="19723" y="12700"/>
                </a:lnTo>
                <a:lnTo>
                  <a:pt x="19793" y="12259"/>
                </a:lnTo>
                <a:lnTo>
                  <a:pt x="19304" y="11430"/>
                </a:lnTo>
                <a:close/>
              </a:path>
              <a:path w="65405" h="203200">
                <a:moveTo>
                  <a:pt x="19793" y="12259"/>
                </a:moveTo>
                <a:lnTo>
                  <a:pt x="19723" y="12700"/>
                </a:lnTo>
                <a:lnTo>
                  <a:pt x="20053" y="12700"/>
                </a:lnTo>
                <a:lnTo>
                  <a:pt x="19793" y="12259"/>
                </a:lnTo>
                <a:close/>
              </a:path>
              <a:path w="65405" h="203200">
                <a:moveTo>
                  <a:pt x="20586" y="11430"/>
                </a:moveTo>
                <a:lnTo>
                  <a:pt x="19926" y="11430"/>
                </a:lnTo>
                <a:lnTo>
                  <a:pt x="19793" y="12259"/>
                </a:lnTo>
                <a:lnTo>
                  <a:pt x="20053" y="12700"/>
                </a:lnTo>
                <a:lnTo>
                  <a:pt x="22034" y="12700"/>
                </a:lnTo>
                <a:lnTo>
                  <a:pt x="20586" y="11430"/>
                </a:lnTo>
                <a:close/>
              </a:path>
              <a:path w="65405" h="203200">
                <a:moveTo>
                  <a:pt x="16852" y="10160"/>
                </a:moveTo>
                <a:lnTo>
                  <a:pt x="10972" y="10160"/>
                </a:lnTo>
                <a:lnTo>
                  <a:pt x="9601" y="11430"/>
                </a:lnTo>
                <a:lnTo>
                  <a:pt x="16459" y="11430"/>
                </a:lnTo>
                <a:lnTo>
                  <a:pt x="16852" y="10160"/>
                </a:lnTo>
                <a:close/>
              </a:path>
              <a:path w="65405" h="203200">
                <a:moveTo>
                  <a:pt x="10591" y="7620"/>
                </a:moveTo>
                <a:lnTo>
                  <a:pt x="10140" y="8006"/>
                </a:lnTo>
                <a:lnTo>
                  <a:pt x="10172" y="10160"/>
                </a:lnTo>
                <a:lnTo>
                  <a:pt x="11633" y="10160"/>
                </a:lnTo>
                <a:lnTo>
                  <a:pt x="10744" y="8890"/>
                </a:lnTo>
                <a:lnTo>
                  <a:pt x="10515" y="8890"/>
                </a:lnTo>
                <a:lnTo>
                  <a:pt x="10591" y="7620"/>
                </a:lnTo>
                <a:close/>
              </a:path>
              <a:path w="65405" h="203200">
                <a:moveTo>
                  <a:pt x="12357" y="8890"/>
                </a:moveTo>
                <a:lnTo>
                  <a:pt x="11976" y="10160"/>
                </a:lnTo>
                <a:lnTo>
                  <a:pt x="12712" y="10160"/>
                </a:lnTo>
                <a:lnTo>
                  <a:pt x="12357" y="8890"/>
                </a:lnTo>
                <a:close/>
              </a:path>
              <a:path w="65405" h="203200">
                <a:moveTo>
                  <a:pt x="16306" y="8890"/>
                </a:moveTo>
                <a:lnTo>
                  <a:pt x="12700" y="8890"/>
                </a:lnTo>
                <a:lnTo>
                  <a:pt x="12839" y="10160"/>
                </a:lnTo>
                <a:lnTo>
                  <a:pt x="16268" y="10160"/>
                </a:lnTo>
                <a:lnTo>
                  <a:pt x="16306" y="8890"/>
                </a:lnTo>
                <a:close/>
              </a:path>
              <a:path w="65405" h="203200">
                <a:moveTo>
                  <a:pt x="10134" y="7620"/>
                </a:moveTo>
                <a:lnTo>
                  <a:pt x="9283" y="8890"/>
                </a:lnTo>
                <a:lnTo>
                  <a:pt x="10140" y="8006"/>
                </a:lnTo>
                <a:lnTo>
                  <a:pt x="10134" y="7620"/>
                </a:lnTo>
                <a:close/>
              </a:path>
              <a:path w="65405" h="203200">
                <a:moveTo>
                  <a:pt x="12217" y="6350"/>
                </a:moveTo>
                <a:lnTo>
                  <a:pt x="10718" y="6350"/>
                </a:lnTo>
                <a:lnTo>
                  <a:pt x="10279" y="6854"/>
                </a:lnTo>
                <a:lnTo>
                  <a:pt x="10248" y="7620"/>
                </a:lnTo>
                <a:lnTo>
                  <a:pt x="11976" y="7620"/>
                </a:lnTo>
                <a:lnTo>
                  <a:pt x="11620" y="8890"/>
                </a:lnTo>
                <a:lnTo>
                  <a:pt x="13855" y="8890"/>
                </a:lnTo>
                <a:lnTo>
                  <a:pt x="13182" y="7620"/>
                </a:lnTo>
                <a:lnTo>
                  <a:pt x="12217" y="6350"/>
                </a:lnTo>
                <a:close/>
              </a:path>
              <a:path w="65405" h="203200">
                <a:moveTo>
                  <a:pt x="14033" y="7620"/>
                </a:moveTo>
                <a:lnTo>
                  <a:pt x="13855" y="8890"/>
                </a:lnTo>
                <a:lnTo>
                  <a:pt x="14312" y="8890"/>
                </a:lnTo>
                <a:lnTo>
                  <a:pt x="14033" y="7620"/>
                </a:lnTo>
                <a:close/>
              </a:path>
              <a:path w="65405" h="203200">
                <a:moveTo>
                  <a:pt x="16065" y="7620"/>
                </a:moveTo>
                <a:lnTo>
                  <a:pt x="15240" y="7620"/>
                </a:lnTo>
                <a:lnTo>
                  <a:pt x="15468" y="8890"/>
                </a:lnTo>
                <a:lnTo>
                  <a:pt x="16459" y="8890"/>
                </a:lnTo>
                <a:lnTo>
                  <a:pt x="16065" y="7620"/>
                </a:lnTo>
                <a:close/>
              </a:path>
              <a:path w="65405" h="203200">
                <a:moveTo>
                  <a:pt x="10140" y="7015"/>
                </a:moveTo>
                <a:lnTo>
                  <a:pt x="9613" y="7620"/>
                </a:lnTo>
                <a:lnTo>
                  <a:pt x="9994" y="7620"/>
                </a:lnTo>
                <a:lnTo>
                  <a:pt x="10140" y="7015"/>
                </a:lnTo>
                <a:close/>
              </a:path>
              <a:path w="65405" h="203200">
                <a:moveTo>
                  <a:pt x="14884" y="6350"/>
                </a:moveTo>
                <a:lnTo>
                  <a:pt x="14592" y="6350"/>
                </a:lnTo>
                <a:lnTo>
                  <a:pt x="14605" y="7620"/>
                </a:lnTo>
                <a:lnTo>
                  <a:pt x="14795" y="7620"/>
                </a:lnTo>
                <a:lnTo>
                  <a:pt x="14884" y="6350"/>
                </a:lnTo>
                <a:close/>
              </a:path>
              <a:path w="65405" h="203200">
                <a:moveTo>
                  <a:pt x="10299" y="6350"/>
                </a:moveTo>
                <a:lnTo>
                  <a:pt x="10140" y="7015"/>
                </a:lnTo>
                <a:lnTo>
                  <a:pt x="10279" y="6854"/>
                </a:lnTo>
                <a:lnTo>
                  <a:pt x="10299" y="6350"/>
                </a:lnTo>
                <a:close/>
              </a:path>
              <a:path w="65405" h="203200">
                <a:moveTo>
                  <a:pt x="12687" y="5080"/>
                </a:moveTo>
                <a:lnTo>
                  <a:pt x="10947" y="5080"/>
                </a:lnTo>
                <a:lnTo>
                  <a:pt x="10071" y="6350"/>
                </a:lnTo>
                <a:lnTo>
                  <a:pt x="12395" y="6350"/>
                </a:lnTo>
                <a:lnTo>
                  <a:pt x="12687" y="5080"/>
                </a:lnTo>
                <a:close/>
              </a:path>
              <a:path w="65405" h="203200">
                <a:moveTo>
                  <a:pt x="14693" y="3810"/>
                </a:moveTo>
                <a:lnTo>
                  <a:pt x="12915" y="3810"/>
                </a:lnTo>
                <a:lnTo>
                  <a:pt x="12420" y="5080"/>
                </a:lnTo>
                <a:lnTo>
                  <a:pt x="12687" y="5080"/>
                </a:lnTo>
                <a:lnTo>
                  <a:pt x="12941" y="6350"/>
                </a:lnTo>
                <a:lnTo>
                  <a:pt x="14655" y="6350"/>
                </a:lnTo>
                <a:lnTo>
                  <a:pt x="13893" y="5080"/>
                </a:lnTo>
                <a:lnTo>
                  <a:pt x="14693" y="3810"/>
                </a:lnTo>
                <a:close/>
              </a:path>
              <a:path w="65405" h="203200">
                <a:moveTo>
                  <a:pt x="10020" y="3810"/>
                </a:moveTo>
                <a:lnTo>
                  <a:pt x="9029" y="3810"/>
                </a:lnTo>
                <a:lnTo>
                  <a:pt x="9436" y="5080"/>
                </a:lnTo>
                <a:lnTo>
                  <a:pt x="9994" y="5080"/>
                </a:lnTo>
                <a:lnTo>
                  <a:pt x="10020" y="3810"/>
                </a:lnTo>
                <a:close/>
              </a:path>
              <a:path w="65405" h="203200">
                <a:moveTo>
                  <a:pt x="12255" y="3810"/>
                </a:moveTo>
                <a:lnTo>
                  <a:pt x="10350" y="3810"/>
                </a:lnTo>
                <a:lnTo>
                  <a:pt x="10439" y="5080"/>
                </a:lnTo>
                <a:lnTo>
                  <a:pt x="12001" y="5080"/>
                </a:lnTo>
                <a:lnTo>
                  <a:pt x="12255" y="3810"/>
                </a:lnTo>
                <a:close/>
              </a:path>
              <a:path w="65405" h="203200">
                <a:moveTo>
                  <a:pt x="9554" y="3265"/>
                </a:moveTo>
                <a:lnTo>
                  <a:pt x="9385" y="3810"/>
                </a:lnTo>
                <a:lnTo>
                  <a:pt x="9554" y="3265"/>
                </a:lnTo>
                <a:close/>
              </a:path>
              <a:path w="65405" h="203200">
                <a:moveTo>
                  <a:pt x="9779" y="2540"/>
                </a:moveTo>
                <a:lnTo>
                  <a:pt x="9554" y="3265"/>
                </a:lnTo>
                <a:lnTo>
                  <a:pt x="9423" y="3810"/>
                </a:lnTo>
                <a:lnTo>
                  <a:pt x="9677" y="3810"/>
                </a:lnTo>
                <a:lnTo>
                  <a:pt x="9779" y="2540"/>
                </a:lnTo>
                <a:close/>
              </a:path>
              <a:path w="65405" h="203200">
                <a:moveTo>
                  <a:pt x="10388" y="2540"/>
                </a:moveTo>
                <a:lnTo>
                  <a:pt x="9779" y="2540"/>
                </a:lnTo>
                <a:lnTo>
                  <a:pt x="9677" y="3810"/>
                </a:lnTo>
                <a:lnTo>
                  <a:pt x="10947" y="3810"/>
                </a:lnTo>
                <a:lnTo>
                  <a:pt x="10388" y="2540"/>
                </a:lnTo>
                <a:close/>
              </a:path>
              <a:path w="65405" h="203200">
                <a:moveTo>
                  <a:pt x="9779" y="2540"/>
                </a:moveTo>
                <a:lnTo>
                  <a:pt x="9554" y="3265"/>
                </a:lnTo>
                <a:lnTo>
                  <a:pt x="9779" y="2540"/>
                </a:lnTo>
                <a:close/>
              </a:path>
              <a:path w="65405" h="203200">
                <a:moveTo>
                  <a:pt x="10071" y="1270"/>
                </a:moveTo>
                <a:lnTo>
                  <a:pt x="9652" y="1270"/>
                </a:lnTo>
                <a:lnTo>
                  <a:pt x="10033" y="2540"/>
                </a:lnTo>
                <a:lnTo>
                  <a:pt x="10071" y="1270"/>
                </a:lnTo>
                <a:close/>
              </a:path>
              <a:path w="65405" h="203200">
                <a:moveTo>
                  <a:pt x="10490" y="0"/>
                </a:moveTo>
                <a:lnTo>
                  <a:pt x="10058" y="1270"/>
                </a:lnTo>
                <a:lnTo>
                  <a:pt x="10820" y="1270"/>
                </a:lnTo>
                <a:lnTo>
                  <a:pt x="11214" y="2540"/>
                </a:lnTo>
                <a:lnTo>
                  <a:pt x="10490" y="0"/>
                </a:lnTo>
                <a:close/>
              </a:path>
              <a:path w="65405" h="203200">
                <a:moveTo>
                  <a:pt x="10972" y="0"/>
                </a:moveTo>
                <a:lnTo>
                  <a:pt x="11257" y="2477"/>
                </a:lnTo>
                <a:lnTo>
                  <a:pt x="12103" y="1270"/>
                </a:lnTo>
                <a:lnTo>
                  <a:pt x="11366" y="1270"/>
                </a:lnTo>
                <a:lnTo>
                  <a:pt x="10972" y="0"/>
                </a:lnTo>
                <a:close/>
              </a:path>
              <a:path w="65405" h="203200">
                <a:moveTo>
                  <a:pt x="9791" y="0"/>
                </a:moveTo>
                <a:lnTo>
                  <a:pt x="9588" y="1270"/>
                </a:lnTo>
                <a:lnTo>
                  <a:pt x="9893" y="1270"/>
                </a:lnTo>
                <a:lnTo>
                  <a:pt x="9791" y="0"/>
                </a:lnTo>
                <a:close/>
              </a:path>
              <a:path w="65405" h="203200">
                <a:moveTo>
                  <a:pt x="12001" y="0"/>
                </a:moveTo>
                <a:lnTo>
                  <a:pt x="11366" y="1270"/>
                </a:lnTo>
                <a:lnTo>
                  <a:pt x="12103" y="1270"/>
                </a:lnTo>
                <a:lnTo>
                  <a:pt x="120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9" name="object 429"/>
          <p:cNvSpPr/>
          <p:nvPr/>
        </p:nvSpPr>
        <p:spPr>
          <a:xfrm>
            <a:off x="2518710" y="518334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82" y="0"/>
                </a:moveTo>
                <a:lnTo>
                  <a:pt x="342" y="101"/>
                </a:lnTo>
                <a:lnTo>
                  <a:pt x="0" y="215"/>
                </a:lnTo>
                <a:lnTo>
                  <a:pt x="177" y="266"/>
                </a:lnTo>
                <a:lnTo>
                  <a:pt x="355" y="228"/>
                </a:lnTo>
                <a:lnTo>
                  <a:pt x="4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0" name="object 430"/>
          <p:cNvSpPr/>
          <p:nvPr/>
        </p:nvSpPr>
        <p:spPr>
          <a:xfrm>
            <a:off x="2529094" y="521634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65" y="3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1" name="object 431"/>
          <p:cNvSpPr/>
          <p:nvPr/>
        </p:nvSpPr>
        <p:spPr>
          <a:xfrm>
            <a:off x="2511119" y="514821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0"/>
                </a:moveTo>
                <a:lnTo>
                  <a:pt x="304" y="241"/>
                </a:lnTo>
                <a:lnTo>
                  <a:pt x="0" y="508"/>
                </a:lnTo>
                <a:lnTo>
                  <a:pt x="228" y="469"/>
                </a:lnTo>
                <a:lnTo>
                  <a:pt x="3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2" name="object 432"/>
          <p:cNvSpPr/>
          <p:nvPr/>
        </p:nvSpPr>
        <p:spPr>
          <a:xfrm>
            <a:off x="2497336" y="512932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90" y="0"/>
                </a:moveTo>
                <a:lnTo>
                  <a:pt x="174" y="63"/>
                </a:lnTo>
                <a:lnTo>
                  <a:pt x="0" y="190"/>
                </a:lnTo>
                <a:lnTo>
                  <a:pt x="24" y="355"/>
                </a:lnTo>
                <a:lnTo>
                  <a:pt x="225" y="660"/>
                </a:lnTo>
                <a:lnTo>
                  <a:pt x="276" y="190"/>
                </a:lnTo>
                <a:lnTo>
                  <a:pt x="3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3" name="object 433"/>
          <p:cNvSpPr/>
          <p:nvPr/>
        </p:nvSpPr>
        <p:spPr>
          <a:xfrm>
            <a:off x="2500933" y="512215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31" y="0"/>
                </a:moveTo>
                <a:lnTo>
                  <a:pt x="0" y="127"/>
                </a:lnTo>
                <a:lnTo>
                  <a:pt x="127" y="520"/>
                </a:lnTo>
                <a:lnTo>
                  <a:pt x="533" y="723"/>
                </a:lnTo>
                <a:lnTo>
                  <a:pt x="622" y="266"/>
                </a:lnTo>
                <a:lnTo>
                  <a:pt x="558" y="63"/>
                </a:lnTo>
                <a:lnTo>
                  <a:pt x="43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4" name="object 434"/>
          <p:cNvSpPr/>
          <p:nvPr/>
        </p:nvSpPr>
        <p:spPr>
          <a:xfrm>
            <a:off x="2499153" y="5127061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092" y="0"/>
                </a:moveTo>
                <a:lnTo>
                  <a:pt x="0" y="203"/>
                </a:lnTo>
                <a:lnTo>
                  <a:pt x="939" y="1003"/>
                </a:lnTo>
                <a:lnTo>
                  <a:pt x="1701" y="774"/>
                </a:lnTo>
                <a:lnTo>
                  <a:pt x="1346" y="419"/>
                </a:lnTo>
                <a:lnTo>
                  <a:pt x="10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5" name="object 435"/>
          <p:cNvSpPr/>
          <p:nvPr/>
        </p:nvSpPr>
        <p:spPr>
          <a:xfrm>
            <a:off x="2499633" y="512655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44" y="0"/>
                </a:moveTo>
                <a:lnTo>
                  <a:pt x="0" y="50"/>
                </a:lnTo>
                <a:lnTo>
                  <a:pt x="393" y="190"/>
                </a:lnTo>
                <a:lnTo>
                  <a:pt x="558" y="419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6" name="object 436"/>
          <p:cNvSpPr/>
          <p:nvPr/>
        </p:nvSpPr>
        <p:spPr>
          <a:xfrm>
            <a:off x="2497582" y="513295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863" y="165"/>
                </a:moveTo>
                <a:lnTo>
                  <a:pt x="0" y="165"/>
                </a:lnTo>
                <a:lnTo>
                  <a:pt x="1549" y="914"/>
                </a:lnTo>
                <a:lnTo>
                  <a:pt x="1664" y="711"/>
                </a:lnTo>
                <a:lnTo>
                  <a:pt x="1694" y="355"/>
                </a:lnTo>
                <a:lnTo>
                  <a:pt x="571" y="355"/>
                </a:lnTo>
                <a:lnTo>
                  <a:pt x="863" y="165"/>
                </a:lnTo>
                <a:close/>
              </a:path>
              <a:path w="1905" h="1270">
                <a:moveTo>
                  <a:pt x="1750" y="622"/>
                </a:moveTo>
                <a:close/>
              </a:path>
              <a:path w="1905" h="1270">
                <a:moveTo>
                  <a:pt x="1752" y="0"/>
                </a:moveTo>
                <a:lnTo>
                  <a:pt x="571" y="355"/>
                </a:lnTo>
                <a:lnTo>
                  <a:pt x="1694" y="355"/>
                </a:lnTo>
                <a:lnTo>
                  <a:pt x="1752" y="0"/>
                </a:lnTo>
                <a:close/>
              </a:path>
              <a:path w="1905" h="1270">
                <a:moveTo>
                  <a:pt x="1701" y="279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7" name="object 437"/>
          <p:cNvSpPr/>
          <p:nvPr/>
        </p:nvSpPr>
        <p:spPr>
          <a:xfrm>
            <a:off x="2501648" y="512709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14" y="0"/>
                </a:moveTo>
                <a:lnTo>
                  <a:pt x="0" y="393"/>
                </a:lnTo>
                <a:lnTo>
                  <a:pt x="825" y="457"/>
                </a:lnTo>
                <a:lnTo>
                  <a:pt x="91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8" name="object 438"/>
          <p:cNvSpPr/>
          <p:nvPr/>
        </p:nvSpPr>
        <p:spPr>
          <a:xfrm>
            <a:off x="2502422" y="512994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0" y="990"/>
                </a:lnTo>
                <a:lnTo>
                  <a:pt x="279" y="901"/>
                </a:lnTo>
                <a:lnTo>
                  <a:pt x="362" y="165"/>
                </a:lnTo>
                <a:lnTo>
                  <a:pt x="215" y="165"/>
                </a:lnTo>
                <a:lnTo>
                  <a:pt x="0" y="0"/>
                </a:lnTo>
                <a:close/>
              </a:path>
              <a:path w="635" h="1270">
                <a:moveTo>
                  <a:pt x="368" y="114"/>
                </a:moveTo>
                <a:lnTo>
                  <a:pt x="215" y="165"/>
                </a:lnTo>
                <a:lnTo>
                  <a:pt x="362" y="16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9" name="object 439"/>
          <p:cNvSpPr/>
          <p:nvPr/>
        </p:nvSpPr>
        <p:spPr>
          <a:xfrm>
            <a:off x="2502128" y="512939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381"/>
                </a:lnTo>
                <a:lnTo>
                  <a:pt x="292" y="546"/>
                </a:lnTo>
                <a:lnTo>
                  <a:pt x="190" y="8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0" name="object 440"/>
          <p:cNvSpPr/>
          <p:nvPr/>
        </p:nvSpPr>
        <p:spPr>
          <a:xfrm>
            <a:off x="2504348" y="513848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292" y="0"/>
                </a:moveTo>
                <a:lnTo>
                  <a:pt x="0" y="203"/>
                </a:lnTo>
                <a:lnTo>
                  <a:pt x="457" y="927"/>
                </a:lnTo>
                <a:lnTo>
                  <a:pt x="812" y="939"/>
                </a:lnTo>
                <a:lnTo>
                  <a:pt x="965" y="673"/>
                </a:lnTo>
                <a:lnTo>
                  <a:pt x="762" y="406"/>
                </a:lnTo>
                <a:lnTo>
                  <a:pt x="482" y="266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1" name="object 441"/>
          <p:cNvSpPr/>
          <p:nvPr/>
        </p:nvSpPr>
        <p:spPr>
          <a:xfrm>
            <a:off x="2505763" y="513567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47" y="0"/>
                </a:moveTo>
                <a:lnTo>
                  <a:pt x="495" y="266"/>
                </a:lnTo>
                <a:lnTo>
                  <a:pt x="292" y="330"/>
                </a:lnTo>
                <a:lnTo>
                  <a:pt x="0" y="520"/>
                </a:lnTo>
                <a:lnTo>
                  <a:pt x="1193" y="266"/>
                </a:lnTo>
                <a:lnTo>
                  <a:pt x="64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2" name="object 442"/>
          <p:cNvSpPr/>
          <p:nvPr/>
        </p:nvSpPr>
        <p:spPr>
          <a:xfrm>
            <a:off x="2507235" y="513712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01" y="0"/>
                </a:moveTo>
                <a:lnTo>
                  <a:pt x="0" y="800"/>
                </a:lnTo>
                <a:lnTo>
                  <a:pt x="342" y="800"/>
                </a:lnTo>
                <a:lnTo>
                  <a:pt x="1206" y="1727"/>
                </a:lnTo>
                <a:lnTo>
                  <a:pt x="901" y="736"/>
                </a:lnTo>
                <a:lnTo>
                  <a:pt x="558" y="736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3" name="object 443"/>
          <p:cNvSpPr/>
          <p:nvPr/>
        </p:nvSpPr>
        <p:spPr>
          <a:xfrm>
            <a:off x="2506524" y="5149996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1943" y="0"/>
                </a:moveTo>
                <a:lnTo>
                  <a:pt x="0" y="495"/>
                </a:lnTo>
                <a:lnTo>
                  <a:pt x="2006" y="203"/>
                </a:lnTo>
                <a:lnTo>
                  <a:pt x="194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4" name="object 444"/>
          <p:cNvSpPr/>
          <p:nvPr/>
        </p:nvSpPr>
        <p:spPr>
          <a:xfrm>
            <a:off x="2514027" y="515856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879" y="0"/>
                </a:moveTo>
                <a:lnTo>
                  <a:pt x="466" y="1054"/>
                </a:lnTo>
                <a:lnTo>
                  <a:pt x="622" y="1257"/>
                </a:lnTo>
                <a:lnTo>
                  <a:pt x="419" y="1612"/>
                </a:lnTo>
                <a:lnTo>
                  <a:pt x="1563" y="1088"/>
                </a:lnTo>
                <a:lnTo>
                  <a:pt x="1667" y="927"/>
                </a:lnTo>
                <a:lnTo>
                  <a:pt x="1879" y="0"/>
                </a:lnTo>
                <a:close/>
              </a:path>
              <a:path w="1905" h="1904">
                <a:moveTo>
                  <a:pt x="0" y="800"/>
                </a:moveTo>
                <a:lnTo>
                  <a:pt x="392" y="1088"/>
                </a:lnTo>
                <a:lnTo>
                  <a:pt x="444" y="927"/>
                </a:lnTo>
                <a:lnTo>
                  <a:pt x="0" y="800"/>
                </a:lnTo>
                <a:close/>
              </a:path>
              <a:path w="1905" h="1904">
                <a:moveTo>
                  <a:pt x="254" y="12"/>
                </a:moveTo>
                <a:lnTo>
                  <a:pt x="444" y="927"/>
                </a:lnTo>
                <a:lnTo>
                  <a:pt x="762" y="126"/>
                </a:lnTo>
                <a:lnTo>
                  <a:pt x="254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5" name="object 445"/>
          <p:cNvSpPr/>
          <p:nvPr/>
        </p:nvSpPr>
        <p:spPr>
          <a:xfrm>
            <a:off x="2513660" y="515914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215"/>
                </a:moveTo>
                <a:lnTo>
                  <a:pt x="152" y="63"/>
                </a:lnTo>
                <a:lnTo>
                  <a:pt x="0" y="0"/>
                </a:lnTo>
                <a:lnTo>
                  <a:pt x="279" y="19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6" name="object 446"/>
          <p:cNvSpPr/>
          <p:nvPr/>
        </p:nvSpPr>
        <p:spPr>
          <a:xfrm>
            <a:off x="2533284" y="527999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66" y="0"/>
                </a:moveTo>
                <a:lnTo>
                  <a:pt x="0" y="698"/>
                </a:lnTo>
                <a:lnTo>
                  <a:pt x="558" y="152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7" name="object 447"/>
          <p:cNvSpPr/>
          <p:nvPr/>
        </p:nvSpPr>
        <p:spPr>
          <a:xfrm>
            <a:off x="2534056" y="528081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06" y="0"/>
                </a:moveTo>
                <a:lnTo>
                  <a:pt x="0" y="431"/>
                </a:lnTo>
                <a:lnTo>
                  <a:pt x="1206" y="533"/>
                </a:lnTo>
                <a:lnTo>
                  <a:pt x="952" y="165"/>
                </a:lnTo>
                <a:lnTo>
                  <a:pt x="12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8" name="object 448"/>
          <p:cNvSpPr/>
          <p:nvPr/>
        </p:nvSpPr>
        <p:spPr>
          <a:xfrm>
            <a:off x="2525216" y="51960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09" y="0"/>
                </a:moveTo>
                <a:lnTo>
                  <a:pt x="304" y="25"/>
                </a:lnTo>
                <a:lnTo>
                  <a:pt x="0" y="190"/>
                </a:lnTo>
                <a:lnTo>
                  <a:pt x="25" y="635"/>
                </a:lnTo>
                <a:lnTo>
                  <a:pt x="60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9" name="object 449"/>
          <p:cNvSpPr/>
          <p:nvPr/>
        </p:nvSpPr>
        <p:spPr>
          <a:xfrm>
            <a:off x="2525753" y="520430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054" y="0"/>
                </a:moveTo>
                <a:lnTo>
                  <a:pt x="0" y="533"/>
                </a:lnTo>
                <a:lnTo>
                  <a:pt x="1066" y="152"/>
                </a:lnTo>
                <a:lnTo>
                  <a:pt x="10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0" name="object 450"/>
          <p:cNvSpPr/>
          <p:nvPr/>
        </p:nvSpPr>
        <p:spPr>
          <a:xfrm>
            <a:off x="2528478" y="5210134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358" y="558"/>
                </a:moveTo>
                <a:lnTo>
                  <a:pt x="0" y="1257"/>
                </a:lnTo>
                <a:lnTo>
                  <a:pt x="1384" y="850"/>
                </a:lnTo>
                <a:lnTo>
                  <a:pt x="1358" y="558"/>
                </a:lnTo>
                <a:close/>
              </a:path>
              <a:path w="1905" h="1270">
                <a:moveTo>
                  <a:pt x="1016" y="0"/>
                </a:moveTo>
                <a:lnTo>
                  <a:pt x="1041" y="292"/>
                </a:lnTo>
                <a:lnTo>
                  <a:pt x="1358" y="558"/>
                </a:lnTo>
                <a:lnTo>
                  <a:pt x="101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1" name="object 451"/>
          <p:cNvSpPr/>
          <p:nvPr/>
        </p:nvSpPr>
        <p:spPr>
          <a:xfrm>
            <a:off x="2480407" y="5120165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707" y="482"/>
                </a:moveTo>
                <a:lnTo>
                  <a:pt x="444" y="482"/>
                </a:lnTo>
                <a:lnTo>
                  <a:pt x="573" y="711"/>
                </a:lnTo>
                <a:lnTo>
                  <a:pt x="622" y="977"/>
                </a:lnTo>
                <a:lnTo>
                  <a:pt x="825" y="1016"/>
                </a:lnTo>
                <a:lnTo>
                  <a:pt x="1104" y="1333"/>
                </a:lnTo>
                <a:lnTo>
                  <a:pt x="987" y="1016"/>
                </a:lnTo>
                <a:lnTo>
                  <a:pt x="764" y="800"/>
                </a:lnTo>
                <a:lnTo>
                  <a:pt x="707" y="482"/>
                </a:lnTo>
                <a:close/>
              </a:path>
              <a:path w="1269" h="1904">
                <a:moveTo>
                  <a:pt x="1063" y="330"/>
                </a:moveTo>
                <a:lnTo>
                  <a:pt x="76" y="330"/>
                </a:lnTo>
                <a:lnTo>
                  <a:pt x="253" y="469"/>
                </a:lnTo>
                <a:lnTo>
                  <a:pt x="445" y="558"/>
                </a:lnTo>
                <a:lnTo>
                  <a:pt x="707" y="482"/>
                </a:lnTo>
                <a:lnTo>
                  <a:pt x="939" y="406"/>
                </a:lnTo>
                <a:close/>
              </a:path>
              <a:path w="1269" h="1904">
                <a:moveTo>
                  <a:pt x="787" y="0"/>
                </a:moveTo>
                <a:lnTo>
                  <a:pt x="546" y="50"/>
                </a:lnTo>
                <a:lnTo>
                  <a:pt x="266" y="190"/>
                </a:lnTo>
                <a:lnTo>
                  <a:pt x="101" y="330"/>
                </a:lnTo>
                <a:lnTo>
                  <a:pt x="1003" y="330"/>
                </a:lnTo>
                <a:lnTo>
                  <a:pt x="749" y="215"/>
                </a:lnTo>
                <a:lnTo>
                  <a:pt x="787" y="0"/>
                </a:lnTo>
                <a:close/>
              </a:path>
              <a:path w="1269" h="1904">
                <a:moveTo>
                  <a:pt x="1104" y="304"/>
                </a:moveTo>
                <a:close/>
              </a:path>
              <a:path w="1269" h="1904">
                <a:moveTo>
                  <a:pt x="0" y="50"/>
                </a:moveTo>
                <a:lnTo>
                  <a:pt x="205" y="292"/>
                </a:lnTo>
                <a:lnTo>
                  <a:pt x="0" y="50"/>
                </a:lnTo>
                <a:close/>
              </a:path>
              <a:path w="1269" h="1904">
                <a:moveTo>
                  <a:pt x="12" y="25"/>
                </a:moveTo>
                <a:lnTo>
                  <a:pt x="169" y="190"/>
                </a:lnTo>
                <a:lnTo>
                  <a:pt x="12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2" name="object 452"/>
          <p:cNvSpPr/>
          <p:nvPr/>
        </p:nvSpPr>
        <p:spPr>
          <a:xfrm>
            <a:off x="2483924" y="512450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342" y="0"/>
                </a:moveTo>
                <a:lnTo>
                  <a:pt x="0" y="0"/>
                </a:lnTo>
                <a:lnTo>
                  <a:pt x="952" y="469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3" name="object 453"/>
          <p:cNvSpPr/>
          <p:nvPr/>
        </p:nvSpPr>
        <p:spPr>
          <a:xfrm>
            <a:off x="2482787" y="513100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07" y="292"/>
                </a:moveTo>
                <a:lnTo>
                  <a:pt x="364" y="558"/>
                </a:lnTo>
                <a:lnTo>
                  <a:pt x="571" y="927"/>
                </a:lnTo>
                <a:lnTo>
                  <a:pt x="507" y="292"/>
                </a:lnTo>
                <a:close/>
              </a:path>
              <a:path w="635" h="1270">
                <a:moveTo>
                  <a:pt x="50" y="0"/>
                </a:moveTo>
                <a:lnTo>
                  <a:pt x="0" y="558"/>
                </a:lnTo>
                <a:lnTo>
                  <a:pt x="281" y="410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4" name="object 454"/>
          <p:cNvSpPr/>
          <p:nvPr/>
        </p:nvSpPr>
        <p:spPr>
          <a:xfrm>
            <a:off x="2482343" y="513070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41" y="0"/>
                </a:moveTo>
                <a:lnTo>
                  <a:pt x="0" y="825"/>
                </a:lnTo>
                <a:lnTo>
                  <a:pt x="381" y="431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5" name="object 455"/>
          <p:cNvSpPr/>
          <p:nvPr/>
        </p:nvSpPr>
        <p:spPr>
          <a:xfrm>
            <a:off x="2486268" y="512788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40" y="0"/>
                </a:moveTo>
                <a:lnTo>
                  <a:pt x="0" y="779"/>
                </a:lnTo>
                <a:lnTo>
                  <a:pt x="419" y="652"/>
                </a:lnTo>
                <a:lnTo>
                  <a:pt x="711" y="132"/>
                </a:lnTo>
                <a:lnTo>
                  <a:pt x="44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6" name="object 456"/>
          <p:cNvSpPr/>
          <p:nvPr/>
        </p:nvSpPr>
        <p:spPr>
          <a:xfrm>
            <a:off x="2484728" y="513620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114"/>
                </a:moveTo>
                <a:lnTo>
                  <a:pt x="647" y="635"/>
                </a:lnTo>
                <a:lnTo>
                  <a:pt x="571" y="50"/>
                </a:lnTo>
                <a:lnTo>
                  <a:pt x="317" y="0"/>
                </a:lnTo>
                <a:lnTo>
                  <a:pt x="0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7" name="object 457"/>
          <p:cNvSpPr/>
          <p:nvPr/>
        </p:nvSpPr>
        <p:spPr>
          <a:xfrm>
            <a:off x="2485823" y="513969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38"/>
                </a:moveTo>
                <a:lnTo>
                  <a:pt x="139" y="0"/>
                </a:lnTo>
                <a:lnTo>
                  <a:pt x="0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8" name="object 458"/>
          <p:cNvSpPr/>
          <p:nvPr/>
        </p:nvSpPr>
        <p:spPr>
          <a:xfrm>
            <a:off x="2487419" y="514555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88"/>
                </a:moveTo>
                <a:lnTo>
                  <a:pt x="152" y="0"/>
                </a:lnTo>
                <a:lnTo>
                  <a:pt x="0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9" name="object 459"/>
          <p:cNvSpPr/>
          <p:nvPr/>
        </p:nvSpPr>
        <p:spPr>
          <a:xfrm>
            <a:off x="2485826" y="514285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58" y="0"/>
                </a:moveTo>
                <a:lnTo>
                  <a:pt x="330" y="215"/>
                </a:lnTo>
                <a:lnTo>
                  <a:pt x="0" y="609"/>
                </a:lnTo>
                <a:lnTo>
                  <a:pt x="228" y="609"/>
                </a:lnTo>
                <a:lnTo>
                  <a:pt x="368" y="419"/>
                </a:lnTo>
                <a:lnTo>
                  <a:pt x="55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0" name="object 460"/>
          <p:cNvSpPr/>
          <p:nvPr/>
        </p:nvSpPr>
        <p:spPr>
          <a:xfrm>
            <a:off x="2485477" y="513990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139"/>
                </a:lnTo>
                <a:lnTo>
                  <a:pt x="203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1" name="object 461"/>
          <p:cNvSpPr/>
          <p:nvPr/>
        </p:nvSpPr>
        <p:spPr>
          <a:xfrm>
            <a:off x="2489366" y="513526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1" y="63"/>
                </a:moveTo>
                <a:lnTo>
                  <a:pt x="0" y="63"/>
                </a:lnTo>
                <a:lnTo>
                  <a:pt x="139" y="165"/>
                </a:lnTo>
                <a:close/>
              </a:path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2" name="object 462"/>
          <p:cNvSpPr/>
          <p:nvPr/>
        </p:nvSpPr>
        <p:spPr>
          <a:xfrm>
            <a:off x="2524029" y="52976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2" y="279"/>
                </a:lnTo>
                <a:lnTo>
                  <a:pt x="190" y="533"/>
                </a:lnTo>
                <a:lnTo>
                  <a:pt x="78" y="27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3" name="object 463"/>
          <p:cNvSpPr/>
          <p:nvPr/>
        </p:nvSpPr>
        <p:spPr>
          <a:xfrm>
            <a:off x="2503804" y="517977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215"/>
                </a:moveTo>
                <a:lnTo>
                  <a:pt x="152" y="63"/>
                </a:lnTo>
                <a:lnTo>
                  <a:pt x="0" y="0"/>
                </a:lnTo>
                <a:lnTo>
                  <a:pt x="279" y="19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4" name="object 464"/>
          <p:cNvSpPr/>
          <p:nvPr/>
        </p:nvSpPr>
        <p:spPr>
          <a:xfrm>
            <a:off x="2523429" y="530062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66" y="0"/>
                </a:moveTo>
                <a:lnTo>
                  <a:pt x="0" y="698"/>
                </a:lnTo>
                <a:lnTo>
                  <a:pt x="558" y="152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5" name="object 465"/>
          <p:cNvSpPr/>
          <p:nvPr/>
        </p:nvSpPr>
        <p:spPr>
          <a:xfrm>
            <a:off x="2524205" y="530144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06" y="0"/>
                </a:moveTo>
                <a:lnTo>
                  <a:pt x="0" y="431"/>
                </a:lnTo>
                <a:lnTo>
                  <a:pt x="1206" y="533"/>
                </a:lnTo>
                <a:lnTo>
                  <a:pt x="952" y="165"/>
                </a:lnTo>
                <a:lnTo>
                  <a:pt x="12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6" name="object 466"/>
          <p:cNvSpPr/>
          <p:nvPr/>
        </p:nvSpPr>
        <p:spPr>
          <a:xfrm>
            <a:off x="2478545" y="511845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46" y="393"/>
                </a:moveTo>
                <a:lnTo>
                  <a:pt x="300" y="456"/>
                </a:lnTo>
                <a:lnTo>
                  <a:pt x="469" y="1028"/>
                </a:lnTo>
                <a:lnTo>
                  <a:pt x="546" y="393"/>
                </a:lnTo>
                <a:close/>
              </a:path>
              <a:path w="635" h="1270">
                <a:moveTo>
                  <a:pt x="165" y="0"/>
                </a:moveTo>
                <a:lnTo>
                  <a:pt x="25" y="101"/>
                </a:lnTo>
                <a:lnTo>
                  <a:pt x="0" y="533"/>
                </a:lnTo>
                <a:lnTo>
                  <a:pt x="300" y="456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7" name="object 467"/>
          <p:cNvSpPr/>
          <p:nvPr/>
        </p:nvSpPr>
        <p:spPr>
          <a:xfrm>
            <a:off x="2478114" y="511810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19" y="0"/>
                </a:moveTo>
                <a:lnTo>
                  <a:pt x="0" y="762"/>
                </a:lnTo>
                <a:lnTo>
                  <a:pt x="457" y="457"/>
                </a:lnTo>
                <a:lnTo>
                  <a:pt x="41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8" name="object 468"/>
          <p:cNvSpPr/>
          <p:nvPr/>
        </p:nvSpPr>
        <p:spPr>
          <a:xfrm>
            <a:off x="2477790" y="512005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469"/>
                </a:moveTo>
                <a:lnTo>
                  <a:pt x="279" y="1079"/>
                </a:lnTo>
                <a:lnTo>
                  <a:pt x="596" y="952"/>
                </a:lnTo>
                <a:lnTo>
                  <a:pt x="1024" y="660"/>
                </a:lnTo>
                <a:lnTo>
                  <a:pt x="241" y="660"/>
                </a:lnTo>
                <a:lnTo>
                  <a:pt x="0" y="469"/>
                </a:lnTo>
                <a:close/>
              </a:path>
              <a:path w="1269" h="1270">
                <a:moveTo>
                  <a:pt x="622" y="0"/>
                </a:moveTo>
                <a:lnTo>
                  <a:pt x="304" y="126"/>
                </a:lnTo>
                <a:lnTo>
                  <a:pt x="241" y="660"/>
                </a:lnTo>
                <a:lnTo>
                  <a:pt x="1024" y="660"/>
                </a:lnTo>
                <a:lnTo>
                  <a:pt x="1012" y="469"/>
                </a:lnTo>
                <a:lnTo>
                  <a:pt x="62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9" name="object 469"/>
          <p:cNvSpPr/>
          <p:nvPr/>
        </p:nvSpPr>
        <p:spPr>
          <a:xfrm>
            <a:off x="2479545" y="512089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93" y="304"/>
                </a:moveTo>
                <a:lnTo>
                  <a:pt x="190" y="0"/>
                </a:lnTo>
                <a:lnTo>
                  <a:pt x="50" y="50"/>
                </a:lnTo>
                <a:lnTo>
                  <a:pt x="393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0" name="object 470"/>
          <p:cNvSpPr/>
          <p:nvPr/>
        </p:nvSpPr>
        <p:spPr>
          <a:xfrm>
            <a:off x="2479286" y="512024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444" y="647"/>
                </a:lnTo>
                <a:lnTo>
                  <a:pt x="673" y="558"/>
                </a:lnTo>
                <a:lnTo>
                  <a:pt x="1117" y="546"/>
                </a:lnTo>
                <a:lnTo>
                  <a:pt x="279" y="355"/>
                </a:lnTo>
                <a:lnTo>
                  <a:pt x="535" y="355"/>
                </a:lnTo>
                <a:lnTo>
                  <a:pt x="292" y="279"/>
                </a:lnTo>
                <a:lnTo>
                  <a:pt x="0" y="0"/>
                </a:lnTo>
                <a:close/>
              </a:path>
              <a:path w="1269" h="1270">
                <a:moveTo>
                  <a:pt x="535" y="355"/>
                </a:moveTo>
                <a:lnTo>
                  <a:pt x="279" y="355"/>
                </a:lnTo>
                <a:lnTo>
                  <a:pt x="698" y="406"/>
                </a:lnTo>
                <a:lnTo>
                  <a:pt x="535" y="3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1" name="object 471"/>
          <p:cNvSpPr/>
          <p:nvPr/>
        </p:nvSpPr>
        <p:spPr>
          <a:xfrm>
            <a:off x="2478380" y="5118661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1697" y="1066"/>
                </a:moveTo>
                <a:lnTo>
                  <a:pt x="1231" y="1066"/>
                </a:lnTo>
                <a:lnTo>
                  <a:pt x="1727" y="1574"/>
                </a:lnTo>
                <a:lnTo>
                  <a:pt x="1697" y="1066"/>
                </a:lnTo>
                <a:close/>
              </a:path>
              <a:path w="2539" h="1904">
                <a:moveTo>
                  <a:pt x="761" y="558"/>
                </a:moveTo>
                <a:lnTo>
                  <a:pt x="649" y="711"/>
                </a:lnTo>
                <a:lnTo>
                  <a:pt x="548" y="914"/>
                </a:lnTo>
                <a:lnTo>
                  <a:pt x="444" y="1244"/>
                </a:lnTo>
                <a:lnTo>
                  <a:pt x="0" y="1320"/>
                </a:lnTo>
                <a:lnTo>
                  <a:pt x="292" y="1333"/>
                </a:lnTo>
                <a:lnTo>
                  <a:pt x="714" y="1092"/>
                </a:lnTo>
                <a:lnTo>
                  <a:pt x="1104" y="990"/>
                </a:lnTo>
                <a:lnTo>
                  <a:pt x="1607" y="990"/>
                </a:lnTo>
                <a:lnTo>
                  <a:pt x="1320" y="952"/>
                </a:lnTo>
                <a:lnTo>
                  <a:pt x="1092" y="914"/>
                </a:lnTo>
                <a:lnTo>
                  <a:pt x="761" y="558"/>
                </a:lnTo>
                <a:close/>
              </a:path>
              <a:path w="2539" h="1904">
                <a:moveTo>
                  <a:pt x="1607" y="990"/>
                </a:moveTo>
                <a:lnTo>
                  <a:pt x="1104" y="990"/>
                </a:lnTo>
                <a:lnTo>
                  <a:pt x="1117" y="1206"/>
                </a:lnTo>
                <a:lnTo>
                  <a:pt x="1231" y="1066"/>
                </a:lnTo>
                <a:lnTo>
                  <a:pt x="1697" y="1066"/>
                </a:lnTo>
                <a:close/>
              </a:path>
              <a:path w="2539" h="1904">
                <a:moveTo>
                  <a:pt x="2013" y="584"/>
                </a:moveTo>
                <a:lnTo>
                  <a:pt x="1727" y="584"/>
                </a:lnTo>
                <a:lnTo>
                  <a:pt x="2095" y="1028"/>
                </a:lnTo>
                <a:lnTo>
                  <a:pt x="2013" y="584"/>
                </a:lnTo>
                <a:close/>
              </a:path>
              <a:path w="2539" h="1904">
                <a:moveTo>
                  <a:pt x="1904" y="0"/>
                </a:moveTo>
                <a:lnTo>
                  <a:pt x="1092" y="50"/>
                </a:lnTo>
                <a:lnTo>
                  <a:pt x="1092" y="914"/>
                </a:lnTo>
                <a:lnTo>
                  <a:pt x="1352" y="914"/>
                </a:lnTo>
                <a:lnTo>
                  <a:pt x="1523" y="711"/>
                </a:lnTo>
                <a:lnTo>
                  <a:pt x="1727" y="584"/>
                </a:lnTo>
                <a:lnTo>
                  <a:pt x="2013" y="584"/>
                </a:lnTo>
                <a:lnTo>
                  <a:pt x="190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2" name="object 472"/>
          <p:cNvSpPr/>
          <p:nvPr/>
        </p:nvSpPr>
        <p:spPr>
          <a:xfrm>
            <a:off x="2482563" y="511603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80" y="0"/>
                </a:moveTo>
                <a:lnTo>
                  <a:pt x="609" y="190"/>
                </a:lnTo>
                <a:lnTo>
                  <a:pt x="0" y="876"/>
                </a:lnTo>
                <a:lnTo>
                  <a:pt x="444" y="838"/>
                </a:lnTo>
                <a:lnTo>
                  <a:pt x="850" y="380"/>
                </a:lnTo>
                <a:lnTo>
                  <a:pt x="38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3" name="object 473"/>
          <p:cNvSpPr/>
          <p:nvPr/>
        </p:nvSpPr>
        <p:spPr>
          <a:xfrm>
            <a:off x="2477547" y="512367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660" y="406"/>
                </a:moveTo>
                <a:lnTo>
                  <a:pt x="342" y="914"/>
                </a:lnTo>
                <a:lnTo>
                  <a:pt x="82" y="914"/>
                </a:lnTo>
                <a:lnTo>
                  <a:pt x="152" y="1117"/>
                </a:lnTo>
                <a:lnTo>
                  <a:pt x="1143" y="1765"/>
                </a:lnTo>
                <a:lnTo>
                  <a:pt x="889" y="1447"/>
                </a:lnTo>
                <a:lnTo>
                  <a:pt x="1010" y="914"/>
                </a:lnTo>
                <a:lnTo>
                  <a:pt x="342" y="914"/>
                </a:lnTo>
                <a:lnTo>
                  <a:pt x="0" y="673"/>
                </a:lnTo>
                <a:lnTo>
                  <a:pt x="1169" y="673"/>
                </a:lnTo>
                <a:lnTo>
                  <a:pt x="1758" y="457"/>
                </a:lnTo>
                <a:lnTo>
                  <a:pt x="1022" y="444"/>
                </a:lnTo>
                <a:lnTo>
                  <a:pt x="660" y="406"/>
                </a:lnTo>
                <a:close/>
              </a:path>
              <a:path w="1905" h="1904">
                <a:moveTo>
                  <a:pt x="1511" y="0"/>
                </a:moveTo>
                <a:lnTo>
                  <a:pt x="1282" y="304"/>
                </a:lnTo>
                <a:lnTo>
                  <a:pt x="1143" y="457"/>
                </a:lnTo>
                <a:lnTo>
                  <a:pt x="1758" y="457"/>
                </a:lnTo>
                <a:lnTo>
                  <a:pt x="1746" y="304"/>
                </a:lnTo>
                <a:lnTo>
                  <a:pt x="151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4" name="object 474"/>
          <p:cNvSpPr/>
          <p:nvPr/>
        </p:nvSpPr>
        <p:spPr>
          <a:xfrm>
            <a:off x="2479400" y="512407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38"/>
                </a:moveTo>
                <a:lnTo>
                  <a:pt x="520" y="685"/>
                </a:lnTo>
                <a:lnTo>
                  <a:pt x="571" y="101"/>
                </a:lnTo>
                <a:lnTo>
                  <a:pt x="330" y="0"/>
                </a:lnTo>
                <a:lnTo>
                  <a:pt x="0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5" name="object 475"/>
          <p:cNvSpPr/>
          <p:nvPr/>
        </p:nvSpPr>
        <p:spPr>
          <a:xfrm>
            <a:off x="2477517" y="512652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054" y="647"/>
                </a:lnTo>
                <a:lnTo>
                  <a:pt x="698" y="35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6" name="object 476"/>
          <p:cNvSpPr/>
          <p:nvPr/>
        </p:nvSpPr>
        <p:spPr>
          <a:xfrm>
            <a:off x="2477036" y="512829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368"/>
                </a:moveTo>
                <a:lnTo>
                  <a:pt x="114" y="825"/>
                </a:lnTo>
                <a:lnTo>
                  <a:pt x="1054" y="1549"/>
                </a:lnTo>
                <a:lnTo>
                  <a:pt x="800" y="1181"/>
                </a:lnTo>
                <a:lnTo>
                  <a:pt x="863" y="787"/>
                </a:lnTo>
                <a:lnTo>
                  <a:pt x="975" y="660"/>
                </a:lnTo>
                <a:lnTo>
                  <a:pt x="355" y="660"/>
                </a:lnTo>
                <a:lnTo>
                  <a:pt x="0" y="368"/>
                </a:lnTo>
                <a:close/>
              </a:path>
              <a:path w="1905" h="1904">
                <a:moveTo>
                  <a:pt x="749" y="0"/>
                </a:moveTo>
                <a:lnTo>
                  <a:pt x="355" y="660"/>
                </a:lnTo>
                <a:lnTo>
                  <a:pt x="975" y="660"/>
                </a:lnTo>
                <a:lnTo>
                  <a:pt x="1320" y="266"/>
                </a:lnTo>
                <a:lnTo>
                  <a:pt x="74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7" name="object 477"/>
          <p:cNvSpPr/>
          <p:nvPr/>
        </p:nvSpPr>
        <p:spPr>
          <a:xfrm>
            <a:off x="2478086" y="512983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39" y="190"/>
                </a:lnTo>
                <a:lnTo>
                  <a:pt x="350" y="393"/>
                </a:lnTo>
                <a:lnTo>
                  <a:pt x="647" y="584"/>
                </a:lnTo>
                <a:lnTo>
                  <a:pt x="491" y="38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8" name="object 478"/>
          <p:cNvSpPr/>
          <p:nvPr/>
        </p:nvSpPr>
        <p:spPr>
          <a:xfrm>
            <a:off x="2478939" y="512588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50" y="0"/>
                </a:moveTo>
                <a:lnTo>
                  <a:pt x="660" y="63"/>
                </a:lnTo>
                <a:lnTo>
                  <a:pt x="190" y="165"/>
                </a:lnTo>
                <a:lnTo>
                  <a:pt x="0" y="533"/>
                </a:lnTo>
                <a:lnTo>
                  <a:pt x="838" y="266"/>
                </a:lnTo>
                <a:lnTo>
                  <a:pt x="8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9" name="object 479"/>
          <p:cNvSpPr/>
          <p:nvPr/>
        </p:nvSpPr>
        <p:spPr>
          <a:xfrm>
            <a:off x="2479738" y="51261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" y="0"/>
                </a:moveTo>
                <a:lnTo>
                  <a:pt x="0" y="482"/>
                </a:lnTo>
                <a:lnTo>
                  <a:pt x="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0" name="object 480"/>
          <p:cNvSpPr/>
          <p:nvPr/>
        </p:nvSpPr>
        <p:spPr>
          <a:xfrm>
            <a:off x="2480762" y="5123026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104" y="127"/>
                </a:moveTo>
                <a:lnTo>
                  <a:pt x="711" y="571"/>
                </a:lnTo>
                <a:lnTo>
                  <a:pt x="977" y="1181"/>
                </a:lnTo>
                <a:lnTo>
                  <a:pt x="1689" y="393"/>
                </a:lnTo>
                <a:lnTo>
                  <a:pt x="1104" y="127"/>
                </a:lnTo>
                <a:close/>
              </a:path>
              <a:path w="1905" h="1270">
                <a:moveTo>
                  <a:pt x="0" y="0"/>
                </a:moveTo>
                <a:lnTo>
                  <a:pt x="469" y="381"/>
                </a:lnTo>
                <a:lnTo>
                  <a:pt x="590" y="57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1" name="object 481"/>
          <p:cNvSpPr/>
          <p:nvPr/>
        </p:nvSpPr>
        <p:spPr>
          <a:xfrm>
            <a:off x="2479996" y="512427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63" y="419"/>
                </a:lnTo>
                <a:lnTo>
                  <a:pt x="221" y="520"/>
                </a:lnTo>
                <a:lnTo>
                  <a:pt x="304" y="812"/>
                </a:lnTo>
                <a:lnTo>
                  <a:pt x="486" y="965"/>
                </a:lnTo>
                <a:lnTo>
                  <a:pt x="609" y="1371"/>
                </a:lnTo>
                <a:lnTo>
                  <a:pt x="685" y="1028"/>
                </a:lnTo>
                <a:lnTo>
                  <a:pt x="883" y="1028"/>
                </a:lnTo>
                <a:lnTo>
                  <a:pt x="1155" y="952"/>
                </a:lnTo>
                <a:lnTo>
                  <a:pt x="1092" y="762"/>
                </a:lnTo>
                <a:lnTo>
                  <a:pt x="952" y="762"/>
                </a:lnTo>
                <a:lnTo>
                  <a:pt x="1005" y="558"/>
                </a:lnTo>
                <a:lnTo>
                  <a:pt x="749" y="558"/>
                </a:lnTo>
                <a:lnTo>
                  <a:pt x="749" y="152"/>
                </a:lnTo>
                <a:lnTo>
                  <a:pt x="482" y="127"/>
                </a:lnTo>
                <a:lnTo>
                  <a:pt x="0" y="0"/>
                </a:lnTo>
                <a:close/>
              </a:path>
              <a:path w="1905" h="1904">
                <a:moveTo>
                  <a:pt x="883" y="1028"/>
                </a:moveTo>
                <a:lnTo>
                  <a:pt x="685" y="1028"/>
                </a:lnTo>
                <a:lnTo>
                  <a:pt x="838" y="1219"/>
                </a:lnTo>
                <a:lnTo>
                  <a:pt x="883" y="1028"/>
                </a:lnTo>
                <a:close/>
              </a:path>
              <a:path w="1905" h="1904">
                <a:moveTo>
                  <a:pt x="1308" y="876"/>
                </a:moveTo>
                <a:close/>
              </a:path>
              <a:path w="1905" h="1904">
                <a:moveTo>
                  <a:pt x="1016" y="520"/>
                </a:moveTo>
                <a:lnTo>
                  <a:pt x="749" y="558"/>
                </a:lnTo>
                <a:lnTo>
                  <a:pt x="1005" y="55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2" name="object 482"/>
          <p:cNvSpPr/>
          <p:nvPr/>
        </p:nvSpPr>
        <p:spPr>
          <a:xfrm>
            <a:off x="2480762" y="512548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0" y="266"/>
                </a:lnTo>
                <a:lnTo>
                  <a:pt x="342" y="342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3" name="object 483"/>
          <p:cNvSpPr/>
          <p:nvPr/>
        </p:nvSpPr>
        <p:spPr>
          <a:xfrm>
            <a:off x="2480010" y="513381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12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4" name="object 484"/>
          <p:cNvSpPr/>
          <p:nvPr/>
        </p:nvSpPr>
        <p:spPr>
          <a:xfrm>
            <a:off x="2478924" y="513091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73" y="0"/>
                </a:moveTo>
                <a:lnTo>
                  <a:pt x="406" y="152"/>
                </a:lnTo>
                <a:lnTo>
                  <a:pt x="0" y="469"/>
                </a:lnTo>
                <a:lnTo>
                  <a:pt x="215" y="520"/>
                </a:lnTo>
                <a:lnTo>
                  <a:pt x="393" y="368"/>
                </a:lnTo>
                <a:lnTo>
                  <a:pt x="67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5" name="object 485"/>
          <p:cNvSpPr/>
          <p:nvPr/>
        </p:nvSpPr>
        <p:spPr>
          <a:xfrm>
            <a:off x="2479325" y="51278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101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6" name="object 486"/>
          <p:cNvSpPr/>
          <p:nvPr/>
        </p:nvSpPr>
        <p:spPr>
          <a:xfrm>
            <a:off x="2479668" y="512778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253"/>
                </a:lnTo>
                <a:lnTo>
                  <a:pt x="393" y="495"/>
                </a:lnTo>
                <a:lnTo>
                  <a:pt x="193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7" name="object 487"/>
          <p:cNvSpPr/>
          <p:nvPr/>
        </p:nvSpPr>
        <p:spPr>
          <a:xfrm>
            <a:off x="2479083" y="5132231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041" y="0"/>
                </a:moveTo>
                <a:lnTo>
                  <a:pt x="914" y="317"/>
                </a:lnTo>
                <a:lnTo>
                  <a:pt x="609" y="558"/>
                </a:lnTo>
                <a:lnTo>
                  <a:pt x="0" y="990"/>
                </a:lnTo>
                <a:lnTo>
                  <a:pt x="381" y="1460"/>
                </a:lnTo>
                <a:lnTo>
                  <a:pt x="673" y="1562"/>
                </a:lnTo>
                <a:lnTo>
                  <a:pt x="939" y="1587"/>
                </a:lnTo>
                <a:lnTo>
                  <a:pt x="1028" y="177"/>
                </a:lnTo>
                <a:lnTo>
                  <a:pt x="1041" y="0"/>
                </a:lnTo>
                <a:close/>
              </a:path>
              <a:path w="1269" h="1904">
                <a:moveTo>
                  <a:pt x="1106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8" name="object 488"/>
          <p:cNvSpPr/>
          <p:nvPr/>
        </p:nvSpPr>
        <p:spPr>
          <a:xfrm>
            <a:off x="2479596" y="5129960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101" y="914"/>
                </a:moveTo>
                <a:lnTo>
                  <a:pt x="533" y="2260"/>
                </a:lnTo>
                <a:lnTo>
                  <a:pt x="561" y="1320"/>
                </a:lnTo>
                <a:lnTo>
                  <a:pt x="330" y="1320"/>
                </a:lnTo>
                <a:lnTo>
                  <a:pt x="210" y="952"/>
                </a:lnTo>
                <a:close/>
              </a:path>
              <a:path w="3175" h="2539">
                <a:moveTo>
                  <a:pt x="1549" y="381"/>
                </a:moveTo>
                <a:lnTo>
                  <a:pt x="1758" y="1611"/>
                </a:lnTo>
                <a:lnTo>
                  <a:pt x="1930" y="1790"/>
                </a:lnTo>
                <a:lnTo>
                  <a:pt x="2641" y="1447"/>
                </a:lnTo>
                <a:lnTo>
                  <a:pt x="2597" y="876"/>
                </a:lnTo>
                <a:lnTo>
                  <a:pt x="1930" y="876"/>
                </a:lnTo>
                <a:lnTo>
                  <a:pt x="1549" y="381"/>
                </a:lnTo>
                <a:close/>
              </a:path>
              <a:path w="3175" h="2539">
                <a:moveTo>
                  <a:pt x="1557" y="1181"/>
                </a:moveTo>
                <a:lnTo>
                  <a:pt x="1015" y="1181"/>
                </a:lnTo>
                <a:lnTo>
                  <a:pt x="1549" y="1447"/>
                </a:lnTo>
                <a:lnTo>
                  <a:pt x="1731" y="1611"/>
                </a:lnTo>
                <a:lnTo>
                  <a:pt x="1557" y="1181"/>
                </a:lnTo>
                <a:close/>
              </a:path>
              <a:path w="3175" h="2539">
                <a:moveTo>
                  <a:pt x="1079" y="0"/>
                </a:moveTo>
                <a:lnTo>
                  <a:pt x="609" y="977"/>
                </a:lnTo>
                <a:lnTo>
                  <a:pt x="406" y="977"/>
                </a:lnTo>
                <a:lnTo>
                  <a:pt x="403" y="1181"/>
                </a:lnTo>
                <a:lnTo>
                  <a:pt x="330" y="1320"/>
                </a:lnTo>
                <a:lnTo>
                  <a:pt x="561" y="1320"/>
                </a:lnTo>
                <a:lnTo>
                  <a:pt x="520" y="1054"/>
                </a:lnTo>
                <a:lnTo>
                  <a:pt x="1505" y="1054"/>
                </a:lnTo>
                <a:lnTo>
                  <a:pt x="1079" y="0"/>
                </a:lnTo>
                <a:close/>
              </a:path>
              <a:path w="3175" h="2539">
                <a:moveTo>
                  <a:pt x="1505" y="1054"/>
                </a:moveTo>
                <a:lnTo>
                  <a:pt x="520" y="1054"/>
                </a:lnTo>
                <a:lnTo>
                  <a:pt x="914" y="1320"/>
                </a:lnTo>
                <a:lnTo>
                  <a:pt x="1015" y="1181"/>
                </a:lnTo>
                <a:lnTo>
                  <a:pt x="1557" y="1181"/>
                </a:lnTo>
                <a:lnTo>
                  <a:pt x="1505" y="1054"/>
                </a:lnTo>
                <a:close/>
              </a:path>
              <a:path w="3175" h="2539">
                <a:moveTo>
                  <a:pt x="536" y="838"/>
                </a:moveTo>
                <a:lnTo>
                  <a:pt x="228" y="838"/>
                </a:lnTo>
                <a:lnTo>
                  <a:pt x="444" y="977"/>
                </a:lnTo>
                <a:lnTo>
                  <a:pt x="609" y="977"/>
                </a:lnTo>
                <a:lnTo>
                  <a:pt x="536" y="838"/>
                </a:lnTo>
                <a:close/>
              </a:path>
              <a:path w="3175" h="2539">
                <a:moveTo>
                  <a:pt x="50" y="914"/>
                </a:moveTo>
                <a:close/>
              </a:path>
              <a:path w="3175" h="2539">
                <a:moveTo>
                  <a:pt x="380" y="254"/>
                </a:moveTo>
                <a:lnTo>
                  <a:pt x="23" y="914"/>
                </a:lnTo>
                <a:lnTo>
                  <a:pt x="165" y="850"/>
                </a:lnTo>
                <a:lnTo>
                  <a:pt x="536" y="838"/>
                </a:lnTo>
                <a:lnTo>
                  <a:pt x="427" y="495"/>
                </a:lnTo>
                <a:lnTo>
                  <a:pt x="380" y="254"/>
                </a:lnTo>
                <a:close/>
              </a:path>
              <a:path w="3175" h="2539">
                <a:moveTo>
                  <a:pt x="2578" y="622"/>
                </a:moveTo>
                <a:lnTo>
                  <a:pt x="1930" y="876"/>
                </a:lnTo>
                <a:lnTo>
                  <a:pt x="2597" y="876"/>
                </a:lnTo>
                <a:lnTo>
                  <a:pt x="2578" y="62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9" name="object 489"/>
          <p:cNvSpPr/>
          <p:nvPr/>
        </p:nvSpPr>
        <p:spPr>
          <a:xfrm>
            <a:off x="2484089" y="512412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50"/>
                </a:lnTo>
                <a:lnTo>
                  <a:pt x="165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0" name="object 490"/>
          <p:cNvSpPr/>
          <p:nvPr/>
        </p:nvSpPr>
        <p:spPr>
          <a:xfrm>
            <a:off x="2481733" y="5122984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385" y="2291"/>
                </a:moveTo>
                <a:lnTo>
                  <a:pt x="0" y="2374"/>
                </a:lnTo>
                <a:lnTo>
                  <a:pt x="385" y="2291"/>
                </a:lnTo>
                <a:close/>
              </a:path>
              <a:path w="2539" h="2539">
                <a:moveTo>
                  <a:pt x="1686" y="1181"/>
                </a:moveTo>
                <a:lnTo>
                  <a:pt x="1409" y="1181"/>
                </a:lnTo>
                <a:lnTo>
                  <a:pt x="1155" y="1765"/>
                </a:lnTo>
                <a:lnTo>
                  <a:pt x="385" y="2291"/>
                </a:lnTo>
                <a:lnTo>
                  <a:pt x="1295" y="2070"/>
                </a:lnTo>
                <a:lnTo>
                  <a:pt x="2044" y="1701"/>
                </a:lnTo>
                <a:lnTo>
                  <a:pt x="1917" y="1600"/>
                </a:lnTo>
                <a:lnTo>
                  <a:pt x="1587" y="1524"/>
                </a:lnTo>
                <a:lnTo>
                  <a:pt x="1686" y="1181"/>
                </a:lnTo>
                <a:close/>
              </a:path>
              <a:path w="2539" h="2539">
                <a:moveTo>
                  <a:pt x="1727" y="0"/>
                </a:moveTo>
                <a:lnTo>
                  <a:pt x="1193" y="177"/>
                </a:lnTo>
                <a:lnTo>
                  <a:pt x="869" y="177"/>
                </a:lnTo>
                <a:lnTo>
                  <a:pt x="1371" y="1219"/>
                </a:lnTo>
                <a:lnTo>
                  <a:pt x="1686" y="1181"/>
                </a:lnTo>
                <a:lnTo>
                  <a:pt x="1917" y="927"/>
                </a:lnTo>
                <a:lnTo>
                  <a:pt x="2075" y="927"/>
                </a:lnTo>
                <a:lnTo>
                  <a:pt x="1765" y="850"/>
                </a:lnTo>
                <a:lnTo>
                  <a:pt x="1968" y="647"/>
                </a:lnTo>
                <a:lnTo>
                  <a:pt x="1612" y="647"/>
                </a:lnTo>
                <a:lnTo>
                  <a:pt x="1695" y="177"/>
                </a:lnTo>
                <a:lnTo>
                  <a:pt x="1193" y="177"/>
                </a:lnTo>
                <a:lnTo>
                  <a:pt x="850" y="139"/>
                </a:lnTo>
                <a:lnTo>
                  <a:pt x="1702" y="139"/>
                </a:lnTo>
                <a:lnTo>
                  <a:pt x="1727" y="0"/>
                </a:lnTo>
                <a:close/>
              </a:path>
              <a:path w="2539" h="2539">
                <a:moveTo>
                  <a:pt x="2075" y="927"/>
                </a:moveTo>
                <a:lnTo>
                  <a:pt x="1917" y="927"/>
                </a:lnTo>
                <a:lnTo>
                  <a:pt x="2070" y="1193"/>
                </a:lnTo>
                <a:lnTo>
                  <a:pt x="2349" y="1181"/>
                </a:lnTo>
                <a:lnTo>
                  <a:pt x="2075" y="927"/>
                </a:lnTo>
                <a:close/>
              </a:path>
              <a:path w="2539" h="2539">
                <a:moveTo>
                  <a:pt x="2044" y="571"/>
                </a:moveTo>
                <a:lnTo>
                  <a:pt x="1612" y="647"/>
                </a:lnTo>
                <a:lnTo>
                  <a:pt x="1968" y="64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1" name="object 491"/>
          <p:cNvSpPr/>
          <p:nvPr/>
        </p:nvSpPr>
        <p:spPr>
          <a:xfrm>
            <a:off x="2478689" y="513388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269" y="635"/>
                </a:lnTo>
                <a:lnTo>
                  <a:pt x="901" y="13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2" name="object 492"/>
          <p:cNvSpPr/>
          <p:nvPr/>
        </p:nvSpPr>
        <p:spPr>
          <a:xfrm>
            <a:off x="2478940" y="513543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69" y="381"/>
                </a:lnTo>
                <a:lnTo>
                  <a:pt x="774" y="5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3" name="object 493"/>
          <p:cNvSpPr/>
          <p:nvPr/>
        </p:nvSpPr>
        <p:spPr>
          <a:xfrm>
            <a:off x="2478368" y="517139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841" y="0"/>
                </a:moveTo>
                <a:lnTo>
                  <a:pt x="1117" y="495"/>
                </a:lnTo>
                <a:lnTo>
                  <a:pt x="0" y="1041"/>
                </a:lnTo>
                <a:lnTo>
                  <a:pt x="876" y="977"/>
                </a:lnTo>
                <a:lnTo>
                  <a:pt x="1727" y="812"/>
                </a:lnTo>
                <a:lnTo>
                  <a:pt x="1580" y="495"/>
                </a:lnTo>
                <a:lnTo>
                  <a:pt x="1663" y="215"/>
                </a:lnTo>
                <a:lnTo>
                  <a:pt x="18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4" name="object 494"/>
          <p:cNvSpPr/>
          <p:nvPr/>
        </p:nvSpPr>
        <p:spPr>
          <a:xfrm>
            <a:off x="2485014" y="519546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58" y="457"/>
                </a:lnTo>
                <a:lnTo>
                  <a:pt x="812" y="31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5" name="object 495"/>
          <p:cNvSpPr/>
          <p:nvPr/>
        </p:nvSpPr>
        <p:spPr>
          <a:xfrm>
            <a:off x="2488559" y="519622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46" y="0"/>
                </a:moveTo>
                <a:lnTo>
                  <a:pt x="0" y="635"/>
                </a:lnTo>
                <a:lnTo>
                  <a:pt x="190" y="495"/>
                </a:lnTo>
                <a:lnTo>
                  <a:pt x="381" y="292"/>
                </a:lnTo>
                <a:lnTo>
                  <a:pt x="54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6" name="object 496"/>
          <p:cNvSpPr/>
          <p:nvPr/>
        </p:nvSpPr>
        <p:spPr>
          <a:xfrm>
            <a:off x="2479701" y="515045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95" y="0"/>
                </a:moveTo>
                <a:lnTo>
                  <a:pt x="165" y="419"/>
                </a:lnTo>
                <a:lnTo>
                  <a:pt x="0" y="1041"/>
                </a:lnTo>
                <a:lnTo>
                  <a:pt x="482" y="533"/>
                </a:lnTo>
                <a:lnTo>
                  <a:pt x="1206" y="127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7" name="object 497"/>
          <p:cNvSpPr/>
          <p:nvPr/>
        </p:nvSpPr>
        <p:spPr>
          <a:xfrm>
            <a:off x="2481238" y="521699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0" y="38"/>
                </a:lnTo>
                <a:lnTo>
                  <a:pt x="152" y="241"/>
                </a:lnTo>
                <a:lnTo>
                  <a:pt x="330" y="330"/>
                </a:lnTo>
                <a:lnTo>
                  <a:pt x="520" y="317"/>
                </a:lnTo>
                <a:lnTo>
                  <a:pt x="368" y="114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8" name="object 498"/>
          <p:cNvSpPr/>
          <p:nvPr/>
        </p:nvSpPr>
        <p:spPr>
          <a:xfrm>
            <a:off x="2479116" y="515150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84" y="0"/>
                </a:moveTo>
                <a:lnTo>
                  <a:pt x="215" y="368"/>
                </a:lnTo>
                <a:lnTo>
                  <a:pt x="0" y="787"/>
                </a:lnTo>
                <a:lnTo>
                  <a:pt x="596" y="1193"/>
                </a:lnTo>
                <a:lnTo>
                  <a:pt x="723" y="1041"/>
                </a:lnTo>
                <a:lnTo>
                  <a:pt x="708" y="787"/>
                </a:lnTo>
                <a:lnTo>
                  <a:pt x="5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9" name="object 499"/>
          <p:cNvSpPr/>
          <p:nvPr/>
        </p:nvSpPr>
        <p:spPr>
          <a:xfrm>
            <a:off x="2479537" y="514090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4" y="0"/>
                </a:moveTo>
                <a:lnTo>
                  <a:pt x="0" y="393"/>
                </a:lnTo>
                <a:lnTo>
                  <a:pt x="2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0" name="object 500"/>
          <p:cNvSpPr/>
          <p:nvPr/>
        </p:nvSpPr>
        <p:spPr>
          <a:xfrm>
            <a:off x="2479235" y="514066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304"/>
                </a:moveTo>
                <a:lnTo>
                  <a:pt x="228" y="38"/>
                </a:lnTo>
                <a:lnTo>
                  <a:pt x="88" y="0"/>
                </a:lnTo>
                <a:lnTo>
                  <a:pt x="152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1" name="object 501"/>
          <p:cNvSpPr/>
          <p:nvPr/>
        </p:nvSpPr>
        <p:spPr>
          <a:xfrm>
            <a:off x="2479409" y="514129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3" y="88"/>
                </a:moveTo>
                <a:lnTo>
                  <a:pt x="50" y="508"/>
                </a:lnTo>
                <a:lnTo>
                  <a:pt x="103" y="88"/>
                </a:lnTo>
                <a:close/>
              </a:path>
              <a:path w="635" h="635">
                <a:moveTo>
                  <a:pt x="0" y="76"/>
                </a:moveTo>
                <a:close/>
              </a:path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2" name="object 502"/>
          <p:cNvSpPr/>
          <p:nvPr/>
        </p:nvSpPr>
        <p:spPr>
          <a:xfrm>
            <a:off x="2488532" y="525297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355" y="381"/>
                </a:lnTo>
                <a:lnTo>
                  <a:pt x="292" y="241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3" name="object 503"/>
          <p:cNvSpPr/>
          <p:nvPr/>
        </p:nvSpPr>
        <p:spPr>
          <a:xfrm>
            <a:off x="2488189" y="51961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7" y="0"/>
                </a:moveTo>
                <a:lnTo>
                  <a:pt x="355" y="63"/>
                </a:lnTo>
                <a:lnTo>
                  <a:pt x="0" y="101"/>
                </a:lnTo>
                <a:lnTo>
                  <a:pt x="152" y="190"/>
                </a:lnTo>
                <a:lnTo>
                  <a:pt x="342" y="190"/>
                </a:lnTo>
                <a:lnTo>
                  <a:pt x="50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4" name="object 504"/>
          <p:cNvSpPr/>
          <p:nvPr/>
        </p:nvSpPr>
        <p:spPr>
          <a:xfrm>
            <a:off x="2479017" y="513822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87" y="0"/>
                </a:moveTo>
                <a:lnTo>
                  <a:pt x="258" y="12"/>
                </a:lnTo>
                <a:lnTo>
                  <a:pt x="0" y="126"/>
                </a:lnTo>
                <a:lnTo>
                  <a:pt x="182" y="609"/>
                </a:lnTo>
                <a:lnTo>
                  <a:pt x="131" y="279"/>
                </a:lnTo>
                <a:lnTo>
                  <a:pt x="334" y="165"/>
                </a:lnTo>
                <a:lnTo>
                  <a:pt x="48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5" name="object 505"/>
          <p:cNvSpPr/>
          <p:nvPr/>
        </p:nvSpPr>
        <p:spPr>
          <a:xfrm>
            <a:off x="2481337" y="5136519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749" y="990"/>
                </a:lnTo>
                <a:lnTo>
                  <a:pt x="1549" y="927"/>
                </a:lnTo>
                <a:lnTo>
                  <a:pt x="1269" y="507"/>
                </a:lnTo>
                <a:lnTo>
                  <a:pt x="1146" y="126"/>
                </a:lnTo>
                <a:lnTo>
                  <a:pt x="0" y="0"/>
                </a:lnTo>
                <a:close/>
              </a:path>
              <a:path w="1905" h="1270">
                <a:moveTo>
                  <a:pt x="1117" y="38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6" name="object 506"/>
          <p:cNvSpPr/>
          <p:nvPr/>
        </p:nvSpPr>
        <p:spPr>
          <a:xfrm>
            <a:off x="2478360" y="5141888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0" y="0"/>
                </a:moveTo>
                <a:lnTo>
                  <a:pt x="2260" y="1714"/>
                </a:lnTo>
                <a:lnTo>
                  <a:pt x="1714" y="495"/>
                </a:lnTo>
                <a:lnTo>
                  <a:pt x="1827" y="368"/>
                </a:lnTo>
                <a:lnTo>
                  <a:pt x="698" y="368"/>
                </a:lnTo>
                <a:lnTo>
                  <a:pt x="1015" y="241"/>
                </a:lnTo>
                <a:lnTo>
                  <a:pt x="0" y="0"/>
                </a:lnTo>
                <a:close/>
              </a:path>
              <a:path w="2539" h="1904">
                <a:moveTo>
                  <a:pt x="1917" y="266"/>
                </a:moveTo>
                <a:lnTo>
                  <a:pt x="698" y="368"/>
                </a:lnTo>
                <a:lnTo>
                  <a:pt x="1827" y="36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7" name="object 507"/>
          <p:cNvSpPr/>
          <p:nvPr/>
        </p:nvSpPr>
        <p:spPr>
          <a:xfrm>
            <a:off x="2483736" y="513987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15" y="0"/>
                </a:moveTo>
                <a:lnTo>
                  <a:pt x="190" y="457"/>
                </a:lnTo>
                <a:lnTo>
                  <a:pt x="0" y="977"/>
                </a:lnTo>
                <a:lnTo>
                  <a:pt x="292" y="952"/>
                </a:lnTo>
                <a:lnTo>
                  <a:pt x="554" y="215"/>
                </a:lnTo>
                <a:lnTo>
                  <a:pt x="393" y="215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8" name="object 508"/>
          <p:cNvSpPr/>
          <p:nvPr/>
        </p:nvSpPr>
        <p:spPr>
          <a:xfrm>
            <a:off x="2481276" y="529456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06" y="0"/>
                </a:moveTo>
                <a:lnTo>
                  <a:pt x="0" y="635"/>
                </a:lnTo>
                <a:lnTo>
                  <a:pt x="660" y="215"/>
                </a:lnTo>
                <a:lnTo>
                  <a:pt x="4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9" name="object 509"/>
          <p:cNvSpPr/>
          <p:nvPr/>
        </p:nvSpPr>
        <p:spPr>
          <a:xfrm>
            <a:off x="2481911" y="529574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69" y="0"/>
                </a:moveTo>
                <a:lnTo>
                  <a:pt x="0" y="165"/>
                </a:lnTo>
                <a:lnTo>
                  <a:pt x="1155" y="520"/>
                </a:lnTo>
                <a:lnTo>
                  <a:pt x="990" y="114"/>
                </a:lnTo>
                <a:lnTo>
                  <a:pt x="12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0" name="object 510"/>
          <p:cNvSpPr/>
          <p:nvPr/>
        </p:nvSpPr>
        <p:spPr>
          <a:xfrm>
            <a:off x="2485312" y="511584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39" y="241"/>
                </a:lnTo>
                <a:lnTo>
                  <a:pt x="361" y="482"/>
                </a:lnTo>
                <a:lnTo>
                  <a:pt x="673" y="698"/>
                </a:lnTo>
                <a:lnTo>
                  <a:pt x="506" y="46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1" name="object 511"/>
          <p:cNvSpPr/>
          <p:nvPr/>
        </p:nvSpPr>
        <p:spPr>
          <a:xfrm>
            <a:off x="2487405" y="51206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88"/>
                </a:moveTo>
                <a:lnTo>
                  <a:pt x="152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2" name="object 512"/>
          <p:cNvSpPr/>
          <p:nvPr/>
        </p:nvSpPr>
        <p:spPr>
          <a:xfrm>
            <a:off x="2486091" y="5120777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195" y="634"/>
                </a:moveTo>
                <a:lnTo>
                  <a:pt x="1041" y="634"/>
                </a:lnTo>
                <a:lnTo>
                  <a:pt x="1295" y="787"/>
                </a:lnTo>
                <a:lnTo>
                  <a:pt x="1195" y="634"/>
                </a:lnTo>
                <a:close/>
              </a:path>
              <a:path w="1905" h="1270">
                <a:moveTo>
                  <a:pt x="0" y="38"/>
                </a:moveTo>
                <a:lnTo>
                  <a:pt x="952" y="584"/>
                </a:lnTo>
                <a:lnTo>
                  <a:pt x="1041" y="774"/>
                </a:lnTo>
                <a:lnTo>
                  <a:pt x="1041" y="634"/>
                </a:lnTo>
                <a:lnTo>
                  <a:pt x="1195" y="634"/>
                </a:lnTo>
                <a:lnTo>
                  <a:pt x="1119" y="241"/>
                </a:lnTo>
                <a:lnTo>
                  <a:pt x="736" y="241"/>
                </a:lnTo>
                <a:lnTo>
                  <a:pt x="0" y="38"/>
                </a:lnTo>
                <a:close/>
              </a:path>
              <a:path w="1905" h="1270">
                <a:moveTo>
                  <a:pt x="1257" y="0"/>
                </a:moveTo>
                <a:lnTo>
                  <a:pt x="1041" y="50"/>
                </a:lnTo>
                <a:lnTo>
                  <a:pt x="736" y="241"/>
                </a:lnTo>
                <a:lnTo>
                  <a:pt x="1119" y="241"/>
                </a:lnTo>
                <a:lnTo>
                  <a:pt x="12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3" name="object 513"/>
          <p:cNvSpPr/>
          <p:nvPr/>
        </p:nvSpPr>
        <p:spPr>
          <a:xfrm>
            <a:off x="2486392" y="512271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95" y="457"/>
                </a:lnTo>
                <a:lnTo>
                  <a:pt x="787" y="3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4" name="object 514"/>
          <p:cNvSpPr/>
          <p:nvPr/>
        </p:nvSpPr>
        <p:spPr>
          <a:xfrm>
            <a:off x="2504577" y="529843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139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5" name="object 515"/>
          <p:cNvSpPr/>
          <p:nvPr/>
        </p:nvSpPr>
        <p:spPr>
          <a:xfrm>
            <a:off x="2496724" y="531512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36" y="533"/>
                </a:lnTo>
                <a:lnTo>
                  <a:pt x="101" y="69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6" name="object 516"/>
          <p:cNvSpPr/>
          <p:nvPr/>
        </p:nvSpPr>
        <p:spPr>
          <a:xfrm>
            <a:off x="2487255" y="512942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28" y="0"/>
                </a:moveTo>
                <a:lnTo>
                  <a:pt x="127" y="152"/>
                </a:lnTo>
                <a:lnTo>
                  <a:pt x="0" y="495"/>
                </a:lnTo>
                <a:lnTo>
                  <a:pt x="114" y="317"/>
                </a:lnTo>
                <a:lnTo>
                  <a:pt x="22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7" name="object 517"/>
          <p:cNvSpPr/>
          <p:nvPr/>
        </p:nvSpPr>
        <p:spPr>
          <a:xfrm>
            <a:off x="2486920" y="512913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65" y="380"/>
                </a:moveTo>
                <a:lnTo>
                  <a:pt x="228" y="38"/>
                </a:lnTo>
                <a:lnTo>
                  <a:pt x="88" y="0"/>
                </a:lnTo>
                <a:lnTo>
                  <a:pt x="165" y="38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8" name="object 518"/>
          <p:cNvSpPr/>
          <p:nvPr/>
        </p:nvSpPr>
        <p:spPr>
          <a:xfrm>
            <a:off x="2487128" y="512992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114"/>
                </a:moveTo>
                <a:lnTo>
                  <a:pt x="63" y="622"/>
                </a:lnTo>
                <a:lnTo>
                  <a:pt x="101" y="114"/>
                </a:lnTo>
                <a:close/>
              </a:path>
              <a:path w="635" h="635">
                <a:moveTo>
                  <a:pt x="0" y="88"/>
                </a:moveTo>
                <a:close/>
              </a:path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9" name="object 519"/>
          <p:cNvSpPr/>
          <p:nvPr/>
        </p:nvSpPr>
        <p:spPr>
          <a:xfrm>
            <a:off x="2486599" y="512614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80" y="0"/>
                </a:moveTo>
                <a:lnTo>
                  <a:pt x="264" y="25"/>
                </a:lnTo>
                <a:lnTo>
                  <a:pt x="0" y="163"/>
                </a:lnTo>
                <a:lnTo>
                  <a:pt x="201" y="749"/>
                </a:lnTo>
                <a:lnTo>
                  <a:pt x="137" y="355"/>
                </a:lnTo>
                <a:lnTo>
                  <a:pt x="341" y="203"/>
                </a:lnTo>
                <a:lnTo>
                  <a:pt x="48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0" name="object 520"/>
          <p:cNvSpPr/>
          <p:nvPr/>
        </p:nvSpPr>
        <p:spPr>
          <a:xfrm>
            <a:off x="2491485" y="511827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31" y="0"/>
                </a:moveTo>
                <a:lnTo>
                  <a:pt x="0" y="50"/>
                </a:lnTo>
                <a:lnTo>
                  <a:pt x="50" y="558"/>
                </a:lnTo>
                <a:lnTo>
                  <a:pt x="419" y="914"/>
                </a:lnTo>
                <a:lnTo>
                  <a:pt x="526" y="558"/>
                </a:lnTo>
                <a:lnTo>
                  <a:pt x="43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1" name="object 521"/>
          <p:cNvSpPr/>
          <p:nvPr/>
        </p:nvSpPr>
        <p:spPr>
          <a:xfrm>
            <a:off x="2486089" y="5130686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2336" y="2044"/>
                </a:lnTo>
                <a:lnTo>
                  <a:pt x="1739" y="558"/>
                </a:lnTo>
                <a:lnTo>
                  <a:pt x="1826" y="431"/>
                </a:lnTo>
                <a:lnTo>
                  <a:pt x="711" y="431"/>
                </a:lnTo>
                <a:lnTo>
                  <a:pt x="1028" y="253"/>
                </a:lnTo>
                <a:lnTo>
                  <a:pt x="0" y="0"/>
                </a:lnTo>
                <a:close/>
              </a:path>
              <a:path w="2539" h="2539">
                <a:moveTo>
                  <a:pt x="1930" y="279"/>
                </a:moveTo>
                <a:lnTo>
                  <a:pt x="711" y="431"/>
                </a:lnTo>
                <a:lnTo>
                  <a:pt x="1826" y="431"/>
                </a:lnTo>
                <a:lnTo>
                  <a:pt x="1930" y="27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2" name="object 522"/>
          <p:cNvSpPr/>
          <p:nvPr/>
        </p:nvSpPr>
        <p:spPr>
          <a:xfrm>
            <a:off x="2491423" y="512803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77" y="0"/>
                </a:moveTo>
                <a:lnTo>
                  <a:pt x="165" y="571"/>
                </a:lnTo>
                <a:lnTo>
                  <a:pt x="0" y="1206"/>
                </a:lnTo>
                <a:lnTo>
                  <a:pt x="292" y="1168"/>
                </a:lnTo>
                <a:lnTo>
                  <a:pt x="514" y="253"/>
                </a:lnTo>
                <a:lnTo>
                  <a:pt x="355" y="253"/>
                </a:lnTo>
                <a:lnTo>
                  <a:pt x="177" y="0"/>
                </a:lnTo>
                <a:close/>
              </a:path>
              <a:path w="635" h="1270">
                <a:moveTo>
                  <a:pt x="520" y="228"/>
                </a:moveTo>
                <a:lnTo>
                  <a:pt x="355" y="253"/>
                </a:lnTo>
                <a:lnTo>
                  <a:pt x="514" y="25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3" name="object 523"/>
          <p:cNvSpPr/>
          <p:nvPr/>
        </p:nvSpPr>
        <p:spPr>
          <a:xfrm>
            <a:off x="2495491" y="531869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81" y="0"/>
                </a:moveTo>
                <a:lnTo>
                  <a:pt x="0" y="787"/>
                </a:lnTo>
                <a:lnTo>
                  <a:pt x="647" y="254"/>
                </a:lnTo>
                <a:lnTo>
                  <a:pt x="3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4" name="object 524"/>
          <p:cNvSpPr/>
          <p:nvPr/>
        </p:nvSpPr>
        <p:spPr>
          <a:xfrm>
            <a:off x="2496150" y="532010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1269" y="0"/>
                </a:moveTo>
                <a:lnTo>
                  <a:pt x="0" y="241"/>
                </a:lnTo>
                <a:lnTo>
                  <a:pt x="1181" y="647"/>
                </a:lnTo>
                <a:lnTo>
                  <a:pt x="990" y="139"/>
                </a:lnTo>
                <a:lnTo>
                  <a:pt x="12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5" name="object 525"/>
          <p:cNvSpPr/>
          <p:nvPr/>
        </p:nvSpPr>
        <p:spPr>
          <a:xfrm>
            <a:off x="2493172" y="511640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20" y="330"/>
                </a:moveTo>
                <a:lnTo>
                  <a:pt x="285" y="427"/>
                </a:lnTo>
                <a:lnTo>
                  <a:pt x="533" y="965"/>
                </a:lnTo>
                <a:lnTo>
                  <a:pt x="520" y="330"/>
                </a:lnTo>
                <a:close/>
              </a:path>
              <a:path w="635" h="1270">
                <a:moveTo>
                  <a:pt x="88" y="0"/>
                </a:moveTo>
                <a:lnTo>
                  <a:pt x="0" y="546"/>
                </a:lnTo>
                <a:lnTo>
                  <a:pt x="285" y="427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6" name="object 526"/>
          <p:cNvSpPr/>
          <p:nvPr/>
        </p:nvSpPr>
        <p:spPr>
          <a:xfrm>
            <a:off x="2492730" y="511607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04" y="0"/>
                </a:moveTo>
                <a:lnTo>
                  <a:pt x="0" y="800"/>
                </a:lnTo>
                <a:lnTo>
                  <a:pt x="406" y="444"/>
                </a:lnTo>
                <a:lnTo>
                  <a:pt x="30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7" name="object 527"/>
          <p:cNvSpPr/>
          <p:nvPr/>
        </p:nvSpPr>
        <p:spPr>
          <a:xfrm>
            <a:off x="2492624" y="5118011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546"/>
                </a:moveTo>
                <a:lnTo>
                  <a:pt x="342" y="1092"/>
                </a:lnTo>
                <a:lnTo>
                  <a:pt x="635" y="952"/>
                </a:lnTo>
                <a:lnTo>
                  <a:pt x="908" y="711"/>
                </a:lnTo>
                <a:lnTo>
                  <a:pt x="266" y="711"/>
                </a:lnTo>
                <a:lnTo>
                  <a:pt x="0" y="546"/>
                </a:lnTo>
                <a:close/>
              </a:path>
              <a:path w="1905" h="1270">
                <a:moveTo>
                  <a:pt x="1202" y="571"/>
                </a:moveTo>
                <a:lnTo>
                  <a:pt x="1066" y="571"/>
                </a:lnTo>
                <a:lnTo>
                  <a:pt x="1816" y="825"/>
                </a:lnTo>
                <a:lnTo>
                  <a:pt x="1397" y="622"/>
                </a:lnTo>
                <a:lnTo>
                  <a:pt x="1202" y="571"/>
                </a:lnTo>
                <a:close/>
              </a:path>
              <a:path w="1905" h="1270">
                <a:moveTo>
                  <a:pt x="558" y="0"/>
                </a:moveTo>
                <a:lnTo>
                  <a:pt x="254" y="177"/>
                </a:lnTo>
                <a:lnTo>
                  <a:pt x="266" y="711"/>
                </a:lnTo>
                <a:lnTo>
                  <a:pt x="908" y="711"/>
                </a:lnTo>
                <a:lnTo>
                  <a:pt x="1066" y="571"/>
                </a:lnTo>
                <a:lnTo>
                  <a:pt x="1202" y="571"/>
                </a:lnTo>
                <a:lnTo>
                  <a:pt x="55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8" name="object 528"/>
          <p:cNvSpPr/>
          <p:nvPr/>
        </p:nvSpPr>
        <p:spPr>
          <a:xfrm>
            <a:off x="2494442" y="51186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06" y="279"/>
                </a:moveTo>
                <a:lnTo>
                  <a:pt x="152" y="0"/>
                </a:lnTo>
                <a:lnTo>
                  <a:pt x="0" y="165"/>
                </a:lnTo>
                <a:lnTo>
                  <a:pt x="406" y="27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9" name="object 529"/>
          <p:cNvSpPr/>
          <p:nvPr/>
        </p:nvSpPr>
        <p:spPr>
          <a:xfrm>
            <a:off x="2494077" y="511808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20" y="584"/>
                </a:lnTo>
                <a:lnTo>
                  <a:pt x="736" y="469"/>
                </a:lnTo>
                <a:lnTo>
                  <a:pt x="1181" y="393"/>
                </a:lnTo>
                <a:lnTo>
                  <a:pt x="317" y="317"/>
                </a:lnTo>
                <a:lnTo>
                  <a:pt x="736" y="304"/>
                </a:lnTo>
                <a:lnTo>
                  <a:pt x="330" y="22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0" name="object 530"/>
          <p:cNvSpPr/>
          <p:nvPr/>
        </p:nvSpPr>
        <p:spPr>
          <a:xfrm>
            <a:off x="2493868" y="511628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952" y="0"/>
                </a:moveTo>
                <a:lnTo>
                  <a:pt x="0" y="304"/>
                </a:lnTo>
                <a:lnTo>
                  <a:pt x="355" y="1397"/>
                </a:lnTo>
                <a:lnTo>
                  <a:pt x="609" y="1028"/>
                </a:lnTo>
                <a:lnTo>
                  <a:pt x="736" y="571"/>
                </a:lnTo>
                <a:lnTo>
                  <a:pt x="1138" y="571"/>
                </a:lnTo>
                <a:lnTo>
                  <a:pt x="952" y="0"/>
                </a:lnTo>
                <a:close/>
              </a:path>
              <a:path w="1905" h="1904">
                <a:moveTo>
                  <a:pt x="1138" y="571"/>
                </a:moveTo>
                <a:lnTo>
                  <a:pt x="736" y="571"/>
                </a:lnTo>
                <a:lnTo>
                  <a:pt x="1308" y="1092"/>
                </a:lnTo>
                <a:lnTo>
                  <a:pt x="1138" y="57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1" name="object 531"/>
          <p:cNvSpPr/>
          <p:nvPr/>
        </p:nvSpPr>
        <p:spPr>
          <a:xfrm>
            <a:off x="2493578" y="5121505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21" y="700"/>
                </a:moveTo>
                <a:lnTo>
                  <a:pt x="0" y="800"/>
                </a:lnTo>
                <a:lnTo>
                  <a:pt x="292" y="787"/>
                </a:lnTo>
                <a:lnTo>
                  <a:pt x="421" y="700"/>
                </a:lnTo>
                <a:close/>
              </a:path>
              <a:path w="1269" h="1270">
                <a:moveTo>
                  <a:pt x="723" y="0"/>
                </a:moveTo>
                <a:lnTo>
                  <a:pt x="558" y="254"/>
                </a:lnTo>
                <a:lnTo>
                  <a:pt x="433" y="693"/>
                </a:lnTo>
                <a:lnTo>
                  <a:pt x="749" y="482"/>
                </a:lnTo>
                <a:lnTo>
                  <a:pt x="1130" y="381"/>
                </a:lnTo>
                <a:lnTo>
                  <a:pt x="7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2" name="object 532"/>
          <p:cNvSpPr/>
          <p:nvPr/>
        </p:nvSpPr>
        <p:spPr>
          <a:xfrm>
            <a:off x="2494705" y="512179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88"/>
                </a:moveTo>
                <a:lnTo>
                  <a:pt x="596" y="660"/>
                </a:lnTo>
                <a:lnTo>
                  <a:pt x="584" y="76"/>
                </a:lnTo>
                <a:lnTo>
                  <a:pt x="317" y="0"/>
                </a:lnTo>
                <a:lnTo>
                  <a:pt x="0" y="8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3" name="object 533"/>
          <p:cNvSpPr/>
          <p:nvPr/>
        </p:nvSpPr>
        <p:spPr>
          <a:xfrm>
            <a:off x="2495185" y="511790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270" y="1117"/>
                </a:lnTo>
                <a:lnTo>
                  <a:pt x="1219" y="9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4" name="object 534"/>
          <p:cNvSpPr/>
          <p:nvPr/>
        </p:nvSpPr>
        <p:spPr>
          <a:xfrm>
            <a:off x="2494174" y="512771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65" y="177"/>
                </a:lnTo>
                <a:lnTo>
                  <a:pt x="381" y="342"/>
                </a:lnTo>
                <a:lnTo>
                  <a:pt x="723" y="482"/>
                </a:lnTo>
                <a:lnTo>
                  <a:pt x="558" y="31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5" name="object 535"/>
          <p:cNvSpPr/>
          <p:nvPr/>
        </p:nvSpPr>
        <p:spPr>
          <a:xfrm>
            <a:off x="2494559" y="512359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635"/>
                </a:moveTo>
                <a:lnTo>
                  <a:pt x="787" y="254"/>
                </a:lnTo>
                <a:lnTo>
                  <a:pt x="762" y="0"/>
                </a:lnTo>
                <a:lnTo>
                  <a:pt x="139" y="241"/>
                </a:lnTo>
                <a:lnTo>
                  <a:pt x="0" y="63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6" name="object 536"/>
          <p:cNvSpPr/>
          <p:nvPr/>
        </p:nvSpPr>
        <p:spPr>
          <a:xfrm>
            <a:off x="2495665" y="5120195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0" y="0"/>
                </a:moveTo>
                <a:lnTo>
                  <a:pt x="114" y="406"/>
                </a:lnTo>
                <a:lnTo>
                  <a:pt x="519" y="596"/>
                </a:lnTo>
                <a:lnTo>
                  <a:pt x="787" y="1270"/>
                </a:lnTo>
                <a:lnTo>
                  <a:pt x="825" y="838"/>
                </a:lnTo>
                <a:lnTo>
                  <a:pt x="1803" y="838"/>
                </a:lnTo>
                <a:lnTo>
                  <a:pt x="1925" y="660"/>
                </a:lnTo>
                <a:lnTo>
                  <a:pt x="1244" y="660"/>
                </a:lnTo>
                <a:lnTo>
                  <a:pt x="838" y="635"/>
                </a:lnTo>
                <a:lnTo>
                  <a:pt x="762" y="50"/>
                </a:lnTo>
                <a:lnTo>
                  <a:pt x="495" y="50"/>
                </a:lnTo>
                <a:lnTo>
                  <a:pt x="0" y="0"/>
                </a:lnTo>
                <a:close/>
              </a:path>
              <a:path w="2539" h="1270">
                <a:moveTo>
                  <a:pt x="1803" y="838"/>
                </a:moveTo>
                <a:lnTo>
                  <a:pt x="825" y="838"/>
                </a:lnTo>
                <a:lnTo>
                  <a:pt x="1193" y="1054"/>
                </a:lnTo>
                <a:lnTo>
                  <a:pt x="1587" y="1155"/>
                </a:lnTo>
                <a:lnTo>
                  <a:pt x="1803" y="838"/>
                </a:lnTo>
                <a:close/>
              </a:path>
              <a:path w="2539" h="1270">
                <a:moveTo>
                  <a:pt x="1536" y="457"/>
                </a:moveTo>
                <a:lnTo>
                  <a:pt x="1244" y="660"/>
                </a:lnTo>
                <a:lnTo>
                  <a:pt x="1925" y="660"/>
                </a:lnTo>
                <a:lnTo>
                  <a:pt x="1536" y="45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7" name="object 537"/>
          <p:cNvSpPr/>
          <p:nvPr/>
        </p:nvSpPr>
        <p:spPr>
          <a:xfrm>
            <a:off x="2496281" y="512304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lnTo>
                  <a:pt x="0" y="266"/>
                </a:lnTo>
                <a:lnTo>
                  <a:pt x="342" y="304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8" name="object 538"/>
          <p:cNvSpPr/>
          <p:nvPr/>
        </p:nvSpPr>
        <p:spPr>
          <a:xfrm>
            <a:off x="2495406" y="512648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88" y="419"/>
                </a:lnTo>
                <a:lnTo>
                  <a:pt x="495" y="660"/>
                </a:lnTo>
                <a:lnTo>
                  <a:pt x="685" y="1346"/>
                </a:lnTo>
                <a:lnTo>
                  <a:pt x="800" y="927"/>
                </a:lnTo>
                <a:lnTo>
                  <a:pt x="762" y="114"/>
                </a:lnTo>
                <a:lnTo>
                  <a:pt x="495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9" name="object 539"/>
          <p:cNvSpPr/>
          <p:nvPr/>
        </p:nvSpPr>
        <p:spPr>
          <a:xfrm>
            <a:off x="2495513" y="512537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25"/>
                </a:moveTo>
                <a:lnTo>
                  <a:pt x="139" y="0"/>
                </a:lnTo>
                <a:lnTo>
                  <a:pt x="0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0" name="object 540"/>
          <p:cNvSpPr/>
          <p:nvPr/>
        </p:nvSpPr>
        <p:spPr>
          <a:xfrm>
            <a:off x="2496626" y="51313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0"/>
                </a:moveTo>
                <a:lnTo>
                  <a:pt x="0" y="0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1" name="object 541"/>
          <p:cNvSpPr/>
          <p:nvPr/>
        </p:nvSpPr>
        <p:spPr>
          <a:xfrm>
            <a:off x="2495920" y="512591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03"/>
                </a:lnTo>
                <a:lnTo>
                  <a:pt x="241" y="685"/>
                </a:lnTo>
                <a:lnTo>
                  <a:pt x="453" y="431"/>
                </a:lnTo>
                <a:lnTo>
                  <a:pt x="393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2" name="object 542"/>
          <p:cNvSpPr/>
          <p:nvPr/>
        </p:nvSpPr>
        <p:spPr>
          <a:xfrm>
            <a:off x="2495205" y="512856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09" y="0"/>
                </a:moveTo>
                <a:lnTo>
                  <a:pt x="368" y="190"/>
                </a:lnTo>
                <a:lnTo>
                  <a:pt x="0" y="558"/>
                </a:lnTo>
                <a:lnTo>
                  <a:pt x="228" y="584"/>
                </a:lnTo>
                <a:lnTo>
                  <a:pt x="381" y="406"/>
                </a:lnTo>
                <a:lnTo>
                  <a:pt x="60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3" name="object 543"/>
          <p:cNvSpPr/>
          <p:nvPr/>
        </p:nvSpPr>
        <p:spPr>
          <a:xfrm>
            <a:off x="2495151" y="512555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126"/>
                </a:lnTo>
                <a:lnTo>
                  <a:pt x="203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4" name="object 544"/>
          <p:cNvSpPr/>
          <p:nvPr/>
        </p:nvSpPr>
        <p:spPr>
          <a:xfrm>
            <a:off x="2495354" y="512545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0"/>
                </a:moveTo>
                <a:lnTo>
                  <a:pt x="0" y="139"/>
                </a:lnTo>
                <a:lnTo>
                  <a:pt x="139" y="279"/>
                </a:lnTo>
                <a:lnTo>
                  <a:pt x="571" y="457"/>
                </a:lnTo>
                <a:lnTo>
                  <a:pt x="355" y="127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5" name="object 545"/>
          <p:cNvSpPr/>
          <p:nvPr/>
        </p:nvSpPr>
        <p:spPr>
          <a:xfrm>
            <a:off x="2495616" y="512979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901" y="0"/>
                </a:moveTo>
                <a:lnTo>
                  <a:pt x="812" y="342"/>
                </a:lnTo>
                <a:lnTo>
                  <a:pt x="0" y="1130"/>
                </a:lnTo>
                <a:lnTo>
                  <a:pt x="444" y="1536"/>
                </a:lnTo>
                <a:lnTo>
                  <a:pt x="749" y="1587"/>
                </a:lnTo>
                <a:lnTo>
                  <a:pt x="1003" y="1587"/>
                </a:lnTo>
                <a:lnTo>
                  <a:pt x="1001" y="190"/>
                </a:lnTo>
                <a:lnTo>
                  <a:pt x="901" y="0"/>
                </a:lnTo>
                <a:close/>
              </a:path>
              <a:path w="1269" h="1904">
                <a:moveTo>
                  <a:pt x="1001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6" name="object 546"/>
          <p:cNvSpPr/>
          <p:nvPr/>
        </p:nvSpPr>
        <p:spPr>
          <a:xfrm>
            <a:off x="2499351" y="51212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76"/>
                </a:lnTo>
                <a:lnTo>
                  <a:pt x="190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7" name="object 547"/>
          <p:cNvSpPr/>
          <p:nvPr/>
        </p:nvSpPr>
        <p:spPr>
          <a:xfrm>
            <a:off x="2495628" y="5120726"/>
            <a:ext cx="3810" cy="3175"/>
          </a:xfrm>
          <a:custGeom>
            <a:avLst/>
            <a:gdLst/>
            <a:ahLst/>
            <a:cxnLst/>
            <a:rect l="l" t="t" r="r" b="b"/>
            <a:pathLst>
              <a:path w="3810" h="3175">
                <a:moveTo>
                  <a:pt x="952" y="1638"/>
                </a:moveTo>
                <a:lnTo>
                  <a:pt x="761" y="1638"/>
                </a:lnTo>
                <a:lnTo>
                  <a:pt x="1409" y="2654"/>
                </a:lnTo>
                <a:lnTo>
                  <a:pt x="1287" y="1841"/>
                </a:lnTo>
                <a:lnTo>
                  <a:pt x="1028" y="1841"/>
                </a:lnTo>
                <a:lnTo>
                  <a:pt x="952" y="1638"/>
                </a:lnTo>
                <a:close/>
              </a:path>
              <a:path w="3810" h="3175">
                <a:moveTo>
                  <a:pt x="721" y="2006"/>
                </a:moveTo>
                <a:lnTo>
                  <a:pt x="342" y="2006"/>
                </a:lnTo>
                <a:lnTo>
                  <a:pt x="685" y="2324"/>
                </a:lnTo>
                <a:lnTo>
                  <a:pt x="721" y="2006"/>
                </a:lnTo>
                <a:close/>
              </a:path>
              <a:path w="3810" h="3175">
                <a:moveTo>
                  <a:pt x="1790" y="1991"/>
                </a:moveTo>
                <a:lnTo>
                  <a:pt x="1612" y="2120"/>
                </a:lnTo>
                <a:lnTo>
                  <a:pt x="1790" y="1991"/>
                </a:lnTo>
                <a:close/>
              </a:path>
              <a:path w="3810" h="3175">
                <a:moveTo>
                  <a:pt x="803" y="1447"/>
                </a:moveTo>
                <a:lnTo>
                  <a:pt x="660" y="1460"/>
                </a:lnTo>
                <a:lnTo>
                  <a:pt x="668" y="1638"/>
                </a:lnTo>
                <a:lnTo>
                  <a:pt x="507" y="1689"/>
                </a:lnTo>
                <a:lnTo>
                  <a:pt x="126" y="1752"/>
                </a:lnTo>
                <a:lnTo>
                  <a:pt x="177" y="2108"/>
                </a:lnTo>
                <a:lnTo>
                  <a:pt x="342" y="2006"/>
                </a:lnTo>
                <a:lnTo>
                  <a:pt x="721" y="2006"/>
                </a:lnTo>
                <a:lnTo>
                  <a:pt x="761" y="1638"/>
                </a:lnTo>
                <a:lnTo>
                  <a:pt x="952" y="1638"/>
                </a:lnTo>
                <a:lnTo>
                  <a:pt x="866" y="1498"/>
                </a:lnTo>
                <a:close/>
              </a:path>
              <a:path w="3810" h="3175">
                <a:moveTo>
                  <a:pt x="2207" y="1422"/>
                </a:moveTo>
                <a:lnTo>
                  <a:pt x="1117" y="1422"/>
                </a:lnTo>
                <a:lnTo>
                  <a:pt x="1536" y="1435"/>
                </a:lnTo>
                <a:lnTo>
                  <a:pt x="1866" y="1562"/>
                </a:lnTo>
                <a:lnTo>
                  <a:pt x="2078" y="1612"/>
                </a:lnTo>
                <a:lnTo>
                  <a:pt x="1790" y="1991"/>
                </a:lnTo>
                <a:lnTo>
                  <a:pt x="2388" y="1752"/>
                </a:lnTo>
                <a:lnTo>
                  <a:pt x="2286" y="1536"/>
                </a:lnTo>
                <a:close/>
              </a:path>
              <a:path w="3810" h="3175">
                <a:moveTo>
                  <a:pt x="1117" y="1422"/>
                </a:moveTo>
                <a:lnTo>
                  <a:pt x="1028" y="1841"/>
                </a:lnTo>
                <a:lnTo>
                  <a:pt x="1287" y="1841"/>
                </a:lnTo>
                <a:lnTo>
                  <a:pt x="1117" y="1422"/>
                </a:lnTo>
                <a:close/>
              </a:path>
              <a:path w="3810" h="3175">
                <a:moveTo>
                  <a:pt x="0" y="1676"/>
                </a:moveTo>
                <a:close/>
              </a:path>
              <a:path w="3810" h="3175">
                <a:moveTo>
                  <a:pt x="2006" y="609"/>
                </a:moveTo>
                <a:lnTo>
                  <a:pt x="2455" y="1721"/>
                </a:lnTo>
                <a:lnTo>
                  <a:pt x="2816" y="1676"/>
                </a:lnTo>
                <a:lnTo>
                  <a:pt x="3027" y="1612"/>
                </a:lnTo>
                <a:lnTo>
                  <a:pt x="3250" y="1447"/>
                </a:lnTo>
                <a:lnTo>
                  <a:pt x="3270" y="1257"/>
                </a:lnTo>
                <a:lnTo>
                  <a:pt x="3492" y="1130"/>
                </a:lnTo>
                <a:lnTo>
                  <a:pt x="3352" y="1054"/>
                </a:lnTo>
                <a:lnTo>
                  <a:pt x="3009" y="1016"/>
                </a:lnTo>
                <a:lnTo>
                  <a:pt x="3026" y="876"/>
                </a:lnTo>
                <a:lnTo>
                  <a:pt x="2755" y="876"/>
                </a:lnTo>
                <a:lnTo>
                  <a:pt x="2514" y="812"/>
                </a:lnTo>
                <a:lnTo>
                  <a:pt x="2247" y="812"/>
                </a:lnTo>
                <a:lnTo>
                  <a:pt x="2006" y="609"/>
                </a:lnTo>
                <a:close/>
              </a:path>
              <a:path w="3810" h="3175">
                <a:moveTo>
                  <a:pt x="609" y="1498"/>
                </a:moveTo>
                <a:lnTo>
                  <a:pt x="430" y="1689"/>
                </a:lnTo>
                <a:lnTo>
                  <a:pt x="609" y="1498"/>
                </a:lnTo>
                <a:close/>
              </a:path>
              <a:path w="3810" h="3175">
                <a:moveTo>
                  <a:pt x="647" y="1460"/>
                </a:moveTo>
                <a:close/>
              </a:path>
              <a:path w="3810" h="3175">
                <a:moveTo>
                  <a:pt x="825" y="736"/>
                </a:moveTo>
                <a:lnTo>
                  <a:pt x="749" y="1130"/>
                </a:lnTo>
                <a:lnTo>
                  <a:pt x="630" y="1447"/>
                </a:lnTo>
                <a:lnTo>
                  <a:pt x="812" y="1346"/>
                </a:lnTo>
                <a:lnTo>
                  <a:pt x="1164" y="1346"/>
                </a:lnTo>
                <a:lnTo>
                  <a:pt x="965" y="1054"/>
                </a:lnTo>
                <a:lnTo>
                  <a:pt x="825" y="736"/>
                </a:lnTo>
                <a:close/>
              </a:path>
              <a:path w="3810" h="3175">
                <a:moveTo>
                  <a:pt x="787" y="1435"/>
                </a:moveTo>
                <a:close/>
              </a:path>
              <a:path w="3810" h="3175">
                <a:moveTo>
                  <a:pt x="1164" y="1346"/>
                </a:moveTo>
                <a:lnTo>
                  <a:pt x="812" y="1346"/>
                </a:lnTo>
                <a:lnTo>
                  <a:pt x="2207" y="1422"/>
                </a:lnTo>
                <a:lnTo>
                  <a:pt x="1206" y="1397"/>
                </a:lnTo>
                <a:close/>
              </a:path>
              <a:path w="3810" h="3175">
                <a:moveTo>
                  <a:pt x="1460" y="342"/>
                </a:moveTo>
                <a:lnTo>
                  <a:pt x="1206" y="1397"/>
                </a:lnTo>
                <a:lnTo>
                  <a:pt x="2189" y="1397"/>
                </a:lnTo>
                <a:lnTo>
                  <a:pt x="1460" y="342"/>
                </a:lnTo>
                <a:close/>
              </a:path>
              <a:path w="3810" h="3175">
                <a:moveTo>
                  <a:pt x="3022" y="0"/>
                </a:moveTo>
                <a:lnTo>
                  <a:pt x="2857" y="342"/>
                </a:lnTo>
                <a:lnTo>
                  <a:pt x="2755" y="876"/>
                </a:lnTo>
                <a:lnTo>
                  <a:pt x="3026" y="876"/>
                </a:lnTo>
                <a:lnTo>
                  <a:pt x="3125" y="584"/>
                </a:lnTo>
                <a:lnTo>
                  <a:pt x="3263" y="381"/>
                </a:lnTo>
                <a:lnTo>
                  <a:pt x="3438" y="381"/>
                </a:lnTo>
                <a:lnTo>
                  <a:pt x="3022" y="0"/>
                </a:lnTo>
                <a:close/>
              </a:path>
              <a:path w="3810" h="3175">
                <a:moveTo>
                  <a:pt x="3438" y="381"/>
                </a:moveTo>
                <a:lnTo>
                  <a:pt x="3263" y="381"/>
                </a:lnTo>
                <a:lnTo>
                  <a:pt x="3454" y="635"/>
                </a:lnTo>
                <a:lnTo>
                  <a:pt x="3721" y="584"/>
                </a:lnTo>
                <a:lnTo>
                  <a:pt x="3438" y="38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8" name="object 548"/>
          <p:cNvSpPr/>
          <p:nvPr/>
        </p:nvSpPr>
        <p:spPr>
          <a:xfrm>
            <a:off x="2495322" y="5131628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0" y="0"/>
                </a:moveTo>
                <a:lnTo>
                  <a:pt x="1346" y="457"/>
                </a:lnTo>
                <a:lnTo>
                  <a:pt x="901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9" name="object 549"/>
          <p:cNvSpPr/>
          <p:nvPr/>
        </p:nvSpPr>
        <p:spPr>
          <a:xfrm>
            <a:off x="2495772" y="513307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74" y="0"/>
                </a:moveTo>
                <a:lnTo>
                  <a:pt x="0" y="50"/>
                </a:lnTo>
                <a:lnTo>
                  <a:pt x="520" y="368"/>
                </a:lnTo>
                <a:lnTo>
                  <a:pt x="7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0" name="object 550"/>
          <p:cNvSpPr/>
          <p:nvPr/>
        </p:nvSpPr>
        <p:spPr>
          <a:xfrm>
            <a:off x="2517442" y="521059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93" y="0"/>
                </a:moveTo>
                <a:lnTo>
                  <a:pt x="0" y="0"/>
                </a:lnTo>
                <a:lnTo>
                  <a:pt x="228" y="76"/>
                </a:lnTo>
                <a:lnTo>
                  <a:pt x="393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1" name="object 551"/>
          <p:cNvSpPr/>
          <p:nvPr/>
        </p:nvSpPr>
        <p:spPr>
          <a:xfrm>
            <a:off x="2509880" y="519154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622" y="381"/>
                </a:lnTo>
                <a:lnTo>
                  <a:pt x="850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2" name="object 552"/>
          <p:cNvSpPr/>
          <p:nvPr/>
        </p:nvSpPr>
        <p:spPr>
          <a:xfrm>
            <a:off x="2513586" y="519174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711"/>
                </a:moveTo>
                <a:lnTo>
                  <a:pt x="165" y="546"/>
                </a:lnTo>
                <a:lnTo>
                  <a:pt x="317" y="317"/>
                </a:lnTo>
                <a:lnTo>
                  <a:pt x="457" y="0"/>
                </a:lnTo>
                <a:lnTo>
                  <a:pt x="0" y="71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3" name="object 553"/>
          <p:cNvSpPr/>
          <p:nvPr/>
        </p:nvSpPr>
        <p:spPr>
          <a:xfrm>
            <a:off x="2498688" y="514777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55" y="0"/>
                </a:moveTo>
                <a:lnTo>
                  <a:pt x="88" y="457"/>
                </a:lnTo>
                <a:lnTo>
                  <a:pt x="0" y="1092"/>
                </a:lnTo>
                <a:lnTo>
                  <a:pt x="406" y="533"/>
                </a:lnTo>
                <a:lnTo>
                  <a:pt x="1079" y="25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4" name="object 554"/>
          <p:cNvSpPr/>
          <p:nvPr/>
        </p:nvSpPr>
        <p:spPr>
          <a:xfrm>
            <a:off x="2520505" y="528684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73" y="419"/>
                </a:lnTo>
                <a:lnTo>
                  <a:pt x="152" y="54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5" name="object 555"/>
          <p:cNvSpPr/>
          <p:nvPr/>
        </p:nvSpPr>
        <p:spPr>
          <a:xfrm>
            <a:off x="2497164" y="51384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431"/>
                </a:lnTo>
                <a:lnTo>
                  <a:pt x="114" y="228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6" name="object 556"/>
          <p:cNvSpPr/>
          <p:nvPr/>
        </p:nvSpPr>
        <p:spPr>
          <a:xfrm>
            <a:off x="2496812" y="51382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" y="0"/>
                </a:moveTo>
                <a:lnTo>
                  <a:pt x="152" y="292"/>
                </a:lnTo>
                <a:lnTo>
                  <a:pt x="190" y="12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7" name="object 557"/>
          <p:cNvSpPr/>
          <p:nvPr/>
        </p:nvSpPr>
        <p:spPr>
          <a:xfrm>
            <a:off x="2497034" y="51388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1" y="101"/>
                </a:moveTo>
                <a:lnTo>
                  <a:pt x="114" y="508"/>
                </a:lnTo>
                <a:lnTo>
                  <a:pt x="111" y="101"/>
                </a:lnTo>
                <a:close/>
              </a:path>
              <a:path w="635" h="635">
                <a:moveTo>
                  <a:pt x="0" y="88"/>
                </a:moveTo>
                <a:close/>
              </a:path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8" name="object 558"/>
          <p:cNvSpPr/>
          <p:nvPr/>
        </p:nvSpPr>
        <p:spPr>
          <a:xfrm>
            <a:off x="2521112" y="524782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406" y="330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9" name="object 559"/>
          <p:cNvSpPr/>
          <p:nvPr/>
        </p:nvSpPr>
        <p:spPr>
          <a:xfrm>
            <a:off x="2513130" y="519176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95" y="0"/>
                </a:moveTo>
                <a:lnTo>
                  <a:pt x="342" y="88"/>
                </a:lnTo>
                <a:lnTo>
                  <a:pt x="0" y="165"/>
                </a:lnTo>
                <a:lnTo>
                  <a:pt x="165" y="241"/>
                </a:lnTo>
                <a:lnTo>
                  <a:pt x="355" y="215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0" name="object 560"/>
          <p:cNvSpPr/>
          <p:nvPr/>
        </p:nvSpPr>
        <p:spPr>
          <a:xfrm>
            <a:off x="2496070" y="5139574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0" y="0"/>
                </a:moveTo>
                <a:lnTo>
                  <a:pt x="2476" y="1384"/>
                </a:lnTo>
                <a:lnTo>
                  <a:pt x="1773" y="266"/>
                </a:lnTo>
                <a:lnTo>
                  <a:pt x="736" y="266"/>
                </a:lnTo>
                <a:lnTo>
                  <a:pt x="1041" y="88"/>
                </a:lnTo>
                <a:lnTo>
                  <a:pt x="0" y="0"/>
                </a:lnTo>
                <a:close/>
              </a:path>
              <a:path w="2539" h="1904">
                <a:moveTo>
                  <a:pt x="1930" y="0"/>
                </a:moveTo>
                <a:lnTo>
                  <a:pt x="736" y="266"/>
                </a:lnTo>
                <a:lnTo>
                  <a:pt x="1773" y="266"/>
                </a:lnTo>
                <a:lnTo>
                  <a:pt x="19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1" name="object 561"/>
          <p:cNvSpPr/>
          <p:nvPr/>
        </p:nvSpPr>
        <p:spPr>
          <a:xfrm>
            <a:off x="2501993" y="513495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65" y="0"/>
                </a:moveTo>
                <a:lnTo>
                  <a:pt x="0" y="254"/>
                </a:lnTo>
                <a:lnTo>
                  <a:pt x="0" y="787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2" name="object 562"/>
          <p:cNvSpPr/>
          <p:nvPr/>
        </p:nvSpPr>
        <p:spPr>
          <a:xfrm>
            <a:off x="2519605" y="528981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30" y="0"/>
                </a:moveTo>
                <a:lnTo>
                  <a:pt x="0" y="673"/>
                </a:lnTo>
                <a:lnTo>
                  <a:pt x="609" y="177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3" name="object 563"/>
          <p:cNvSpPr/>
          <p:nvPr/>
        </p:nvSpPr>
        <p:spPr>
          <a:xfrm>
            <a:off x="2520339" y="529077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31" y="0"/>
                </a:moveTo>
                <a:lnTo>
                  <a:pt x="0" y="330"/>
                </a:lnTo>
                <a:lnTo>
                  <a:pt x="1193" y="533"/>
                </a:lnTo>
                <a:lnTo>
                  <a:pt x="965" y="152"/>
                </a:lnTo>
                <a:lnTo>
                  <a:pt x="123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4" name="object 564"/>
          <p:cNvSpPr/>
          <p:nvPr/>
        </p:nvSpPr>
        <p:spPr>
          <a:xfrm>
            <a:off x="2484931" y="514002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84" y="0"/>
                </a:moveTo>
                <a:lnTo>
                  <a:pt x="241" y="507"/>
                </a:lnTo>
                <a:lnTo>
                  <a:pt x="597" y="1066"/>
                </a:lnTo>
                <a:lnTo>
                  <a:pt x="1194" y="190"/>
                </a:lnTo>
                <a:lnTo>
                  <a:pt x="584" y="0"/>
                </a:lnTo>
                <a:close/>
              </a:path>
              <a:path w="1269" h="1270">
                <a:moveTo>
                  <a:pt x="0" y="357"/>
                </a:moveTo>
                <a:lnTo>
                  <a:pt x="126" y="507"/>
                </a:lnTo>
                <a:lnTo>
                  <a:pt x="0" y="35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5" name="object 565"/>
          <p:cNvSpPr/>
          <p:nvPr/>
        </p:nvSpPr>
        <p:spPr>
          <a:xfrm>
            <a:off x="2487839" y="51406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76"/>
                </a:lnTo>
                <a:lnTo>
                  <a:pt x="190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6" name="object 566"/>
          <p:cNvSpPr/>
          <p:nvPr/>
        </p:nvSpPr>
        <p:spPr>
          <a:xfrm>
            <a:off x="2486091" y="5143768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317" y="0"/>
                </a:moveTo>
                <a:lnTo>
                  <a:pt x="0" y="165"/>
                </a:lnTo>
                <a:lnTo>
                  <a:pt x="355" y="952"/>
                </a:lnTo>
                <a:lnTo>
                  <a:pt x="385" y="1511"/>
                </a:lnTo>
                <a:lnTo>
                  <a:pt x="825" y="1739"/>
                </a:lnTo>
                <a:lnTo>
                  <a:pt x="914" y="1905"/>
                </a:lnTo>
                <a:lnTo>
                  <a:pt x="1331" y="1790"/>
                </a:lnTo>
                <a:lnTo>
                  <a:pt x="1358" y="1435"/>
                </a:lnTo>
                <a:lnTo>
                  <a:pt x="1498" y="1295"/>
                </a:lnTo>
                <a:lnTo>
                  <a:pt x="1257" y="1295"/>
                </a:lnTo>
                <a:lnTo>
                  <a:pt x="1185" y="850"/>
                </a:lnTo>
                <a:lnTo>
                  <a:pt x="711" y="850"/>
                </a:lnTo>
                <a:lnTo>
                  <a:pt x="669" y="431"/>
                </a:lnTo>
                <a:lnTo>
                  <a:pt x="469" y="292"/>
                </a:lnTo>
                <a:lnTo>
                  <a:pt x="317" y="0"/>
                </a:lnTo>
                <a:close/>
              </a:path>
              <a:path w="1905" h="1904">
                <a:moveTo>
                  <a:pt x="1331" y="1790"/>
                </a:moveTo>
                <a:lnTo>
                  <a:pt x="1028" y="1790"/>
                </a:lnTo>
                <a:lnTo>
                  <a:pt x="1244" y="1816"/>
                </a:lnTo>
                <a:close/>
              </a:path>
              <a:path w="1905" h="1904">
                <a:moveTo>
                  <a:pt x="1562" y="1231"/>
                </a:moveTo>
                <a:lnTo>
                  <a:pt x="1257" y="1295"/>
                </a:lnTo>
                <a:lnTo>
                  <a:pt x="1498" y="1295"/>
                </a:lnTo>
                <a:close/>
              </a:path>
              <a:path w="1905" h="1904">
                <a:moveTo>
                  <a:pt x="1092" y="241"/>
                </a:moveTo>
                <a:lnTo>
                  <a:pt x="959" y="622"/>
                </a:lnTo>
                <a:lnTo>
                  <a:pt x="774" y="850"/>
                </a:lnTo>
                <a:lnTo>
                  <a:pt x="1185" y="850"/>
                </a:lnTo>
                <a:lnTo>
                  <a:pt x="1216" y="431"/>
                </a:lnTo>
                <a:lnTo>
                  <a:pt x="1092" y="241"/>
                </a:lnTo>
                <a:close/>
              </a:path>
              <a:path w="1905" h="1904">
                <a:moveTo>
                  <a:pt x="1216" y="431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7" name="object 567"/>
          <p:cNvSpPr/>
          <p:nvPr/>
        </p:nvSpPr>
        <p:spPr>
          <a:xfrm>
            <a:off x="2508096" y="530923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17" y="0"/>
                </a:moveTo>
                <a:lnTo>
                  <a:pt x="0" y="673"/>
                </a:lnTo>
                <a:lnTo>
                  <a:pt x="609" y="177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8" name="object 568"/>
          <p:cNvSpPr/>
          <p:nvPr/>
        </p:nvSpPr>
        <p:spPr>
          <a:xfrm>
            <a:off x="2508817" y="531019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44" y="0"/>
                </a:moveTo>
                <a:lnTo>
                  <a:pt x="0" y="330"/>
                </a:lnTo>
                <a:lnTo>
                  <a:pt x="1206" y="533"/>
                </a:lnTo>
                <a:lnTo>
                  <a:pt x="977" y="152"/>
                </a:lnTo>
                <a:lnTo>
                  <a:pt x="12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9" name="object 569"/>
          <p:cNvSpPr/>
          <p:nvPr/>
        </p:nvSpPr>
        <p:spPr>
          <a:xfrm>
            <a:off x="2431263" y="511444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42" y="342"/>
                </a:moveTo>
                <a:lnTo>
                  <a:pt x="215" y="0"/>
                </a:lnTo>
                <a:lnTo>
                  <a:pt x="76" y="12"/>
                </a:lnTo>
                <a:lnTo>
                  <a:pt x="342" y="34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0" name="object 570"/>
          <p:cNvSpPr/>
          <p:nvPr/>
        </p:nvSpPr>
        <p:spPr>
          <a:xfrm>
            <a:off x="2427964" y="511935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863" y="888"/>
                </a:lnTo>
                <a:lnTo>
                  <a:pt x="584" y="52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1" name="object 571"/>
          <p:cNvSpPr/>
          <p:nvPr/>
        </p:nvSpPr>
        <p:spPr>
          <a:xfrm>
            <a:off x="2426966" y="512110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190"/>
                </a:moveTo>
                <a:lnTo>
                  <a:pt x="0" y="660"/>
                </a:lnTo>
                <a:lnTo>
                  <a:pt x="736" y="1587"/>
                </a:lnTo>
                <a:lnTo>
                  <a:pt x="584" y="1193"/>
                </a:lnTo>
                <a:lnTo>
                  <a:pt x="736" y="838"/>
                </a:lnTo>
                <a:lnTo>
                  <a:pt x="1180" y="507"/>
                </a:lnTo>
                <a:lnTo>
                  <a:pt x="241" y="507"/>
                </a:lnTo>
                <a:lnTo>
                  <a:pt x="0" y="190"/>
                </a:lnTo>
                <a:close/>
              </a:path>
              <a:path w="1905" h="1904">
                <a:moveTo>
                  <a:pt x="1822" y="469"/>
                </a:moveTo>
                <a:lnTo>
                  <a:pt x="1231" y="469"/>
                </a:lnTo>
                <a:lnTo>
                  <a:pt x="1447" y="482"/>
                </a:lnTo>
                <a:lnTo>
                  <a:pt x="1663" y="482"/>
                </a:lnTo>
                <a:lnTo>
                  <a:pt x="1841" y="520"/>
                </a:lnTo>
                <a:close/>
              </a:path>
              <a:path w="1905" h="1904">
                <a:moveTo>
                  <a:pt x="673" y="177"/>
                </a:moveTo>
                <a:lnTo>
                  <a:pt x="241" y="507"/>
                </a:lnTo>
                <a:lnTo>
                  <a:pt x="1180" y="507"/>
                </a:lnTo>
                <a:lnTo>
                  <a:pt x="1822" y="469"/>
                </a:lnTo>
                <a:lnTo>
                  <a:pt x="1771" y="330"/>
                </a:lnTo>
                <a:lnTo>
                  <a:pt x="1104" y="330"/>
                </a:lnTo>
                <a:lnTo>
                  <a:pt x="673" y="177"/>
                </a:lnTo>
                <a:close/>
              </a:path>
              <a:path w="1905" h="1904">
                <a:moveTo>
                  <a:pt x="1650" y="0"/>
                </a:moveTo>
                <a:lnTo>
                  <a:pt x="1498" y="88"/>
                </a:lnTo>
                <a:lnTo>
                  <a:pt x="1320" y="241"/>
                </a:lnTo>
                <a:lnTo>
                  <a:pt x="1104" y="330"/>
                </a:lnTo>
                <a:lnTo>
                  <a:pt x="1771" y="330"/>
                </a:lnTo>
                <a:lnTo>
                  <a:pt x="16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2" name="object 572"/>
          <p:cNvSpPr/>
          <p:nvPr/>
        </p:nvSpPr>
        <p:spPr>
          <a:xfrm>
            <a:off x="2427709" y="512268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76" y="228"/>
                </a:lnTo>
                <a:lnTo>
                  <a:pt x="215" y="457"/>
                </a:lnTo>
                <a:lnTo>
                  <a:pt x="482" y="723"/>
                </a:lnTo>
                <a:lnTo>
                  <a:pt x="393" y="50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3" name="object 573"/>
          <p:cNvSpPr/>
          <p:nvPr/>
        </p:nvSpPr>
        <p:spPr>
          <a:xfrm>
            <a:off x="2429362" y="511927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279" y="0"/>
                </a:moveTo>
                <a:lnTo>
                  <a:pt x="0" y="317"/>
                </a:lnTo>
                <a:lnTo>
                  <a:pt x="876" y="266"/>
                </a:lnTo>
                <a:lnTo>
                  <a:pt x="948" y="25"/>
                </a:lnTo>
                <a:lnTo>
                  <a:pt x="27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4" name="object 574"/>
          <p:cNvSpPr/>
          <p:nvPr/>
        </p:nvSpPr>
        <p:spPr>
          <a:xfrm>
            <a:off x="2430063" y="51195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0" y="533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5" name="object 575"/>
          <p:cNvSpPr/>
          <p:nvPr/>
        </p:nvSpPr>
        <p:spPr>
          <a:xfrm>
            <a:off x="2430306" y="511922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6" name="object 576"/>
          <p:cNvSpPr/>
          <p:nvPr/>
        </p:nvSpPr>
        <p:spPr>
          <a:xfrm>
            <a:off x="2431949" y="5116750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054" y="393"/>
                </a:moveTo>
                <a:lnTo>
                  <a:pt x="471" y="800"/>
                </a:lnTo>
                <a:lnTo>
                  <a:pt x="673" y="1396"/>
                </a:lnTo>
                <a:lnTo>
                  <a:pt x="1549" y="800"/>
                </a:lnTo>
                <a:lnTo>
                  <a:pt x="1054" y="393"/>
                </a:lnTo>
                <a:close/>
              </a:path>
              <a:path w="1905" h="1904">
                <a:moveTo>
                  <a:pt x="0" y="0"/>
                </a:moveTo>
                <a:lnTo>
                  <a:pt x="368" y="495"/>
                </a:lnTo>
                <a:lnTo>
                  <a:pt x="449" y="73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7" name="object 577"/>
          <p:cNvSpPr/>
          <p:nvPr/>
        </p:nvSpPr>
        <p:spPr>
          <a:xfrm>
            <a:off x="2429808" y="51210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2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8" name="object 578"/>
          <p:cNvSpPr/>
          <p:nvPr/>
        </p:nvSpPr>
        <p:spPr>
          <a:xfrm>
            <a:off x="2428574" y="512701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lnTo>
                  <a:pt x="165" y="50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9" name="object 579"/>
          <p:cNvSpPr/>
          <p:nvPr/>
        </p:nvSpPr>
        <p:spPr>
          <a:xfrm>
            <a:off x="2429971" y="512167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5" y="0"/>
                </a:moveTo>
                <a:lnTo>
                  <a:pt x="0" y="723"/>
                </a:lnTo>
                <a:lnTo>
                  <a:pt x="177" y="800"/>
                </a:lnTo>
                <a:lnTo>
                  <a:pt x="393" y="444"/>
                </a:lnTo>
                <a:lnTo>
                  <a:pt x="241" y="228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0" name="object 580"/>
          <p:cNvSpPr/>
          <p:nvPr/>
        </p:nvSpPr>
        <p:spPr>
          <a:xfrm>
            <a:off x="2428129" y="512410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74" y="0"/>
                </a:moveTo>
                <a:lnTo>
                  <a:pt x="482" y="76"/>
                </a:lnTo>
                <a:lnTo>
                  <a:pt x="0" y="292"/>
                </a:lnTo>
                <a:lnTo>
                  <a:pt x="203" y="393"/>
                </a:lnTo>
                <a:lnTo>
                  <a:pt x="406" y="279"/>
                </a:lnTo>
                <a:lnTo>
                  <a:pt x="7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1" name="object 581"/>
          <p:cNvSpPr/>
          <p:nvPr/>
        </p:nvSpPr>
        <p:spPr>
          <a:xfrm>
            <a:off x="2429590" y="512111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4" y="0"/>
                </a:moveTo>
                <a:lnTo>
                  <a:pt x="0" y="50"/>
                </a:lnTo>
                <a:lnTo>
                  <a:pt x="76" y="228"/>
                </a:lnTo>
                <a:lnTo>
                  <a:pt x="406" y="558"/>
                </a:lnTo>
                <a:lnTo>
                  <a:pt x="330" y="177"/>
                </a:lnTo>
                <a:lnTo>
                  <a:pt x="2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2" name="object 582"/>
          <p:cNvSpPr/>
          <p:nvPr/>
        </p:nvSpPr>
        <p:spPr>
          <a:xfrm>
            <a:off x="2428742" y="5125195"/>
            <a:ext cx="5080" cy="5080"/>
          </a:xfrm>
          <a:custGeom>
            <a:avLst/>
            <a:gdLst/>
            <a:ahLst/>
            <a:cxnLst/>
            <a:rect l="l" t="t" r="r" b="b"/>
            <a:pathLst>
              <a:path w="5080" h="5079">
                <a:moveTo>
                  <a:pt x="3795" y="3149"/>
                </a:moveTo>
                <a:lnTo>
                  <a:pt x="2870" y="3149"/>
                </a:lnTo>
                <a:lnTo>
                  <a:pt x="2946" y="4749"/>
                </a:lnTo>
                <a:lnTo>
                  <a:pt x="4368" y="4889"/>
                </a:lnTo>
                <a:lnTo>
                  <a:pt x="4080" y="4012"/>
                </a:lnTo>
                <a:lnTo>
                  <a:pt x="3694" y="3289"/>
                </a:lnTo>
                <a:lnTo>
                  <a:pt x="3795" y="3149"/>
                </a:lnTo>
                <a:close/>
              </a:path>
              <a:path w="5080" h="5079">
                <a:moveTo>
                  <a:pt x="4323" y="4078"/>
                </a:moveTo>
                <a:lnTo>
                  <a:pt x="4572" y="4394"/>
                </a:lnTo>
                <a:lnTo>
                  <a:pt x="4813" y="4229"/>
                </a:lnTo>
                <a:lnTo>
                  <a:pt x="4323" y="4078"/>
                </a:lnTo>
                <a:close/>
              </a:path>
              <a:path w="5080" h="5079">
                <a:moveTo>
                  <a:pt x="4144" y="4012"/>
                </a:moveTo>
                <a:lnTo>
                  <a:pt x="4323" y="4078"/>
                </a:lnTo>
                <a:lnTo>
                  <a:pt x="4144" y="4012"/>
                </a:lnTo>
                <a:close/>
              </a:path>
              <a:path w="5080" h="5079">
                <a:moveTo>
                  <a:pt x="4137" y="4000"/>
                </a:moveTo>
                <a:close/>
              </a:path>
              <a:path w="5080" h="5079">
                <a:moveTo>
                  <a:pt x="2082" y="2832"/>
                </a:moveTo>
                <a:lnTo>
                  <a:pt x="2324" y="3111"/>
                </a:lnTo>
                <a:lnTo>
                  <a:pt x="2006" y="3187"/>
                </a:lnTo>
                <a:lnTo>
                  <a:pt x="1841" y="3289"/>
                </a:lnTo>
                <a:lnTo>
                  <a:pt x="2870" y="3149"/>
                </a:lnTo>
                <a:lnTo>
                  <a:pt x="3795" y="3149"/>
                </a:lnTo>
                <a:lnTo>
                  <a:pt x="2451" y="3073"/>
                </a:lnTo>
                <a:lnTo>
                  <a:pt x="2082" y="2832"/>
                </a:lnTo>
                <a:close/>
              </a:path>
              <a:path w="5080" h="5079">
                <a:moveTo>
                  <a:pt x="2429" y="1819"/>
                </a:moveTo>
                <a:lnTo>
                  <a:pt x="2781" y="2285"/>
                </a:lnTo>
                <a:lnTo>
                  <a:pt x="2882" y="2870"/>
                </a:lnTo>
                <a:lnTo>
                  <a:pt x="2705" y="2997"/>
                </a:lnTo>
                <a:lnTo>
                  <a:pt x="2451" y="3073"/>
                </a:lnTo>
                <a:lnTo>
                  <a:pt x="3889" y="3073"/>
                </a:lnTo>
                <a:lnTo>
                  <a:pt x="4279" y="2755"/>
                </a:lnTo>
                <a:lnTo>
                  <a:pt x="4826" y="2539"/>
                </a:lnTo>
                <a:lnTo>
                  <a:pt x="4752" y="2285"/>
                </a:lnTo>
                <a:lnTo>
                  <a:pt x="4216" y="2285"/>
                </a:lnTo>
                <a:lnTo>
                  <a:pt x="3771" y="2019"/>
                </a:lnTo>
                <a:lnTo>
                  <a:pt x="2997" y="1854"/>
                </a:lnTo>
                <a:lnTo>
                  <a:pt x="2429" y="1819"/>
                </a:lnTo>
                <a:close/>
              </a:path>
              <a:path w="5080" h="5079">
                <a:moveTo>
                  <a:pt x="965" y="1765"/>
                </a:moveTo>
                <a:lnTo>
                  <a:pt x="0" y="1866"/>
                </a:lnTo>
                <a:lnTo>
                  <a:pt x="635" y="2044"/>
                </a:lnTo>
                <a:lnTo>
                  <a:pt x="914" y="2819"/>
                </a:lnTo>
                <a:lnTo>
                  <a:pt x="1384" y="2679"/>
                </a:lnTo>
                <a:lnTo>
                  <a:pt x="2070" y="1777"/>
                </a:lnTo>
                <a:lnTo>
                  <a:pt x="965" y="1765"/>
                </a:lnTo>
                <a:close/>
              </a:path>
              <a:path w="5080" h="5079">
                <a:moveTo>
                  <a:pt x="3797" y="0"/>
                </a:moveTo>
                <a:lnTo>
                  <a:pt x="3913" y="838"/>
                </a:lnTo>
                <a:lnTo>
                  <a:pt x="4093" y="1269"/>
                </a:lnTo>
                <a:lnTo>
                  <a:pt x="4216" y="2285"/>
                </a:lnTo>
                <a:lnTo>
                  <a:pt x="4752" y="2285"/>
                </a:lnTo>
                <a:lnTo>
                  <a:pt x="4628" y="1854"/>
                </a:lnTo>
                <a:lnTo>
                  <a:pt x="4679" y="1612"/>
                </a:lnTo>
                <a:lnTo>
                  <a:pt x="4737" y="1358"/>
                </a:lnTo>
                <a:lnTo>
                  <a:pt x="4762" y="1155"/>
                </a:lnTo>
                <a:lnTo>
                  <a:pt x="4432" y="1092"/>
                </a:lnTo>
                <a:lnTo>
                  <a:pt x="4559" y="546"/>
                </a:lnTo>
                <a:lnTo>
                  <a:pt x="4889" y="457"/>
                </a:lnTo>
                <a:lnTo>
                  <a:pt x="3797" y="0"/>
                </a:lnTo>
                <a:close/>
              </a:path>
              <a:path w="5080" h="5079">
                <a:moveTo>
                  <a:pt x="2365" y="1734"/>
                </a:moveTo>
                <a:lnTo>
                  <a:pt x="2171" y="1803"/>
                </a:lnTo>
                <a:lnTo>
                  <a:pt x="2429" y="1819"/>
                </a:lnTo>
                <a:close/>
              </a:path>
              <a:path w="5080" h="5079">
                <a:moveTo>
                  <a:pt x="1473" y="838"/>
                </a:moveTo>
                <a:lnTo>
                  <a:pt x="1498" y="1777"/>
                </a:lnTo>
                <a:lnTo>
                  <a:pt x="2070" y="1777"/>
                </a:lnTo>
                <a:lnTo>
                  <a:pt x="2003" y="1625"/>
                </a:lnTo>
                <a:lnTo>
                  <a:pt x="2187" y="1269"/>
                </a:lnTo>
                <a:lnTo>
                  <a:pt x="2324" y="1066"/>
                </a:lnTo>
                <a:lnTo>
                  <a:pt x="1765" y="1028"/>
                </a:lnTo>
                <a:lnTo>
                  <a:pt x="1473" y="838"/>
                </a:lnTo>
                <a:close/>
              </a:path>
              <a:path w="5080" h="5079">
                <a:moveTo>
                  <a:pt x="2235" y="1562"/>
                </a:moveTo>
                <a:lnTo>
                  <a:pt x="2352" y="1717"/>
                </a:lnTo>
                <a:lnTo>
                  <a:pt x="2235" y="1562"/>
                </a:lnTo>
                <a:close/>
              </a:path>
              <a:path w="5080" h="5079">
                <a:moveTo>
                  <a:pt x="4679" y="161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3" name="object 583"/>
          <p:cNvSpPr/>
          <p:nvPr/>
        </p:nvSpPr>
        <p:spPr>
          <a:xfrm>
            <a:off x="2428923" y="5123436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468" y="825"/>
                </a:moveTo>
                <a:lnTo>
                  <a:pt x="201" y="1168"/>
                </a:lnTo>
                <a:lnTo>
                  <a:pt x="175" y="2070"/>
                </a:lnTo>
                <a:lnTo>
                  <a:pt x="358" y="1790"/>
                </a:lnTo>
                <a:lnTo>
                  <a:pt x="468" y="825"/>
                </a:lnTo>
                <a:close/>
              </a:path>
              <a:path w="3175" h="2539">
                <a:moveTo>
                  <a:pt x="1623" y="495"/>
                </a:moveTo>
                <a:lnTo>
                  <a:pt x="1522" y="1841"/>
                </a:lnTo>
                <a:lnTo>
                  <a:pt x="1433" y="1981"/>
                </a:lnTo>
                <a:lnTo>
                  <a:pt x="2423" y="1790"/>
                </a:lnTo>
                <a:lnTo>
                  <a:pt x="2535" y="1066"/>
                </a:lnTo>
                <a:lnTo>
                  <a:pt x="1865" y="1066"/>
                </a:lnTo>
                <a:lnTo>
                  <a:pt x="1623" y="495"/>
                </a:lnTo>
                <a:close/>
              </a:path>
              <a:path w="3175" h="2539">
                <a:moveTo>
                  <a:pt x="1255" y="0"/>
                </a:moveTo>
                <a:lnTo>
                  <a:pt x="569" y="838"/>
                </a:lnTo>
                <a:lnTo>
                  <a:pt x="1242" y="1244"/>
                </a:lnTo>
                <a:lnTo>
                  <a:pt x="1397" y="1841"/>
                </a:lnTo>
                <a:lnTo>
                  <a:pt x="1255" y="0"/>
                </a:lnTo>
                <a:close/>
              </a:path>
              <a:path w="3175" h="2539">
                <a:moveTo>
                  <a:pt x="48" y="647"/>
                </a:moveTo>
                <a:lnTo>
                  <a:pt x="87" y="1168"/>
                </a:lnTo>
                <a:lnTo>
                  <a:pt x="87" y="660"/>
                </a:lnTo>
                <a:close/>
              </a:path>
              <a:path w="3175" h="2539">
                <a:moveTo>
                  <a:pt x="2550" y="965"/>
                </a:moveTo>
                <a:lnTo>
                  <a:pt x="1865" y="1066"/>
                </a:lnTo>
                <a:lnTo>
                  <a:pt x="2535" y="1066"/>
                </a:lnTo>
                <a:close/>
              </a:path>
              <a:path w="3175" h="2539">
                <a:moveTo>
                  <a:pt x="510" y="609"/>
                </a:moveTo>
                <a:lnTo>
                  <a:pt x="226" y="609"/>
                </a:lnTo>
                <a:lnTo>
                  <a:pt x="491" y="838"/>
                </a:lnTo>
                <a:lnTo>
                  <a:pt x="510" y="609"/>
                </a:lnTo>
                <a:close/>
              </a:path>
              <a:path w="3175" h="2539">
                <a:moveTo>
                  <a:pt x="36" y="634"/>
                </a:moveTo>
                <a:close/>
              </a:path>
              <a:path w="3175" h="2539">
                <a:moveTo>
                  <a:pt x="518" y="76"/>
                </a:moveTo>
                <a:lnTo>
                  <a:pt x="366" y="292"/>
                </a:lnTo>
                <a:lnTo>
                  <a:pt x="14" y="634"/>
                </a:lnTo>
                <a:lnTo>
                  <a:pt x="163" y="609"/>
                </a:lnTo>
                <a:lnTo>
                  <a:pt x="510" y="609"/>
                </a:lnTo>
                <a:lnTo>
                  <a:pt x="518" y="7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4" name="object 584"/>
          <p:cNvSpPr/>
          <p:nvPr/>
        </p:nvSpPr>
        <p:spPr>
          <a:xfrm>
            <a:off x="2434898" y="51186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0" y="0"/>
                </a:lnTo>
                <a:lnTo>
                  <a:pt x="139" y="152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5" name="object 585"/>
          <p:cNvSpPr/>
          <p:nvPr/>
        </p:nvSpPr>
        <p:spPr>
          <a:xfrm>
            <a:off x="2432323" y="5117870"/>
            <a:ext cx="3175" cy="1905"/>
          </a:xfrm>
          <a:custGeom>
            <a:avLst/>
            <a:gdLst/>
            <a:ahLst/>
            <a:cxnLst/>
            <a:rect l="l" t="t" r="r" b="b"/>
            <a:pathLst>
              <a:path w="3175" h="1904">
                <a:moveTo>
                  <a:pt x="0" y="1384"/>
                </a:moveTo>
                <a:lnTo>
                  <a:pt x="379" y="1396"/>
                </a:lnTo>
                <a:lnTo>
                  <a:pt x="0" y="1384"/>
                </a:lnTo>
                <a:close/>
              </a:path>
              <a:path w="3175" h="1904">
                <a:moveTo>
                  <a:pt x="2146" y="0"/>
                </a:moveTo>
                <a:lnTo>
                  <a:pt x="1656" y="444"/>
                </a:lnTo>
                <a:lnTo>
                  <a:pt x="1568" y="749"/>
                </a:lnTo>
                <a:lnTo>
                  <a:pt x="1282" y="1079"/>
                </a:lnTo>
                <a:lnTo>
                  <a:pt x="393" y="1396"/>
                </a:lnTo>
                <a:lnTo>
                  <a:pt x="787" y="1409"/>
                </a:lnTo>
                <a:lnTo>
                  <a:pt x="1404" y="1384"/>
                </a:lnTo>
                <a:lnTo>
                  <a:pt x="2159" y="1219"/>
                </a:lnTo>
                <a:lnTo>
                  <a:pt x="1752" y="939"/>
                </a:lnTo>
                <a:lnTo>
                  <a:pt x="1851" y="749"/>
                </a:lnTo>
                <a:lnTo>
                  <a:pt x="1964" y="609"/>
                </a:lnTo>
                <a:lnTo>
                  <a:pt x="2222" y="444"/>
                </a:lnTo>
                <a:lnTo>
                  <a:pt x="2146" y="0"/>
                </a:lnTo>
                <a:close/>
              </a:path>
              <a:path w="3175" h="1904">
                <a:moveTo>
                  <a:pt x="2348" y="444"/>
                </a:moveTo>
                <a:lnTo>
                  <a:pt x="2311" y="749"/>
                </a:lnTo>
                <a:lnTo>
                  <a:pt x="2578" y="800"/>
                </a:lnTo>
                <a:lnTo>
                  <a:pt x="2348" y="44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6" name="object 586"/>
          <p:cNvSpPr/>
          <p:nvPr/>
        </p:nvSpPr>
        <p:spPr>
          <a:xfrm>
            <a:off x="2427288" y="5125500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819" y="1600"/>
                </a:moveTo>
                <a:lnTo>
                  <a:pt x="417" y="1600"/>
                </a:lnTo>
                <a:lnTo>
                  <a:pt x="1090" y="2184"/>
                </a:lnTo>
                <a:lnTo>
                  <a:pt x="849" y="1612"/>
                </a:lnTo>
                <a:close/>
              </a:path>
              <a:path w="1905" h="2539">
                <a:moveTo>
                  <a:pt x="87" y="546"/>
                </a:moveTo>
                <a:lnTo>
                  <a:pt x="0" y="990"/>
                </a:lnTo>
                <a:lnTo>
                  <a:pt x="125" y="1308"/>
                </a:lnTo>
                <a:lnTo>
                  <a:pt x="100" y="2044"/>
                </a:lnTo>
                <a:lnTo>
                  <a:pt x="417" y="1600"/>
                </a:lnTo>
                <a:lnTo>
                  <a:pt x="819" y="1600"/>
                </a:lnTo>
                <a:lnTo>
                  <a:pt x="612" y="1511"/>
                </a:lnTo>
                <a:lnTo>
                  <a:pt x="709" y="990"/>
                </a:lnTo>
                <a:lnTo>
                  <a:pt x="1492" y="977"/>
                </a:lnTo>
                <a:lnTo>
                  <a:pt x="709" y="977"/>
                </a:lnTo>
                <a:lnTo>
                  <a:pt x="468" y="838"/>
                </a:lnTo>
                <a:lnTo>
                  <a:pt x="87" y="546"/>
                </a:lnTo>
                <a:close/>
              </a:path>
              <a:path w="1905" h="2539">
                <a:moveTo>
                  <a:pt x="1488" y="990"/>
                </a:moveTo>
                <a:lnTo>
                  <a:pt x="709" y="990"/>
                </a:lnTo>
                <a:lnTo>
                  <a:pt x="874" y="1257"/>
                </a:lnTo>
                <a:lnTo>
                  <a:pt x="1156" y="1460"/>
                </a:lnTo>
                <a:lnTo>
                  <a:pt x="1319" y="1511"/>
                </a:lnTo>
                <a:lnTo>
                  <a:pt x="1488" y="990"/>
                </a:lnTo>
                <a:close/>
              </a:path>
              <a:path w="1905" h="2539">
                <a:moveTo>
                  <a:pt x="11" y="1257"/>
                </a:moveTo>
                <a:close/>
              </a:path>
              <a:path w="1905" h="2539">
                <a:moveTo>
                  <a:pt x="798" y="266"/>
                </a:moveTo>
                <a:lnTo>
                  <a:pt x="748" y="635"/>
                </a:lnTo>
                <a:lnTo>
                  <a:pt x="630" y="838"/>
                </a:lnTo>
                <a:lnTo>
                  <a:pt x="709" y="977"/>
                </a:lnTo>
                <a:lnTo>
                  <a:pt x="1492" y="977"/>
                </a:lnTo>
                <a:lnTo>
                  <a:pt x="1632" y="546"/>
                </a:lnTo>
                <a:lnTo>
                  <a:pt x="976" y="546"/>
                </a:lnTo>
                <a:lnTo>
                  <a:pt x="878" y="368"/>
                </a:lnTo>
                <a:close/>
              </a:path>
              <a:path w="1905" h="2539">
                <a:moveTo>
                  <a:pt x="1814" y="0"/>
                </a:moveTo>
                <a:lnTo>
                  <a:pt x="1686" y="177"/>
                </a:lnTo>
                <a:lnTo>
                  <a:pt x="1395" y="368"/>
                </a:lnTo>
                <a:lnTo>
                  <a:pt x="976" y="546"/>
                </a:lnTo>
                <a:lnTo>
                  <a:pt x="1632" y="546"/>
                </a:lnTo>
                <a:lnTo>
                  <a:pt x="1751" y="177"/>
                </a:lnTo>
                <a:lnTo>
                  <a:pt x="1814" y="0"/>
                </a:lnTo>
                <a:close/>
              </a:path>
              <a:path w="1905" h="2539">
                <a:moveTo>
                  <a:pt x="1829" y="177"/>
                </a:moveTo>
                <a:lnTo>
                  <a:pt x="1840" y="304"/>
                </a:lnTo>
                <a:lnTo>
                  <a:pt x="1829" y="17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7" name="object 587"/>
          <p:cNvSpPr/>
          <p:nvPr/>
        </p:nvSpPr>
        <p:spPr>
          <a:xfrm>
            <a:off x="2426824" y="5127535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45" y="533"/>
                </a:moveTo>
                <a:lnTo>
                  <a:pt x="58" y="1955"/>
                </a:lnTo>
                <a:lnTo>
                  <a:pt x="245" y="1718"/>
                </a:lnTo>
                <a:lnTo>
                  <a:pt x="405" y="952"/>
                </a:lnTo>
                <a:lnTo>
                  <a:pt x="185" y="952"/>
                </a:lnTo>
                <a:lnTo>
                  <a:pt x="68" y="546"/>
                </a:lnTo>
                <a:close/>
              </a:path>
              <a:path w="2539" h="2539">
                <a:moveTo>
                  <a:pt x="1633" y="508"/>
                </a:moveTo>
                <a:lnTo>
                  <a:pt x="1556" y="1955"/>
                </a:lnTo>
                <a:lnTo>
                  <a:pt x="2318" y="1879"/>
                </a:lnTo>
                <a:lnTo>
                  <a:pt x="2512" y="1104"/>
                </a:lnTo>
                <a:lnTo>
                  <a:pt x="1823" y="1104"/>
                </a:lnTo>
                <a:lnTo>
                  <a:pt x="1633" y="508"/>
                </a:lnTo>
                <a:close/>
              </a:path>
              <a:path w="2539" h="2539">
                <a:moveTo>
                  <a:pt x="1372" y="1130"/>
                </a:moveTo>
                <a:lnTo>
                  <a:pt x="909" y="1130"/>
                </a:lnTo>
                <a:lnTo>
                  <a:pt x="1302" y="1549"/>
                </a:lnTo>
                <a:lnTo>
                  <a:pt x="1408" y="1718"/>
                </a:lnTo>
                <a:lnTo>
                  <a:pt x="1372" y="1130"/>
                </a:lnTo>
                <a:close/>
              </a:path>
              <a:path w="2539" h="2539">
                <a:moveTo>
                  <a:pt x="1358" y="901"/>
                </a:moveTo>
                <a:lnTo>
                  <a:pt x="413" y="901"/>
                </a:lnTo>
                <a:lnTo>
                  <a:pt x="705" y="1270"/>
                </a:lnTo>
                <a:lnTo>
                  <a:pt x="909" y="1130"/>
                </a:lnTo>
                <a:lnTo>
                  <a:pt x="1372" y="1130"/>
                </a:lnTo>
                <a:lnTo>
                  <a:pt x="1358" y="901"/>
                </a:lnTo>
                <a:close/>
              </a:path>
              <a:path w="2539" h="2539">
                <a:moveTo>
                  <a:pt x="2522" y="1066"/>
                </a:moveTo>
                <a:lnTo>
                  <a:pt x="1823" y="1104"/>
                </a:lnTo>
                <a:lnTo>
                  <a:pt x="2512" y="1104"/>
                </a:lnTo>
                <a:close/>
              </a:path>
              <a:path w="2539" h="2539">
                <a:moveTo>
                  <a:pt x="443" y="800"/>
                </a:moveTo>
                <a:lnTo>
                  <a:pt x="185" y="952"/>
                </a:lnTo>
                <a:lnTo>
                  <a:pt x="405" y="952"/>
                </a:lnTo>
                <a:lnTo>
                  <a:pt x="1358" y="901"/>
                </a:lnTo>
                <a:lnTo>
                  <a:pt x="591" y="863"/>
                </a:lnTo>
                <a:lnTo>
                  <a:pt x="439" y="812"/>
                </a:lnTo>
                <a:close/>
              </a:path>
              <a:path w="2539" h="2539">
                <a:moveTo>
                  <a:pt x="1302" y="0"/>
                </a:moveTo>
                <a:lnTo>
                  <a:pt x="540" y="774"/>
                </a:lnTo>
                <a:lnTo>
                  <a:pt x="1356" y="863"/>
                </a:lnTo>
                <a:lnTo>
                  <a:pt x="1302" y="0"/>
                </a:lnTo>
                <a:close/>
              </a:path>
              <a:path w="2539" h="2539">
                <a:moveTo>
                  <a:pt x="337" y="787"/>
                </a:moveTo>
                <a:close/>
              </a:path>
              <a:path w="2539" h="2539">
                <a:moveTo>
                  <a:pt x="451" y="749"/>
                </a:moveTo>
                <a:close/>
              </a:path>
              <a:path w="2539" h="2539">
                <a:moveTo>
                  <a:pt x="496" y="508"/>
                </a:moveTo>
                <a:lnTo>
                  <a:pt x="172" y="508"/>
                </a:lnTo>
                <a:lnTo>
                  <a:pt x="363" y="685"/>
                </a:lnTo>
                <a:lnTo>
                  <a:pt x="540" y="774"/>
                </a:lnTo>
                <a:lnTo>
                  <a:pt x="496" y="508"/>
                </a:lnTo>
                <a:close/>
              </a:path>
              <a:path w="2539" h="2539">
                <a:moveTo>
                  <a:pt x="566" y="12"/>
                </a:moveTo>
                <a:lnTo>
                  <a:pt x="197" y="393"/>
                </a:lnTo>
                <a:lnTo>
                  <a:pt x="0" y="533"/>
                </a:lnTo>
                <a:lnTo>
                  <a:pt x="172" y="508"/>
                </a:lnTo>
                <a:lnTo>
                  <a:pt x="496" y="508"/>
                </a:lnTo>
                <a:lnTo>
                  <a:pt x="566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8" name="object 588"/>
          <p:cNvSpPr/>
          <p:nvPr/>
        </p:nvSpPr>
        <p:spPr>
          <a:xfrm>
            <a:off x="2426313" y="513381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42" y="0"/>
                </a:moveTo>
                <a:lnTo>
                  <a:pt x="215" y="88"/>
                </a:lnTo>
                <a:lnTo>
                  <a:pt x="0" y="330"/>
                </a:lnTo>
                <a:lnTo>
                  <a:pt x="190" y="177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9" name="object 589"/>
          <p:cNvSpPr/>
          <p:nvPr/>
        </p:nvSpPr>
        <p:spPr>
          <a:xfrm>
            <a:off x="2426172" y="513346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317"/>
                </a:moveTo>
                <a:lnTo>
                  <a:pt x="215" y="76"/>
                </a:lnTo>
                <a:lnTo>
                  <a:pt x="0" y="12"/>
                </a:lnTo>
                <a:lnTo>
                  <a:pt x="76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0" name="object 590"/>
          <p:cNvSpPr/>
          <p:nvPr/>
        </p:nvSpPr>
        <p:spPr>
          <a:xfrm>
            <a:off x="2426112" y="513413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7" y="63"/>
                </a:moveTo>
                <a:lnTo>
                  <a:pt x="0" y="469"/>
                </a:lnTo>
                <a:lnTo>
                  <a:pt x="101" y="139"/>
                </a:lnTo>
                <a:close/>
              </a:path>
              <a:path w="635" h="635">
                <a:moveTo>
                  <a:pt x="50" y="38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1" name="object 591"/>
          <p:cNvSpPr/>
          <p:nvPr/>
        </p:nvSpPr>
        <p:spPr>
          <a:xfrm>
            <a:off x="2429230" y="5129949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482" y="1142"/>
                </a:lnTo>
                <a:lnTo>
                  <a:pt x="1270" y="1282"/>
                </a:lnTo>
                <a:lnTo>
                  <a:pt x="1104" y="812"/>
                </a:lnTo>
                <a:lnTo>
                  <a:pt x="1041" y="393"/>
                </a:lnTo>
                <a:lnTo>
                  <a:pt x="0" y="0"/>
                </a:lnTo>
                <a:close/>
              </a:path>
              <a:path w="1269" h="1904">
                <a:moveTo>
                  <a:pt x="1066" y="31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2" name="object 592"/>
          <p:cNvSpPr/>
          <p:nvPr/>
        </p:nvSpPr>
        <p:spPr>
          <a:xfrm>
            <a:off x="2431360" y="513127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711" y="431"/>
                </a:lnTo>
                <a:lnTo>
                  <a:pt x="990" y="6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3" name="object 593"/>
          <p:cNvSpPr/>
          <p:nvPr/>
        </p:nvSpPr>
        <p:spPr>
          <a:xfrm>
            <a:off x="2430491" y="513383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57" y="0"/>
                </a:moveTo>
                <a:lnTo>
                  <a:pt x="317" y="444"/>
                </a:lnTo>
                <a:lnTo>
                  <a:pt x="0" y="889"/>
                </a:lnTo>
                <a:lnTo>
                  <a:pt x="292" y="939"/>
                </a:lnTo>
                <a:lnTo>
                  <a:pt x="736" y="279"/>
                </a:lnTo>
                <a:lnTo>
                  <a:pt x="571" y="241"/>
                </a:lnTo>
                <a:lnTo>
                  <a:pt x="4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4" name="object 594"/>
          <p:cNvSpPr/>
          <p:nvPr/>
        </p:nvSpPr>
        <p:spPr>
          <a:xfrm>
            <a:off x="2431262" y="5131425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007" y="1181"/>
                </a:moveTo>
                <a:lnTo>
                  <a:pt x="812" y="1181"/>
                </a:lnTo>
                <a:lnTo>
                  <a:pt x="788" y="1396"/>
                </a:lnTo>
                <a:lnTo>
                  <a:pt x="685" y="1650"/>
                </a:lnTo>
                <a:lnTo>
                  <a:pt x="901" y="1320"/>
                </a:lnTo>
                <a:lnTo>
                  <a:pt x="1007" y="1181"/>
                </a:lnTo>
                <a:close/>
              </a:path>
              <a:path w="1269" h="1904">
                <a:moveTo>
                  <a:pt x="633" y="698"/>
                </a:moveTo>
                <a:lnTo>
                  <a:pt x="483" y="698"/>
                </a:lnTo>
                <a:lnTo>
                  <a:pt x="510" y="977"/>
                </a:lnTo>
                <a:lnTo>
                  <a:pt x="431" y="1117"/>
                </a:lnTo>
                <a:lnTo>
                  <a:pt x="139" y="1409"/>
                </a:lnTo>
                <a:lnTo>
                  <a:pt x="469" y="1447"/>
                </a:lnTo>
                <a:lnTo>
                  <a:pt x="812" y="1181"/>
                </a:lnTo>
                <a:lnTo>
                  <a:pt x="1007" y="1181"/>
                </a:lnTo>
                <a:lnTo>
                  <a:pt x="867" y="977"/>
                </a:lnTo>
                <a:lnTo>
                  <a:pt x="633" y="698"/>
                </a:lnTo>
                <a:close/>
              </a:path>
              <a:path w="1269" h="1904">
                <a:moveTo>
                  <a:pt x="958" y="1320"/>
                </a:moveTo>
                <a:close/>
              </a:path>
              <a:path w="1269" h="1904">
                <a:moveTo>
                  <a:pt x="1143" y="977"/>
                </a:moveTo>
                <a:lnTo>
                  <a:pt x="914" y="1130"/>
                </a:lnTo>
                <a:lnTo>
                  <a:pt x="1143" y="977"/>
                </a:lnTo>
                <a:close/>
              </a:path>
              <a:path w="1269" h="1904">
                <a:moveTo>
                  <a:pt x="0" y="0"/>
                </a:moveTo>
                <a:lnTo>
                  <a:pt x="483" y="698"/>
                </a:lnTo>
                <a:lnTo>
                  <a:pt x="0" y="0"/>
                </a:lnTo>
                <a:close/>
              </a:path>
              <a:path w="1269" h="1904">
                <a:moveTo>
                  <a:pt x="582" y="63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5" name="object 595"/>
          <p:cNvSpPr/>
          <p:nvPr/>
        </p:nvSpPr>
        <p:spPr>
          <a:xfrm>
            <a:off x="2428713" y="514253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42" y="0"/>
                </a:moveTo>
                <a:lnTo>
                  <a:pt x="0" y="50"/>
                </a:lnTo>
                <a:lnTo>
                  <a:pt x="88" y="914"/>
                </a:lnTo>
                <a:lnTo>
                  <a:pt x="393" y="1066"/>
                </a:lnTo>
                <a:lnTo>
                  <a:pt x="628" y="914"/>
                </a:lnTo>
                <a:lnTo>
                  <a:pt x="584" y="571"/>
                </a:lnTo>
                <a:lnTo>
                  <a:pt x="406" y="330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6" name="object 596"/>
          <p:cNvSpPr/>
          <p:nvPr/>
        </p:nvSpPr>
        <p:spPr>
          <a:xfrm>
            <a:off x="2412102" y="52929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6" y="0"/>
                </a:moveTo>
                <a:lnTo>
                  <a:pt x="114" y="139"/>
                </a:lnTo>
                <a:lnTo>
                  <a:pt x="12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7" name="object 597"/>
          <p:cNvSpPr/>
          <p:nvPr/>
        </p:nvSpPr>
        <p:spPr>
          <a:xfrm>
            <a:off x="2440105" y="512435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298" y="135"/>
                </a:lnTo>
                <a:lnTo>
                  <a:pt x="107" y="7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8" name="object 598"/>
          <p:cNvSpPr/>
          <p:nvPr/>
        </p:nvSpPr>
        <p:spPr>
          <a:xfrm>
            <a:off x="2416218" y="526179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266" y="508"/>
                </a:lnTo>
                <a:lnTo>
                  <a:pt x="254" y="330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9" name="object 599"/>
          <p:cNvSpPr/>
          <p:nvPr/>
        </p:nvSpPr>
        <p:spPr>
          <a:xfrm>
            <a:off x="2439506" y="5119964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469" y="1358"/>
                </a:lnTo>
                <a:lnTo>
                  <a:pt x="1270" y="1460"/>
                </a:lnTo>
                <a:lnTo>
                  <a:pt x="1104" y="889"/>
                </a:lnTo>
                <a:lnTo>
                  <a:pt x="1054" y="393"/>
                </a:lnTo>
                <a:lnTo>
                  <a:pt x="0" y="0"/>
                </a:lnTo>
                <a:close/>
              </a:path>
              <a:path w="1269" h="1904">
                <a:moveTo>
                  <a:pt x="1079" y="29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0" name="object 600"/>
          <p:cNvSpPr/>
          <p:nvPr/>
        </p:nvSpPr>
        <p:spPr>
          <a:xfrm>
            <a:off x="2440254" y="511943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249" y="317"/>
                </a:lnTo>
                <a:lnTo>
                  <a:pt x="330" y="685"/>
                </a:lnTo>
                <a:lnTo>
                  <a:pt x="419" y="15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1" name="object 601"/>
          <p:cNvSpPr/>
          <p:nvPr/>
        </p:nvSpPr>
        <p:spPr>
          <a:xfrm>
            <a:off x="2441638" y="512139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003" y="0"/>
                </a:moveTo>
                <a:lnTo>
                  <a:pt x="0" y="0"/>
                </a:lnTo>
                <a:lnTo>
                  <a:pt x="711" y="482"/>
                </a:lnTo>
                <a:lnTo>
                  <a:pt x="10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2" name="object 602"/>
          <p:cNvSpPr/>
          <p:nvPr/>
        </p:nvSpPr>
        <p:spPr>
          <a:xfrm>
            <a:off x="2442218" y="512269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57" y="0"/>
                </a:moveTo>
                <a:lnTo>
                  <a:pt x="203" y="228"/>
                </a:lnTo>
                <a:lnTo>
                  <a:pt x="0" y="850"/>
                </a:lnTo>
                <a:lnTo>
                  <a:pt x="4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3" name="object 603"/>
          <p:cNvSpPr/>
          <p:nvPr/>
        </p:nvSpPr>
        <p:spPr>
          <a:xfrm>
            <a:off x="2438812" y="5135364"/>
            <a:ext cx="635" cy="1905"/>
          </a:xfrm>
          <a:custGeom>
            <a:avLst/>
            <a:gdLst/>
            <a:ahLst/>
            <a:cxnLst/>
            <a:rect l="l" t="t" r="r" b="b"/>
            <a:pathLst>
              <a:path w="635" h="1904">
                <a:moveTo>
                  <a:pt x="355" y="0"/>
                </a:moveTo>
                <a:lnTo>
                  <a:pt x="0" y="88"/>
                </a:lnTo>
                <a:lnTo>
                  <a:pt x="76" y="1130"/>
                </a:lnTo>
                <a:lnTo>
                  <a:pt x="381" y="1308"/>
                </a:lnTo>
                <a:lnTo>
                  <a:pt x="578" y="1130"/>
                </a:lnTo>
                <a:lnTo>
                  <a:pt x="584" y="685"/>
                </a:lnTo>
                <a:lnTo>
                  <a:pt x="406" y="393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4" name="object 604"/>
          <p:cNvSpPr/>
          <p:nvPr/>
        </p:nvSpPr>
        <p:spPr>
          <a:xfrm>
            <a:off x="2441242" y="513300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355" y="190"/>
                </a:moveTo>
                <a:lnTo>
                  <a:pt x="0" y="279"/>
                </a:lnTo>
                <a:lnTo>
                  <a:pt x="1193" y="558"/>
                </a:lnTo>
                <a:lnTo>
                  <a:pt x="976" y="228"/>
                </a:lnTo>
                <a:lnTo>
                  <a:pt x="571" y="228"/>
                </a:lnTo>
                <a:lnTo>
                  <a:pt x="355" y="190"/>
                </a:lnTo>
                <a:close/>
              </a:path>
              <a:path w="1269" h="635">
                <a:moveTo>
                  <a:pt x="825" y="0"/>
                </a:moveTo>
                <a:lnTo>
                  <a:pt x="571" y="228"/>
                </a:lnTo>
                <a:lnTo>
                  <a:pt x="976" y="228"/>
                </a:lnTo>
                <a:lnTo>
                  <a:pt x="8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5" name="object 605"/>
          <p:cNvSpPr/>
          <p:nvPr/>
        </p:nvSpPr>
        <p:spPr>
          <a:xfrm>
            <a:off x="2441171" y="5135016"/>
            <a:ext cx="1905" cy="3175"/>
          </a:xfrm>
          <a:custGeom>
            <a:avLst/>
            <a:gdLst/>
            <a:ahLst/>
            <a:cxnLst/>
            <a:rect l="l" t="t" r="r" b="b"/>
            <a:pathLst>
              <a:path w="1905" h="3175">
                <a:moveTo>
                  <a:pt x="0" y="0"/>
                </a:moveTo>
                <a:lnTo>
                  <a:pt x="825" y="634"/>
                </a:lnTo>
                <a:lnTo>
                  <a:pt x="685" y="749"/>
                </a:lnTo>
                <a:lnTo>
                  <a:pt x="584" y="927"/>
                </a:lnTo>
                <a:lnTo>
                  <a:pt x="888" y="1104"/>
                </a:lnTo>
                <a:lnTo>
                  <a:pt x="1244" y="2565"/>
                </a:lnTo>
                <a:lnTo>
                  <a:pt x="1422" y="1295"/>
                </a:lnTo>
                <a:lnTo>
                  <a:pt x="1282" y="1219"/>
                </a:lnTo>
                <a:lnTo>
                  <a:pt x="863" y="30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6" name="object 606"/>
          <p:cNvSpPr/>
          <p:nvPr/>
        </p:nvSpPr>
        <p:spPr>
          <a:xfrm>
            <a:off x="2435232" y="5149939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0" y="0"/>
                </a:moveTo>
                <a:lnTo>
                  <a:pt x="1930" y="622"/>
                </a:lnTo>
                <a:lnTo>
                  <a:pt x="1968" y="36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7" name="object 607"/>
          <p:cNvSpPr/>
          <p:nvPr/>
        </p:nvSpPr>
        <p:spPr>
          <a:xfrm>
            <a:off x="2398171" y="531038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71" y="0"/>
                </a:moveTo>
                <a:lnTo>
                  <a:pt x="0" y="673"/>
                </a:lnTo>
                <a:lnTo>
                  <a:pt x="761" y="317"/>
                </a:lnTo>
                <a:lnTo>
                  <a:pt x="57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8" name="object 608"/>
          <p:cNvSpPr/>
          <p:nvPr/>
        </p:nvSpPr>
        <p:spPr>
          <a:xfrm>
            <a:off x="2398607" y="5312052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041" y="685"/>
                </a:moveTo>
                <a:lnTo>
                  <a:pt x="977" y="152"/>
                </a:lnTo>
                <a:lnTo>
                  <a:pt x="1295" y="76"/>
                </a:lnTo>
                <a:lnTo>
                  <a:pt x="0" y="0"/>
                </a:lnTo>
                <a:lnTo>
                  <a:pt x="1041" y="68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9" name="object 609"/>
          <p:cNvSpPr/>
          <p:nvPr/>
        </p:nvSpPr>
        <p:spPr>
          <a:xfrm>
            <a:off x="2446129" y="511652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330"/>
                </a:moveTo>
                <a:lnTo>
                  <a:pt x="190" y="0"/>
                </a:lnTo>
                <a:lnTo>
                  <a:pt x="50" y="38"/>
                </a:lnTo>
                <a:lnTo>
                  <a:pt x="368" y="33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0" name="object 610"/>
          <p:cNvSpPr/>
          <p:nvPr/>
        </p:nvSpPr>
        <p:spPr>
          <a:xfrm>
            <a:off x="2444440" y="511921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596"/>
                </a:moveTo>
                <a:lnTo>
                  <a:pt x="292" y="660"/>
                </a:lnTo>
                <a:lnTo>
                  <a:pt x="440" y="609"/>
                </a:lnTo>
                <a:lnTo>
                  <a:pt x="0" y="596"/>
                </a:lnTo>
                <a:close/>
              </a:path>
              <a:path w="1269" h="1270">
                <a:moveTo>
                  <a:pt x="901" y="0"/>
                </a:moveTo>
                <a:lnTo>
                  <a:pt x="673" y="203"/>
                </a:lnTo>
                <a:lnTo>
                  <a:pt x="445" y="608"/>
                </a:lnTo>
                <a:lnTo>
                  <a:pt x="812" y="482"/>
                </a:lnTo>
                <a:lnTo>
                  <a:pt x="1193" y="469"/>
                </a:lnTo>
                <a:lnTo>
                  <a:pt x="9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1" name="object 611"/>
          <p:cNvSpPr/>
          <p:nvPr/>
        </p:nvSpPr>
        <p:spPr>
          <a:xfrm>
            <a:off x="2445636" y="511969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444" y="711"/>
                </a:lnTo>
                <a:lnTo>
                  <a:pt x="558" y="127"/>
                </a:lnTo>
                <a:lnTo>
                  <a:pt x="330" y="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2" name="object 612"/>
          <p:cNvSpPr/>
          <p:nvPr/>
        </p:nvSpPr>
        <p:spPr>
          <a:xfrm>
            <a:off x="2442782" y="512366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279"/>
                </a:moveTo>
                <a:lnTo>
                  <a:pt x="90" y="787"/>
                </a:lnTo>
                <a:lnTo>
                  <a:pt x="914" y="1574"/>
                </a:lnTo>
                <a:lnTo>
                  <a:pt x="843" y="749"/>
                </a:lnTo>
                <a:lnTo>
                  <a:pt x="1002" y="609"/>
                </a:lnTo>
                <a:lnTo>
                  <a:pt x="317" y="609"/>
                </a:lnTo>
                <a:lnTo>
                  <a:pt x="0" y="279"/>
                </a:lnTo>
                <a:close/>
              </a:path>
              <a:path w="1905" h="1904">
                <a:moveTo>
                  <a:pt x="774" y="0"/>
                </a:moveTo>
                <a:lnTo>
                  <a:pt x="317" y="609"/>
                </a:lnTo>
                <a:lnTo>
                  <a:pt x="1002" y="609"/>
                </a:lnTo>
                <a:lnTo>
                  <a:pt x="1320" y="330"/>
                </a:lnTo>
                <a:lnTo>
                  <a:pt x="7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3" name="object 613"/>
          <p:cNvSpPr/>
          <p:nvPr/>
        </p:nvSpPr>
        <p:spPr>
          <a:xfrm>
            <a:off x="2443694" y="512523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39" y="330"/>
                </a:moveTo>
                <a:lnTo>
                  <a:pt x="444" y="1066"/>
                </a:lnTo>
                <a:lnTo>
                  <a:pt x="512" y="520"/>
                </a:lnTo>
                <a:lnTo>
                  <a:pt x="389" y="368"/>
                </a:lnTo>
                <a:lnTo>
                  <a:pt x="139" y="330"/>
                </a:lnTo>
                <a:close/>
              </a:path>
              <a:path w="635" h="1270">
                <a:moveTo>
                  <a:pt x="512" y="520"/>
                </a:moveTo>
                <a:close/>
              </a:path>
              <a:path w="635" h="1270">
                <a:moveTo>
                  <a:pt x="0" y="0"/>
                </a:moveTo>
                <a:lnTo>
                  <a:pt x="279" y="36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4" name="object 614"/>
          <p:cNvSpPr/>
          <p:nvPr/>
        </p:nvSpPr>
        <p:spPr>
          <a:xfrm>
            <a:off x="2444921" y="512149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31"/>
                </a:moveTo>
                <a:lnTo>
                  <a:pt x="863" y="253"/>
                </a:lnTo>
                <a:lnTo>
                  <a:pt x="901" y="0"/>
                </a:lnTo>
                <a:lnTo>
                  <a:pt x="241" y="88"/>
                </a:lnTo>
                <a:lnTo>
                  <a:pt x="0" y="43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5" name="object 615"/>
          <p:cNvSpPr/>
          <p:nvPr/>
        </p:nvSpPr>
        <p:spPr>
          <a:xfrm>
            <a:off x="2445492" y="5121940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838" y="1460"/>
                </a:lnTo>
                <a:lnTo>
                  <a:pt x="863" y="125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6" name="object 616"/>
          <p:cNvSpPr/>
          <p:nvPr/>
        </p:nvSpPr>
        <p:spPr>
          <a:xfrm>
            <a:off x="2445816" y="51214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7" name="object 617"/>
          <p:cNvSpPr/>
          <p:nvPr/>
        </p:nvSpPr>
        <p:spPr>
          <a:xfrm>
            <a:off x="2447538" y="511900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60" y="0"/>
                </a:moveTo>
                <a:lnTo>
                  <a:pt x="215" y="406"/>
                </a:lnTo>
                <a:lnTo>
                  <a:pt x="419" y="1041"/>
                </a:lnTo>
                <a:lnTo>
                  <a:pt x="1206" y="342"/>
                </a:lnTo>
                <a:lnTo>
                  <a:pt x="660" y="0"/>
                </a:lnTo>
                <a:close/>
              </a:path>
              <a:path w="1269" h="1270">
                <a:moveTo>
                  <a:pt x="0" y="190"/>
                </a:moveTo>
                <a:lnTo>
                  <a:pt x="106" y="406"/>
                </a:lnTo>
                <a:lnTo>
                  <a:pt x="0" y="19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8" name="object 618"/>
          <p:cNvSpPr/>
          <p:nvPr/>
        </p:nvSpPr>
        <p:spPr>
          <a:xfrm>
            <a:off x="2446399" y="512041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46" y="114"/>
                </a:moveTo>
                <a:lnTo>
                  <a:pt x="215" y="215"/>
                </a:lnTo>
                <a:lnTo>
                  <a:pt x="508" y="800"/>
                </a:lnTo>
                <a:lnTo>
                  <a:pt x="774" y="127"/>
                </a:lnTo>
                <a:lnTo>
                  <a:pt x="546" y="114"/>
                </a:lnTo>
                <a:close/>
              </a:path>
              <a:path w="1269" h="1270">
                <a:moveTo>
                  <a:pt x="0" y="0"/>
                </a:moveTo>
                <a:lnTo>
                  <a:pt x="137" y="21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9" name="object 619"/>
          <p:cNvSpPr/>
          <p:nvPr/>
        </p:nvSpPr>
        <p:spPr>
          <a:xfrm>
            <a:off x="2446808" y="512121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253"/>
                </a:lnTo>
                <a:lnTo>
                  <a:pt x="330" y="368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0" name="object 620"/>
          <p:cNvSpPr/>
          <p:nvPr/>
        </p:nvSpPr>
        <p:spPr>
          <a:xfrm>
            <a:off x="2445557" y="512330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1" name="object 621"/>
          <p:cNvSpPr/>
          <p:nvPr/>
        </p:nvSpPr>
        <p:spPr>
          <a:xfrm>
            <a:off x="2445155" y="512939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38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2" name="object 622"/>
          <p:cNvSpPr/>
          <p:nvPr/>
        </p:nvSpPr>
        <p:spPr>
          <a:xfrm>
            <a:off x="2445821" y="512389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76" y="736"/>
                </a:lnTo>
                <a:lnTo>
                  <a:pt x="266" y="787"/>
                </a:lnTo>
                <a:lnTo>
                  <a:pt x="431" y="406"/>
                </a:lnTo>
                <a:lnTo>
                  <a:pt x="241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3" name="object 623"/>
          <p:cNvSpPr/>
          <p:nvPr/>
        </p:nvSpPr>
        <p:spPr>
          <a:xfrm>
            <a:off x="2445129" y="512340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88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4" name="object 624"/>
          <p:cNvSpPr/>
          <p:nvPr/>
        </p:nvSpPr>
        <p:spPr>
          <a:xfrm>
            <a:off x="2445447" y="51233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63"/>
                </a:lnTo>
                <a:lnTo>
                  <a:pt x="12" y="241"/>
                </a:lnTo>
                <a:lnTo>
                  <a:pt x="380" y="520"/>
                </a:lnTo>
                <a:lnTo>
                  <a:pt x="266" y="152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5" name="object 625"/>
          <p:cNvSpPr/>
          <p:nvPr/>
        </p:nvSpPr>
        <p:spPr>
          <a:xfrm>
            <a:off x="2445311" y="5128808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4076" y="0"/>
                </a:moveTo>
                <a:lnTo>
                  <a:pt x="2292" y="122"/>
                </a:lnTo>
                <a:lnTo>
                  <a:pt x="2819" y="660"/>
                </a:lnTo>
                <a:lnTo>
                  <a:pt x="3124" y="1612"/>
                </a:lnTo>
                <a:lnTo>
                  <a:pt x="3133" y="2133"/>
                </a:lnTo>
                <a:lnTo>
                  <a:pt x="3302" y="3086"/>
                </a:lnTo>
                <a:lnTo>
                  <a:pt x="4749" y="3035"/>
                </a:lnTo>
                <a:lnTo>
                  <a:pt x="4292" y="2133"/>
                </a:lnTo>
                <a:lnTo>
                  <a:pt x="3682" y="1320"/>
                </a:lnTo>
                <a:lnTo>
                  <a:pt x="4584" y="723"/>
                </a:lnTo>
                <a:lnTo>
                  <a:pt x="4076" y="0"/>
                </a:lnTo>
                <a:close/>
              </a:path>
              <a:path w="5714" h="3175">
                <a:moveTo>
                  <a:pt x="4575" y="2225"/>
                </a:moveTo>
                <a:lnTo>
                  <a:pt x="4876" y="2514"/>
                </a:lnTo>
                <a:lnTo>
                  <a:pt x="5092" y="2311"/>
                </a:lnTo>
                <a:lnTo>
                  <a:pt x="4575" y="2225"/>
                </a:lnTo>
                <a:close/>
              </a:path>
              <a:path w="5714" h="3175">
                <a:moveTo>
                  <a:pt x="4330" y="2184"/>
                </a:moveTo>
                <a:lnTo>
                  <a:pt x="4575" y="2225"/>
                </a:lnTo>
                <a:lnTo>
                  <a:pt x="4330" y="2184"/>
                </a:lnTo>
                <a:close/>
              </a:path>
              <a:path w="5714" h="3175">
                <a:moveTo>
                  <a:pt x="431" y="952"/>
                </a:moveTo>
                <a:lnTo>
                  <a:pt x="635" y="2133"/>
                </a:lnTo>
                <a:lnTo>
                  <a:pt x="1460" y="1701"/>
                </a:lnTo>
                <a:lnTo>
                  <a:pt x="1016" y="1650"/>
                </a:lnTo>
                <a:lnTo>
                  <a:pt x="1136" y="1384"/>
                </a:lnTo>
                <a:lnTo>
                  <a:pt x="1511" y="1181"/>
                </a:lnTo>
                <a:lnTo>
                  <a:pt x="800" y="1079"/>
                </a:lnTo>
                <a:lnTo>
                  <a:pt x="431" y="952"/>
                </a:lnTo>
                <a:close/>
              </a:path>
              <a:path w="5714" h="3175">
                <a:moveTo>
                  <a:pt x="2476" y="1384"/>
                </a:moveTo>
                <a:lnTo>
                  <a:pt x="2019" y="1790"/>
                </a:lnTo>
                <a:lnTo>
                  <a:pt x="2885" y="1549"/>
                </a:lnTo>
                <a:lnTo>
                  <a:pt x="2476" y="1384"/>
                </a:lnTo>
                <a:close/>
              </a:path>
              <a:path w="5714" h="3175">
                <a:moveTo>
                  <a:pt x="3035" y="1581"/>
                </a:moveTo>
                <a:close/>
              </a:path>
              <a:path w="5714" h="3175">
                <a:moveTo>
                  <a:pt x="2133" y="133"/>
                </a:moveTo>
                <a:lnTo>
                  <a:pt x="1485" y="177"/>
                </a:lnTo>
                <a:lnTo>
                  <a:pt x="0" y="622"/>
                </a:lnTo>
                <a:lnTo>
                  <a:pt x="530" y="723"/>
                </a:lnTo>
                <a:lnTo>
                  <a:pt x="800" y="1079"/>
                </a:lnTo>
                <a:lnTo>
                  <a:pt x="1571" y="1079"/>
                </a:lnTo>
                <a:lnTo>
                  <a:pt x="2133" y="13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6" name="object 626"/>
          <p:cNvSpPr/>
          <p:nvPr/>
        </p:nvSpPr>
        <p:spPr>
          <a:xfrm>
            <a:off x="2444302" y="5127833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55" y="0"/>
                </a:moveTo>
                <a:lnTo>
                  <a:pt x="990" y="304"/>
                </a:lnTo>
                <a:lnTo>
                  <a:pt x="0" y="876"/>
                </a:lnTo>
                <a:lnTo>
                  <a:pt x="330" y="1384"/>
                </a:lnTo>
                <a:lnTo>
                  <a:pt x="609" y="1511"/>
                </a:lnTo>
                <a:lnTo>
                  <a:pt x="863" y="1562"/>
                </a:lnTo>
                <a:lnTo>
                  <a:pt x="1098" y="292"/>
                </a:lnTo>
                <a:lnTo>
                  <a:pt x="1155" y="0"/>
                </a:lnTo>
                <a:close/>
              </a:path>
              <a:path w="1269" h="1904">
                <a:moveTo>
                  <a:pt x="1197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7" name="object 627"/>
          <p:cNvSpPr/>
          <p:nvPr/>
        </p:nvSpPr>
        <p:spPr>
          <a:xfrm>
            <a:off x="2444461" y="5125633"/>
            <a:ext cx="4445" cy="2540"/>
          </a:xfrm>
          <a:custGeom>
            <a:avLst/>
            <a:gdLst/>
            <a:ahLst/>
            <a:cxnLst/>
            <a:rect l="l" t="t" r="r" b="b"/>
            <a:pathLst>
              <a:path w="4444" h="2539">
                <a:moveTo>
                  <a:pt x="1117" y="927"/>
                </a:moveTo>
                <a:lnTo>
                  <a:pt x="901" y="1295"/>
                </a:lnTo>
                <a:lnTo>
                  <a:pt x="867" y="1663"/>
                </a:lnTo>
                <a:lnTo>
                  <a:pt x="990" y="2197"/>
                </a:lnTo>
                <a:lnTo>
                  <a:pt x="1142" y="1930"/>
                </a:lnTo>
                <a:lnTo>
                  <a:pt x="1117" y="927"/>
                </a:lnTo>
                <a:close/>
              </a:path>
              <a:path w="4444" h="2539">
                <a:moveTo>
                  <a:pt x="2222" y="431"/>
                </a:moveTo>
                <a:lnTo>
                  <a:pt x="2316" y="1612"/>
                </a:lnTo>
                <a:lnTo>
                  <a:pt x="2476" y="1689"/>
                </a:lnTo>
                <a:lnTo>
                  <a:pt x="2755" y="1765"/>
                </a:lnTo>
                <a:lnTo>
                  <a:pt x="3060" y="1663"/>
                </a:lnTo>
                <a:lnTo>
                  <a:pt x="3136" y="1396"/>
                </a:lnTo>
                <a:lnTo>
                  <a:pt x="3479" y="1333"/>
                </a:lnTo>
                <a:lnTo>
                  <a:pt x="3378" y="1206"/>
                </a:lnTo>
                <a:lnTo>
                  <a:pt x="3089" y="1079"/>
                </a:lnTo>
                <a:lnTo>
                  <a:pt x="3139" y="901"/>
                </a:lnTo>
                <a:lnTo>
                  <a:pt x="2806" y="901"/>
                </a:lnTo>
                <a:lnTo>
                  <a:pt x="2407" y="711"/>
                </a:lnTo>
                <a:lnTo>
                  <a:pt x="2222" y="431"/>
                </a:lnTo>
                <a:close/>
              </a:path>
              <a:path w="4444" h="2539">
                <a:moveTo>
                  <a:pt x="1590" y="1597"/>
                </a:moveTo>
                <a:lnTo>
                  <a:pt x="1333" y="1612"/>
                </a:lnTo>
                <a:lnTo>
                  <a:pt x="1590" y="1597"/>
                </a:lnTo>
                <a:close/>
              </a:path>
              <a:path w="4444" h="2539">
                <a:moveTo>
                  <a:pt x="1790" y="0"/>
                </a:moveTo>
                <a:lnTo>
                  <a:pt x="1219" y="927"/>
                </a:lnTo>
                <a:lnTo>
                  <a:pt x="1507" y="1079"/>
                </a:lnTo>
                <a:lnTo>
                  <a:pt x="1794" y="1295"/>
                </a:lnTo>
                <a:lnTo>
                  <a:pt x="1894" y="1473"/>
                </a:lnTo>
                <a:lnTo>
                  <a:pt x="1590" y="1597"/>
                </a:lnTo>
                <a:lnTo>
                  <a:pt x="2209" y="1562"/>
                </a:lnTo>
                <a:lnTo>
                  <a:pt x="1790" y="0"/>
                </a:lnTo>
                <a:close/>
              </a:path>
              <a:path w="4444" h="2539">
                <a:moveTo>
                  <a:pt x="2230" y="1562"/>
                </a:moveTo>
                <a:close/>
              </a:path>
              <a:path w="4444" h="2539">
                <a:moveTo>
                  <a:pt x="618" y="1181"/>
                </a:moveTo>
                <a:lnTo>
                  <a:pt x="241" y="1181"/>
                </a:lnTo>
                <a:lnTo>
                  <a:pt x="431" y="1562"/>
                </a:lnTo>
                <a:lnTo>
                  <a:pt x="618" y="1181"/>
                </a:lnTo>
                <a:close/>
              </a:path>
              <a:path w="4444" h="2539">
                <a:moveTo>
                  <a:pt x="0" y="711"/>
                </a:moveTo>
                <a:lnTo>
                  <a:pt x="101" y="1308"/>
                </a:lnTo>
                <a:lnTo>
                  <a:pt x="241" y="1181"/>
                </a:lnTo>
                <a:lnTo>
                  <a:pt x="618" y="1181"/>
                </a:lnTo>
                <a:lnTo>
                  <a:pt x="711" y="990"/>
                </a:lnTo>
                <a:lnTo>
                  <a:pt x="889" y="990"/>
                </a:lnTo>
                <a:lnTo>
                  <a:pt x="126" y="863"/>
                </a:lnTo>
                <a:lnTo>
                  <a:pt x="0" y="711"/>
                </a:lnTo>
                <a:close/>
              </a:path>
              <a:path w="4444" h="2539">
                <a:moveTo>
                  <a:pt x="889" y="990"/>
                </a:moveTo>
                <a:lnTo>
                  <a:pt x="711" y="990"/>
                </a:lnTo>
                <a:lnTo>
                  <a:pt x="781" y="1295"/>
                </a:lnTo>
                <a:lnTo>
                  <a:pt x="889" y="990"/>
                </a:lnTo>
                <a:close/>
              </a:path>
              <a:path w="4444" h="2539">
                <a:moveTo>
                  <a:pt x="1146" y="749"/>
                </a:moveTo>
                <a:lnTo>
                  <a:pt x="850" y="749"/>
                </a:lnTo>
                <a:lnTo>
                  <a:pt x="1117" y="927"/>
                </a:lnTo>
                <a:lnTo>
                  <a:pt x="1146" y="749"/>
                </a:lnTo>
                <a:close/>
              </a:path>
              <a:path w="4444" h="2539">
                <a:moveTo>
                  <a:pt x="673" y="800"/>
                </a:moveTo>
                <a:lnTo>
                  <a:pt x="844" y="901"/>
                </a:lnTo>
                <a:lnTo>
                  <a:pt x="673" y="800"/>
                </a:lnTo>
                <a:close/>
              </a:path>
              <a:path w="4444" h="2539">
                <a:moveTo>
                  <a:pt x="3403" y="114"/>
                </a:moveTo>
                <a:lnTo>
                  <a:pt x="2971" y="546"/>
                </a:lnTo>
                <a:lnTo>
                  <a:pt x="2928" y="812"/>
                </a:lnTo>
                <a:lnTo>
                  <a:pt x="3139" y="901"/>
                </a:lnTo>
                <a:lnTo>
                  <a:pt x="3234" y="749"/>
                </a:lnTo>
                <a:lnTo>
                  <a:pt x="3505" y="546"/>
                </a:lnTo>
                <a:lnTo>
                  <a:pt x="3634" y="546"/>
                </a:lnTo>
                <a:lnTo>
                  <a:pt x="3403" y="114"/>
                </a:lnTo>
                <a:close/>
              </a:path>
              <a:path w="4444" h="2539">
                <a:moveTo>
                  <a:pt x="609" y="838"/>
                </a:moveTo>
                <a:close/>
              </a:path>
              <a:path w="4444" h="2539">
                <a:moveTo>
                  <a:pt x="3634" y="546"/>
                </a:moveTo>
                <a:lnTo>
                  <a:pt x="3505" y="546"/>
                </a:lnTo>
                <a:lnTo>
                  <a:pt x="3572" y="749"/>
                </a:lnTo>
                <a:lnTo>
                  <a:pt x="3873" y="888"/>
                </a:lnTo>
                <a:lnTo>
                  <a:pt x="3634" y="546"/>
                </a:lnTo>
                <a:close/>
              </a:path>
              <a:path w="4444" h="2539">
                <a:moveTo>
                  <a:pt x="1066" y="177"/>
                </a:moveTo>
                <a:lnTo>
                  <a:pt x="731" y="698"/>
                </a:lnTo>
                <a:lnTo>
                  <a:pt x="1146" y="749"/>
                </a:lnTo>
                <a:lnTo>
                  <a:pt x="1066" y="17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8" name="object 628"/>
          <p:cNvSpPr/>
          <p:nvPr/>
        </p:nvSpPr>
        <p:spPr>
          <a:xfrm>
            <a:off x="2450282" y="512024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38"/>
                </a:moveTo>
                <a:lnTo>
                  <a:pt x="15" y="38"/>
                </a:lnTo>
                <a:lnTo>
                  <a:pt x="165" y="165"/>
                </a:lnTo>
                <a:close/>
              </a:path>
              <a:path w="635" h="635">
                <a:moveTo>
                  <a:pt x="63" y="25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9" name="object 629"/>
          <p:cNvSpPr/>
          <p:nvPr/>
        </p:nvSpPr>
        <p:spPr>
          <a:xfrm>
            <a:off x="2447809" y="5119539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402" y="1611"/>
                </a:moveTo>
                <a:lnTo>
                  <a:pt x="0" y="1651"/>
                </a:lnTo>
                <a:lnTo>
                  <a:pt x="402" y="1611"/>
                </a:lnTo>
                <a:close/>
              </a:path>
              <a:path w="2539" h="1904">
                <a:moveTo>
                  <a:pt x="1943" y="0"/>
                </a:moveTo>
                <a:lnTo>
                  <a:pt x="1590" y="419"/>
                </a:lnTo>
                <a:lnTo>
                  <a:pt x="1531" y="723"/>
                </a:lnTo>
                <a:lnTo>
                  <a:pt x="1283" y="1092"/>
                </a:lnTo>
                <a:lnTo>
                  <a:pt x="402" y="1611"/>
                </a:lnTo>
                <a:lnTo>
                  <a:pt x="774" y="1574"/>
                </a:lnTo>
                <a:lnTo>
                  <a:pt x="1333" y="1485"/>
                </a:lnTo>
                <a:lnTo>
                  <a:pt x="2108" y="1206"/>
                </a:lnTo>
                <a:lnTo>
                  <a:pt x="1676" y="977"/>
                </a:lnTo>
                <a:lnTo>
                  <a:pt x="1790" y="673"/>
                </a:lnTo>
                <a:lnTo>
                  <a:pt x="2070" y="419"/>
                </a:lnTo>
                <a:lnTo>
                  <a:pt x="2215" y="419"/>
                </a:lnTo>
                <a:lnTo>
                  <a:pt x="1943" y="0"/>
                </a:lnTo>
                <a:close/>
              </a:path>
              <a:path w="2539" h="1904">
                <a:moveTo>
                  <a:pt x="2215" y="419"/>
                </a:moveTo>
                <a:lnTo>
                  <a:pt x="2070" y="419"/>
                </a:lnTo>
                <a:lnTo>
                  <a:pt x="2197" y="711"/>
                </a:lnTo>
                <a:lnTo>
                  <a:pt x="2476" y="723"/>
                </a:lnTo>
                <a:lnTo>
                  <a:pt x="2215" y="41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0" name="object 630"/>
          <p:cNvSpPr/>
          <p:nvPr/>
        </p:nvSpPr>
        <p:spPr>
          <a:xfrm>
            <a:off x="2447957" y="5123715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304" y="1155"/>
                </a:lnTo>
                <a:lnTo>
                  <a:pt x="1092" y="660"/>
                </a:lnTo>
                <a:lnTo>
                  <a:pt x="647" y="647"/>
                </a:lnTo>
                <a:lnTo>
                  <a:pt x="854" y="114"/>
                </a:lnTo>
                <a:lnTo>
                  <a:pt x="330" y="114"/>
                </a:lnTo>
                <a:lnTo>
                  <a:pt x="0" y="0"/>
                </a:lnTo>
                <a:close/>
              </a:path>
              <a:path w="1269" h="1270">
                <a:moveTo>
                  <a:pt x="889" y="25"/>
                </a:moveTo>
                <a:lnTo>
                  <a:pt x="330" y="114"/>
                </a:lnTo>
                <a:lnTo>
                  <a:pt x="854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1" name="object 631"/>
          <p:cNvSpPr/>
          <p:nvPr/>
        </p:nvSpPr>
        <p:spPr>
          <a:xfrm>
            <a:off x="2443846" y="512931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193" y="774"/>
                </a:lnTo>
                <a:lnTo>
                  <a:pt x="876" y="24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2" name="object 632"/>
          <p:cNvSpPr/>
          <p:nvPr/>
        </p:nvSpPr>
        <p:spPr>
          <a:xfrm>
            <a:off x="2443909" y="513089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31" y="431"/>
                </a:lnTo>
                <a:lnTo>
                  <a:pt x="774" y="12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3" name="object 633"/>
          <p:cNvSpPr/>
          <p:nvPr/>
        </p:nvSpPr>
        <p:spPr>
          <a:xfrm>
            <a:off x="2445935" y="52115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101"/>
                </a:moveTo>
                <a:lnTo>
                  <a:pt x="0" y="0"/>
                </a:lnTo>
                <a:lnTo>
                  <a:pt x="203" y="139"/>
                </a:lnTo>
                <a:lnTo>
                  <a:pt x="355" y="20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4" name="object 634"/>
          <p:cNvSpPr/>
          <p:nvPr/>
        </p:nvSpPr>
        <p:spPr>
          <a:xfrm>
            <a:off x="2443270" y="519121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07" y="520"/>
                </a:lnTo>
                <a:lnTo>
                  <a:pt x="774" y="40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5" name="object 635"/>
          <p:cNvSpPr/>
          <p:nvPr/>
        </p:nvSpPr>
        <p:spPr>
          <a:xfrm>
            <a:off x="2446643" y="519242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09" y="0"/>
                </a:moveTo>
                <a:lnTo>
                  <a:pt x="0" y="571"/>
                </a:lnTo>
                <a:lnTo>
                  <a:pt x="203" y="457"/>
                </a:lnTo>
                <a:lnTo>
                  <a:pt x="406" y="266"/>
                </a:lnTo>
                <a:lnTo>
                  <a:pt x="60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6" name="object 636"/>
          <p:cNvSpPr/>
          <p:nvPr/>
        </p:nvSpPr>
        <p:spPr>
          <a:xfrm>
            <a:off x="2445613" y="522703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126"/>
                </a:moveTo>
                <a:lnTo>
                  <a:pt x="825" y="596"/>
                </a:lnTo>
                <a:lnTo>
                  <a:pt x="876" y="0"/>
                </a:lnTo>
                <a:lnTo>
                  <a:pt x="419" y="215"/>
                </a:lnTo>
                <a:lnTo>
                  <a:pt x="0" y="12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7" name="object 637"/>
          <p:cNvSpPr/>
          <p:nvPr/>
        </p:nvSpPr>
        <p:spPr>
          <a:xfrm>
            <a:off x="2442217" y="514693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60" y="0"/>
                </a:moveTo>
                <a:lnTo>
                  <a:pt x="240" y="368"/>
                </a:lnTo>
                <a:lnTo>
                  <a:pt x="0" y="723"/>
                </a:lnTo>
                <a:lnTo>
                  <a:pt x="546" y="1193"/>
                </a:lnTo>
                <a:lnTo>
                  <a:pt x="66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8" name="object 638"/>
          <p:cNvSpPr/>
          <p:nvPr/>
        </p:nvSpPr>
        <p:spPr>
          <a:xfrm>
            <a:off x="2440052" y="52742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9" name="object 639"/>
          <p:cNvSpPr/>
          <p:nvPr/>
        </p:nvSpPr>
        <p:spPr>
          <a:xfrm>
            <a:off x="2447731" y="51516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65" y="0"/>
                </a:moveTo>
                <a:lnTo>
                  <a:pt x="0" y="50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0" name="object 640"/>
          <p:cNvSpPr/>
          <p:nvPr/>
        </p:nvSpPr>
        <p:spPr>
          <a:xfrm>
            <a:off x="2443863" y="513641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92" y="0"/>
                </a:moveTo>
                <a:lnTo>
                  <a:pt x="76" y="228"/>
                </a:lnTo>
                <a:lnTo>
                  <a:pt x="0" y="368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1" name="object 641"/>
          <p:cNvSpPr/>
          <p:nvPr/>
        </p:nvSpPr>
        <p:spPr>
          <a:xfrm>
            <a:off x="2443622" y="513611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6" y="317"/>
                </a:moveTo>
                <a:lnTo>
                  <a:pt x="241" y="50"/>
                </a:lnTo>
                <a:lnTo>
                  <a:pt x="101" y="0"/>
                </a:lnTo>
                <a:lnTo>
                  <a:pt x="126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2" name="object 642"/>
          <p:cNvSpPr/>
          <p:nvPr/>
        </p:nvSpPr>
        <p:spPr>
          <a:xfrm>
            <a:off x="2443726" y="513677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6" y="76"/>
                </a:moveTo>
                <a:lnTo>
                  <a:pt x="0" y="317"/>
                </a:lnTo>
                <a:lnTo>
                  <a:pt x="106" y="76"/>
                </a:lnTo>
                <a:close/>
              </a:path>
              <a:path w="635" h="635">
                <a:moveTo>
                  <a:pt x="0" y="63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3" name="object 643"/>
          <p:cNvSpPr/>
          <p:nvPr/>
        </p:nvSpPr>
        <p:spPr>
          <a:xfrm>
            <a:off x="2440350" y="524875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317" y="406"/>
                </a:lnTo>
                <a:lnTo>
                  <a:pt x="279" y="266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4" name="object 644"/>
          <p:cNvSpPr/>
          <p:nvPr/>
        </p:nvSpPr>
        <p:spPr>
          <a:xfrm>
            <a:off x="2449099" y="51756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5" name="object 645"/>
          <p:cNvSpPr/>
          <p:nvPr/>
        </p:nvSpPr>
        <p:spPr>
          <a:xfrm>
            <a:off x="2446623" y="5175674"/>
            <a:ext cx="3175" cy="1270"/>
          </a:xfrm>
          <a:custGeom>
            <a:avLst/>
            <a:gdLst/>
            <a:ahLst/>
            <a:cxnLst/>
            <a:rect l="l" t="t" r="r" b="b"/>
            <a:pathLst>
              <a:path w="3175" h="1270">
                <a:moveTo>
                  <a:pt x="2476" y="0"/>
                </a:moveTo>
                <a:lnTo>
                  <a:pt x="0" y="114"/>
                </a:lnTo>
                <a:lnTo>
                  <a:pt x="3073" y="1168"/>
                </a:lnTo>
                <a:lnTo>
                  <a:pt x="2070" y="584"/>
                </a:lnTo>
                <a:lnTo>
                  <a:pt x="2222" y="330"/>
                </a:lnTo>
                <a:lnTo>
                  <a:pt x="24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6" name="object 646"/>
          <p:cNvSpPr/>
          <p:nvPr/>
        </p:nvSpPr>
        <p:spPr>
          <a:xfrm>
            <a:off x="2376850" y="5117529"/>
            <a:ext cx="75565" cy="195580"/>
          </a:xfrm>
          <a:custGeom>
            <a:avLst/>
            <a:gdLst/>
            <a:ahLst/>
            <a:cxnLst/>
            <a:rect l="l" t="t" r="r" b="b"/>
            <a:pathLst>
              <a:path w="75564" h="195579">
                <a:moveTo>
                  <a:pt x="13373" y="190499"/>
                </a:moveTo>
                <a:lnTo>
                  <a:pt x="7353" y="190499"/>
                </a:lnTo>
                <a:lnTo>
                  <a:pt x="7823" y="191769"/>
                </a:lnTo>
                <a:lnTo>
                  <a:pt x="5968" y="193039"/>
                </a:lnTo>
                <a:lnTo>
                  <a:pt x="7111" y="193039"/>
                </a:lnTo>
                <a:lnTo>
                  <a:pt x="5410" y="195579"/>
                </a:lnTo>
                <a:lnTo>
                  <a:pt x="7670" y="195579"/>
                </a:lnTo>
                <a:lnTo>
                  <a:pt x="9994" y="194309"/>
                </a:lnTo>
                <a:lnTo>
                  <a:pt x="10452" y="194309"/>
                </a:lnTo>
                <a:lnTo>
                  <a:pt x="14884" y="193039"/>
                </a:lnTo>
                <a:lnTo>
                  <a:pt x="13068" y="191769"/>
                </a:lnTo>
                <a:lnTo>
                  <a:pt x="13416" y="190830"/>
                </a:lnTo>
                <a:lnTo>
                  <a:pt x="13373" y="190499"/>
                </a:lnTo>
                <a:close/>
              </a:path>
              <a:path w="75564" h="195579">
                <a:moveTo>
                  <a:pt x="10452" y="194309"/>
                </a:moveTo>
                <a:lnTo>
                  <a:pt x="9994" y="194309"/>
                </a:lnTo>
                <a:lnTo>
                  <a:pt x="11760" y="195579"/>
                </a:lnTo>
                <a:lnTo>
                  <a:pt x="10452" y="194309"/>
                </a:lnTo>
                <a:close/>
              </a:path>
              <a:path w="75564" h="195579">
                <a:moveTo>
                  <a:pt x="30124" y="190499"/>
                </a:moveTo>
                <a:lnTo>
                  <a:pt x="24599" y="190499"/>
                </a:lnTo>
                <a:lnTo>
                  <a:pt x="23190" y="191769"/>
                </a:lnTo>
                <a:lnTo>
                  <a:pt x="24383" y="193039"/>
                </a:lnTo>
                <a:lnTo>
                  <a:pt x="22809" y="194309"/>
                </a:lnTo>
                <a:lnTo>
                  <a:pt x="23977" y="195579"/>
                </a:lnTo>
                <a:lnTo>
                  <a:pt x="23901" y="194309"/>
                </a:lnTo>
                <a:lnTo>
                  <a:pt x="29171" y="194309"/>
                </a:lnTo>
                <a:lnTo>
                  <a:pt x="27736" y="193039"/>
                </a:lnTo>
                <a:lnTo>
                  <a:pt x="32130" y="191769"/>
                </a:lnTo>
                <a:lnTo>
                  <a:pt x="30124" y="190499"/>
                </a:lnTo>
                <a:close/>
              </a:path>
              <a:path w="75564" h="195579">
                <a:moveTo>
                  <a:pt x="27355" y="194309"/>
                </a:moveTo>
                <a:lnTo>
                  <a:pt x="23901" y="194309"/>
                </a:lnTo>
                <a:lnTo>
                  <a:pt x="25158" y="195579"/>
                </a:lnTo>
                <a:lnTo>
                  <a:pt x="27355" y="194309"/>
                </a:lnTo>
                <a:close/>
              </a:path>
              <a:path w="75564" h="195579">
                <a:moveTo>
                  <a:pt x="13544" y="190830"/>
                </a:moveTo>
                <a:lnTo>
                  <a:pt x="13563" y="191769"/>
                </a:lnTo>
                <a:lnTo>
                  <a:pt x="14033" y="191769"/>
                </a:lnTo>
                <a:lnTo>
                  <a:pt x="13544" y="190830"/>
                </a:lnTo>
                <a:close/>
              </a:path>
              <a:path w="75564" h="195579">
                <a:moveTo>
                  <a:pt x="30416" y="189229"/>
                </a:moveTo>
                <a:lnTo>
                  <a:pt x="21742" y="189229"/>
                </a:lnTo>
                <a:lnTo>
                  <a:pt x="20269" y="190499"/>
                </a:lnTo>
                <a:lnTo>
                  <a:pt x="21450" y="191769"/>
                </a:lnTo>
                <a:lnTo>
                  <a:pt x="21335" y="190499"/>
                </a:lnTo>
                <a:lnTo>
                  <a:pt x="30124" y="190499"/>
                </a:lnTo>
                <a:lnTo>
                  <a:pt x="30460" y="189541"/>
                </a:lnTo>
                <a:lnTo>
                  <a:pt x="30416" y="189229"/>
                </a:lnTo>
                <a:close/>
              </a:path>
              <a:path w="75564" h="195579">
                <a:moveTo>
                  <a:pt x="23380" y="190499"/>
                </a:moveTo>
                <a:lnTo>
                  <a:pt x="21335" y="190499"/>
                </a:lnTo>
                <a:lnTo>
                  <a:pt x="22186" y="191769"/>
                </a:lnTo>
                <a:lnTo>
                  <a:pt x="23380" y="190499"/>
                </a:lnTo>
                <a:close/>
              </a:path>
              <a:path w="75564" h="195579">
                <a:moveTo>
                  <a:pt x="24256" y="165099"/>
                </a:moveTo>
                <a:lnTo>
                  <a:pt x="14643" y="165099"/>
                </a:lnTo>
                <a:lnTo>
                  <a:pt x="15151" y="166369"/>
                </a:lnTo>
                <a:lnTo>
                  <a:pt x="13881" y="166369"/>
                </a:lnTo>
                <a:lnTo>
                  <a:pt x="13995" y="168909"/>
                </a:lnTo>
                <a:lnTo>
                  <a:pt x="11912" y="170179"/>
                </a:lnTo>
                <a:lnTo>
                  <a:pt x="11544" y="172719"/>
                </a:lnTo>
                <a:lnTo>
                  <a:pt x="12484" y="172719"/>
                </a:lnTo>
                <a:lnTo>
                  <a:pt x="12826" y="173989"/>
                </a:lnTo>
                <a:lnTo>
                  <a:pt x="10782" y="173989"/>
                </a:lnTo>
                <a:lnTo>
                  <a:pt x="10807" y="175259"/>
                </a:lnTo>
                <a:lnTo>
                  <a:pt x="11937" y="175259"/>
                </a:lnTo>
                <a:lnTo>
                  <a:pt x="11950" y="176529"/>
                </a:lnTo>
                <a:lnTo>
                  <a:pt x="8915" y="180339"/>
                </a:lnTo>
                <a:lnTo>
                  <a:pt x="10375" y="186689"/>
                </a:lnTo>
                <a:lnTo>
                  <a:pt x="5892" y="190499"/>
                </a:lnTo>
                <a:lnTo>
                  <a:pt x="13360" y="190499"/>
                </a:lnTo>
                <a:lnTo>
                  <a:pt x="13969" y="189229"/>
                </a:lnTo>
                <a:lnTo>
                  <a:pt x="14135" y="189229"/>
                </a:lnTo>
                <a:lnTo>
                  <a:pt x="14693" y="186689"/>
                </a:lnTo>
                <a:lnTo>
                  <a:pt x="15773" y="186689"/>
                </a:lnTo>
                <a:lnTo>
                  <a:pt x="17119" y="184149"/>
                </a:lnTo>
                <a:lnTo>
                  <a:pt x="16154" y="184149"/>
                </a:lnTo>
                <a:lnTo>
                  <a:pt x="16221" y="183869"/>
                </a:lnTo>
                <a:lnTo>
                  <a:pt x="15201" y="182879"/>
                </a:lnTo>
                <a:lnTo>
                  <a:pt x="16224" y="182879"/>
                </a:lnTo>
                <a:lnTo>
                  <a:pt x="15938" y="181609"/>
                </a:lnTo>
                <a:lnTo>
                  <a:pt x="17005" y="181609"/>
                </a:lnTo>
                <a:lnTo>
                  <a:pt x="16497" y="179069"/>
                </a:lnTo>
                <a:lnTo>
                  <a:pt x="17602" y="179069"/>
                </a:lnTo>
                <a:lnTo>
                  <a:pt x="17894" y="177799"/>
                </a:lnTo>
                <a:lnTo>
                  <a:pt x="18173" y="176529"/>
                </a:lnTo>
                <a:lnTo>
                  <a:pt x="19570" y="176529"/>
                </a:lnTo>
                <a:lnTo>
                  <a:pt x="19811" y="172719"/>
                </a:lnTo>
                <a:lnTo>
                  <a:pt x="21462" y="170179"/>
                </a:lnTo>
                <a:lnTo>
                  <a:pt x="21056" y="167639"/>
                </a:lnTo>
                <a:lnTo>
                  <a:pt x="21348" y="167639"/>
                </a:lnTo>
                <a:lnTo>
                  <a:pt x="19913" y="166369"/>
                </a:lnTo>
                <a:lnTo>
                  <a:pt x="24256" y="165099"/>
                </a:lnTo>
                <a:close/>
              </a:path>
              <a:path w="75564" h="195579">
                <a:moveTo>
                  <a:pt x="30590" y="189541"/>
                </a:moveTo>
                <a:lnTo>
                  <a:pt x="30657" y="190499"/>
                </a:lnTo>
                <a:lnTo>
                  <a:pt x="31127" y="190499"/>
                </a:lnTo>
                <a:lnTo>
                  <a:pt x="30590" y="189541"/>
                </a:lnTo>
                <a:close/>
              </a:path>
              <a:path w="75564" h="195579">
                <a:moveTo>
                  <a:pt x="30899" y="187959"/>
                </a:moveTo>
                <a:lnTo>
                  <a:pt x="22110" y="187959"/>
                </a:lnTo>
                <a:lnTo>
                  <a:pt x="20523" y="189229"/>
                </a:lnTo>
                <a:lnTo>
                  <a:pt x="30352" y="189229"/>
                </a:lnTo>
                <a:lnTo>
                  <a:pt x="30899" y="187959"/>
                </a:lnTo>
                <a:close/>
              </a:path>
              <a:path w="75564" h="195579">
                <a:moveTo>
                  <a:pt x="41986" y="186689"/>
                </a:moveTo>
                <a:lnTo>
                  <a:pt x="38671" y="186689"/>
                </a:lnTo>
                <a:lnTo>
                  <a:pt x="37312" y="189229"/>
                </a:lnTo>
                <a:lnTo>
                  <a:pt x="38531" y="189229"/>
                </a:lnTo>
                <a:lnTo>
                  <a:pt x="38353" y="187959"/>
                </a:lnTo>
                <a:lnTo>
                  <a:pt x="43573" y="187959"/>
                </a:lnTo>
                <a:lnTo>
                  <a:pt x="41986" y="186689"/>
                </a:lnTo>
                <a:close/>
              </a:path>
              <a:path w="75564" h="195579">
                <a:moveTo>
                  <a:pt x="41706" y="187959"/>
                </a:moveTo>
                <a:lnTo>
                  <a:pt x="38353" y="187959"/>
                </a:lnTo>
                <a:lnTo>
                  <a:pt x="39750" y="189229"/>
                </a:lnTo>
                <a:lnTo>
                  <a:pt x="41706" y="187959"/>
                </a:lnTo>
                <a:close/>
              </a:path>
              <a:path w="75564" h="195579">
                <a:moveTo>
                  <a:pt x="21005" y="186689"/>
                </a:moveTo>
                <a:lnTo>
                  <a:pt x="20866" y="186689"/>
                </a:lnTo>
                <a:lnTo>
                  <a:pt x="20802" y="187959"/>
                </a:lnTo>
                <a:lnTo>
                  <a:pt x="21005" y="186689"/>
                </a:lnTo>
                <a:close/>
              </a:path>
              <a:path w="75564" h="195579">
                <a:moveTo>
                  <a:pt x="34061" y="175259"/>
                </a:moveTo>
                <a:lnTo>
                  <a:pt x="24129" y="175259"/>
                </a:lnTo>
                <a:lnTo>
                  <a:pt x="21729" y="179069"/>
                </a:lnTo>
                <a:lnTo>
                  <a:pt x="23964" y="182879"/>
                </a:lnTo>
                <a:lnTo>
                  <a:pt x="20104" y="186689"/>
                </a:lnTo>
                <a:lnTo>
                  <a:pt x="21005" y="186689"/>
                </a:lnTo>
                <a:lnTo>
                  <a:pt x="21640" y="187959"/>
                </a:lnTo>
                <a:lnTo>
                  <a:pt x="31076" y="187959"/>
                </a:lnTo>
                <a:lnTo>
                  <a:pt x="31419" y="185419"/>
                </a:lnTo>
                <a:lnTo>
                  <a:pt x="32423" y="185419"/>
                </a:lnTo>
                <a:lnTo>
                  <a:pt x="33168" y="182879"/>
                </a:lnTo>
                <a:lnTo>
                  <a:pt x="32994" y="182879"/>
                </a:lnTo>
                <a:lnTo>
                  <a:pt x="31610" y="181609"/>
                </a:lnTo>
                <a:lnTo>
                  <a:pt x="32600" y="181609"/>
                </a:lnTo>
                <a:lnTo>
                  <a:pt x="32207" y="180339"/>
                </a:lnTo>
                <a:lnTo>
                  <a:pt x="33269" y="180339"/>
                </a:lnTo>
                <a:lnTo>
                  <a:pt x="32550" y="177799"/>
                </a:lnTo>
                <a:lnTo>
                  <a:pt x="33654" y="177799"/>
                </a:lnTo>
                <a:lnTo>
                  <a:pt x="33870" y="176529"/>
                </a:lnTo>
                <a:lnTo>
                  <a:pt x="34061" y="175259"/>
                </a:lnTo>
                <a:close/>
              </a:path>
              <a:path w="75564" h="195579">
                <a:moveTo>
                  <a:pt x="44735" y="184979"/>
                </a:moveTo>
                <a:lnTo>
                  <a:pt x="44576" y="185419"/>
                </a:lnTo>
                <a:lnTo>
                  <a:pt x="38874" y="185419"/>
                </a:lnTo>
                <a:lnTo>
                  <a:pt x="37401" y="186689"/>
                </a:lnTo>
                <a:lnTo>
                  <a:pt x="46240" y="186689"/>
                </a:lnTo>
                <a:lnTo>
                  <a:pt x="44735" y="184979"/>
                </a:lnTo>
                <a:close/>
              </a:path>
              <a:path w="75564" h="195579">
                <a:moveTo>
                  <a:pt x="37579" y="184149"/>
                </a:moveTo>
                <a:lnTo>
                  <a:pt x="36829" y="185419"/>
                </a:lnTo>
                <a:lnTo>
                  <a:pt x="37456" y="184691"/>
                </a:lnTo>
                <a:lnTo>
                  <a:pt x="37579" y="184149"/>
                </a:lnTo>
                <a:close/>
              </a:path>
              <a:path w="75564" h="195579">
                <a:moveTo>
                  <a:pt x="44881" y="176529"/>
                </a:moveTo>
                <a:lnTo>
                  <a:pt x="38480" y="176529"/>
                </a:lnTo>
                <a:lnTo>
                  <a:pt x="38912" y="177799"/>
                </a:lnTo>
                <a:lnTo>
                  <a:pt x="38944" y="181609"/>
                </a:lnTo>
                <a:lnTo>
                  <a:pt x="39014" y="182879"/>
                </a:lnTo>
                <a:lnTo>
                  <a:pt x="37571" y="184558"/>
                </a:lnTo>
                <a:lnTo>
                  <a:pt x="37553" y="185419"/>
                </a:lnTo>
                <a:lnTo>
                  <a:pt x="44576" y="185419"/>
                </a:lnTo>
                <a:lnTo>
                  <a:pt x="44482" y="184691"/>
                </a:lnTo>
                <a:lnTo>
                  <a:pt x="44005" y="184149"/>
                </a:lnTo>
                <a:lnTo>
                  <a:pt x="44576" y="182879"/>
                </a:lnTo>
                <a:lnTo>
                  <a:pt x="44767" y="182879"/>
                </a:lnTo>
                <a:lnTo>
                  <a:pt x="44780" y="181609"/>
                </a:lnTo>
                <a:lnTo>
                  <a:pt x="45669" y="180339"/>
                </a:lnTo>
                <a:lnTo>
                  <a:pt x="46050" y="179069"/>
                </a:lnTo>
                <a:lnTo>
                  <a:pt x="44500" y="177799"/>
                </a:lnTo>
                <a:lnTo>
                  <a:pt x="45440" y="177799"/>
                </a:lnTo>
                <a:lnTo>
                  <a:pt x="44881" y="176529"/>
                </a:lnTo>
                <a:close/>
              </a:path>
              <a:path w="75564" h="195579">
                <a:moveTo>
                  <a:pt x="44482" y="184691"/>
                </a:moveTo>
                <a:lnTo>
                  <a:pt x="44576" y="185419"/>
                </a:lnTo>
                <a:lnTo>
                  <a:pt x="44735" y="184979"/>
                </a:lnTo>
                <a:lnTo>
                  <a:pt x="44482" y="184691"/>
                </a:lnTo>
                <a:close/>
              </a:path>
              <a:path w="75564" h="195579">
                <a:moveTo>
                  <a:pt x="45034" y="184149"/>
                </a:moveTo>
                <a:lnTo>
                  <a:pt x="44411" y="184149"/>
                </a:lnTo>
                <a:lnTo>
                  <a:pt x="44482" y="184691"/>
                </a:lnTo>
                <a:lnTo>
                  <a:pt x="44735" y="184979"/>
                </a:lnTo>
                <a:lnTo>
                  <a:pt x="45034" y="184149"/>
                </a:lnTo>
                <a:close/>
              </a:path>
              <a:path w="75564" h="195579">
                <a:moveTo>
                  <a:pt x="16337" y="183385"/>
                </a:moveTo>
                <a:lnTo>
                  <a:pt x="16221" y="183869"/>
                </a:lnTo>
                <a:lnTo>
                  <a:pt x="16509" y="184149"/>
                </a:lnTo>
                <a:lnTo>
                  <a:pt x="16337" y="183385"/>
                </a:lnTo>
                <a:close/>
              </a:path>
              <a:path w="75564" h="195579">
                <a:moveTo>
                  <a:pt x="15938" y="181609"/>
                </a:moveTo>
                <a:lnTo>
                  <a:pt x="16337" y="183385"/>
                </a:lnTo>
                <a:lnTo>
                  <a:pt x="16459" y="182879"/>
                </a:lnTo>
                <a:lnTo>
                  <a:pt x="17081" y="182879"/>
                </a:lnTo>
                <a:lnTo>
                  <a:pt x="15938" y="181609"/>
                </a:lnTo>
                <a:close/>
              </a:path>
              <a:path w="75564" h="195579">
                <a:moveTo>
                  <a:pt x="17005" y="181609"/>
                </a:moveTo>
                <a:lnTo>
                  <a:pt x="15938" y="181609"/>
                </a:lnTo>
                <a:lnTo>
                  <a:pt x="17081" y="182879"/>
                </a:lnTo>
                <a:lnTo>
                  <a:pt x="17259" y="182879"/>
                </a:lnTo>
                <a:lnTo>
                  <a:pt x="17005" y="181609"/>
                </a:lnTo>
                <a:close/>
              </a:path>
              <a:path w="75564" h="195579">
                <a:moveTo>
                  <a:pt x="32207" y="180339"/>
                </a:moveTo>
                <a:lnTo>
                  <a:pt x="32994" y="182879"/>
                </a:lnTo>
                <a:lnTo>
                  <a:pt x="33168" y="182879"/>
                </a:lnTo>
                <a:lnTo>
                  <a:pt x="33540" y="181609"/>
                </a:lnTo>
                <a:lnTo>
                  <a:pt x="32207" y="180339"/>
                </a:lnTo>
                <a:close/>
              </a:path>
              <a:path w="75564" h="195579">
                <a:moveTo>
                  <a:pt x="33269" y="180339"/>
                </a:moveTo>
                <a:lnTo>
                  <a:pt x="32207" y="180339"/>
                </a:lnTo>
                <a:lnTo>
                  <a:pt x="33439" y="181609"/>
                </a:lnTo>
                <a:lnTo>
                  <a:pt x="33629" y="181609"/>
                </a:lnTo>
                <a:lnTo>
                  <a:pt x="33269" y="180339"/>
                </a:lnTo>
                <a:close/>
              </a:path>
              <a:path w="75564" h="195579">
                <a:moveTo>
                  <a:pt x="19011" y="177799"/>
                </a:moveTo>
                <a:lnTo>
                  <a:pt x="17602" y="179069"/>
                </a:lnTo>
                <a:lnTo>
                  <a:pt x="18719" y="179069"/>
                </a:lnTo>
                <a:lnTo>
                  <a:pt x="19011" y="177799"/>
                </a:lnTo>
                <a:close/>
              </a:path>
              <a:path w="75564" h="195579">
                <a:moveTo>
                  <a:pt x="44881" y="176529"/>
                </a:moveTo>
                <a:lnTo>
                  <a:pt x="45999" y="179069"/>
                </a:lnTo>
                <a:lnTo>
                  <a:pt x="46431" y="177799"/>
                </a:lnTo>
                <a:lnTo>
                  <a:pt x="46227" y="177799"/>
                </a:lnTo>
                <a:lnTo>
                  <a:pt x="44881" y="176529"/>
                </a:lnTo>
                <a:close/>
              </a:path>
              <a:path w="75564" h="195579">
                <a:moveTo>
                  <a:pt x="20013" y="175607"/>
                </a:moveTo>
                <a:lnTo>
                  <a:pt x="19570" y="176529"/>
                </a:lnTo>
                <a:lnTo>
                  <a:pt x="19443" y="176529"/>
                </a:lnTo>
                <a:lnTo>
                  <a:pt x="19342" y="177799"/>
                </a:lnTo>
                <a:lnTo>
                  <a:pt x="20345" y="176529"/>
                </a:lnTo>
                <a:lnTo>
                  <a:pt x="20013" y="175607"/>
                </a:lnTo>
                <a:close/>
              </a:path>
              <a:path w="75564" h="195579">
                <a:moveTo>
                  <a:pt x="34975" y="176529"/>
                </a:moveTo>
                <a:lnTo>
                  <a:pt x="33654" y="177799"/>
                </a:lnTo>
                <a:lnTo>
                  <a:pt x="34772" y="177799"/>
                </a:lnTo>
                <a:lnTo>
                  <a:pt x="34975" y="176529"/>
                </a:lnTo>
                <a:close/>
              </a:path>
              <a:path w="75564" h="195579">
                <a:moveTo>
                  <a:pt x="44894" y="173989"/>
                </a:moveTo>
                <a:lnTo>
                  <a:pt x="39077" y="173989"/>
                </a:lnTo>
                <a:lnTo>
                  <a:pt x="37477" y="175259"/>
                </a:lnTo>
                <a:lnTo>
                  <a:pt x="38696" y="175259"/>
                </a:lnTo>
                <a:lnTo>
                  <a:pt x="37223" y="177799"/>
                </a:lnTo>
                <a:lnTo>
                  <a:pt x="38417" y="177799"/>
                </a:lnTo>
                <a:lnTo>
                  <a:pt x="38290" y="176529"/>
                </a:lnTo>
                <a:lnTo>
                  <a:pt x="45935" y="176529"/>
                </a:lnTo>
                <a:lnTo>
                  <a:pt x="44894" y="173989"/>
                </a:lnTo>
                <a:close/>
              </a:path>
              <a:path w="75564" h="195579">
                <a:moveTo>
                  <a:pt x="45935" y="176529"/>
                </a:moveTo>
                <a:lnTo>
                  <a:pt x="44881" y="176529"/>
                </a:lnTo>
                <a:lnTo>
                  <a:pt x="46227" y="177799"/>
                </a:lnTo>
                <a:lnTo>
                  <a:pt x="46456" y="177799"/>
                </a:lnTo>
                <a:lnTo>
                  <a:pt x="45935" y="176529"/>
                </a:lnTo>
                <a:close/>
              </a:path>
              <a:path w="75564" h="195579">
                <a:moveTo>
                  <a:pt x="35623" y="173989"/>
                </a:moveTo>
                <a:lnTo>
                  <a:pt x="24625" y="173989"/>
                </a:lnTo>
                <a:lnTo>
                  <a:pt x="23304" y="175259"/>
                </a:lnTo>
                <a:lnTo>
                  <a:pt x="35369" y="175259"/>
                </a:lnTo>
                <a:lnTo>
                  <a:pt x="35382" y="176529"/>
                </a:lnTo>
                <a:lnTo>
                  <a:pt x="36220" y="175259"/>
                </a:lnTo>
                <a:lnTo>
                  <a:pt x="35623" y="173989"/>
                </a:lnTo>
                <a:close/>
              </a:path>
              <a:path w="75564" h="195579">
                <a:moveTo>
                  <a:pt x="20180" y="175259"/>
                </a:moveTo>
                <a:lnTo>
                  <a:pt x="19888" y="175259"/>
                </a:lnTo>
                <a:lnTo>
                  <a:pt x="20013" y="175607"/>
                </a:lnTo>
                <a:lnTo>
                  <a:pt x="20180" y="175259"/>
                </a:lnTo>
                <a:close/>
              </a:path>
              <a:path w="75564" h="195579">
                <a:moveTo>
                  <a:pt x="25616" y="166854"/>
                </a:moveTo>
                <a:lnTo>
                  <a:pt x="24922" y="167311"/>
                </a:lnTo>
                <a:lnTo>
                  <a:pt x="25361" y="168909"/>
                </a:lnTo>
                <a:lnTo>
                  <a:pt x="23329" y="170179"/>
                </a:lnTo>
                <a:lnTo>
                  <a:pt x="23291" y="172719"/>
                </a:lnTo>
                <a:lnTo>
                  <a:pt x="24637" y="172719"/>
                </a:lnTo>
                <a:lnTo>
                  <a:pt x="22732" y="173989"/>
                </a:lnTo>
                <a:lnTo>
                  <a:pt x="35356" y="173989"/>
                </a:lnTo>
                <a:lnTo>
                  <a:pt x="35369" y="171449"/>
                </a:lnTo>
                <a:lnTo>
                  <a:pt x="36779" y="168909"/>
                </a:lnTo>
                <a:lnTo>
                  <a:pt x="36567" y="167639"/>
                </a:lnTo>
                <a:lnTo>
                  <a:pt x="26009" y="167639"/>
                </a:lnTo>
                <a:lnTo>
                  <a:pt x="25616" y="166854"/>
                </a:lnTo>
                <a:close/>
              </a:path>
              <a:path w="75564" h="195579">
                <a:moveTo>
                  <a:pt x="46685" y="172719"/>
                </a:moveTo>
                <a:lnTo>
                  <a:pt x="37820" y="172719"/>
                </a:lnTo>
                <a:lnTo>
                  <a:pt x="37769" y="173989"/>
                </a:lnTo>
                <a:lnTo>
                  <a:pt x="45986" y="173989"/>
                </a:lnTo>
                <a:lnTo>
                  <a:pt x="46189" y="173773"/>
                </a:lnTo>
                <a:lnTo>
                  <a:pt x="46685" y="172719"/>
                </a:lnTo>
                <a:close/>
              </a:path>
              <a:path w="75564" h="195579">
                <a:moveTo>
                  <a:pt x="46189" y="173773"/>
                </a:moveTo>
                <a:lnTo>
                  <a:pt x="45986" y="173989"/>
                </a:lnTo>
                <a:lnTo>
                  <a:pt x="46189" y="173773"/>
                </a:lnTo>
                <a:close/>
              </a:path>
              <a:path w="75564" h="195579">
                <a:moveTo>
                  <a:pt x="47180" y="172719"/>
                </a:moveTo>
                <a:lnTo>
                  <a:pt x="46189" y="173773"/>
                </a:lnTo>
                <a:lnTo>
                  <a:pt x="46088" y="173989"/>
                </a:lnTo>
                <a:lnTo>
                  <a:pt x="47091" y="173989"/>
                </a:lnTo>
                <a:lnTo>
                  <a:pt x="47180" y="172719"/>
                </a:lnTo>
                <a:close/>
              </a:path>
              <a:path w="75564" h="195579">
                <a:moveTo>
                  <a:pt x="59816" y="168909"/>
                </a:moveTo>
                <a:lnTo>
                  <a:pt x="53555" y="168909"/>
                </a:lnTo>
                <a:lnTo>
                  <a:pt x="54216" y="170179"/>
                </a:lnTo>
                <a:lnTo>
                  <a:pt x="54686" y="170179"/>
                </a:lnTo>
                <a:lnTo>
                  <a:pt x="53212" y="171449"/>
                </a:lnTo>
                <a:lnTo>
                  <a:pt x="54482" y="171449"/>
                </a:lnTo>
                <a:lnTo>
                  <a:pt x="53124" y="172719"/>
                </a:lnTo>
                <a:lnTo>
                  <a:pt x="54330" y="173989"/>
                </a:lnTo>
                <a:lnTo>
                  <a:pt x="54165" y="172719"/>
                </a:lnTo>
                <a:lnTo>
                  <a:pt x="59372" y="172719"/>
                </a:lnTo>
                <a:lnTo>
                  <a:pt x="57797" y="171449"/>
                </a:lnTo>
                <a:lnTo>
                  <a:pt x="62052" y="170179"/>
                </a:lnTo>
                <a:lnTo>
                  <a:pt x="59816" y="168909"/>
                </a:lnTo>
                <a:close/>
              </a:path>
              <a:path w="75564" h="195579">
                <a:moveTo>
                  <a:pt x="57518" y="172719"/>
                </a:moveTo>
                <a:lnTo>
                  <a:pt x="54165" y="172719"/>
                </a:lnTo>
                <a:lnTo>
                  <a:pt x="55549" y="173989"/>
                </a:lnTo>
                <a:lnTo>
                  <a:pt x="57518" y="172719"/>
                </a:lnTo>
                <a:close/>
              </a:path>
              <a:path w="75564" h="195579">
                <a:moveTo>
                  <a:pt x="47713" y="170179"/>
                </a:moveTo>
                <a:lnTo>
                  <a:pt x="47282" y="171449"/>
                </a:lnTo>
                <a:lnTo>
                  <a:pt x="38163" y="171449"/>
                </a:lnTo>
                <a:lnTo>
                  <a:pt x="37693" y="172719"/>
                </a:lnTo>
                <a:lnTo>
                  <a:pt x="48259" y="172719"/>
                </a:lnTo>
                <a:lnTo>
                  <a:pt x="47459" y="171449"/>
                </a:lnTo>
                <a:lnTo>
                  <a:pt x="47713" y="170179"/>
                </a:lnTo>
                <a:close/>
              </a:path>
              <a:path w="75564" h="195579">
                <a:moveTo>
                  <a:pt x="47015" y="163829"/>
                </a:moveTo>
                <a:lnTo>
                  <a:pt x="46824" y="165099"/>
                </a:lnTo>
                <a:lnTo>
                  <a:pt x="39890" y="165099"/>
                </a:lnTo>
                <a:lnTo>
                  <a:pt x="39712" y="166369"/>
                </a:lnTo>
                <a:lnTo>
                  <a:pt x="39369" y="167639"/>
                </a:lnTo>
                <a:lnTo>
                  <a:pt x="38722" y="168909"/>
                </a:lnTo>
                <a:lnTo>
                  <a:pt x="38798" y="170179"/>
                </a:lnTo>
                <a:lnTo>
                  <a:pt x="38709" y="171449"/>
                </a:lnTo>
                <a:lnTo>
                  <a:pt x="47282" y="171449"/>
                </a:lnTo>
                <a:lnTo>
                  <a:pt x="46951" y="168909"/>
                </a:lnTo>
                <a:lnTo>
                  <a:pt x="47980" y="166369"/>
                </a:lnTo>
                <a:lnTo>
                  <a:pt x="47015" y="163829"/>
                </a:lnTo>
                <a:close/>
              </a:path>
              <a:path w="75564" h="195579">
                <a:moveTo>
                  <a:pt x="53555" y="168909"/>
                </a:moveTo>
                <a:lnTo>
                  <a:pt x="53378" y="168909"/>
                </a:lnTo>
                <a:lnTo>
                  <a:pt x="53365" y="170179"/>
                </a:lnTo>
                <a:lnTo>
                  <a:pt x="53555" y="168909"/>
                </a:lnTo>
                <a:close/>
              </a:path>
              <a:path w="75564" h="195579">
                <a:moveTo>
                  <a:pt x="62687" y="156209"/>
                </a:moveTo>
                <a:lnTo>
                  <a:pt x="56095" y="156209"/>
                </a:lnTo>
                <a:lnTo>
                  <a:pt x="55609" y="156696"/>
                </a:lnTo>
                <a:lnTo>
                  <a:pt x="55664" y="157479"/>
                </a:lnTo>
                <a:lnTo>
                  <a:pt x="53581" y="161289"/>
                </a:lnTo>
                <a:lnTo>
                  <a:pt x="56197" y="165099"/>
                </a:lnTo>
                <a:lnTo>
                  <a:pt x="52628" y="168909"/>
                </a:lnTo>
                <a:lnTo>
                  <a:pt x="59943" y="168909"/>
                </a:lnTo>
                <a:lnTo>
                  <a:pt x="60375" y="167639"/>
                </a:lnTo>
                <a:lnTo>
                  <a:pt x="60566" y="167639"/>
                </a:lnTo>
                <a:lnTo>
                  <a:pt x="60591" y="165099"/>
                </a:lnTo>
                <a:lnTo>
                  <a:pt x="61467" y="165099"/>
                </a:lnTo>
                <a:lnTo>
                  <a:pt x="62242" y="162559"/>
                </a:lnTo>
                <a:lnTo>
                  <a:pt x="61772" y="162559"/>
                </a:lnTo>
                <a:lnTo>
                  <a:pt x="60680" y="161289"/>
                </a:lnTo>
                <a:lnTo>
                  <a:pt x="61747" y="161289"/>
                </a:lnTo>
                <a:lnTo>
                  <a:pt x="60705" y="158749"/>
                </a:lnTo>
                <a:lnTo>
                  <a:pt x="61798" y="158749"/>
                </a:lnTo>
                <a:lnTo>
                  <a:pt x="61887" y="157479"/>
                </a:lnTo>
                <a:lnTo>
                  <a:pt x="62687" y="156209"/>
                </a:lnTo>
                <a:close/>
              </a:path>
              <a:path w="75564" h="195579">
                <a:moveTo>
                  <a:pt x="7906" y="164487"/>
                </a:moveTo>
                <a:lnTo>
                  <a:pt x="7924" y="165099"/>
                </a:lnTo>
                <a:lnTo>
                  <a:pt x="1638" y="165099"/>
                </a:lnTo>
                <a:lnTo>
                  <a:pt x="0" y="166369"/>
                </a:lnTo>
                <a:lnTo>
                  <a:pt x="1130" y="167639"/>
                </a:lnTo>
                <a:lnTo>
                  <a:pt x="1079" y="166369"/>
                </a:lnTo>
                <a:lnTo>
                  <a:pt x="9270" y="166369"/>
                </a:lnTo>
                <a:lnTo>
                  <a:pt x="7906" y="164487"/>
                </a:lnTo>
                <a:close/>
              </a:path>
              <a:path w="75564" h="195579">
                <a:moveTo>
                  <a:pt x="4495" y="166369"/>
                </a:moveTo>
                <a:lnTo>
                  <a:pt x="1079" y="166369"/>
                </a:lnTo>
                <a:lnTo>
                  <a:pt x="2247" y="167639"/>
                </a:lnTo>
                <a:lnTo>
                  <a:pt x="4495" y="166369"/>
                </a:lnTo>
                <a:close/>
              </a:path>
              <a:path w="75564" h="195579">
                <a:moveTo>
                  <a:pt x="4927" y="166369"/>
                </a:moveTo>
                <a:lnTo>
                  <a:pt x="4495" y="166369"/>
                </a:lnTo>
                <a:lnTo>
                  <a:pt x="6261" y="167639"/>
                </a:lnTo>
                <a:lnTo>
                  <a:pt x="4927" y="166369"/>
                </a:lnTo>
                <a:close/>
              </a:path>
              <a:path w="75564" h="195579">
                <a:moveTo>
                  <a:pt x="24768" y="166751"/>
                </a:moveTo>
                <a:lnTo>
                  <a:pt x="24422" y="167639"/>
                </a:lnTo>
                <a:lnTo>
                  <a:pt x="24922" y="167311"/>
                </a:lnTo>
                <a:lnTo>
                  <a:pt x="24768" y="166751"/>
                </a:lnTo>
                <a:close/>
              </a:path>
              <a:path w="75564" h="195579">
                <a:moveTo>
                  <a:pt x="36144" y="165099"/>
                </a:moveTo>
                <a:lnTo>
                  <a:pt x="35674" y="166369"/>
                </a:lnTo>
                <a:lnTo>
                  <a:pt x="26352" y="166369"/>
                </a:lnTo>
                <a:lnTo>
                  <a:pt x="26009" y="167639"/>
                </a:lnTo>
                <a:lnTo>
                  <a:pt x="36567" y="167639"/>
                </a:lnTo>
                <a:lnTo>
                  <a:pt x="36144" y="165099"/>
                </a:lnTo>
                <a:close/>
              </a:path>
              <a:path w="75564" h="195579">
                <a:moveTo>
                  <a:pt x="36537" y="162559"/>
                </a:moveTo>
                <a:lnTo>
                  <a:pt x="25412" y="162559"/>
                </a:lnTo>
                <a:lnTo>
                  <a:pt x="26542" y="163829"/>
                </a:lnTo>
                <a:lnTo>
                  <a:pt x="25696" y="164372"/>
                </a:lnTo>
                <a:lnTo>
                  <a:pt x="24917" y="166369"/>
                </a:lnTo>
                <a:lnTo>
                  <a:pt x="24796" y="166854"/>
                </a:lnTo>
                <a:lnTo>
                  <a:pt x="24922" y="167311"/>
                </a:lnTo>
                <a:lnTo>
                  <a:pt x="25616" y="166854"/>
                </a:lnTo>
                <a:lnTo>
                  <a:pt x="25374" y="166369"/>
                </a:lnTo>
                <a:lnTo>
                  <a:pt x="35674" y="166369"/>
                </a:lnTo>
                <a:lnTo>
                  <a:pt x="35280" y="163829"/>
                </a:lnTo>
                <a:lnTo>
                  <a:pt x="36461" y="163829"/>
                </a:lnTo>
                <a:lnTo>
                  <a:pt x="36537" y="162559"/>
                </a:lnTo>
                <a:close/>
              </a:path>
              <a:path w="75564" h="195579">
                <a:moveTo>
                  <a:pt x="26352" y="166369"/>
                </a:moveTo>
                <a:lnTo>
                  <a:pt x="25374" y="166369"/>
                </a:lnTo>
                <a:lnTo>
                  <a:pt x="25616" y="166854"/>
                </a:lnTo>
                <a:lnTo>
                  <a:pt x="26352" y="166369"/>
                </a:lnTo>
                <a:close/>
              </a:path>
              <a:path w="75564" h="195579">
                <a:moveTo>
                  <a:pt x="24917" y="166369"/>
                </a:moveTo>
                <a:lnTo>
                  <a:pt x="24663" y="166369"/>
                </a:lnTo>
                <a:lnTo>
                  <a:pt x="24768" y="166751"/>
                </a:lnTo>
                <a:lnTo>
                  <a:pt x="24917" y="166369"/>
                </a:lnTo>
                <a:close/>
              </a:path>
              <a:path w="75564" h="195579">
                <a:moveTo>
                  <a:pt x="22250" y="163829"/>
                </a:moveTo>
                <a:lnTo>
                  <a:pt x="15519" y="163829"/>
                </a:lnTo>
                <a:lnTo>
                  <a:pt x="13563" y="166369"/>
                </a:lnTo>
                <a:lnTo>
                  <a:pt x="13868" y="166369"/>
                </a:lnTo>
                <a:lnTo>
                  <a:pt x="14643" y="165099"/>
                </a:lnTo>
                <a:lnTo>
                  <a:pt x="24256" y="165099"/>
                </a:lnTo>
                <a:lnTo>
                  <a:pt x="22250" y="163829"/>
                </a:lnTo>
                <a:close/>
              </a:path>
              <a:path w="75564" h="195579">
                <a:moveTo>
                  <a:pt x="14643" y="165099"/>
                </a:moveTo>
                <a:lnTo>
                  <a:pt x="13868" y="166369"/>
                </a:lnTo>
                <a:lnTo>
                  <a:pt x="15151" y="166369"/>
                </a:lnTo>
                <a:lnTo>
                  <a:pt x="14643" y="165099"/>
                </a:lnTo>
                <a:close/>
              </a:path>
              <a:path w="75564" h="195579">
                <a:moveTo>
                  <a:pt x="7429" y="163829"/>
                </a:moveTo>
                <a:lnTo>
                  <a:pt x="2273" y="163829"/>
                </a:lnTo>
                <a:lnTo>
                  <a:pt x="495" y="165099"/>
                </a:lnTo>
                <a:lnTo>
                  <a:pt x="7924" y="165099"/>
                </a:lnTo>
                <a:lnTo>
                  <a:pt x="7822" y="164372"/>
                </a:lnTo>
                <a:lnTo>
                  <a:pt x="7429" y="163829"/>
                </a:lnTo>
                <a:close/>
              </a:path>
              <a:path w="75564" h="195579">
                <a:moveTo>
                  <a:pt x="7896" y="164141"/>
                </a:moveTo>
                <a:lnTo>
                  <a:pt x="7906" y="164487"/>
                </a:lnTo>
                <a:lnTo>
                  <a:pt x="8350" y="165099"/>
                </a:lnTo>
                <a:lnTo>
                  <a:pt x="7896" y="164141"/>
                </a:lnTo>
                <a:close/>
              </a:path>
              <a:path w="75564" h="195579">
                <a:moveTo>
                  <a:pt x="25907" y="163829"/>
                </a:moveTo>
                <a:lnTo>
                  <a:pt x="24561" y="165099"/>
                </a:lnTo>
                <a:lnTo>
                  <a:pt x="25696" y="164372"/>
                </a:lnTo>
                <a:lnTo>
                  <a:pt x="25907" y="163829"/>
                </a:lnTo>
                <a:close/>
              </a:path>
              <a:path w="75564" h="195579">
                <a:moveTo>
                  <a:pt x="47015" y="163829"/>
                </a:moveTo>
                <a:lnTo>
                  <a:pt x="39700" y="163829"/>
                </a:lnTo>
                <a:lnTo>
                  <a:pt x="39801" y="165099"/>
                </a:lnTo>
                <a:lnTo>
                  <a:pt x="46824" y="165099"/>
                </a:lnTo>
                <a:lnTo>
                  <a:pt x="47015" y="163829"/>
                </a:lnTo>
                <a:close/>
              </a:path>
              <a:path w="75564" h="195579">
                <a:moveTo>
                  <a:pt x="7886" y="163829"/>
                </a:moveTo>
                <a:lnTo>
                  <a:pt x="7734" y="163829"/>
                </a:lnTo>
                <a:lnTo>
                  <a:pt x="7896" y="164141"/>
                </a:lnTo>
                <a:lnTo>
                  <a:pt x="7886" y="163829"/>
                </a:lnTo>
                <a:close/>
              </a:path>
              <a:path w="75564" h="195579">
                <a:moveTo>
                  <a:pt x="1244" y="162559"/>
                </a:moveTo>
                <a:lnTo>
                  <a:pt x="1003" y="163829"/>
                </a:lnTo>
                <a:lnTo>
                  <a:pt x="1244" y="162559"/>
                </a:lnTo>
                <a:close/>
              </a:path>
              <a:path w="75564" h="195579">
                <a:moveTo>
                  <a:pt x="8280" y="162559"/>
                </a:moveTo>
                <a:lnTo>
                  <a:pt x="1244" y="162559"/>
                </a:lnTo>
                <a:lnTo>
                  <a:pt x="1816" y="163829"/>
                </a:lnTo>
                <a:lnTo>
                  <a:pt x="7696" y="163829"/>
                </a:lnTo>
                <a:lnTo>
                  <a:pt x="8280" y="162559"/>
                </a:lnTo>
                <a:close/>
              </a:path>
              <a:path w="75564" h="195579">
                <a:moveTo>
                  <a:pt x="22999" y="162559"/>
                </a:moveTo>
                <a:lnTo>
                  <a:pt x="15151" y="162559"/>
                </a:lnTo>
                <a:lnTo>
                  <a:pt x="14909" y="163829"/>
                </a:lnTo>
                <a:lnTo>
                  <a:pt x="22466" y="163829"/>
                </a:lnTo>
                <a:lnTo>
                  <a:pt x="22999" y="162559"/>
                </a:lnTo>
                <a:close/>
              </a:path>
              <a:path w="75564" h="195579">
                <a:moveTo>
                  <a:pt x="47231" y="162559"/>
                </a:moveTo>
                <a:lnTo>
                  <a:pt x="40093" y="162559"/>
                </a:lnTo>
                <a:lnTo>
                  <a:pt x="40208" y="163829"/>
                </a:lnTo>
                <a:lnTo>
                  <a:pt x="47066" y="163829"/>
                </a:lnTo>
                <a:lnTo>
                  <a:pt x="47231" y="162559"/>
                </a:lnTo>
                <a:close/>
              </a:path>
              <a:path w="75564" h="195579">
                <a:moveTo>
                  <a:pt x="48323" y="162559"/>
                </a:moveTo>
                <a:lnTo>
                  <a:pt x="47066" y="163829"/>
                </a:lnTo>
                <a:lnTo>
                  <a:pt x="48171" y="163829"/>
                </a:lnTo>
                <a:lnTo>
                  <a:pt x="48323" y="162559"/>
                </a:lnTo>
                <a:close/>
              </a:path>
              <a:path w="75564" h="195579">
                <a:moveTo>
                  <a:pt x="13957" y="143509"/>
                </a:moveTo>
                <a:lnTo>
                  <a:pt x="7594" y="143509"/>
                </a:lnTo>
                <a:lnTo>
                  <a:pt x="8039" y="146049"/>
                </a:lnTo>
                <a:lnTo>
                  <a:pt x="5832" y="147303"/>
                </a:lnTo>
                <a:lnTo>
                  <a:pt x="5757" y="147499"/>
                </a:lnTo>
                <a:lnTo>
                  <a:pt x="5473" y="148589"/>
                </a:lnTo>
                <a:lnTo>
                  <a:pt x="6400" y="148589"/>
                </a:lnTo>
                <a:lnTo>
                  <a:pt x="6756" y="149859"/>
                </a:lnTo>
                <a:lnTo>
                  <a:pt x="4800" y="149859"/>
                </a:lnTo>
                <a:lnTo>
                  <a:pt x="6540" y="151129"/>
                </a:lnTo>
                <a:lnTo>
                  <a:pt x="5956" y="151129"/>
                </a:lnTo>
                <a:lnTo>
                  <a:pt x="3086" y="154939"/>
                </a:lnTo>
                <a:lnTo>
                  <a:pt x="4660" y="160019"/>
                </a:lnTo>
                <a:lnTo>
                  <a:pt x="355" y="162559"/>
                </a:lnTo>
                <a:lnTo>
                  <a:pt x="8445" y="162559"/>
                </a:lnTo>
                <a:lnTo>
                  <a:pt x="8928" y="161289"/>
                </a:lnTo>
                <a:lnTo>
                  <a:pt x="9969" y="160019"/>
                </a:lnTo>
                <a:lnTo>
                  <a:pt x="11226" y="158749"/>
                </a:lnTo>
                <a:lnTo>
                  <a:pt x="10286" y="158749"/>
                </a:lnTo>
                <a:lnTo>
                  <a:pt x="10349" y="158465"/>
                </a:lnTo>
                <a:lnTo>
                  <a:pt x="9334" y="157479"/>
                </a:lnTo>
                <a:lnTo>
                  <a:pt x="10331" y="157479"/>
                </a:lnTo>
                <a:lnTo>
                  <a:pt x="10020" y="156209"/>
                </a:lnTo>
                <a:lnTo>
                  <a:pt x="10928" y="156209"/>
                </a:lnTo>
                <a:lnTo>
                  <a:pt x="10502" y="154939"/>
                </a:lnTo>
                <a:lnTo>
                  <a:pt x="11595" y="154939"/>
                </a:lnTo>
                <a:lnTo>
                  <a:pt x="11849" y="153669"/>
                </a:lnTo>
                <a:lnTo>
                  <a:pt x="12103" y="152399"/>
                </a:lnTo>
                <a:lnTo>
                  <a:pt x="13449" y="152399"/>
                </a:lnTo>
                <a:lnTo>
                  <a:pt x="13601" y="149859"/>
                </a:lnTo>
                <a:lnTo>
                  <a:pt x="15053" y="147499"/>
                </a:lnTo>
                <a:lnTo>
                  <a:pt x="14928" y="146049"/>
                </a:lnTo>
                <a:lnTo>
                  <a:pt x="14693" y="144779"/>
                </a:lnTo>
                <a:lnTo>
                  <a:pt x="14223" y="144779"/>
                </a:lnTo>
                <a:lnTo>
                  <a:pt x="13957" y="143509"/>
                </a:lnTo>
                <a:close/>
              </a:path>
              <a:path w="75564" h="195579">
                <a:moveTo>
                  <a:pt x="25539" y="157479"/>
                </a:moveTo>
                <a:lnTo>
                  <a:pt x="16865" y="157479"/>
                </a:lnTo>
                <a:lnTo>
                  <a:pt x="17386" y="158749"/>
                </a:lnTo>
                <a:lnTo>
                  <a:pt x="17094" y="160019"/>
                </a:lnTo>
                <a:lnTo>
                  <a:pt x="16649" y="161289"/>
                </a:lnTo>
                <a:lnTo>
                  <a:pt x="15938" y="161289"/>
                </a:lnTo>
                <a:lnTo>
                  <a:pt x="15735" y="162559"/>
                </a:lnTo>
                <a:lnTo>
                  <a:pt x="23240" y="162559"/>
                </a:lnTo>
                <a:lnTo>
                  <a:pt x="23621" y="160019"/>
                </a:lnTo>
                <a:lnTo>
                  <a:pt x="24536" y="160019"/>
                </a:lnTo>
                <a:lnTo>
                  <a:pt x="25539" y="157479"/>
                </a:lnTo>
                <a:close/>
              </a:path>
              <a:path w="75564" h="195579">
                <a:moveTo>
                  <a:pt x="36347" y="160019"/>
                </a:moveTo>
                <a:lnTo>
                  <a:pt x="27139" y="160019"/>
                </a:lnTo>
                <a:lnTo>
                  <a:pt x="26974" y="161289"/>
                </a:lnTo>
                <a:lnTo>
                  <a:pt x="26695" y="162559"/>
                </a:lnTo>
                <a:lnTo>
                  <a:pt x="36626" y="162559"/>
                </a:lnTo>
                <a:lnTo>
                  <a:pt x="36283" y="161289"/>
                </a:lnTo>
                <a:lnTo>
                  <a:pt x="36347" y="160019"/>
                </a:lnTo>
                <a:close/>
              </a:path>
              <a:path w="75564" h="195579">
                <a:moveTo>
                  <a:pt x="47358" y="161289"/>
                </a:moveTo>
                <a:lnTo>
                  <a:pt x="40703" y="161289"/>
                </a:lnTo>
                <a:lnTo>
                  <a:pt x="40258" y="162559"/>
                </a:lnTo>
                <a:lnTo>
                  <a:pt x="47142" y="162559"/>
                </a:lnTo>
                <a:lnTo>
                  <a:pt x="47358" y="161289"/>
                </a:lnTo>
                <a:close/>
              </a:path>
              <a:path w="75564" h="195579">
                <a:moveTo>
                  <a:pt x="48960" y="160306"/>
                </a:moveTo>
                <a:lnTo>
                  <a:pt x="48577" y="161289"/>
                </a:lnTo>
                <a:lnTo>
                  <a:pt x="48581" y="161748"/>
                </a:lnTo>
                <a:lnTo>
                  <a:pt x="48679" y="162559"/>
                </a:lnTo>
                <a:lnTo>
                  <a:pt x="49491" y="161289"/>
                </a:lnTo>
                <a:lnTo>
                  <a:pt x="48960" y="160306"/>
                </a:lnTo>
                <a:close/>
              </a:path>
              <a:path w="75564" h="195579">
                <a:moveTo>
                  <a:pt x="61935" y="161748"/>
                </a:moveTo>
                <a:lnTo>
                  <a:pt x="61810" y="162559"/>
                </a:lnTo>
                <a:lnTo>
                  <a:pt x="62268" y="162559"/>
                </a:lnTo>
                <a:lnTo>
                  <a:pt x="61935" y="161748"/>
                </a:lnTo>
                <a:close/>
              </a:path>
              <a:path w="75564" h="195579">
                <a:moveTo>
                  <a:pt x="61747" y="161289"/>
                </a:moveTo>
                <a:lnTo>
                  <a:pt x="60680" y="161289"/>
                </a:lnTo>
                <a:lnTo>
                  <a:pt x="61779" y="162525"/>
                </a:lnTo>
                <a:lnTo>
                  <a:pt x="61935" y="161748"/>
                </a:lnTo>
                <a:lnTo>
                  <a:pt x="61747" y="161289"/>
                </a:lnTo>
                <a:close/>
              </a:path>
              <a:path w="75564" h="195579">
                <a:moveTo>
                  <a:pt x="62026" y="161289"/>
                </a:moveTo>
                <a:lnTo>
                  <a:pt x="61747" y="161289"/>
                </a:lnTo>
                <a:lnTo>
                  <a:pt x="61935" y="161748"/>
                </a:lnTo>
                <a:lnTo>
                  <a:pt x="62026" y="161289"/>
                </a:lnTo>
                <a:close/>
              </a:path>
              <a:path w="75564" h="195579">
                <a:moveTo>
                  <a:pt x="37541" y="160019"/>
                </a:moveTo>
                <a:lnTo>
                  <a:pt x="36347" y="160019"/>
                </a:lnTo>
                <a:lnTo>
                  <a:pt x="36741" y="161289"/>
                </a:lnTo>
                <a:lnTo>
                  <a:pt x="37541" y="160019"/>
                </a:lnTo>
                <a:close/>
              </a:path>
              <a:path w="75564" h="195579">
                <a:moveTo>
                  <a:pt x="48894" y="153669"/>
                </a:moveTo>
                <a:lnTo>
                  <a:pt x="41338" y="153669"/>
                </a:lnTo>
                <a:lnTo>
                  <a:pt x="41224" y="156209"/>
                </a:lnTo>
                <a:lnTo>
                  <a:pt x="40792" y="156209"/>
                </a:lnTo>
                <a:lnTo>
                  <a:pt x="40271" y="157479"/>
                </a:lnTo>
                <a:lnTo>
                  <a:pt x="40246" y="158749"/>
                </a:lnTo>
                <a:lnTo>
                  <a:pt x="41478" y="158749"/>
                </a:lnTo>
                <a:lnTo>
                  <a:pt x="39700" y="160019"/>
                </a:lnTo>
                <a:lnTo>
                  <a:pt x="41592" y="160019"/>
                </a:lnTo>
                <a:lnTo>
                  <a:pt x="40271" y="161289"/>
                </a:lnTo>
                <a:lnTo>
                  <a:pt x="48577" y="161289"/>
                </a:lnTo>
                <a:lnTo>
                  <a:pt x="48437" y="158749"/>
                </a:lnTo>
                <a:lnTo>
                  <a:pt x="49682" y="156209"/>
                </a:lnTo>
                <a:lnTo>
                  <a:pt x="48894" y="153669"/>
                </a:lnTo>
                <a:close/>
              </a:path>
              <a:path w="75564" h="195579">
                <a:moveTo>
                  <a:pt x="49072" y="160019"/>
                </a:moveTo>
                <a:lnTo>
                  <a:pt x="48806" y="160019"/>
                </a:lnTo>
                <a:lnTo>
                  <a:pt x="48960" y="160306"/>
                </a:lnTo>
                <a:lnTo>
                  <a:pt x="49072" y="160019"/>
                </a:lnTo>
                <a:close/>
              </a:path>
              <a:path w="75564" h="195579">
                <a:moveTo>
                  <a:pt x="37337" y="154939"/>
                </a:moveTo>
                <a:lnTo>
                  <a:pt x="26644" y="154939"/>
                </a:lnTo>
                <a:lnTo>
                  <a:pt x="27177" y="158749"/>
                </a:lnTo>
                <a:lnTo>
                  <a:pt x="26466" y="160019"/>
                </a:lnTo>
                <a:lnTo>
                  <a:pt x="31394" y="160019"/>
                </a:lnTo>
                <a:lnTo>
                  <a:pt x="31381" y="158749"/>
                </a:lnTo>
                <a:lnTo>
                  <a:pt x="36836" y="158749"/>
                </a:lnTo>
                <a:lnTo>
                  <a:pt x="36182" y="157479"/>
                </a:lnTo>
                <a:lnTo>
                  <a:pt x="36410" y="157479"/>
                </a:lnTo>
                <a:lnTo>
                  <a:pt x="36080" y="156209"/>
                </a:lnTo>
                <a:lnTo>
                  <a:pt x="36550" y="156209"/>
                </a:lnTo>
                <a:lnTo>
                  <a:pt x="37337" y="154939"/>
                </a:lnTo>
                <a:close/>
              </a:path>
              <a:path w="75564" h="195579">
                <a:moveTo>
                  <a:pt x="36836" y="158749"/>
                </a:moveTo>
                <a:lnTo>
                  <a:pt x="31419" y="158749"/>
                </a:lnTo>
                <a:lnTo>
                  <a:pt x="31673" y="160019"/>
                </a:lnTo>
                <a:lnTo>
                  <a:pt x="37490" y="160019"/>
                </a:lnTo>
                <a:lnTo>
                  <a:pt x="36836" y="158749"/>
                </a:lnTo>
                <a:close/>
              </a:path>
              <a:path w="75564" h="195579">
                <a:moveTo>
                  <a:pt x="37528" y="158749"/>
                </a:moveTo>
                <a:lnTo>
                  <a:pt x="37490" y="160019"/>
                </a:lnTo>
                <a:lnTo>
                  <a:pt x="37947" y="160019"/>
                </a:lnTo>
                <a:lnTo>
                  <a:pt x="37528" y="158749"/>
                </a:lnTo>
                <a:close/>
              </a:path>
              <a:path w="75564" h="195579">
                <a:moveTo>
                  <a:pt x="10455" y="157985"/>
                </a:moveTo>
                <a:lnTo>
                  <a:pt x="10349" y="158465"/>
                </a:lnTo>
                <a:lnTo>
                  <a:pt x="10642" y="158749"/>
                </a:lnTo>
                <a:lnTo>
                  <a:pt x="10455" y="157985"/>
                </a:lnTo>
                <a:close/>
              </a:path>
              <a:path w="75564" h="195579">
                <a:moveTo>
                  <a:pt x="62991" y="157479"/>
                </a:moveTo>
                <a:lnTo>
                  <a:pt x="61798" y="158749"/>
                </a:lnTo>
                <a:lnTo>
                  <a:pt x="62890" y="158749"/>
                </a:lnTo>
                <a:lnTo>
                  <a:pt x="62991" y="157479"/>
                </a:lnTo>
                <a:close/>
              </a:path>
              <a:path w="75564" h="195579">
                <a:moveTo>
                  <a:pt x="10020" y="156209"/>
                </a:moveTo>
                <a:lnTo>
                  <a:pt x="10455" y="157985"/>
                </a:lnTo>
                <a:lnTo>
                  <a:pt x="10566" y="157479"/>
                </a:lnTo>
                <a:lnTo>
                  <a:pt x="11175" y="157479"/>
                </a:lnTo>
                <a:lnTo>
                  <a:pt x="10020" y="156209"/>
                </a:lnTo>
                <a:close/>
              </a:path>
              <a:path w="75564" h="195579">
                <a:moveTo>
                  <a:pt x="10928" y="156209"/>
                </a:moveTo>
                <a:lnTo>
                  <a:pt x="10020" y="156209"/>
                </a:lnTo>
                <a:lnTo>
                  <a:pt x="11175" y="157479"/>
                </a:lnTo>
                <a:lnTo>
                  <a:pt x="11353" y="157479"/>
                </a:lnTo>
                <a:lnTo>
                  <a:pt x="10928" y="156209"/>
                </a:lnTo>
                <a:close/>
              </a:path>
              <a:path w="75564" h="195579">
                <a:moveTo>
                  <a:pt x="25742" y="152399"/>
                </a:moveTo>
                <a:lnTo>
                  <a:pt x="19354" y="152399"/>
                </a:lnTo>
                <a:lnTo>
                  <a:pt x="17767" y="153669"/>
                </a:lnTo>
                <a:lnTo>
                  <a:pt x="17564" y="157479"/>
                </a:lnTo>
                <a:lnTo>
                  <a:pt x="24510" y="157479"/>
                </a:lnTo>
                <a:lnTo>
                  <a:pt x="24510" y="156209"/>
                </a:lnTo>
                <a:lnTo>
                  <a:pt x="25247" y="156209"/>
                </a:lnTo>
                <a:lnTo>
                  <a:pt x="25031" y="153669"/>
                </a:lnTo>
                <a:lnTo>
                  <a:pt x="26415" y="153669"/>
                </a:lnTo>
                <a:lnTo>
                  <a:pt x="25742" y="152399"/>
                </a:lnTo>
                <a:close/>
              </a:path>
              <a:path w="75564" h="195579">
                <a:moveTo>
                  <a:pt x="24918" y="156776"/>
                </a:moveTo>
                <a:lnTo>
                  <a:pt x="24677" y="157192"/>
                </a:lnTo>
                <a:lnTo>
                  <a:pt x="24726" y="157479"/>
                </a:lnTo>
                <a:lnTo>
                  <a:pt x="25425" y="157479"/>
                </a:lnTo>
                <a:lnTo>
                  <a:pt x="24918" y="156776"/>
                </a:lnTo>
                <a:close/>
              </a:path>
              <a:path w="75564" h="195579">
                <a:moveTo>
                  <a:pt x="55575" y="156209"/>
                </a:moveTo>
                <a:lnTo>
                  <a:pt x="54825" y="157479"/>
                </a:lnTo>
                <a:lnTo>
                  <a:pt x="55529" y="156776"/>
                </a:lnTo>
                <a:lnTo>
                  <a:pt x="55575" y="156209"/>
                </a:lnTo>
                <a:close/>
              </a:path>
              <a:path w="75564" h="195579">
                <a:moveTo>
                  <a:pt x="63433" y="155201"/>
                </a:moveTo>
                <a:lnTo>
                  <a:pt x="63080" y="156209"/>
                </a:lnTo>
                <a:lnTo>
                  <a:pt x="62687" y="156209"/>
                </a:lnTo>
                <a:lnTo>
                  <a:pt x="63182" y="157479"/>
                </a:lnTo>
                <a:lnTo>
                  <a:pt x="64058" y="156209"/>
                </a:lnTo>
                <a:lnTo>
                  <a:pt x="63433" y="155201"/>
                </a:lnTo>
                <a:close/>
              </a:path>
              <a:path w="75564" h="195579">
                <a:moveTo>
                  <a:pt x="24510" y="156209"/>
                </a:moveTo>
                <a:lnTo>
                  <a:pt x="24677" y="157192"/>
                </a:lnTo>
                <a:lnTo>
                  <a:pt x="24918" y="156776"/>
                </a:lnTo>
                <a:lnTo>
                  <a:pt x="24510" y="156209"/>
                </a:lnTo>
                <a:close/>
              </a:path>
              <a:path w="75564" h="195579">
                <a:moveTo>
                  <a:pt x="25247" y="156209"/>
                </a:moveTo>
                <a:lnTo>
                  <a:pt x="24510" y="156209"/>
                </a:lnTo>
                <a:lnTo>
                  <a:pt x="24918" y="156776"/>
                </a:lnTo>
                <a:lnTo>
                  <a:pt x="25247" y="156209"/>
                </a:lnTo>
                <a:close/>
              </a:path>
              <a:path w="75564" h="195579">
                <a:moveTo>
                  <a:pt x="38016" y="153236"/>
                </a:moveTo>
                <a:lnTo>
                  <a:pt x="38061" y="153669"/>
                </a:lnTo>
                <a:lnTo>
                  <a:pt x="27660" y="153669"/>
                </a:lnTo>
                <a:lnTo>
                  <a:pt x="28105" y="154939"/>
                </a:lnTo>
                <a:lnTo>
                  <a:pt x="37337" y="154939"/>
                </a:lnTo>
                <a:lnTo>
                  <a:pt x="37947" y="156209"/>
                </a:lnTo>
                <a:lnTo>
                  <a:pt x="39966" y="154939"/>
                </a:lnTo>
                <a:lnTo>
                  <a:pt x="38016" y="153236"/>
                </a:lnTo>
                <a:close/>
              </a:path>
              <a:path w="75564" h="195579">
                <a:moveTo>
                  <a:pt x="62814" y="148589"/>
                </a:moveTo>
                <a:lnTo>
                  <a:pt x="55511" y="148589"/>
                </a:lnTo>
                <a:lnTo>
                  <a:pt x="56362" y="151129"/>
                </a:lnTo>
                <a:lnTo>
                  <a:pt x="54482" y="152399"/>
                </a:lnTo>
                <a:lnTo>
                  <a:pt x="54609" y="154939"/>
                </a:lnTo>
                <a:lnTo>
                  <a:pt x="55981" y="154939"/>
                </a:lnTo>
                <a:lnTo>
                  <a:pt x="54152" y="156209"/>
                </a:lnTo>
                <a:lnTo>
                  <a:pt x="63080" y="156209"/>
                </a:lnTo>
                <a:lnTo>
                  <a:pt x="62763" y="153669"/>
                </a:lnTo>
                <a:lnTo>
                  <a:pt x="63792" y="151129"/>
                </a:lnTo>
                <a:lnTo>
                  <a:pt x="62814" y="148589"/>
                </a:lnTo>
                <a:close/>
              </a:path>
              <a:path w="75564" h="195579">
                <a:moveTo>
                  <a:pt x="63525" y="154939"/>
                </a:moveTo>
                <a:lnTo>
                  <a:pt x="63271" y="154939"/>
                </a:lnTo>
                <a:lnTo>
                  <a:pt x="63433" y="155201"/>
                </a:lnTo>
                <a:lnTo>
                  <a:pt x="63525" y="154939"/>
                </a:lnTo>
                <a:close/>
              </a:path>
              <a:path w="75564" h="195579">
                <a:moveTo>
                  <a:pt x="12941" y="153669"/>
                </a:moveTo>
                <a:lnTo>
                  <a:pt x="11595" y="154939"/>
                </a:lnTo>
                <a:lnTo>
                  <a:pt x="12687" y="154939"/>
                </a:lnTo>
                <a:lnTo>
                  <a:pt x="12941" y="153669"/>
                </a:lnTo>
                <a:close/>
              </a:path>
              <a:path w="75564" h="195579">
                <a:moveTo>
                  <a:pt x="13824" y="151566"/>
                </a:moveTo>
                <a:lnTo>
                  <a:pt x="13449" y="152399"/>
                </a:lnTo>
                <a:lnTo>
                  <a:pt x="13258" y="153669"/>
                </a:lnTo>
                <a:lnTo>
                  <a:pt x="14223" y="153669"/>
                </a:lnTo>
                <a:lnTo>
                  <a:pt x="13824" y="151566"/>
                </a:lnTo>
                <a:close/>
              </a:path>
              <a:path w="75564" h="195579">
                <a:moveTo>
                  <a:pt x="36791" y="151129"/>
                </a:moveTo>
                <a:lnTo>
                  <a:pt x="28054" y="151129"/>
                </a:lnTo>
                <a:lnTo>
                  <a:pt x="27927" y="152399"/>
                </a:lnTo>
                <a:lnTo>
                  <a:pt x="26809" y="152399"/>
                </a:lnTo>
                <a:lnTo>
                  <a:pt x="26593" y="153669"/>
                </a:lnTo>
                <a:lnTo>
                  <a:pt x="37007" y="153669"/>
                </a:lnTo>
                <a:lnTo>
                  <a:pt x="36448" y="152399"/>
                </a:lnTo>
                <a:lnTo>
                  <a:pt x="36791" y="151129"/>
                </a:lnTo>
                <a:close/>
              </a:path>
              <a:path w="75564" h="195579">
                <a:moveTo>
                  <a:pt x="48374" y="152399"/>
                </a:moveTo>
                <a:lnTo>
                  <a:pt x="41782" y="152399"/>
                </a:lnTo>
                <a:lnTo>
                  <a:pt x="41655" y="153669"/>
                </a:lnTo>
                <a:lnTo>
                  <a:pt x="48323" y="153669"/>
                </a:lnTo>
                <a:lnTo>
                  <a:pt x="48374" y="152399"/>
                </a:lnTo>
                <a:close/>
              </a:path>
              <a:path w="75564" h="195579">
                <a:moveTo>
                  <a:pt x="37928" y="152399"/>
                </a:moveTo>
                <a:lnTo>
                  <a:pt x="37058" y="152399"/>
                </a:lnTo>
                <a:lnTo>
                  <a:pt x="38016" y="153236"/>
                </a:lnTo>
                <a:lnTo>
                  <a:pt x="37928" y="152399"/>
                </a:lnTo>
                <a:close/>
              </a:path>
              <a:path w="75564" h="195579">
                <a:moveTo>
                  <a:pt x="27724" y="151129"/>
                </a:moveTo>
                <a:lnTo>
                  <a:pt x="19138" y="151129"/>
                </a:lnTo>
                <a:lnTo>
                  <a:pt x="19011" y="152399"/>
                </a:lnTo>
                <a:lnTo>
                  <a:pt x="27787" y="152399"/>
                </a:lnTo>
                <a:lnTo>
                  <a:pt x="27724" y="151129"/>
                </a:lnTo>
                <a:close/>
              </a:path>
              <a:path w="75564" h="195579">
                <a:moveTo>
                  <a:pt x="37795" y="151129"/>
                </a:moveTo>
                <a:lnTo>
                  <a:pt x="37928" y="152399"/>
                </a:lnTo>
                <a:lnTo>
                  <a:pt x="39547" y="152399"/>
                </a:lnTo>
                <a:lnTo>
                  <a:pt x="37795" y="151129"/>
                </a:lnTo>
                <a:close/>
              </a:path>
              <a:path w="75564" h="195579">
                <a:moveTo>
                  <a:pt x="49098" y="151129"/>
                </a:moveTo>
                <a:lnTo>
                  <a:pt x="42011" y="151129"/>
                </a:lnTo>
                <a:lnTo>
                  <a:pt x="41681" y="152399"/>
                </a:lnTo>
                <a:lnTo>
                  <a:pt x="49136" y="152399"/>
                </a:lnTo>
                <a:lnTo>
                  <a:pt x="49098" y="151129"/>
                </a:lnTo>
                <a:close/>
              </a:path>
              <a:path w="75564" h="195579">
                <a:moveTo>
                  <a:pt x="14020" y="151129"/>
                </a:moveTo>
                <a:lnTo>
                  <a:pt x="13741" y="151129"/>
                </a:lnTo>
                <a:lnTo>
                  <a:pt x="13824" y="151566"/>
                </a:lnTo>
                <a:lnTo>
                  <a:pt x="14020" y="151129"/>
                </a:lnTo>
                <a:close/>
              </a:path>
              <a:path w="75564" h="195579">
                <a:moveTo>
                  <a:pt x="19113" y="148589"/>
                </a:moveTo>
                <a:lnTo>
                  <a:pt x="18338" y="148589"/>
                </a:lnTo>
                <a:lnTo>
                  <a:pt x="18351" y="149859"/>
                </a:lnTo>
                <a:lnTo>
                  <a:pt x="17779" y="151129"/>
                </a:lnTo>
                <a:lnTo>
                  <a:pt x="27533" y="151129"/>
                </a:lnTo>
                <a:lnTo>
                  <a:pt x="27317" y="149859"/>
                </a:lnTo>
                <a:lnTo>
                  <a:pt x="18808" y="149859"/>
                </a:lnTo>
                <a:lnTo>
                  <a:pt x="19113" y="148589"/>
                </a:lnTo>
                <a:close/>
              </a:path>
              <a:path w="75564" h="195579">
                <a:moveTo>
                  <a:pt x="32931" y="149859"/>
                </a:moveTo>
                <a:lnTo>
                  <a:pt x="28549" y="149859"/>
                </a:lnTo>
                <a:lnTo>
                  <a:pt x="28244" y="151129"/>
                </a:lnTo>
                <a:lnTo>
                  <a:pt x="32956" y="151129"/>
                </a:lnTo>
                <a:lnTo>
                  <a:pt x="32931" y="149859"/>
                </a:lnTo>
                <a:close/>
              </a:path>
              <a:path w="75564" h="195579">
                <a:moveTo>
                  <a:pt x="39903" y="148589"/>
                </a:moveTo>
                <a:lnTo>
                  <a:pt x="29044" y="148589"/>
                </a:lnTo>
                <a:lnTo>
                  <a:pt x="28778" y="149859"/>
                </a:lnTo>
                <a:lnTo>
                  <a:pt x="33172" y="149859"/>
                </a:lnTo>
                <a:lnTo>
                  <a:pt x="32956" y="151129"/>
                </a:lnTo>
                <a:lnTo>
                  <a:pt x="39573" y="151129"/>
                </a:lnTo>
                <a:lnTo>
                  <a:pt x="39903" y="148589"/>
                </a:lnTo>
                <a:close/>
              </a:path>
              <a:path w="75564" h="195579">
                <a:moveTo>
                  <a:pt x="48958" y="149859"/>
                </a:moveTo>
                <a:lnTo>
                  <a:pt x="40690" y="149859"/>
                </a:lnTo>
                <a:lnTo>
                  <a:pt x="40436" y="151129"/>
                </a:lnTo>
                <a:lnTo>
                  <a:pt x="48958" y="151129"/>
                </a:lnTo>
                <a:lnTo>
                  <a:pt x="48958" y="149859"/>
                </a:lnTo>
                <a:close/>
              </a:path>
              <a:path w="75564" h="195579">
                <a:moveTo>
                  <a:pt x="27647" y="148589"/>
                </a:moveTo>
                <a:lnTo>
                  <a:pt x="19113" y="148589"/>
                </a:lnTo>
                <a:lnTo>
                  <a:pt x="19215" y="149859"/>
                </a:lnTo>
                <a:lnTo>
                  <a:pt x="26923" y="149859"/>
                </a:lnTo>
                <a:lnTo>
                  <a:pt x="27585" y="148887"/>
                </a:lnTo>
                <a:lnTo>
                  <a:pt x="27647" y="148589"/>
                </a:lnTo>
                <a:close/>
              </a:path>
              <a:path w="75564" h="195579">
                <a:moveTo>
                  <a:pt x="27585" y="148887"/>
                </a:moveTo>
                <a:lnTo>
                  <a:pt x="26923" y="149859"/>
                </a:lnTo>
                <a:lnTo>
                  <a:pt x="27381" y="149859"/>
                </a:lnTo>
                <a:lnTo>
                  <a:pt x="27585" y="148887"/>
                </a:lnTo>
                <a:close/>
              </a:path>
              <a:path w="75564" h="195579">
                <a:moveTo>
                  <a:pt x="27787" y="148589"/>
                </a:moveTo>
                <a:lnTo>
                  <a:pt x="27585" y="148887"/>
                </a:lnTo>
                <a:lnTo>
                  <a:pt x="27381" y="149859"/>
                </a:lnTo>
                <a:lnTo>
                  <a:pt x="27597" y="149859"/>
                </a:lnTo>
                <a:lnTo>
                  <a:pt x="27787" y="148589"/>
                </a:lnTo>
                <a:close/>
              </a:path>
              <a:path w="75564" h="195579">
                <a:moveTo>
                  <a:pt x="40601" y="148589"/>
                </a:moveTo>
                <a:lnTo>
                  <a:pt x="40004" y="148589"/>
                </a:lnTo>
                <a:lnTo>
                  <a:pt x="39954" y="149859"/>
                </a:lnTo>
                <a:lnTo>
                  <a:pt x="40601" y="148589"/>
                </a:lnTo>
                <a:close/>
              </a:path>
              <a:path w="75564" h="195579">
                <a:moveTo>
                  <a:pt x="49961" y="148589"/>
                </a:moveTo>
                <a:lnTo>
                  <a:pt x="41909" y="148589"/>
                </a:lnTo>
                <a:lnTo>
                  <a:pt x="41744" y="149859"/>
                </a:lnTo>
                <a:lnTo>
                  <a:pt x="49250" y="149859"/>
                </a:lnTo>
                <a:lnTo>
                  <a:pt x="49961" y="148589"/>
                </a:lnTo>
                <a:close/>
              </a:path>
              <a:path w="75564" h="195579">
                <a:moveTo>
                  <a:pt x="49999" y="148589"/>
                </a:moveTo>
                <a:lnTo>
                  <a:pt x="50406" y="149859"/>
                </a:lnTo>
                <a:lnTo>
                  <a:pt x="49999" y="148589"/>
                </a:lnTo>
                <a:close/>
              </a:path>
              <a:path w="75564" h="195579">
                <a:moveTo>
                  <a:pt x="39547" y="147319"/>
                </a:moveTo>
                <a:lnTo>
                  <a:pt x="19240" y="147319"/>
                </a:lnTo>
                <a:lnTo>
                  <a:pt x="19088" y="148589"/>
                </a:lnTo>
                <a:lnTo>
                  <a:pt x="40576" y="148589"/>
                </a:lnTo>
                <a:lnTo>
                  <a:pt x="39547" y="147319"/>
                </a:lnTo>
                <a:close/>
              </a:path>
              <a:path w="75564" h="195579">
                <a:moveTo>
                  <a:pt x="40580" y="148564"/>
                </a:moveTo>
                <a:close/>
              </a:path>
              <a:path w="75564" h="195579">
                <a:moveTo>
                  <a:pt x="40995" y="147864"/>
                </a:moveTo>
                <a:lnTo>
                  <a:pt x="41300" y="148589"/>
                </a:lnTo>
                <a:lnTo>
                  <a:pt x="41503" y="148589"/>
                </a:lnTo>
                <a:lnTo>
                  <a:pt x="40995" y="147864"/>
                </a:lnTo>
                <a:close/>
              </a:path>
              <a:path w="75564" h="195579">
                <a:moveTo>
                  <a:pt x="49275" y="147319"/>
                </a:moveTo>
                <a:lnTo>
                  <a:pt x="42227" y="147319"/>
                </a:lnTo>
                <a:lnTo>
                  <a:pt x="41503" y="148589"/>
                </a:lnTo>
                <a:lnTo>
                  <a:pt x="49910" y="148589"/>
                </a:lnTo>
                <a:lnTo>
                  <a:pt x="49275" y="147319"/>
                </a:lnTo>
                <a:close/>
              </a:path>
              <a:path w="75564" h="195579">
                <a:moveTo>
                  <a:pt x="62306" y="144779"/>
                </a:moveTo>
                <a:lnTo>
                  <a:pt x="55892" y="144779"/>
                </a:lnTo>
                <a:lnTo>
                  <a:pt x="57188" y="146049"/>
                </a:lnTo>
                <a:lnTo>
                  <a:pt x="56238" y="146666"/>
                </a:lnTo>
                <a:lnTo>
                  <a:pt x="55295" y="148589"/>
                </a:lnTo>
                <a:lnTo>
                  <a:pt x="62369" y="148589"/>
                </a:lnTo>
                <a:lnTo>
                  <a:pt x="61721" y="147319"/>
                </a:lnTo>
                <a:lnTo>
                  <a:pt x="62979" y="147319"/>
                </a:lnTo>
                <a:lnTo>
                  <a:pt x="62776" y="146049"/>
                </a:lnTo>
                <a:lnTo>
                  <a:pt x="62471" y="146049"/>
                </a:lnTo>
                <a:lnTo>
                  <a:pt x="62306" y="144779"/>
                </a:lnTo>
                <a:close/>
              </a:path>
              <a:path w="75564" h="195579">
                <a:moveTo>
                  <a:pt x="40638" y="147132"/>
                </a:moveTo>
                <a:lnTo>
                  <a:pt x="40580" y="148564"/>
                </a:lnTo>
                <a:lnTo>
                  <a:pt x="40685" y="147864"/>
                </a:lnTo>
                <a:lnTo>
                  <a:pt x="40614" y="147319"/>
                </a:lnTo>
                <a:lnTo>
                  <a:pt x="40779" y="147319"/>
                </a:lnTo>
                <a:lnTo>
                  <a:pt x="40638" y="147132"/>
                </a:lnTo>
                <a:close/>
              </a:path>
              <a:path w="75564" h="195579">
                <a:moveTo>
                  <a:pt x="40766" y="147319"/>
                </a:moveTo>
                <a:lnTo>
                  <a:pt x="40740" y="147499"/>
                </a:lnTo>
                <a:lnTo>
                  <a:pt x="40995" y="147864"/>
                </a:lnTo>
                <a:lnTo>
                  <a:pt x="40766" y="147319"/>
                </a:lnTo>
                <a:close/>
              </a:path>
              <a:path w="75564" h="195579">
                <a:moveTo>
                  <a:pt x="18999" y="146049"/>
                </a:moveTo>
                <a:lnTo>
                  <a:pt x="18783" y="147319"/>
                </a:lnTo>
                <a:lnTo>
                  <a:pt x="19189" y="147319"/>
                </a:lnTo>
                <a:lnTo>
                  <a:pt x="18999" y="146049"/>
                </a:lnTo>
                <a:close/>
              </a:path>
              <a:path w="75564" h="195579">
                <a:moveTo>
                  <a:pt x="28079" y="146049"/>
                </a:moveTo>
                <a:lnTo>
                  <a:pt x="20002" y="146049"/>
                </a:lnTo>
                <a:lnTo>
                  <a:pt x="19583" y="147319"/>
                </a:lnTo>
                <a:lnTo>
                  <a:pt x="27914" y="147319"/>
                </a:lnTo>
                <a:lnTo>
                  <a:pt x="28079" y="146049"/>
                </a:lnTo>
                <a:close/>
              </a:path>
              <a:path w="75564" h="195579">
                <a:moveTo>
                  <a:pt x="38709" y="143509"/>
                </a:moveTo>
                <a:lnTo>
                  <a:pt x="28308" y="143509"/>
                </a:lnTo>
                <a:lnTo>
                  <a:pt x="28635" y="144271"/>
                </a:lnTo>
                <a:lnTo>
                  <a:pt x="28756" y="144968"/>
                </a:lnTo>
                <a:lnTo>
                  <a:pt x="28193" y="146049"/>
                </a:lnTo>
                <a:lnTo>
                  <a:pt x="27914" y="147319"/>
                </a:lnTo>
                <a:lnTo>
                  <a:pt x="39344" y="147319"/>
                </a:lnTo>
                <a:lnTo>
                  <a:pt x="39141" y="146049"/>
                </a:lnTo>
                <a:lnTo>
                  <a:pt x="37528" y="144779"/>
                </a:lnTo>
                <a:lnTo>
                  <a:pt x="38709" y="143509"/>
                </a:lnTo>
                <a:close/>
              </a:path>
              <a:path w="75564" h="195579">
                <a:moveTo>
                  <a:pt x="39433" y="146049"/>
                </a:moveTo>
                <a:lnTo>
                  <a:pt x="39344" y="147319"/>
                </a:lnTo>
                <a:lnTo>
                  <a:pt x="40512" y="147319"/>
                </a:lnTo>
                <a:lnTo>
                  <a:pt x="39433" y="146049"/>
                </a:lnTo>
                <a:close/>
              </a:path>
              <a:path w="75564" h="195579">
                <a:moveTo>
                  <a:pt x="40524" y="147303"/>
                </a:moveTo>
                <a:close/>
              </a:path>
              <a:path w="75564" h="195579">
                <a:moveTo>
                  <a:pt x="41363" y="146049"/>
                </a:moveTo>
                <a:lnTo>
                  <a:pt x="40638" y="147132"/>
                </a:lnTo>
                <a:lnTo>
                  <a:pt x="40779" y="147319"/>
                </a:lnTo>
                <a:lnTo>
                  <a:pt x="41343" y="146235"/>
                </a:lnTo>
                <a:lnTo>
                  <a:pt x="41363" y="146049"/>
                </a:lnTo>
                <a:close/>
              </a:path>
              <a:path w="75564" h="195579">
                <a:moveTo>
                  <a:pt x="41343" y="146235"/>
                </a:moveTo>
                <a:lnTo>
                  <a:pt x="40779" y="147319"/>
                </a:lnTo>
                <a:lnTo>
                  <a:pt x="41224" y="147319"/>
                </a:lnTo>
                <a:lnTo>
                  <a:pt x="41343" y="146235"/>
                </a:lnTo>
                <a:close/>
              </a:path>
              <a:path w="75564" h="195579">
                <a:moveTo>
                  <a:pt x="49187" y="146049"/>
                </a:moveTo>
                <a:lnTo>
                  <a:pt x="42570" y="146049"/>
                </a:lnTo>
                <a:lnTo>
                  <a:pt x="42379" y="147319"/>
                </a:lnTo>
                <a:lnTo>
                  <a:pt x="49136" y="147319"/>
                </a:lnTo>
                <a:lnTo>
                  <a:pt x="49187" y="146049"/>
                </a:lnTo>
                <a:close/>
              </a:path>
              <a:path w="75564" h="195579">
                <a:moveTo>
                  <a:pt x="56540" y="146049"/>
                </a:moveTo>
                <a:lnTo>
                  <a:pt x="55232" y="147319"/>
                </a:lnTo>
                <a:lnTo>
                  <a:pt x="56238" y="146666"/>
                </a:lnTo>
                <a:lnTo>
                  <a:pt x="56540" y="146049"/>
                </a:lnTo>
                <a:close/>
              </a:path>
              <a:path w="75564" h="195579">
                <a:moveTo>
                  <a:pt x="40497" y="144968"/>
                </a:moveTo>
                <a:lnTo>
                  <a:pt x="39827" y="146049"/>
                </a:lnTo>
                <a:lnTo>
                  <a:pt x="40638" y="147132"/>
                </a:lnTo>
                <a:lnTo>
                  <a:pt x="41363" y="146049"/>
                </a:lnTo>
                <a:lnTo>
                  <a:pt x="41211" y="146049"/>
                </a:lnTo>
                <a:lnTo>
                  <a:pt x="40497" y="144968"/>
                </a:lnTo>
                <a:close/>
              </a:path>
              <a:path w="75564" h="195579">
                <a:moveTo>
                  <a:pt x="40512" y="144945"/>
                </a:moveTo>
                <a:lnTo>
                  <a:pt x="41211" y="146049"/>
                </a:lnTo>
                <a:lnTo>
                  <a:pt x="41363" y="146049"/>
                </a:lnTo>
                <a:lnTo>
                  <a:pt x="41343" y="146235"/>
                </a:lnTo>
                <a:lnTo>
                  <a:pt x="41440" y="146049"/>
                </a:lnTo>
                <a:lnTo>
                  <a:pt x="40512" y="144945"/>
                </a:lnTo>
                <a:close/>
              </a:path>
              <a:path w="75564" h="195579">
                <a:moveTo>
                  <a:pt x="19964" y="144779"/>
                </a:moveTo>
                <a:lnTo>
                  <a:pt x="19367" y="144779"/>
                </a:lnTo>
                <a:lnTo>
                  <a:pt x="19659" y="146049"/>
                </a:lnTo>
                <a:lnTo>
                  <a:pt x="19964" y="144779"/>
                </a:lnTo>
                <a:close/>
              </a:path>
              <a:path w="75564" h="195579">
                <a:moveTo>
                  <a:pt x="28041" y="144779"/>
                </a:moveTo>
                <a:lnTo>
                  <a:pt x="20472" y="144779"/>
                </a:lnTo>
                <a:lnTo>
                  <a:pt x="20256" y="146049"/>
                </a:lnTo>
                <a:lnTo>
                  <a:pt x="28168" y="146049"/>
                </a:lnTo>
                <a:lnTo>
                  <a:pt x="28041" y="144779"/>
                </a:lnTo>
                <a:close/>
              </a:path>
              <a:path w="75564" h="195579">
                <a:moveTo>
                  <a:pt x="51193" y="144779"/>
                </a:moveTo>
                <a:lnTo>
                  <a:pt x="40614" y="144779"/>
                </a:lnTo>
                <a:lnTo>
                  <a:pt x="40531" y="144968"/>
                </a:lnTo>
                <a:lnTo>
                  <a:pt x="41440" y="146049"/>
                </a:lnTo>
                <a:lnTo>
                  <a:pt x="50190" y="146049"/>
                </a:lnTo>
                <a:lnTo>
                  <a:pt x="51193" y="144779"/>
                </a:lnTo>
                <a:close/>
              </a:path>
              <a:path w="75564" h="195579">
                <a:moveTo>
                  <a:pt x="40373" y="144779"/>
                </a:moveTo>
                <a:lnTo>
                  <a:pt x="40497" y="144968"/>
                </a:lnTo>
                <a:lnTo>
                  <a:pt x="40373" y="144779"/>
                </a:lnTo>
                <a:close/>
              </a:path>
              <a:path w="75564" h="195579">
                <a:moveTo>
                  <a:pt x="14985" y="140969"/>
                </a:moveTo>
                <a:lnTo>
                  <a:pt x="9143" y="140969"/>
                </a:lnTo>
                <a:lnTo>
                  <a:pt x="7302" y="143509"/>
                </a:lnTo>
                <a:lnTo>
                  <a:pt x="13957" y="143509"/>
                </a:lnTo>
                <a:lnTo>
                  <a:pt x="15087" y="144779"/>
                </a:lnTo>
                <a:lnTo>
                  <a:pt x="15278" y="142239"/>
                </a:lnTo>
                <a:lnTo>
                  <a:pt x="15049" y="142239"/>
                </a:lnTo>
                <a:lnTo>
                  <a:pt x="14985" y="140969"/>
                </a:lnTo>
                <a:close/>
              </a:path>
              <a:path w="75564" h="195579">
                <a:moveTo>
                  <a:pt x="28041" y="140969"/>
                </a:moveTo>
                <a:lnTo>
                  <a:pt x="21107" y="140969"/>
                </a:lnTo>
                <a:lnTo>
                  <a:pt x="20154" y="143509"/>
                </a:lnTo>
                <a:lnTo>
                  <a:pt x="19799" y="144779"/>
                </a:lnTo>
                <a:lnTo>
                  <a:pt x="28181" y="144779"/>
                </a:lnTo>
                <a:lnTo>
                  <a:pt x="28320" y="143509"/>
                </a:lnTo>
                <a:lnTo>
                  <a:pt x="28041" y="140969"/>
                </a:lnTo>
                <a:close/>
              </a:path>
              <a:path w="75564" h="195579">
                <a:moveTo>
                  <a:pt x="39344" y="143509"/>
                </a:moveTo>
                <a:lnTo>
                  <a:pt x="39001" y="143509"/>
                </a:lnTo>
                <a:lnTo>
                  <a:pt x="39306" y="144779"/>
                </a:lnTo>
                <a:lnTo>
                  <a:pt x="40004" y="144779"/>
                </a:lnTo>
                <a:lnTo>
                  <a:pt x="39344" y="143509"/>
                </a:lnTo>
                <a:close/>
              </a:path>
              <a:path w="75564" h="195579">
                <a:moveTo>
                  <a:pt x="40929" y="144271"/>
                </a:moveTo>
                <a:lnTo>
                  <a:pt x="40131" y="144779"/>
                </a:lnTo>
                <a:lnTo>
                  <a:pt x="40614" y="144779"/>
                </a:lnTo>
                <a:lnTo>
                  <a:pt x="40929" y="144271"/>
                </a:lnTo>
                <a:close/>
              </a:path>
              <a:path w="75564" h="195579">
                <a:moveTo>
                  <a:pt x="51473" y="140969"/>
                </a:moveTo>
                <a:lnTo>
                  <a:pt x="41427" y="140969"/>
                </a:lnTo>
                <a:lnTo>
                  <a:pt x="41998" y="142239"/>
                </a:lnTo>
                <a:lnTo>
                  <a:pt x="41779" y="143153"/>
                </a:lnTo>
                <a:lnTo>
                  <a:pt x="42125" y="143509"/>
                </a:lnTo>
                <a:lnTo>
                  <a:pt x="41627" y="143827"/>
                </a:lnTo>
                <a:lnTo>
                  <a:pt x="41427" y="144779"/>
                </a:lnTo>
                <a:lnTo>
                  <a:pt x="50838" y="144779"/>
                </a:lnTo>
                <a:lnTo>
                  <a:pt x="50634" y="143509"/>
                </a:lnTo>
                <a:lnTo>
                  <a:pt x="48983" y="143509"/>
                </a:lnTo>
                <a:lnTo>
                  <a:pt x="48767" y="142239"/>
                </a:lnTo>
                <a:lnTo>
                  <a:pt x="51549" y="142239"/>
                </a:lnTo>
                <a:lnTo>
                  <a:pt x="51473" y="140969"/>
                </a:lnTo>
                <a:close/>
              </a:path>
              <a:path w="75564" h="195579">
                <a:moveTo>
                  <a:pt x="61582" y="140969"/>
                </a:moveTo>
                <a:lnTo>
                  <a:pt x="56718" y="140969"/>
                </a:lnTo>
                <a:lnTo>
                  <a:pt x="57467" y="142239"/>
                </a:lnTo>
                <a:lnTo>
                  <a:pt x="57378" y="143509"/>
                </a:lnTo>
                <a:lnTo>
                  <a:pt x="57175" y="144779"/>
                </a:lnTo>
                <a:lnTo>
                  <a:pt x="57429" y="143509"/>
                </a:lnTo>
                <a:lnTo>
                  <a:pt x="63398" y="143509"/>
                </a:lnTo>
                <a:lnTo>
                  <a:pt x="61887" y="142239"/>
                </a:lnTo>
                <a:lnTo>
                  <a:pt x="61671" y="142239"/>
                </a:lnTo>
                <a:lnTo>
                  <a:pt x="61582" y="140969"/>
                </a:lnTo>
                <a:close/>
              </a:path>
              <a:path w="75564" h="195579">
                <a:moveTo>
                  <a:pt x="63474" y="143509"/>
                </a:moveTo>
                <a:lnTo>
                  <a:pt x="58712" y="143509"/>
                </a:lnTo>
                <a:lnTo>
                  <a:pt x="58470" y="144779"/>
                </a:lnTo>
                <a:lnTo>
                  <a:pt x="62864" y="144779"/>
                </a:lnTo>
                <a:lnTo>
                  <a:pt x="63474" y="143509"/>
                </a:lnTo>
                <a:close/>
              </a:path>
              <a:path w="75564" h="195579">
                <a:moveTo>
                  <a:pt x="63296" y="142239"/>
                </a:moveTo>
                <a:lnTo>
                  <a:pt x="63398" y="143509"/>
                </a:lnTo>
                <a:lnTo>
                  <a:pt x="63982" y="144779"/>
                </a:lnTo>
                <a:lnTo>
                  <a:pt x="63296" y="142239"/>
                </a:lnTo>
                <a:close/>
              </a:path>
              <a:path w="75564" h="195579">
                <a:moveTo>
                  <a:pt x="41427" y="140969"/>
                </a:moveTo>
                <a:lnTo>
                  <a:pt x="29895" y="140969"/>
                </a:lnTo>
                <a:lnTo>
                  <a:pt x="29565" y="142239"/>
                </a:lnTo>
                <a:lnTo>
                  <a:pt x="29362" y="143509"/>
                </a:lnTo>
                <a:lnTo>
                  <a:pt x="41401" y="143509"/>
                </a:lnTo>
                <a:lnTo>
                  <a:pt x="40929" y="144271"/>
                </a:lnTo>
                <a:lnTo>
                  <a:pt x="41627" y="143827"/>
                </a:lnTo>
                <a:lnTo>
                  <a:pt x="41779" y="143153"/>
                </a:lnTo>
                <a:lnTo>
                  <a:pt x="40893" y="142239"/>
                </a:lnTo>
                <a:lnTo>
                  <a:pt x="41338" y="142239"/>
                </a:lnTo>
                <a:lnTo>
                  <a:pt x="41427" y="140969"/>
                </a:lnTo>
                <a:close/>
              </a:path>
              <a:path w="75564" h="195579">
                <a:moveTo>
                  <a:pt x="41779" y="143153"/>
                </a:moveTo>
                <a:lnTo>
                  <a:pt x="41627" y="143827"/>
                </a:lnTo>
                <a:lnTo>
                  <a:pt x="42125" y="143509"/>
                </a:lnTo>
                <a:lnTo>
                  <a:pt x="41779" y="143153"/>
                </a:lnTo>
                <a:close/>
              </a:path>
              <a:path w="75564" h="195579">
                <a:moveTo>
                  <a:pt x="28701" y="142239"/>
                </a:moveTo>
                <a:lnTo>
                  <a:pt x="28320" y="143509"/>
                </a:lnTo>
                <a:lnTo>
                  <a:pt x="29044" y="143509"/>
                </a:lnTo>
                <a:lnTo>
                  <a:pt x="28701" y="142239"/>
                </a:lnTo>
                <a:close/>
              </a:path>
              <a:path w="75564" h="195579">
                <a:moveTo>
                  <a:pt x="51346" y="142239"/>
                </a:moveTo>
                <a:lnTo>
                  <a:pt x="50025" y="142239"/>
                </a:lnTo>
                <a:lnTo>
                  <a:pt x="50076" y="143509"/>
                </a:lnTo>
                <a:lnTo>
                  <a:pt x="51053" y="143509"/>
                </a:lnTo>
                <a:lnTo>
                  <a:pt x="51346" y="142239"/>
                </a:lnTo>
                <a:close/>
              </a:path>
              <a:path w="75564" h="195579">
                <a:moveTo>
                  <a:pt x="16395" y="140969"/>
                </a:moveTo>
                <a:lnTo>
                  <a:pt x="15189" y="140969"/>
                </a:lnTo>
                <a:lnTo>
                  <a:pt x="15532" y="142239"/>
                </a:lnTo>
                <a:lnTo>
                  <a:pt x="16395" y="140969"/>
                </a:lnTo>
                <a:close/>
              </a:path>
              <a:path w="75564" h="195579">
                <a:moveTo>
                  <a:pt x="15227" y="137159"/>
                </a:moveTo>
                <a:lnTo>
                  <a:pt x="10871" y="137159"/>
                </a:lnTo>
                <a:lnTo>
                  <a:pt x="10604" y="138429"/>
                </a:lnTo>
                <a:lnTo>
                  <a:pt x="10198" y="139699"/>
                </a:lnTo>
                <a:lnTo>
                  <a:pt x="8940" y="139699"/>
                </a:lnTo>
                <a:lnTo>
                  <a:pt x="9778" y="140969"/>
                </a:lnTo>
                <a:lnTo>
                  <a:pt x="16370" y="140969"/>
                </a:lnTo>
                <a:lnTo>
                  <a:pt x="15176" y="138429"/>
                </a:lnTo>
                <a:lnTo>
                  <a:pt x="15227" y="137159"/>
                </a:lnTo>
                <a:close/>
              </a:path>
              <a:path w="75564" h="195579">
                <a:moveTo>
                  <a:pt x="16471" y="139699"/>
                </a:moveTo>
                <a:lnTo>
                  <a:pt x="16370" y="140969"/>
                </a:lnTo>
                <a:lnTo>
                  <a:pt x="16751" y="140969"/>
                </a:lnTo>
                <a:lnTo>
                  <a:pt x="16471" y="139699"/>
                </a:lnTo>
                <a:close/>
              </a:path>
              <a:path w="75564" h="195579">
                <a:moveTo>
                  <a:pt x="30098" y="135889"/>
                </a:moveTo>
                <a:lnTo>
                  <a:pt x="22974" y="135889"/>
                </a:lnTo>
                <a:lnTo>
                  <a:pt x="23036" y="137217"/>
                </a:lnTo>
                <a:lnTo>
                  <a:pt x="22478" y="138429"/>
                </a:lnTo>
                <a:lnTo>
                  <a:pt x="21805" y="139699"/>
                </a:lnTo>
                <a:lnTo>
                  <a:pt x="21170" y="140969"/>
                </a:lnTo>
                <a:lnTo>
                  <a:pt x="41376" y="140969"/>
                </a:lnTo>
                <a:lnTo>
                  <a:pt x="40957" y="139699"/>
                </a:lnTo>
                <a:lnTo>
                  <a:pt x="32308" y="139699"/>
                </a:lnTo>
                <a:lnTo>
                  <a:pt x="32270" y="138429"/>
                </a:lnTo>
                <a:lnTo>
                  <a:pt x="30340" y="138429"/>
                </a:lnTo>
                <a:lnTo>
                  <a:pt x="31483" y="137159"/>
                </a:lnTo>
                <a:lnTo>
                  <a:pt x="30391" y="137159"/>
                </a:lnTo>
                <a:lnTo>
                  <a:pt x="30098" y="135889"/>
                </a:lnTo>
                <a:close/>
              </a:path>
              <a:path w="75564" h="195579">
                <a:moveTo>
                  <a:pt x="52260" y="138429"/>
                </a:moveTo>
                <a:lnTo>
                  <a:pt x="42773" y="138429"/>
                </a:lnTo>
                <a:lnTo>
                  <a:pt x="42532" y="139699"/>
                </a:lnTo>
                <a:lnTo>
                  <a:pt x="42367" y="140969"/>
                </a:lnTo>
                <a:lnTo>
                  <a:pt x="51688" y="140969"/>
                </a:lnTo>
                <a:lnTo>
                  <a:pt x="51714" y="139699"/>
                </a:lnTo>
                <a:lnTo>
                  <a:pt x="51307" y="139699"/>
                </a:lnTo>
                <a:lnTo>
                  <a:pt x="52260" y="138429"/>
                </a:lnTo>
                <a:close/>
              </a:path>
              <a:path w="75564" h="195579">
                <a:moveTo>
                  <a:pt x="52400" y="139699"/>
                </a:moveTo>
                <a:lnTo>
                  <a:pt x="51828" y="139699"/>
                </a:lnTo>
                <a:lnTo>
                  <a:pt x="51790" y="140969"/>
                </a:lnTo>
                <a:lnTo>
                  <a:pt x="52400" y="139699"/>
                </a:lnTo>
                <a:close/>
              </a:path>
              <a:path w="75564" h="195579">
                <a:moveTo>
                  <a:pt x="57594" y="136501"/>
                </a:moveTo>
                <a:lnTo>
                  <a:pt x="56527" y="137159"/>
                </a:lnTo>
                <a:lnTo>
                  <a:pt x="57391" y="140969"/>
                </a:lnTo>
                <a:lnTo>
                  <a:pt x="63474" y="140969"/>
                </a:lnTo>
                <a:lnTo>
                  <a:pt x="65252" y="139699"/>
                </a:lnTo>
                <a:lnTo>
                  <a:pt x="63284" y="139699"/>
                </a:lnTo>
                <a:lnTo>
                  <a:pt x="63008" y="138780"/>
                </a:lnTo>
                <a:lnTo>
                  <a:pt x="62153" y="138429"/>
                </a:lnTo>
                <a:lnTo>
                  <a:pt x="61467" y="138429"/>
                </a:lnTo>
                <a:lnTo>
                  <a:pt x="61734" y="137159"/>
                </a:lnTo>
                <a:lnTo>
                  <a:pt x="57238" y="137159"/>
                </a:lnTo>
                <a:lnTo>
                  <a:pt x="57594" y="136501"/>
                </a:lnTo>
                <a:close/>
              </a:path>
              <a:path w="75564" h="195579">
                <a:moveTo>
                  <a:pt x="50596" y="137159"/>
                </a:moveTo>
                <a:lnTo>
                  <a:pt x="33667" y="137159"/>
                </a:lnTo>
                <a:lnTo>
                  <a:pt x="33756" y="138429"/>
                </a:lnTo>
                <a:lnTo>
                  <a:pt x="32308" y="139699"/>
                </a:lnTo>
                <a:lnTo>
                  <a:pt x="40957" y="139699"/>
                </a:lnTo>
                <a:lnTo>
                  <a:pt x="41884" y="138429"/>
                </a:lnTo>
                <a:lnTo>
                  <a:pt x="50406" y="138429"/>
                </a:lnTo>
                <a:lnTo>
                  <a:pt x="50596" y="137159"/>
                </a:lnTo>
                <a:close/>
              </a:path>
              <a:path w="75564" h="195579">
                <a:moveTo>
                  <a:pt x="63054" y="138799"/>
                </a:moveTo>
                <a:lnTo>
                  <a:pt x="63284" y="139699"/>
                </a:lnTo>
                <a:lnTo>
                  <a:pt x="65252" y="139699"/>
                </a:lnTo>
                <a:lnTo>
                  <a:pt x="63054" y="138799"/>
                </a:lnTo>
                <a:close/>
              </a:path>
              <a:path w="75564" h="195579">
                <a:moveTo>
                  <a:pt x="62864" y="138054"/>
                </a:moveTo>
                <a:lnTo>
                  <a:pt x="62153" y="138429"/>
                </a:lnTo>
                <a:lnTo>
                  <a:pt x="62903" y="138429"/>
                </a:lnTo>
                <a:lnTo>
                  <a:pt x="63008" y="138780"/>
                </a:lnTo>
                <a:lnTo>
                  <a:pt x="62864" y="138054"/>
                </a:lnTo>
                <a:close/>
              </a:path>
              <a:path w="75564" h="195579">
                <a:moveTo>
                  <a:pt x="16459" y="137159"/>
                </a:moveTo>
                <a:lnTo>
                  <a:pt x="15227" y="137159"/>
                </a:lnTo>
                <a:lnTo>
                  <a:pt x="15595" y="138429"/>
                </a:lnTo>
                <a:lnTo>
                  <a:pt x="16459" y="137159"/>
                </a:lnTo>
                <a:close/>
              </a:path>
              <a:path w="75564" h="195579">
                <a:moveTo>
                  <a:pt x="19316" y="132079"/>
                </a:moveTo>
                <a:lnTo>
                  <a:pt x="11125" y="132079"/>
                </a:lnTo>
                <a:lnTo>
                  <a:pt x="11087" y="135889"/>
                </a:lnTo>
                <a:lnTo>
                  <a:pt x="10337" y="137159"/>
                </a:lnTo>
                <a:lnTo>
                  <a:pt x="16459" y="137159"/>
                </a:lnTo>
                <a:lnTo>
                  <a:pt x="16992" y="138429"/>
                </a:lnTo>
                <a:lnTo>
                  <a:pt x="19075" y="137159"/>
                </a:lnTo>
                <a:lnTo>
                  <a:pt x="17697" y="135889"/>
                </a:lnTo>
                <a:lnTo>
                  <a:pt x="16217" y="135889"/>
                </a:lnTo>
                <a:lnTo>
                  <a:pt x="15760" y="134619"/>
                </a:lnTo>
                <a:lnTo>
                  <a:pt x="16128" y="133349"/>
                </a:lnTo>
                <a:lnTo>
                  <a:pt x="18897" y="133349"/>
                </a:lnTo>
                <a:lnTo>
                  <a:pt x="19316" y="132079"/>
                </a:lnTo>
                <a:close/>
              </a:path>
              <a:path w="75564" h="195579">
                <a:moveTo>
                  <a:pt x="31485" y="137171"/>
                </a:moveTo>
                <a:lnTo>
                  <a:pt x="30606" y="138429"/>
                </a:lnTo>
                <a:lnTo>
                  <a:pt x="31673" y="138429"/>
                </a:lnTo>
                <a:lnTo>
                  <a:pt x="31485" y="137171"/>
                </a:lnTo>
                <a:close/>
              </a:path>
              <a:path w="75564" h="195579">
                <a:moveTo>
                  <a:pt x="49974" y="135889"/>
                </a:moveTo>
                <a:lnTo>
                  <a:pt x="32054" y="135889"/>
                </a:lnTo>
                <a:lnTo>
                  <a:pt x="32956" y="138429"/>
                </a:lnTo>
                <a:lnTo>
                  <a:pt x="33667" y="137159"/>
                </a:lnTo>
                <a:lnTo>
                  <a:pt x="49885" y="137159"/>
                </a:lnTo>
                <a:lnTo>
                  <a:pt x="49974" y="135889"/>
                </a:lnTo>
                <a:close/>
              </a:path>
              <a:path w="75564" h="195579">
                <a:moveTo>
                  <a:pt x="50977" y="137159"/>
                </a:moveTo>
                <a:lnTo>
                  <a:pt x="51079" y="138429"/>
                </a:lnTo>
                <a:lnTo>
                  <a:pt x="52489" y="138429"/>
                </a:lnTo>
                <a:lnTo>
                  <a:pt x="50977" y="137159"/>
                </a:lnTo>
                <a:close/>
              </a:path>
              <a:path w="75564" h="195579">
                <a:moveTo>
                  <a:pt x="52219" y="136511"/>
                </a:moveTo>
                <a:lnTo>
                  <a:pt x="51460" y="137159"/>
                </a:lnTo>
                <a:lnTo>
                  <a:pt x="52489" y="138429"/>
                </a:lnTo>
                <a:lnTo>
                  <a:pt x="53200" y="138429"/>
                </a:lnTo>
                <a:lnTo>
                  <a:pt x="51663" y="137159"/>
                </a:lnTo>
                <a:lnTo>
                  <a:pt x="53238" y="137159"/>
                </a:lnTo>
                <a:lnTo>
                  <a:pt x="52219" y="136511"/>
                </a:lnTo>
                <a:close/>
              </a:path>
              <a:path w="75564" h="195579">
                <a:moveTo>
                  <a:pt x="64554" y="137159"/>
                </a:moveTo>
                <a:lnTo>
                  <a:pt x="62636" y="137159"/>
                </a:lnTo>
                <a:lnTo>
                  <a:pt x="62864" y="138054"/>
                </a:lnTo>
                <a:lnTo>
                  <a:pt x="64554" y="137159"/>
                </a:lnTo>
                <a:close/>
              </a:path>
              <a:path w="75564" h="195579">
                <a:moveTo>
                  <a:pt x="32054" y="135889"/>
                </a:moveTo>
                <a:lnTo>
                  <a:pt x="30860" y="135889"/>
                </a:lnTo>
                <a:lnTo>
                  <a:pt x="31495" y="137159"/>
                </a:lnTo>
                <a:lnTo>
                  <a:pt x="32054" y="135889"/>
                </a:lnTo>
                <a:close/>
              </a:path>
              <a:path w="75564" h="195579">
                <a:moveTo>
                  <a:pt x="50330" y="135889"/>
                </a:moveTo>
                <a:lnTo>
                  <a:pt x="49974" y="135889"/>
                </a:lnTo>
                <a:lnTo>
                  <a:pt x="50558" y="137159"/>
                </a:lnTo>
                <a:lnTo>
                  <a:pt x="50330" y="135889"/>
                </a:lnTo>
                <a:close/>
              </a:path>
              <a:path w="75564" h="195579">
                <a:moveTo>
                  <a:pt x="51244" y="135889"/>
                </a:moveTo>
                <a:lnTo>
                  <a:pt x="50609" y="135889"/>
                </a:lnTo>
                <a:lnTo>
                  <a:pt x="50901" y="137159"/>
                </a:lnTo>
                <a:lnTo>
                  <a:pt x="51409" y="137159"/>
                </a:lnTo>
                <a:lnTo>
                  <a:pt x="51244" y="135889"/>
                </a:lnTo>
                <a:close/>
              </a:path>
              <a:path w="75564" h="195579">
                <a:moveTo>
                  <a:pt x="58585" y="135889"/>
                </a:moveTo>
                <a:lnTo>
                  <a:pt x="57589" y="136511"/>
                </a:lnTo>
                <a:lnTo>
                  <a:pt x="57238" y="137159"/>
                </a:lnTo>
                <a:lnTo>
                  <a:pt x="58585" y="135889"/>
                </a:lnTo>
                <a:close/>
              </a:path>
              <a:path w="75564" h="195579">
                <a:moveTo>
                  <a:pt x="64477" y="134619"/>
                </a:moveTo>
                <a:lnTo>
                  <a:pt x="56502" y="134619"/>
                </a:lnTo>
                <a:lnTo>
                  <a:pt x="56248" y="135889"/>
                </a:lnTo>
                <a:lnTo>
                  <a:pt x="58585" y="135889"/>
                </a:lnTo>
                <a:lnTo>
                  <a:pt x="57238" y="137159"/>
                </a:lnTo>
                <a:lnTo>
                  <a:pt x="64401" y="137159"/>
                </a:lnTo>
                <a:lnTo>
                  <a:pt x="64477" y="134619"/>
                </a:lnTo>
                <a:close/>
              </a:path>
              <a:path w="75564" h="195579">
                <a:moveTo>
                  <a:pt x="52946" y="135889"/>
                </a:moveTo>
                <a:lnTo>
                  <a:pt x="51244" y="135889"/>
                </a:lnTo>
                <a:lnTo>
                  <a:pt x="52219" y="136511"/>
                </a:lnTo>
                <a:lnTo>
                  <a:pt x="52946" y="135889"/>
                </a:lnTo>
                <a:close/>
              </a:path>
              <a:path w="75564" h="195579">
                <a:moveTo>
                  <a:pt x="58585" y="135889"/>
                </a:moveTo>
                <a:lnTo>
                  <a:pt x="57924" y="135889"/>
                </a:lnTo>
                <a:lnTo>
                  <a:pt x="57594" y="136501"/>
                </a:lnTo>
                <a:lnTo>
                  <a:pt x="58585" y="135889"/>
                </a:lnTo>
                <a:close/>
              </a:path>
              <a:path w="75564" h="195579">
                <a:moveTo>
                  <a:pt x="17218" y="135448"/>
                </a:moveTo>
                <a:lnTo>
                  <a:pt x="17233" y="135889"/>
                </a:lnTo>
                <a:lnTo>
                  <a:pt x="17697" y="135889"/>
                </a:lnTo>
                <a:lnTo>
                  <a:pt x="17218" y="135448"/>
                </a:lnTo>
                <a:close/>
              </a:path>
              <a:path w="75564" h="195579">
                <a:moveTo>
                  <a:pt x="24450" y="131397"/>
                </a:moveTo>
                <a:lnTo>
                  <a:pt x="23356" y="132049"/>
                </a:lnTo>
                <a:lnTo>
                  <a:pt x="23410" y="133349"/>
                </a:lnTo>
                <a:lnTo>
                  <a:pt x="23621" y="135889"/>
                </a:lnTo>
                <a:lnTo>
                  <a:pt x="42964" y="135889"/>
                </a:lnTo>
                <a:lnTo>
                  <a:pt x="44208" y="134619"/>
                </a:lnTo>
                <a:lnTo>
                  <a:pt x="42697" y="134619"/>
                </a:lnTo>
                <a:lnTo>
                  <a:pt x="42506" y="133349"/>
                </a:lnTo>
                <a:lnTo>
                  <a:pt x="52730" y="133349"/>
                </a:lnTo>
                <a:lnTo>
                  <a:pt x="52298" y="132079"/>
                </a:lnTo>
                <a:lnTo>
                  <a:pt x="24041" y="132079"/>
                </a:lnTo>
                <a:lnTo>
                  <a:pt x="24450" y="131397"/>
                </a:lnTo>
                <a:close/>
              </a:path>
              <a:path w="75564" h="195579">
                <a:moveTo>
                  <a:pt x="45123" y="134619"/>
                </a:moveTo>
                <a:lnTo>
                  <a:pt x="44361" y="134619"/>
                </a:lnTo>
                <a:lnTo>
                  <a:pt x="44170" y="135889"/>
                </a:lnTo>
                <a:lnTo>
                  <a:pt x="44945" y="135889"/>
                </a:lnTo>
                <a:lnTo>
                  <a:pt x="45123" y="134619"/>
                </a:lnTo>
                <a:close/>
              </a:path>
              <a:path w="75564" h="195579">
                <a:moveTo>
                  <a:pt x="52349" y="134619"/>
                </a:moveTo>
                <a:lnTo>
                  <a:pt x="45999" y="134619"/>
                </a:lnTo>
                <a:lnTo>
                  <a:pt x="45859" y="135889"/>
                </a:lnTo>
                <a:lnTo>
                  <a:pt x="53771" y="135889"/>
                </a:lnTo>
                <a:lnTo>
                  <a:pt x="52349" y="134619"/>
                </a:lnTo>
                <a:close/>
              </a:path>
              <a:path w="75564" h="195579">
                <a:moveTo>
                  <a:pt x="64624" y="135845"/>
                </a:moveTo>
                <a:close/>
              </a:path>
              <a:path w="75564" h="195579">
                <a:moveTo>
                  <a:pt x="65176" y="134619"/>
                </a:moveTo>
                <a:lnTo>
                  <a:pt x="64503" y="134619"/>
                </a:lnTo>
                <a:lnTo>
                  <a:pt x="64624" y="135845"/>
                </a:lnTo>
                <a:lnTo>
                  <a:pt x="65176" y="134619"/>
                </a:lnTo>
                <a:close/>
              </a:path>
              <a:path w="75564" h="195579">
                <a:moveTo>
                  <a:pt x="17189" y="134619"/>
                </a:moveTo>
                <a:lnTo>
                  <a:pt x="16319" y="134619"/>
                </a:lnTo>
                <a:lnTo>
                  <a:pt x="17218" y="135448"/>
                </a:lnTo>
                <a:lnTo>
                  <a:pt x="17189" y="134619"/>
                </a:lnTo>
                <a:close/>
              </a:path>
              <a:path w="75564" h="195579">
                <a:moveTo>
                  <a:pt x="64503" y="134619"/>
                </a:moveTo>
                <a:lnTo>
                  <a:pt x="64496" y="134778"/>
                </a:lnTo>
                <a:lnTo>
                  <a:pt x="64503" y="134619"/>
                </a:lnTo>
                <a:close/>
              </a:path>
              <a:path w="75564" h="195579">
                <a:moveTo>
                  <a:pt x="17144" y="133349"/>
                </a:moveTo>
                <a:lnTo>
                  <a:pt x="17189" y="134619"/>
                </a:lnTo>
                <a:lnTo>
                  <a:pt x="18795" y="134619"/>
                </a:lnTo>
                <a:lnTo>
                  <a:pt x="17144" y="133349"/>
                </a:lnTo>
                <a:close/>
              </a:path>
              <a:path w="75564" h="195579">
                <a:moveTo>
                  <a:pt x="53060" y="133349"/>
                </a:moveTo>
                <a:lnTo>
                  <a:pt x="43459" y="133349"/>
                </a:lnTo>
                <a:lnTo>
                  <a:pt x="44107" y="134619"/>
                </a:lnTo>
                <a:lnTo>
                  <a:pt x="53936" y="134619"/>
                </a:lnTo>
                <a:lnTo>
                  <a:pt x="53060" y="133349"/>
                </a:lnTo>
                <a:close/>
              </a:path>
              <a:path w="75564" h="195579">
                <a:moveTo>
                  <a:pt x="54559" y="133349"/>
                </a:moveTo>
                <a:lnTo>
                  <a:pt x="53517" y="133349"/>
                </a:lnTo>
                <a:lnTo>
                  <a:pt x="54419" y="134619"/>
                </a:lnTo>
                <a:lnTo>
                  <a:pt x="54559" y="133349"/>
                </a:lnTo>
                <a:close/>
              </a:path>
              <a:path w="75564" h="195579">
                <a:moveTo>
                  <a:pt x="64922" y="133349"/>
                </a:moveTo>
                <a:lnTo>
                  <a:pt x="57556" y="133349"/>
                </a:lnTo>
                <a:lnTo>
                  <a:pt x="57213" y="134619"/>
                </a:lnTo>
                <a:lnTo>
                  <a:pt x="64033" y="134619"/>
                </a:lnTo>
                <a:lnTo>
                  <a:pt x="64922" y="133349"/>
                </a:lnTo>
                <a:close/>
              </a:path>
              <a:path w="75564" h="195579">
                <a:moveTo>
                  <a:pt x="54698" y="132079"/>
                </a:moveTo>
                <a:lnTo>
                  <a:pt x="54559" y="133349"/>
                </a:lnTo>
                <a:lnTo>
                  <a:pt x="55105" y="133349"/>
                </a:lnTo>
                <a:lnTo>
                  <a:pt x="54698" y="132079"/>
                </a:lnTo>
                <a:close/>
              </a:path>
              <a:path w="75564" h="195579">
                <a:moveTo>
                  <a:pt x="56783" y="132597"/>
                </a:moveTo>
                <a:lnTo>
                  <a:pt x="57099" y="133349"/>
                </a:lnTo>
                <a:lnTo>
                  <a:pt x="57302" y="133349"/>
                </a:lnTo>
                <a:lnTo>
                  <a:pt x="56783" y="132597"/>
                </a:lnTo>
                <a:close/>
              </a:path>
              <a:path w="75564" h="195579">
                <a:moveTo>
                  <a:pt x="62712" y="130809"/>
                </a:moveTo>
                <a:lnTo>
                  <a:pt x="58191" y="130809"/>
                </a:lnTo>
                <a:lnTo>
                  <a:pt x="57823" y="132079"/>
                </a:lnTo>
                <a:lnTo>
                  <a:pt x="58026" y="132079"/>
                </a:lnTo>
                <a:lnTo>
                  <a:pt x="57302" y="133349"/>
                </a:lnTo>
                <a:lnTo>
                  <a:pt x="63436" y="133349"/>
                </a:lnTo>
                <a:lnTo>
                  <a:pt x="61709" y="132079"/>
                </a:lnTo>
                <a:lnTo>
                  <a:pt x="62712" y="130809"/>
                </a:lnTo>
                <a:close/>
              </a:path>
              <a:path w="75564" h="195579">
                <a:moveTo>
                  <a:pt x="63550" y="132079"/>
                </a:moveTo>
                <a:lnTo>
                  <a:pt x="63766" y="133349"/>
                </a:lnTo>
                <a:lnTo>
                  <a:pt x="65087" y="133349"/>
                </a:lnTo>
                <a:lnTo>
                  <a:pt x="63550" y="132079"/>
                </a:lnTo>
                <a:close/>
              </a:path>
              <a:path w="75564" h="195579">
                <a:moveTo>
                  <a:pt x="64173" y="132079"/>
                </a:moveTo>
                <a:lnTo>
                  <a:pt x="64033" y="132079"/>
                </a:lnTo>
                <a:lnTo>
                  <a:pt x="65138" y="133349"/>
                </a:lnTo>
                <a:lnTo>
                  <a:pt x="65824" y="133349"/>
                </a:lnTo>
                <a:lnTo>
                  <a:pt x="64173" y="132079"/>
                </a:lnTo>
                <a:close/>
              </a:path>
              <a:path w="75564" h="195579">
                <a:moveTo>
                  <a:pt x="56565" y="132079"/>
                </a:moveTo>
                <a:lnTo>
                  <a:pt x="56426" y="132079"/>
                </a:lnTo>
                <a:lnTo>
                  <a:pt x="56783" y="132597"/>
                </a:lnTo>
                <a:lnTo>
                  <a:pt x="56565" y="132079"/>
                </a:lnTo>
                <a:close/>
              </a:path>
              <a:path w="75564" h="195579">
                <a:moveTo>
                  <a:pt x="19024" y="130809"/>
                </a:moveTo>
                <a:lnTo>
                  <a:pt x="12306" y="130809"/>
                </a:lnTo>
                <a:lnTo>
                  <a:pt x="12661" y="132079"/>
                </a:lnTo>
                <a:lnTo>
                  <a:pt x="20015" y="132079"/>
                </a:lnTo>
                <a:lnTo>
                  <a:pt x="19024" y="130809"/>
                </a:lnTo>
                <a:close/>
              </a:path>
              <a:path w="75564" h="195579">
                <a:moveTo>
                  <a:pt x="25438" y="130809"/>
                </a:moveTo>
                <a:lnTo>
                  <a:pt x="24450" y="131397"/>
                </a:lnTo>
                <a:lnTo>
                  <a:pt x="24041" y="132079"/>
                </a:lnTo>
                <a:lnTo>
                  <a:pt x="25438" y="130809"/>
                </a:lnTo>
                <a:close/>
              </a:path>
              <a:path w="75564" h="195579">
                <a:moveTo>
                  <a:pt x="51866" y="130809"/>
                </a:moveTo>
                <a:lnTo>
                  <a:pt x="25438" y="130809"/>
                </a:lnTo>
                <a:lnTo>
                  <a:pt x="24041" y="132079"/>
                </a:lnTo>
                <a:lnTo>
                  <a:pt x="52298" y="132079"/>
                </a:lnTo>
                <a:lnTo>
                  <a:pt x="51866" y="130809"/>
                </a:lnTo>
                <a:close/>
              </a:path>
              <a:path w="75564" h="195579">
                <a:moveTo>
                  <a:pt x="55308" y="130809"/>
                </a:moveTo>
                <a:lnTo>
                  <a:pt x="51866" y="130809"/>
                </a:lnTo>
                <a:lnTo>
                  <a:pt x="55333" y="132079"/>
                </a:lnTo>
                <a:lnTo>
                  <a:pt x="55308" y="130809"/>
                </a:lnTo>
                <a:close/>
              </a:path>
              <a:path w="75564" h="195579">
                <a:moveTo>
                  <a:pt x="57092" y="131508"/>
                </a:moveTo>
                <a:lnTo>
                  <a:pt x="57035" y="132079"/>
                </a:lnTo>
                <a:lnTo>
                  <a:pt x="57721" y="132079"/>
                </a:lnTo>
                <a:lnTo>
                  <a:pt x="57092" y="131508"/>
                </a:lnTo>
                <a:close/>
              </a:path>
              <a:path w="75564" h="195579">
                <a:moveTo>
                  <a:pt x="63360" y="130809"/>
                </a:moveTo>
                <a:lnTo>
                  <a:pt x="63004" y="130809"/>
                </a:lnTo>
                <a:lnTo>
                  <a:pt x="63385" y="132079"/>
                </a:lnTo>
                <a:lnTo>
                  <a:pt x="63728" y="132079"/>
                </a:lnTo>
                <a:lnTo>
                  <a:pt x="63886" y="131733"/>
                </a:lnTo>
                <a:lnTo>
                  <a:pt x="63360" y="130809"/>
                </a:lnTo>
                <a:close/>
              </a:path>
              <a:path w="75564" h="195579">
                <a:moveTo>
                  <a:pt x="64066" y="132049"/>
                </a:moveTo>
                <a:close/>
              </a:path>
              <a:path w="75564" h="195579">
                <a:moveTo>
                  <a:pt x="64407" y="131733"/>
                </a:moveTo>
                <a:lnTo>
                  <a:pt x="64004" y="131939"/>
                </a:lnTo>
                <a:lnTo>
                  <a:pt x="64407" y="131733"/>
                </a:lnTo>
                <a:close/>
              </a:path>
              <a:path w="75564" h="195579">
                <a:moveTo>
                  <a:pt x="65214" y="121919"/>
                </a:moveTo>
                <a:lnTo>
                  <a:pt x="58839" y="121919"/>
                </a:lnTo>
                <a:lnTo>
                  <a:pt x="58610" y="124459"/>
                </a:lnTo>
                <a:lnTo>
                  <a:pt x="57289" y="126999"/>
                </a:lnTo>
                <a:lnTo>
                  <a:pt x="56908" y="130809"/>
                </a:lnTo>
                <a:lnTo>
                  <a:pt x="65404" y="130809"/>
                </a:lnTo>
                <a:lnTo>
                  <a:pt x="64407" y="131733"/>
                </a:lnTo>
                <a:lnTo>
                  <a:pt x="66217" y="130809"/>
                </a:lnTo>
                <a:lnTo>
                  <a:pt x="64693" y="129539"/>
                </a:lnTo>
                <a:lnTo>
                  <a:pt x="66281" y="129539"/>
                </a:lnTo>
                <a:lnTo>
                  <a:pt x="65328" y="128269"/>
                </a:lnTo>
                <a:lnTo>
                  <a:pt x="64947" y="128269"/>
                </a:lnTo>
                <a:lnTo>
                  <a:pt x="63919" y="125729"/>
                </a:lnTo>
                <a:lnTo>
                  <a:pt x="66459" y="125729"/>
                </a:lnTo>
                <a:lnTo>
                  <a:pt x="66865" y="124459"/>
                </a:lnTo>
                <a:lnTo>
                  <a:pt x="65900" y="124459"/>
                </a:lnTo>
                <a:lnTo>
                  <a:pt x="67081" y="123189"/>
                </a:lnTo>
                <a:lnTo>
                  <a:pt x="65519" y="123189"/>
                </a:lnTo>
                <a:lnTo>
                  <a:pt x="65214" y="121919"/>
                </a:lnTo>
                <a:close/>
              </a:path>
              <a:path w="75564" h="195579">
                <a:moveTo>
                  <a:pt x="57162" y="130809"/>
                </a:moveTo>
                <a:lnTo>
                  <a:pt x="56324" y="130809"/>
                </a:lnTo>
                <a:lnTo>
                  <a:pt x="57092" y="131508"/>
                </a:lnTo>
                <a:lnTo>
                  <a:pt x="57162" y="130809"/>
                </a:lnTo>
                <a:close/>
              </a:path>
              <a:path w="75564" h="195579">
                <a:moveTo>
                  <a:pt x="25438" y="130809"/>
                </a:moveTo>
                <a:lnTo>
                  <a:pt x="24803" y="130809"/>
                </a:lnTo>
                <a:lnTo>
                  <a:pt x="24450" y="131397"/>
                </a:lnTo>
                <a:lnTo>
                  <a:pt x="25438" y="130809"/>
                </a:lnTo>
                <a:close/>
              </a:path>
              <a:path w="75564" h="195579">
                <a:moveTo>
                  <a:pt x="12026" y="129539"/>
                </a:moveTo>
                <a:lnTo>
                  <a:pt x="11582" y="129539"/>
                </a:lnTo>
                <a:lnTo>
                  <a:pt x="11061" y="130809"/>
                </a:lnTo>
                <a:lnTo>
                  <a:pt x="12445" y="130809"/>
                </a:lnTo>
                <a:lnTo>
                  <a:pt x="12026" y="129539"/>
                </a:lnTo>
                <a:close/>
              </a:path>
              <a:path w="75564" h="195579">
                <a:moveTo>
                  <a:pt x="17208" y="128269"/>
                </a:moveTo>
                <a:lnTo>
                  <a:pt x="13614" y="128269"/>
                </a:lnTo>
                <a:lnTo>
                  <a:pt x="12881" y="129198"/>
                </a:lnTo>
                <a:lnTo>
                  <a:pt x="12788" y="129539"/>
                </a:lnTo>
                <a:lnTo>
                  <a:pt x="12331" y="129539"/>
                </a:lnTo>
                <a:lnTo>
                  <a:pt x="12445" y="130809"/>
                </a:lnTo>
                <a:lnTo>
                  <a:pt x="18859" y="130809"/>
                </a:lnTo>
                <a:lnTo>
                  <a:pt x="18707" y="129539"/>
                </a:lnTo>
                <a:lnTo>
                  <a:pt x="17208" y="128269"/>
                </a:lnTo>
                <a:close/>
              </a:path>
              <a:path w="75564" h="195579">
                <a:moveTo>
                  <a:pt x="18999" y="129539"/>
                </a:moveTo>
                <a:lnTo>
                  <a:pt x="18859" y="130809"/>
                </a:lnTo>
                <a:lnTo>
                  <a:pt x="20040" y="130809"/>
                </a:lnTo>
                <a:lnTo>
                  <a:pt x="18999" y="129539"/>
                </a:lnTo>
                <a:close/>
              </a:path>
              <a:path w="75564" h="195579">
                <a:moveTo>
                  <a:pt x="20103" y="129018"/>
                </a:moveTo>
                <a:lnTo>
                  <a:pt x="19430" y="129539"/>
                </a:lnTo>
                <a:lnTo>
                  <a:pt x="20294" y="130809"/>
                </a:lnTo>
                <a:lnTo>
                  <a:pt x="21043" y="130809"/>
                </a:lnTo>
                <a:lnTo>
                  <a:pt x="20103" y="129018"/>
                </a:lnTo>
                <a:close/>
              </a:path>
              <a:path w="75564" h="195579">
                <a:moveTo>
                  <a:pt x="54940" y="129539"/>
                </a:moveTo>
                <a:lnTo>
                  <a:pt x="23583" y="129539"/>
                </a:lnTo>
                <a:lnTo>
                  <a:pt x="23164" y="130809"/>
                </a:lnTo>
                <a:lnTo>
                  <a:pt x="54482" y="130809"/>
                </a:lnTo>
                <a:lnTo>
                  <a:pt x="54940" y="129539"/>
                </a:lnTo>
                <a:close/>
              </a:path>
              <a:path w="75564" h="195579">
                <a:moveTo>
                  <a:pt x="13131" y="128269"/>
                </a:moveTo>
                <a:lnTo>
                  <a:pt x="12407" y="128269"/>
                </a:lnTo>
                <a:lnTo>
                  <a:pt x="12611" y="129539"/>
                </a:lnTo>
                <a:lnTo>
                  <a:pt x="12881" y="129198"/>
                </a:lnTo>
                <a:lnTo>
                  <a:pt x="13131" y="128269"/>
                </a:lnTo>
                <a:close/>
              </a:path>
              <a:path w="75564" h="195579">
                <a:moveTo>
                  <a:pt x="20353" y="128824"/>
                </a:moveTo>
                <a:lnTo>
                  <a:pt x="21183" y="129539"/>
                </a:lnTo>
                <a:lnTo>
                  <a:pt x="20353" y="128824"/>
                </a:lnTo>
                <a:close/>
              </a:path>
              <a:path w="75564" h="195579">
                <a:moveTo>
                  <a:pt x="55244" y="128269"/>
                </a:moveTo>
                <a:lnTo>
                  <a:pt x="23952" y="128269"/>
                </a:lnTo>
                <a:lnTo>
                  <a:pt x="24282" y="129539"/>
                </a:lnTo>
                <a:lnTo>
                  <a:pt x="54025" y="129539"/>
                </a:lnTo>
                <a:lnTo>
                  <a:pt x="55244" y="128269"/>
                </a:lnTo>
                <a:close/>
              </a:path>
              <a:path w="75564" h="195579">
                <a:moveTo>
                  <a:pt x="55549" y="128269"/>
                </a:moveTo>
                <a:lnTo>
                  <a:pt x="54482" y="129539"/>
                </a:lnTo>
                <a:lnTo>
                  <a:pt x="55460" y="129539"/>
                </a:lnTo>
                <a:lnTo>
                  <a:pt x="55549" y="128269"/>
                </a:lnTo>
                <a:close/>
              </a:path>
              <a:path w="75564" h="195579">
                <a:moveTo>
                  <a:pt x="66782" y="128269"/>
                </a:moveTo>
                <a:lnTo>
                  <a:pt x="65697" y="128269"/>
                </a:lnTo>
                <a:lnTo>
                  <a:pt x="66713" y="129539"/>
                </a:lnTo>
                <a:lnTo>
                  <a:pt x="66782" y="128269"/>
                </a:lnTo>
                <a:close/>
              </a:path>
              <a:path w="75564" h="195579">
                <a:moveTo>
                  <a:pt x="19924" y="128677"/>
                </a:moveTo>
                <a:lnTo>
                  <a:pt x="20103" y="129018"/>
                </a:lnTo>
                <a:lnTo>
                  <a:pt x="20139" y="128824"/>
                </a:lnTo>
                <a:lnTo>
                  <a:pt x="19924" y="128677"/>
                </a:lnTo>
                <a:close/>
              </a:path>
              <a:path w="75564" h="195579">
                <a:moveTo>
                  <a:pt x="19710" y="128269"/>
                </a:moveTo>
                <a:lnTo>
                  <a:pt x="19924" y="128677"/>
                </a:lnTo>
                <a:lnTo>
                  <a:pt x="20253" y="128902"/>
                </a:lnTo>
                <a:lnTo>
                  <a:pt x="19710" y="128269"/>
                </a:lnTo>
                <a:close/>
              </a:path>
              <a:path w="75564" h="195579">
                <a:moveTo>
                  <a:pt x="21069" y="128269"/>
                </a:moveTo>
                <a:lnTo>
                  <a:pt x="19710" y="128269"/>
                </a:lnTo>
                <a:lnTo>
                  <a:pt x="20353" y="128824"/>
                </a:lnTo>
                <a:lnTo>
                  <a:pt x="21069" y="128269"/>
                </a:lnTo>
                <a:close/>
              </a:path>
              <a:path w="75564" h="195579">
                <a:moveTo>
                  <a:pt x="19710" y="128269"/>
                </a:moveTo>
                <a:lnTo>
                  <a:pt x="19329" y="128269"/>
                </a:lnTo>
                <a:lnTo>
                  <a:pt x="19924" y="128677"/>
                </a:lnTo>
                <a:lnTo>
                  <a:pt x="19710" y="128269"/>
                </a:lnTo>
                <a:close/>
              </a:path>
              <a:path w="75564" h="195579">
                <a:moveTo>
                  <a:pt x="12166" y="126999"/>
                </a:moveTo>
                <a:lnTo>
                  <a:pt x="12026" y="126999"/>
                </a:lnTo>
                <a:lnTo>
                  <a:pt x="11950" y="128269"/>
                </a:lnTo>
                <a:lnTo>
                  <a:pt x="12407" y="128269"/>
                </a:lnTo>
                <a:lnTo>
                  <a:pt x="12212" y="127050"/>
                </a:lnTo>
                <a:close/>
              </a:path>
              <a:path w="75564" h="195579">
                <a:moveTo>
                  <a:pt x="20662" y="126999"/>
                </a:moveTo>
                <a:lnTo>
                  <a:pt x="12204" y="126999"/>
                </a:lnTo>
                <a:lnTo>
                  <a:pt x="13322" y="128269"/>
                </a:lnTo>
                <a:lnTo>
                  <a:pt x="21894" y="128269"/>
                </a:lnTo>
                <a:lnTo>
                  <a:pt x="20662" y="126999"/>
                </a:lnTo>
                <a:close/>
              </a:path>
              <a:path w="75564" h="195579">
                <a:moveTo>
                  <a:pt x="53466" y="126999"/>
                </a:moveTo>
                <a:lnTo>
                  <a:pt x="24282" y="126999"/>
                </a:lnTo>
                <a:lnTo>
                  <a:pt x="24028" y="128269"/>
                </a:lnTo>
                <a:lnTo>
                  <a:pt x="53708" y="128269"/>
                </a:lnTo>
                <a:lnTo>
                  <a:pt x="53466" y="126999"/>
                </a:lnTo>
                <a:close/>
              </a:path>
              <a:path w="75564" h="195579">
                <a:moveTo>
                  <a:pt x="55206" y="126999"/>
                </a:moveTo>
                <a:lnTo>
                  <a:pt x="53466" y="126999"/>
                </a:lnTo>
                <a:lnTo>
                  <a:pt x="54406" y="128269"/>
                </a:lnTo>
                <a:lnTo>
                  <a:pt x="55206" y="126999"/>
                </a:lnTo>
                <a:close/>
              </a:path>
              <a:path w="75564" h="195579">
                <a:moveTo>
                  <a:pt x="66852" y="126999"/>
                </a:moveTo>
                <a:lnTo>
                  <a:pt x="66782" y="128269"/>
                </a:lnTo>
                <a:lnTo>
                  <a:pt x="67335" y="128269"/>
                </a:lnTo>
                <a:lnTo>
                  <a:pt x="66852" y="126999"/>
                </a:lnTo>
                <a:close/>
              </a:path>
              <a:path w="75564" h="195579">
                <a:moveTo>
                  <a:pt x="12204" y="126999"/>
                </a:moveTo>
                <a:close/>
              </a:path>
              <a:path w="75564" h="195579">
                <a:moveTo>
                  <a:pt x="21488" y="125729"/>
                </a:moveTo>
                <a:lnTo>
                  <a:pt x="14363" y="125729"/>
                </a:lnTo>
                <a:lnTo>
                  <a:pt x="13957" y="126999"/>
                </a:lnTo>
                <a:lnTo>
                  <a:pt x="22212" y="126999"/>
                </a:lnTo>
                <a:lnTo>
                  <a:pt x="21488" y="125729"/>
                </a:lnTo>
                <a:close/>
              </a:path>
              <a:path w="75564" h="195579">
                <a:moveTo>
                  <a:pt x="23266" y="125729"/>
                </a:moveTo>
                <a:lnTo>
                  <a:pt x="22085" y="125729"/>
                </a:lnTo>
                <a:lnTo>
                  <a:pt x="22783" y="126999"/>
                </a:lnTo>
                <a:lnTo>
                  <a:pt x="23266" y="125729"/>
                </a:lnTo>
                <a:close/>
              </a:path>
              <a:path w="75564" h="195579">
                <a:moveTo>
                  <a:pt x="53339" y="125729"/>
                </a:moveTo>
                <a:lnTo>
                  <a:pt x="24472" y="125729"/>
                </a:lnTo>
                <a:lnTo>
                  <a:pt x="24803" y="126999"/>
                </a:lnTo>
                <a:lnTo>
                  <a:pt x="53162" y="126999"/>
                </a:lnTo>
                <a:lnTo>
                  <a:pt x="53339" y="125729"/>
                </a:lnTo>
                <a:close/>
              </a:path>
              <a:path w="75564" h="195579">
                <a:moveTo>
                  <a:pt x="54533" y="125729"/>
                </a:moveTo>
                <a:lnTo>
                  <a:pt x="53543" y="125729"/>
                </a:lnTo>
                <a:lnTo>
                  <a:pt x="54724" y="126999"/>
                </a:lnTo>
                <a:lnTo>
                  <a:pt x="54533" y="125729"/>
                </a:lnTo>
                <a:close/>
              </a:path>
              <a:path w="75564" h="195579">
                <a:moveTo>
                  <a:pt x="67386" y="125729"/>
                </a:moveTo>
                <a:lnTo>
                  <a:pt x="63919" y="125729"/>
                </a:lnTo>
                <a:lnTo>
                  <a:pt x="67500" y="126999"/>
                </a:lnTo>
                <a:lnTo>
                  <a:pt x="67386" y="125729"/>
                </a:lnTo>
                <a:close/>
              </a:path>
              <a:path w="75564" h="195579">
                <a:moveTo>
                  <a:pt x="23075" y="118109"/>
                </a:moveTo>
                <a:lnTo>
                  <a:pt x="16713" y="118109"/>
                </a:lnTo>
                <a:lnTo>
                  <a:pt x="15811" y="120649"/>
                </a:lnTo>
                <a:lnTo>
                  <a:pt x="13881" y="123189"/>
                </a:lnTo>
                <a:lnTo>
                  <a:pt x="12890" y="125729"/>
                </a:lnTo>
                <a:lnTo>
                  <a:pt x="21221" y="125729"/>
                </a:lnTo>
                <a:lnTo>
                  <a:pt x="20688" y="123189"/>
                </a:lnTo>
                <a:lnTo>
                  <a:pt x="23863" y="123189"/>
                </a:lnTo>
                <a:lnTo>
                  <a:pt x="24409" y="121919"/>
                </a:lnTo>
                <a:lnTo>
                  <a:pt x="23431" y="121919"/>
                </a:lnTo>
                <a:lnTo>
                  <a:pt x="23844" y="121502"/>
                </a:lnTo>
                <a:lnTo>
                  <a:pt x="22872" y="120649"/>
                </a:lnTo>
                <a:lnTo>
                  <a:pt x="23634" y="120649"/>
                </a:lnTo>
                <a:lnTo>
                  <a:pt x="24739" y="119379"/>
                </a:lnTo>
                <a:lnTo>
                  <a:pt x="21894" y="119379"/>
                </a:lnTo>
                <a:lnTo>
                  <a:pt x="23075" y="118109"/>
                </a:lnTo>
                <a:close/>
              </a:path>
              <a:path w="75564" h="195579">
                <a:moveTo>
                  <a:pt x="23025" y="123189"/>
                </a:moveTo>
                <a:lnTo>
                  <a:pt x="20688" y="123189"/>
                </a:lnTo>
                <a:lnTo>
                  <a:pt x="23672" y="125729"/>
                </a:lnTo>
                <a:lnTo>
                  <a:pt x="23895" y="124459"/>
                </a:lnTo>
                <a:lnTo>
                  <a:pt x="23253" y="124459"/>
                </a:lnTo>
                <a:lnTo>
                  <a:pt x="23025" y="123189"/>
                </a:lnTo>
                <a:close/>
              </a:path>
              <a:path w="75564" h="195579">
                <a:moveTo>
                  <a:pt x="57848" y="115569"/>
                </a:moveTo>
                <a:lnTo>
                  <a:pt x="28435" y="115569"/>
                </a:lnTo>
                <a:lnTo>
                  <a:pt x="28714" y="116839"/>
                </a:lnTo>
                <a:lnTo>
                  <a:pt x="27685" y="116839"/>
                </a:lnTo>
                <a:lnTo>
                  <a:pt x="27038" y="119379"/>
                </a:lnTo>
                <a:lnTo>
                  <a:pt x="25323" y="121919"/>
                </a:lnTo>
                <a:lnTo>
                  <a:pt x="24561" y="125729"/>
                </a:lnTo>
                <a:lnTo>
                  <a:pt x="55562" y="125729"/>
                </a:lnTo>
                <a:lnTo>
                  <a:pt x="54940" y="124459"/>
                </a:lnTo>
                <a:lnTo>
                  <a:pt x="53962" y="123189"/>
                </a:lnTo>
                <a:lnTo>
                  <a:pt x="54724" y="121919"/>
                </a:lnTo>
                <a:lnTo>
                  <a:pt x="56248" y="121919"/>
                </a:lnTo>
                <a:lnTo>
                  <a:pt x="55283" y="120649"/>
                </a:lnTo>
                <a:lnTo>
                  <a:pt x="55689" y="120649"/>
                </a:lnTo>
                <a:lnTo>
                  <a:pt x="55689" y="119379"/>
                </a:lnTo>
                <a:lnTo>
                  <a:pt x="57226" y="119379"/>
                </a:lnTo>
                <a:lnTo>
                  <a:pt x="57924" y="118109"/>
                </a:lnTo>
                <a:lnTo>
                  <a:pt x="57480" y="118109"/>
                </a:lnTo>
                <a:lnTo>
                  <a:pt x="57560" y="117213"/>
                </a:lnTo>
                <a:lnTo>
                  <a:pt x="57061" y="116839"/>
                </a:lnTo>
                <a:lnTo>
                  <a:pt x="57848" y="115569"/>
                </a:lnTo>
                <a:close/>
              </a:path>
              <a:path w="75564" h="195579">
                <a:moveTo>
                  <a:pt x="67271" y="124459"/>
                </a:moveTo>
                <a:lnTo>
                  <a:pt x="67373" y="125729"/>
                </a:lnTo>
                <a:lnTo>
                  <a:pt x="67271" y="124459"/>
                </a:lnTo>
                <a:close/>
              </a:path>
              <a:path w="75564" h="195579">
                <a:moveTo>
                  <a:pt x="24117" y="123189"/>
                </a:moveTo>
                <a:lnTo>
                  <a:pt x="23926" y="123189"/>
                </a:lnTo>
                <a:lnTo>
                  <a:pt x="23253" y="124459"/>
                </a:lnTo>
                <a:lnTo>
                  <a:pt x="23895" y="124459"/>
                </a:lnTo>
                <a:lnTo>
                  <a:pt x="24117" y="123189"/>
                </a:lnTo>
                <a:close/>
              </a:path>
              <a:path w="75564" h="195579">
                <a:moveTo>
                  <a:pt x="67335" y="123189"/>
                </a:moveTo>
                <a:lnTo>
                  <a:pt x="66408" y="124459"/>
                </a:lnTo>
                <a:lnTo>
                  <a:pt x="67386" y="124459"/>
                </a:lnTo>
                <a:lnTo>
                  <a:pt x="67335" y="123189"/>
                </a:lnTo>
                <a:close/>
              </a:path>
              <a:path w="75564" h="195579">
                <a:moveTo>
                  <a:pt x="54965" y="121919"/>
                </a:moveTo>
                <a:lnTo>
                  <a:pt x="54724" y="121919"/>
                </a:lnTo>
                <a:lnTo>
                  <a:pt x="54914" y="123189"/>
                </a:lnTo>
                <a:lnTo>
                  <a:pt x="54965" y="121919"/>
                </a:lnTo>
                <a:close/>
              </a:path>
              <a:path w="75564" h="195579">
                <a:moveTo>
                  <a:pt x="56476" y="121919"/>
                </a:moveTo>
                <a:lnTo>
                  <a:pt x="55511" y="121919"/>
                </a:lnTo>
                <a:lnTo>
                  <a:pt x="56197" y="123189"/>
                </a:lnTo>
                <a:lnTo>
                  <a:pt x="56819" y="123189"/>
                </a:lnTo>
                <a:lnTo>
                  <a:pt x="56476" y="121919"/>
                </a:lnTo>
                <a:close/>
              </a:path>
              <a:path w="75564" h="195579">
                <a:moveTo>
                  <a:pt x="23844" y="121502"/>
                </a:moveTo>
                <a:lnTo>
                  <a:pt x="23431" y="121919"/>
                </a:lnTo>
                <a:lnTo>
                  <a:pt x="24320" y="121919"/>
                </a:lnTo>
                <a:lnTo>
                  <a:pt x="23844" y="121502"/>
                </a:lnTo>
                <a:close/>
              </a:path>
              <a:path w="75564" h="195579">
                <a:moveTo>
                  <a:pt x="24688" y="120649"/>
                </a:moveTo>
                <a:lnTo>
                  <a:pt x="23844" y="121502"/>
                </a:lnTo>
                <a:lnTo>
                  <a:pt x="24320" y="121919"/>
                </a:lnTo>
                <a:lnTo>
                  <a:pt x="24688" y="120649"/>
                </a:lnTo>
                <a:close/>
              </a:path>
              <a:path w="75564" h="195579">
                <a:moveTo>
                  <a:pt x="60744" y="119379"/>
                </a:moveTo>
                <a:lnTo>
                  <a:pt x="59131" y="119379"/>
                </a:lnTo>
                <a:lnTo>
                  <a:pt x="60083" y="121919"/>
                </a:lnTo>
                <a:lnTo>
                  <a:pt x="64236" y="121919"/>
                </a:lnTo>
                <a:lnTo>
                  <a:pt x="65125" y="120649"/>
                </a:lnTo>
                <a:lnTo>
                  <a:pt x="60858" y="120649"/>
                </a:lnTo>
                <a:lnTo>
                  <a:pt x="60744" y="119379"/>
                </a:lnTo>
                <a:close/>
              </a:path>
              <a:path w="75564" h="195579">
                <a:moveTo>
                  <a:pt x="66941" y="120649"/>
                </a:moveTo>
                <a:lnTo>
                  <a:pt x="64236" y="121919"/>
                </a:lnTo>
                <a:lnTo>
                  <a:pt x="66166" y="121919"/>
                </a:lnTo>
                <a:lnTo>
                  <a:pt x="66941" y="120649"/>
                </a:lnTo>
                <a:close/>
              </a:path>
              <a:path w="75564" h="195579">
                <a:moveTo>
                  <a:pt x="56883" y="119379"/>
                </a:moveTo>
                <a:lnTo>
                  <a:pt x="56426" y="119379"/>
                </a:lnTo>
                <a:lnTo>
                  <a:pt x="57213" y="120649"/>
                </a:lnTo>
                <a:lnTo>
                  <a:pt x="57454" y="120649"/>
                </a:lnTo>
                <a:lnTo>
                  <a:pt x="56883" y="119379"/>
                </a:lnTo>
                <a:close/>
              </a:path>
              <a:path w="75564" h="195579">
                <a:moveTo>
                  <a:pt x="66459" y="119379"/>
                </a:moveTo>
                <a:lnTo>
                  <a:pt x="62229" y="119379"/>
                </a:lnTo>
                <a:lnTo>
                  <a:pt x="60858" y="120649"/>
                </a:lnTo>
                <a:lnTo>
                  <a:pt x="67170" y="120649"/>
                </a:lnTo>
                <a:lnTo>
                  <a:pt x="66459" y="119379"/>
                </a:lnTo>
                <a:close/>
              </a:path>
              <a:path w="75564" h="195579">
                <a:moveTo>
                  <a:pt x="24041" y="118109"/>
                </a:moveTo>
                <a:lnTo>
                  <a:pt x="23075" y="118109"/>
                </a:lnTo>
                <a:lnTo>
                  <a:pt x="24117" y="119379"/>
                </a:lnTo>
                <a:lnTo>
                  <a:pt x="24041" y="118109"/>
                </a:lnTo>
                <a:close/>
              </a:path>
              <a:path w="75564" h="195579">
                <a:moveTo>
                  <a:pt x="24536" y="118109"/>
                </a:moveTo>
                <a:lnTo>
                  <a:pt x="24041" y="118109"/>
                </a:lnTo>
                <a:lnTo>
                  <a:pt x="25018" y="119379"/>
                </a:lnTo>
                <a:lnTo>
                  <a:pt x="24536" y="118109"/>
                </a:lnTo>
                <a:close/>
              </a:path>
              <a:path w="75564" h="195579">
                <a:moveTo>
                  <a:pt x="57560" y="117213"/>
                </a:moveTo>
                <a:lnTo>
                  <a:pt x="57480" y="118109"/>
                </a:lnTo>
                <a:lnTo>
                  <a:pt x="57924" y="118109"/>
                </a:lnTo>
                <a:lnTo>
                  <a:pt x="58165" y="119379"/>
                </a:lnTo>
                <a:lnTo>
                  <a:pt x="58762" y="118109"/>
                </a:lnTo>
                <a:lnTo>
                  <a:pt x="57560" y="117213"/>
                </a:lnTo>
                <a:close/>
              </a:path>
              <a:path w="75564" h="195579">
                <a:moveTo>
                  <a:pt x="60350" y="118109"/>
                </a:moveTo>
                <a:lnTo>
                  <a:pt x="59181" y="118109"/>
                </a:lnTo>
                <a:lnTo>
                  <a:pt x="59918" y="119379"/>
                </a:lnTo>
                <a:lnTo>
                  <a:pt x="60350" y="118109"/>
                </a:lnTo>
                <a:close/>
              </a:path>
              <a:path w="75564" h="195579">
                <a:moveTo>
                  <a:pt x="65379" y="118109"/>
                </a:moveTo>
                <a:lnTo>
                  <a:pt x="60350" y="118109"/>
                </a:lnTo>
                <a:lnTo>
                  <a:pt x="61429" y="119379"/>
                </a:lnTo>
                <a:lnTo>
                  <a:pt x="66395" y="119379"/>
                </a:lnTo>
                <a:lnTo>
                  <a:pt x="65379" y="118109"/>
                </a:lnTo>
                <a:close/>
              </a:path>
              <a:path w="75564" h="195579">
                <a:moveTo>
                  <a:pt x="67081" y="118109"/>
                </a:moveTo>
                <a:lnTo>
                  <a:pt x="66395" y="119379"/>
                </a:lnTo>
                <a:lnTo>
                  <a:pt x="66687" y="119379"/>
                </a:lnTo>
                <a:lnTo>
                  <a:pt x="67081" y="118109"/>
                </a:lnTo>
                <a:close/>
              </a:path>
              <a:path w="75564" h="195579">
                <a:moveTo>
                  <a:pt x="17475" y="115569"/>
                </a:moveTo>
                <a:lnTo>
                  <a:pt x="17894" y="118109"/>
                </a:lnTo>
                <a:lnTo>
                  <a:pt x="24815" y="118109"/>
                </a:lnTo>
                <a:lnTo>
                  <a:pt x="25361" y="116839"/>
                </a:lnTo>
                <a:lnTo>
                  <a:pt x="19138" y="116839"/>
                </a:lnTo>
                <a:lnTo>
                  <a:pt x="17475" y="115569"/>
                </a:lnTo>
                <a:close/>
              </a:path>
              <a:path w="75564" h="195579">
                <a:moveTo>
                  <a:pt x="66395" y="115569"/>
                </a:moveTo>
                <a:lnTo>
                  <a:pt x="58051" y="115569"/>
                </a:lnTo>
                <a:lnTo>
                  <a:pt x="57594" y="116839"/>
                </a:lnTo>
                <a:lnTo>
                  <a:pt x="57560" y="117213"/>
                </a:lnTo>
                <a:lnTo>
                  <a:pt x="58762" y="118109"/>
                </a:lnTo>
                <a:lnTo>
                  <a:pt x="65417" y="118109"/>
                </a:lnTo>
                <a:lnTo>
                  <a:pt x="66039" y="116839"/>
                </a:lnTo>
                <a:lnTo>
                  <a:pt x="67551" y="116839"/>
                </a:lnTo>
                <a:lnTo>
                  <a:pt x="66395" y="115569"/>
                </a:lnTo>
                <a:close/>
              </a:path>
              <a:path w="75564" h="195579">
                <a:moveTo>
                  <a:pt x="66268" y="116839"/>
                </a:moveTo>
                <a:lnTo>
                  <a:pt x="66039" y="116839"/>
                </a:lnTo>
                <a:lnTo>
                  <a:pt x="66293" y="118109"/>
                </a:lnTo>
                <a:lnTo>
                  <a:pt x="66268" y="116839"/>
                </a:lnTo>
                <a:close/>
              </a:path>
              <a:path w="75564" h="195579">
                <a:moveTo>
                  <a:pt x="67779" y="116839"/>
                </a:moveTo>
                <a:lnTo>
                  <a:pt x="66827" y="116839"/>
                </a:lnTo>
                <a:lnTo>
                  <a:pt x="67538" y="118109"/>
                </a:lnTo>
                <a:lnTo>
                  <a:pt x="68198" y="118109"/>
                </a:lnTo>
                <a:lnTo>
                  <a:pt x="67779" y="116839"/>
                </a:lnTo>
                <a:close/>
              </a:path>
              <a:path w="75564" h="195579">
                <a:moveTo>
                  <a:pt x="25806" y="114299"/>
                </a:moveTo>
                <a:lnTo>
                  <a:pt x="18999" y="114299"/>
                </a:lnTo>
                <a:lnTo>
                  <a:pt x="19621" y="116839"/>
                </a:lnTo>
                <a:lnTo>
                  <a:pt x="20396" y="115569"/>
                </a:lnTo>
                <a:lnTo>
                  <a:pt x="26187" y="115569"/>
                </a:lnTo>
                <a:lnTo>
                  <a:pt x="25806" y="114299"/>
                </a:lnTo>
                <a:close/>
              </a:path>
              <a:path w="75564" h="195579">
                <a:moveTo>
                  <a:pt x="23761" y="115569"/>
                </a:moveTo>
                <a:lnTo>
                  <a:pt x="20396" y="115569"/>
                </a:lnTo>
                <a:lnTo>
                  <a:pt x="20396" y="116839"/>
                </a:lnTo>
                <a:lnTo>
                  <a:pt x="24676" y="116839"/>
                </a:lnTo>
                <a:lnTo>
                  <a:pt x="23761" y="115569"/>
                </a:lnTo>
                <a:close/>
              </a:path>
              <a:path w="75564" h="195579">
                <a:moveTo>
                  <a:pt x="26415" y="115569"/>
                </a:moveTo>
                <a:lnTo>
                  <a:pt x="25361" y="115569"/>
                </a:lnTo>
                <a:lnTo>
                  <a:pt x="25577" y="116839"/>
                </a:lnTo>
                <a:lnTo>
                  <a:pt x="26631" y="116839"/>
                </a:lnTo>
                <a:lnTo>
                  <a:pt x="26415" y="115569"/>
                </a:lnTo>
                <a:close/>
              </a:path>
              <a:path w="75564" h="195579">
                <a:moveTo>
                  <a:pt x="28346" y="109219"/>
                </a:moveTo>
                <a:lnTo>
                  <a:pt x="18618" y="109219"/>
                </a:lnTo>
                <a:lnTo>
                  <a:pt x="19113" y="111759"/>
                </a:lnTo>
                <a:lnTo>
                  <a:pt x="14643" y="113029"/>
                </a:lnTo>
                <a:lnTo>
                  <a:pt x="17792" y="114299"/>
                </a:lnTo>
                <a:lnTo>
                  <a:pt x="18237" y="115569"/>
                </a:lnTo>
                <a:lnTo>
                  <a:pt x="18999" y="114299"/>
                </a:lnTo>
                <a:lnTo>
                  <a:pt x="25806" y="114299"/>
                </a:lnTo>
                <a:lnTo>
                  <a:pt x="25425" y="113029"/>
                </a:lnTo>
                <a:lnTo>
                  <a:pt x="27406" y="113029"/>
                </a:lnTo>
                <a:lnTo>
                  <a:pt x="27228" y="111759"/>
                </a:lnTo>
                <a:lnTo>
                  <a:pt x="57696" y="111759"/>
                </a:lnTo>
                <a:lnTo>
                  <a:pt x="57530" y="110489"/>
                </a:lnTo>
                <a:lnTo>
                  <a:pt x="28384" y="110489"/>
                </a:lnTo>
                <a:lnTo>
                  <a:pt x="28346" y="109219"/>
                </a:lnTo>
                <a:close/>
              </a:path>
              <a:path w="75564" h="195579">
                <a:moveTo>
                  <a:pt x="26530" y="114299"/>
                </a:moveTo>
                <a:lnTo>
                  <a:pt x="26352" y="115569"/>
                </a:lnTo>
                <a:lnTo>
                  <a:pt x="26530" y="114299"/>
                </a:lnTo>
                <a:close/>
              </a:path>
              <a:path w="75564" h="195579">
                <a:moveTo>
                  <a:pt x="29476" y="114299"/>
                </a:moveTo>
                <a:lnTo>
                  <a:pt x="29387" y="115569"/>
                </a:lnTo>
                <a:lnTo>
                  <a:pt x="29629" y="115569"/>
                </a:lnTo>
                <a:lnTo>
                  <a:pt x="29476" y="114299"/>
                </a:lnTo>
                <a:close/>
              </a:path>
              <a:path w="75564" h="195579">
                <a:moveTo>
                  <a:pt x="58851" y="113029"/>
                </a:moveTo>
                <a:lnTo>
                  <a:pt x="28486" y="113029"/>
                </a:lnTo>
                <a:lnTo>
                  <a:pt x="29057" y="114299"/>
                </a:lnTo>
                <a:lnTo>
                  <a:pt x="29667" y="114299"/>
                </a:lnTo>
                <a:lnTo>
                  <a:pt x="30111" y="115569"/>
                </a:lnTo>
                <a:lnTo>
                  <a:pt x="57530" y="115569"/>
                </a:lnTo>
                <a:lnTo>
                  <a:pt x="57886" y="114299"/>
                </a:lnTo>
                <a:lnTo>
                  <a:pt x="58890" y="113132"/>
                </a:lnTo>
                <a:close/>
              </a:path>
              <a:path w="75564" h="195579">
                <a:moveTo>
                  <a:pt x="66814" y="114299"/>
                </a:moveTo>
                <a:lnTo>
                  <a:pt x="58534" y="114299"/>
                </a:lnTo>
                <a:lnTo>
                  <a:pt x="58064" y="115569"/>
                </a:lnTo>
                <a:lnTo>
                  <a:pt x="67233" y="115569"/>
                </a:lnTo>
                <a:lnTo>
                  <a:pt x="66814" y="114299"/>
                </a:lnTo>
                <a:close/>
              </a:path>
              <a:path w="75564" h="195579">
                <a:moveTo>
                  <a:pt x="68325" y="114299"/>
                </a:moveTo>
                <a:lnTo>
                  <a:pt x="67919" y="114299"/>
                </a:lnTo>
                <a:lnTo>
                  <a:pt x="68630" y="115569"/>
                </a:lnTo>
                <a:lnTo>
                  <a:pt x="68325" y="114299"/>
                </a:lnTo>
                <a:close/>
              </a:path>
              <a:path w="75564" h="195579">
                <a:moveTo>
                  <a:pt x="26263" y="113029"/>
                </a:moveTo>
                <a:lnTo>
                  <a:pt x="25844" y="113029"/>
                </a:lnTo>
                <a:lnTo>
                  <a:pt x="26263" y="114299"/>
                </a:lnTo>
                <a:lnTo>
                  <a:pt x="26263" y="113029"/>
                </a:lnTo>
                <a:close/>
              </a:path>
              <a:path w="75564" h="195579">
                <a:moveTo>
                  <a:pt x="27444" y="113029"/>
                </a:moveTo>
                <a:lnTo>
                  <a:pt x="27584" y="114299"/>
                </a:lnTo>
                <a:lnTo>
                  <a:pt x="27444" y="113029"/>
                </a:lnTo>
                <a:close/>
              </a:path>
              <a:path w="75564" h="195579">
                <a:moveTo>
                  <a:pt x="68922" y="113029"/>
                </a:moveTo>
                <a:lnTo>
                  <a:pt x="58978" y="113029"/>
                </a:lnTo>
                <a:lnTo>
                  <a:pt x="59334" y="114299"/>
                </a:lnTo>
                <a:lnTo>
                  <a:pt x="68262" y="114299"/>
                </a:lnTo>
                <a:lnTo>
                  <a:pt x="68922" y="113029"/>
                </a:lnTo>
                <a:close/>
              </a:path>
              <a:path w="75564" h="195579">
                <a:moveTo>
                  <a:pt x="58153" y="111759"/>
                </a:moveTo>
                <a:lnTo>
                  <a:pt x="27330" y="111759"/>
                </a:lnTo>
                <a:lnTo>
                  <a:pt x="27470" y="113029"/>
                </a:lnTo>
                <a:lnTo>
                  <a:pt x="58851" y="113029"/>
                </a:lnTo>
                <a:lnTo>
                  <a:pt x="58978" y="113029"/>
                </a:lnTo>
                <a:lnTo>
                  <a:pt x="58153" y="111759"/>
                </a:lnTo>
                <a:close/>
              </a:path>
              <a:path w="75564" h="195579">
                <a:moveTo>
                  <a:pt x="68237" y="109219"/>
                </a:moveTo>
                <a:lnTo>
                  <a:pt x="60439" y="109219"/>
                </a:lnTo>
                <a:lnTo>
                  <a:pt x="59461" y="110489"/>
                </a:lnTo>
                <a:lnTo>
                  <a:pt x="59143" y="111759"/>
                </a:lnTo>
                <a:lnTo>
                  <a:pt x="59080" y="113029"/>
                </a:lnTo>
                <a:lnTo>
                  <a:pt x="69710" y="113029"/>
                </a:lnTo>
                <a:lnTo>
                  <a:pt x="67894" y="111759"/>
                </a:lnTo>
                <a:lnTo>
                  <a:pt x="68592" y="110489"/>
                </a:lnTo>
                <a:lnTo>
                  <a:pt x="68325" y="110489"/>
                </a:lnTo>
                <a:lnTo>
                  <a:pt x="68237" y="109219"/>
                </a:lnTo>
                <a:close/>
              </a:path>
              <a:path w="75564" h="195579">
                <a:moveTo>
                  <a:pt x="57302" y="109219"/>
                </a:moveTo>
                <a:lnTo>
                  <a:pt x="28574" y="109219"/>
                </a:lnTo>
                <a:lnTo>
                  <a:pt x="28384" y="110489"/>
                </a:lnTo>
                <a:lnTo>
                  <a:pt x="57530" y="110489"/>
                </a:lnTo>
                <a:lnTo>
                  <a:pt x="57302" y="109219"/>
                </a:lnTo>
                <a:close/>
              </a:path>
              <a:path w="75564" h="195579">
                <a:moveTo>
                  <a:pt x="57416" y="107949"/>
                </a:moveTo>
                <a:lnTo>
                  <a:pt x="28994" y="107949"/>
                </a:lnTo>
                <a:lnTo>
                  <a:pt x="28955" y="109219"/>
                </a:lnTo>
                <a:lnTo>
                  <a:pt x="57302" y="109219"/>
                </a:lnTo>
                <a:lnTo>
                  <a:pt x="58775" y="110489"/>
                </a:lnTo>
                <a:lnTo>
                  <a:pt x="59220" y="110489"/>
                </a:lnTo>
                <a:lnTo>
                  <a:pt x="58635" y="109219"/>
                </a:lnTo>
                <a:lnTo>
                  <a:pt x="57416" y="107949"/>
                </a:lnTo>
                <a:close/>
              </a:path>
              <a:path w="75564" h="195579">
                <a:moveTo>
                  <a:pt x="29552" y="105409"/>
                </a:moveTo>
                <a:lnTo>
                  <a:pt x="20637" y="105409"/>
                </a:lnTo>
                <a:lnTo>
                  <a:pt x="21043" y="106679"/>
                </a:lnTo>
                <a:lnTo>
                  <a:pt x="18414" y="107949"/>
                </a:lnTo>
                <a:lnTo>
                  <a:pt x="18973" y="109219"/>
                </a:lnTo>
                <a:lnTo>
                  <a:pt x="28435" y="109219"/>
                </a:lnTo>
                <a:lnTo>
                  <a:pt x="28409" y="107949"/>
                </a:lnTo>
                <a:lnTo>
                  <a:pt x="69545" y="107949"/>
                </a:lnTo>
                <a:lnTo>
                  <a:pt x="68605" y="106679"/>
                </a:lnTo>
                <a:lnTo>
                  <a:pt x="29603" y="106679"/>
                </a:lnTo>
                <a:lnTo>
                  <a:pt x="29552" y="105409"/>
                </a:lnTo>
                <a:close/>
              </a:path>
              <a:path w="75564" h="195579">
                <a:moveTo>
                  <a:pt x="60210" y="107949"/>
                </a:moveTo>
                <a:lnTo>
                  <a:pt x="60032" y="107949"/>
                </a:lnTo>
                <a:lnTo>
                  <a:pt x="60324" y="109219"/>
                </a:lnTo>
                <a:lnTo>
                  <a:pt x="60845" y="109219"/>
                </a:lnTo>
                <a:lnTo>
                  <a:pt x="60210" y="107949"/>
                </a:lnTo>
                <a:close/>
              </a:path>
              <a:path w="75564" h="195579">
                <a:moveTo>
                  <a:pt x="69545" y="107949"/>
                </a:moveTo>
                <a:lnTo>
                  <a:pt x="60299" y="107949"/>
                </a:lnTo>
                <a:lnTo>
                  <a:pt x="61061" y="109219"/>
                </a:lnTo>
                <a:lnTo>
                  <a:pt x="68516" y="109219"/>
                </a:lnTo>
                <a:lnTo>
                  <a:pt x="69545" y="107949"/>
                </a:lnTo>
                <a:close/>
              </a:path>
              <a:path w="75564" h="195579">
                <a:moveTo>
                  <a:pt x="59956" y="105409"/>
                </a:moveTo>
                <a:lnTo>
                  <a:pt x="29768" y="105409"/>
                </a:lnTo>
                <a:lnTo>
                  <a:pt x="29603" y="106679"/>
                </a:lnTo>
                <a:lnTo>
                  <a:pt x="60083" y="106679"/>
                </a:lnTo>
                <a:lnTo>
                  <a:pt x="59956" y="105409"/>
                </a:lnTo>
                <a:close/>
              </a:path>
              <a:path w="75564" h="195579">
                <a:moveTo>
                  <a:pt x="67538" y="104139"/>
                </a:moveTo>
                <a:lnTo>
                  <a:pt x="61112" y="104139"/>
                </a:lnTo>
                <a:lnTo>
                  <a:pt x="60207" y="104940"/>
                </a:lnTo>
                <a:lnTo>
                  <a:pt x="60413" y="105409"/>
                </a:lnTo>
                <a:lnTo>
                  <a:pt x="60083" y="106679"/>
                </a:lnTo>
                <a:lnTo>
                  <a:pt x="68237" y="106679"/>
                </a:lnTo>
                <a:lnTo>
                  <a:pt x="67538" y="104139"/>
                </a:lnTo>
                <a:close/>
              </a:path>
              <a:path w="75564" h="195579">
                <a:moveTo>
                  <a:pt x="69837" y="105409"/>
                </a:moveTo>
                <a:lnTo>
                  <a:pt x="68237" y="106679"/>
                </a:lnTo>
                <a:lnTo>
                  <a:pt x="70053" y="106679"/>
                </a:lnTo>
                <a:lnTo>
                  <a:pt x="69837" y="105409"/>
                </a:lnTo>
                <a:close/>
              </a:path>
              <a:path w="75564" h="195579">
                <a:moveTo>
                  <a:pt x="28955" y="102869"/>
                </a:moveTo>
                <a:lnTo>
                  <a:pt x="21666" y="102869"/>
                </a:lnTo>
                <a:lnTo>
                  <a:pt x="20561" y="104139"/>
                </a:lnTo>
                <a:lnTo>
                  <a:pt x="21602" y="105409"/>
                </a:lnTo>
                <a:lnTo>
                  <a:pt x="29019" y="105409"/>
                </a:lnTo>
                <a:lnTo>
                  <a:pt x="28955" y="102869"/>
                </a:lnTo>
                <a:close/>
              </a:path>
              <a:path w="75564" h="195579">
                <a:moveTo>
                  <a:pt x="59855" y="104139"/>
                </a:moveTo>
                <a:lnTo>
                  <a:pt x="30645" y="104139"/>
                </a:lnTo>
                <a:lnTo>
                  <a:pt x="30505" y="105409"/>
                </a:lnTo>
                <a:lnTo>
                  <a:pt x="59677" y="105409"/>
                </a:lnTo>
                <a:lnTo>
                  <a:pt x="60207" y="104940"/>
                </a:lnTo>
                <a:lnTo>
                  <a:pt x="59855" y="104139"/>
                </a:lnTo>
                <a:close/>
              </a:path>
              <a:path w="75564" h="195579">
                <a:moveTo>
                  <a:pt x="69507" y="104139"/>
                </a:moveTo>
                <a:lnTo>
                  <a:pt x="67538" y="104139"/>
                </a:lnTo>
                <a:lnTo>
                  <a:pt x="69087" y="105409"/>
                </a:lnTo>
                <a:lnTo>
                  <a:pt x="69507" y="104139"/>
                </a:lnTo>
                <a:close/>
              </a:path>
              <a:path w="75564" h="195579">
                <a:moveTo>
                  <a:pt x="61112" y="104139"/>
                </a:moveTo>
                <a:lnTo>
                  <a:pt x="59855" y="104139"/>
                </a:lnTo>
                <a:lnTo>
                  <a:pt x="60207" y="104940"/>
                </a:lnTo>
                <a:lnTo>
                  <a:pt x="61112" y="104139"/>
                </a:lnTo>
                <a:close/>
              </a:path>
              <a:path w="75564" h="195579">
                <a:moveTo>
                  <a:pt x="30619" y="100329"/>
                </a:moveTo>
                <a:lnTo>
                  <a:pt x="21729" y="100329"/>
                </a:lnTo>
                <a:lnTo>
                  <a:pt x="21183" y="101599"/>
                </a:lnTo>
                <a:lnTo>
                  <a:pt x="22288" y="102869"/>
                </a:lnTo>
                <a:lnTo>
                  <a:pt x="28955" y="102869"/>
                </a:lnTo>
                <a:lnTo>
                  <a:pt x="30276" y="104139"/>
                </a:lnTo>
                <a:lnTo>
                  <a:pt x="30759" y="104139"/>
                </a:lnTo>
                <a:lnTo>
                  <a:pt x="30276" y="102869"/>
                </a:lnTo>
                <a:lnTo>
                  <a:pt x="29235" y="101599"/>
                </a:lnTo>
                <a:lnTo>
                  <a:pt x="30619" y="100329"/>
                </a:lnTo>
                <a:close/>
              </a:path>
              <a:path w="75564" h="195579">
                <a:moveTo>
                  <a:pt x="58521" y="102869"/>
                </a:moveTo>
                <a:lnTo>
                  <a:pt x="30657" y="102869"/>
                </a:lnTo>
                <a:lnTo>
                  <a:pt x="31584" y="104139"/>
                </a:lnTo>
                <a:lnTo>
                  <a:pt x="57911" y="104139"/>
                </a:lnTo>
                <a:lnTo>
                  <a:pt x="58521" y="102869"/>
                </a:lnTo>
                <a:close/>
              </a:path>
              <a:path w="75564" h="195579">
                <a:moveTo>
                  <a:pt x="68783" y="101599"/>
                </a:moveTo>
                <a:lnTo>
                  <a:pt x="60312" y="101599"/>
                </a:lnTo>
                <a:lnTo>
                  <a:pt x="60286" y="102869"/>
                </a:lnTo>
                <a:lnTo>
                  <a:pt x="59956" y="102869"/>
                </a:lnTo>
                <a:lnTo>
                  <a:pt x="59969" y="104139"/>
                </a:lnTo>
                <a:lnTo>
                  <a:pt x="68872" y="104139"/>
                </a:lnTo>
                <a:lnTo>
                  <a:pt x="67551" y="102869"/>
                </a:lnTo>
                <a:lnTo>
                  <a:pt x="68783" y="101599"/>
                </a:lnTo>
                <a:close/>
              </a:path>
              <a:path w="75564" h="195579">
                <a:moveTo>
                  <a:pt x="71488" y="102869"/>
                </a:moveTo>
                <a:lnTo>
                  <a:pt x="70840" y="102869"/>
                </a:lnTo>
                <a:lnTo>
                  <a:pt x="70345" y="104139"/>
                </a:lnTo>
                <a:lnTo>
                  <a:pt x="71488" y="102869"/>
                </a:lnTo>
                <a:close/>
              </a:path>
              <a:path w="75564" h="195579">
                <a:moveTo>
                  <a:pt x="59029" y="101599"/>
                </a:moveTo>
                <a:lnTo>
                  <a:pt x="30975" y="101599"/>
                </a:lnTo>
                <a:lnTo>
                  <a:pt x="30454" y="102869"/>
                </a:lnTo>
                <a:lnTo>
                  <a:pt x="59499" y="102869"/>
                </a:lnTo>
                <a:lnTo>
                  <a:pt x="59029" y="101599"/>
                </a:lnTo>
                <a:close/>
              </a:path>
              <a:path w="75564" h="195579">
                <a:moveTo>
                  <a:pt x="68977" y="102745"/>
                </a:moveTo>
                <a:lnTo>
                  <a:pt x="68846" y="102869"/>
                </a:lnTo>
                <a:lnTo>
                  <a:pt x="68999" y="102869"/>
                </a:lnTo>
                <a:close/>
              </a:path>
              <a:path w="75564" h="195579">
                <a:moveTo>
                  <a:pt x="69914" y="101852"/>
                </a:moveTo>
                <a:lnTo>
                  <a:pt x="69039" y="102686"/>
                </a:lnTo>
                <a:lnTo>
                  <a:pt x="68999" y="102869"/>
                </a:lnTo>
                <a:lnTo>
                  <a:pt x="70840" y="102869"/>
                </a:lnTo>
                <a:lnTo>
                  <a:pt x="69914" y="101852"/>
                </a:lnTo>
                <a:close/>
              </a:path>
              <a:path w="75564" h="195579">
                <a:moveTo>
                  <a:pt x="69684" y="101599"/>
                </a:moveTo>
                <a:lnTo>
                  <a:pt x="68783" y="101599"/>
                </a:lnTo>
                <a:lnTo>
                  <a:pt x="68967" y="102686"/>
                </a:lnTo>
                <a:lnTo>
                  <a:pt x="69684" y="101599"/>
                </a:lnTo>
                <a:close/>
              </a:path>
              <a:path w="75564" h="195579">
                <a:moveTo>
                  <a:pt x="68465" y="96519"/>
                </a:moveTo>
                <a:lnTo>
                  <a:pt x="61099" y="96519"/>
                </a:lnTo>
                <a:lnTo>
                  <a:pt x="61340" y="97789"/>
                </a:lnTo>
                <a:lnTo>
                  <a:pt x="60959" y="97789"/>
                </a:lnTo>
                <a:lnTo>
                  <a:pt x="59946" y="98488"/>
                </a:lnTo>
                <a:lnTo>
                  <a:pt x="59825" y="98666"/>
                </a:lnTo>
                <a:lnTo>
                  <a:pt x="63296" y="101599"/>
                </a:lnTo>
                <a:lnTo>
                  <a:pt x="69684" y="101599"/>
                </a:lnTo>
                <a:lnTo>
                  <a:pt x="69914" y="101852"/>
                </a:lnTo>
                <a:lnTo>
                  <a:pt x="71513" y="100329"/>
                </a:lnTo>
                <a:lnTo>
                  <a:pt x="68872" y="100329"/>
                </a:lnTo>
                <a:lnTo>
                  <a:pt x="69481" y="99059"/>
                </a:lnTo>
                <a:lnTo>
                  <a:pt x="67716" y="99059"/>
                </a:lnTo>
                <a:lnTo>
                  <a:pt x="68224" y="97789"/>
                </a:lnTo>
                <a:lnTo>
                  <a:pt x="68465" y="96519"/>
                </a:lnTo>
                <a:close/>
              </a:path>
              <a:path w="75564" h="195579">
                <a:moveTo>
                  <a:pt x="59550" y="100329"/>
                </a:moveTo>
                <a:lnTo>
                  <a:pt x="30619" y="100329"/>
                </a:lnTo>
                <a:lnTo>
                  <a:pt x="30759" y="101599"/>
                </a:lnTo>
                <a:lnTo>
                  <a:pt x="59474" y="101599"/>
                </a:lnTo>
                <a:lnTo>
                  <a:pt x="59550" y="100329"/>
                </a:lnTo>
                <a:close/>
              </a:path>
              <a:path w="75564" h="195579">
                <a:moveTo>
                  <a:pt x="22428" y="99059"/>
                </a:moveTo>
                <a:lnTo>
                  <a:pt x="22009" y="100329"/>
                </a:lnTo>
                <a:lnTo>
                  <a:pt x="25272" y="100329"/>
                </a:lnTo>
                <a:lnTo>
                  <a:pt x="22428" y="99059"/>
                </a:lnTo>
                <a:close/>
              </a:path>
              <a:path w="75564" h="195579">
                <a:moveTo>
                  <a:pt x="31711" y="95249"/>
                </a:moveTo>
                <a:lnTo>
                  <a:pt x="21653" y="95249"/>
                </a:lnTo>
                <a:lnTo>
                  <a:pt x="25272" y="100329"/>
                </a:lnTo>
                <a:lnTo>
                  <a:pt x="59245" y="100329"/>
                </a:lnTo>
                <a:lnTo>
                  <a:pt x="58699" y="99059"/>
                </a:lnTo>
                <a:lnTo>
                  <a:pt x="59067" y="99059"/>
                </a:lnTo>
                <a:lnTo>
                  <a:pt x="58585" y="97789"/>
                </a:lnTo>
                <a:lnTo>
                  <a:pt x="31699" y="97789"/>
                </a:lnTo>
                <a:lnTo>
                  <a:pt x="30645" y="96519"/>
                </a:lnTo>
                <a:lnTo>
                  <a:pt x="32029" y="96519"/>
                </a:lnTo>
                <a:lnTo>
                  <a:pt x="31711" y="95249"/>
                </a:lnTo>
                <a:close/>
              </a:path>
              <a:path w="75564" h="195579">
                <a:moveTo>
                  <a:pt x="70929" y="99059"/>
                </a:moveTo>
                <a:lnTo>
                  <a:pt x="69595" y="99059"/>
                </a:lnTo>
                <a:lnTo>
                  <a:pt x="69557" y="100329"/>
                </a:lnTo>
                <a:lnTo>
                  <a:pt x="70929" y="99059"/>
                </a:lnTo>
                <a:close/>
              </a:path>
              <a:path w="75564" h="195579">
                <a:moveTo>
                  <a:pt x="59689" y="98666"/>
                </a:moveTo>
                <a:lnTo>
                  <a:pt x="59118" y="99059"/>
                </a:lnTo>
                <a:lnTo>
                  <a:pt x="59855" y="99059"/>
                </a:lnTo>
                <a:lnTo>
                  <a:pt x="59689" y="98666"/>
                </a:lnTo>
                <a:close/>
              </a:path>
              <a:path w="75564" h="195579">
                <a:moveTo>
                  <a:pt x="59615" y="98488"/>
                </a:moveTo>
                <a:lnTo>
                  <a:pt x="59689" y="98666"/>
                </a:lnTo>
                <a:lnTo>
                  <a:pt x="59615" y="98488"/>
                </a:lnTo>
                <a:close/>
              </a:path>
              <a:path w="75564" h="195579">
                <a:moveTo>
                  <a:pt x="60959" y="97789"/>
                </a:moveTo>
                <a:lnTo>
                  <a:pt x="59321" y="97789"/>
                </a:lnTo>
                <a:lnTo>
                  <a:pt x="59615" y="98488"/>
                </a:lnTo>
                <a:lnTo>
                  <a:pt x="59764" y="98614"/>
                </a:lnTo>
                <a:lnTo>
                  <a:pt x="60959" y="97789"/>
                </a:lnTo>
                <a:close/>
              </a:path>
              <a:path w="75564" h="195579">
                <a:moveTo>
                  <a:pt x="59321" y="97789"/>
                </a:moveTo>
                <a:lnTo>
                  <a:pt x="58788" y="97789"/>
                </a:lnTo>
                <a:lnTo>
                  <a:pt x="59615" y="98488"/>
                </a:lnTo>
                <a:lnTo>
                  <a:pt x="59321" y="97789"/>
                </a:lnTo>
                <a:close/>
              </a:path>
              <a:path w="75564" h="195579">
                <a:moveTo>
                  <a:pt x="59842" y="96519"/>
                </a:moveTo>
                <a:lnTo>
                  <a:pt x="32969" y="96519"/>
                </a:lnTo>
                <a:lnTo>
                  <a:pt x="32753" y="97789"/>
                </a:lnTo>
                <a:lnTo>
                  <a:pt x="59296" y="97789"/>
                </a:lnTo>
                <a:lnTo>
                  <a:pt x="59842" y="96519"/>
                </a:lnTo>
                <a:close/>
              </a:path>
              <a:path w="75564" h="195579">
                <a:moveTo>
                  <a:pt x="60375" y="96519"/>
                </a:moveTo>
                <a:lnTo>
                  <a:pt x="60236" y="96519"/>
                </a:lnTo>
                <a:lnTo>
                  <a:pt x="60426" y="97789"/>
                </a:lnTo>
                <a:lnTo>
                  <a:pt x="60896" y="97789"/>
                </a:lnTo>
                <a:lnTo>
                  <a:pt x="60375" y="96519"/>
                </a:lnTo>
                <a:close/>
              </a:path>
              <a:path w="75564" h="195579">
                <a:moveTo>
                  <a:pt x="68884" y="96519"/>
                </a:moveTo>
                <a:lnTo>
                  <a:pt x="68618" y="96519"/>
                </a:lnTo>
                <a:lnTo>
                  <a:pt x="69176" y="97789"/>
                </a:lnTo>
                <a:lnTo>
                  <a:pt x="68884" y="96519"/>
                </a:lnTo>
                <a:close/>
              </a:path>
              <a:path w="75564" h="195579">
                <a:moveTo>
                  <a:pt x="60210" y="95249"/>
                </a:moveTo>
                <a:lnTo>
                  <a:pt x="32804" y="95249"/>
                </a:lnTo>
                <a:lnTo>
                  <a:pt x="32765" y="96519"/>
                </a:lnTo>
                <a:lnTo>
                  <a:pt x="60642" y="96519"/>
                </a:lnTo>
                <a:lnTo>
                  <a:pt x="60210" y="95249"/>
                </a:lnTo>
                <a:close/>
              </a:path>
              <a:path w="75564" h="195579">
                <a:moveTo>
                  <a:pt x="68694" y="95249"/>
                </a:moveTo>
                <a:lnTo>
                  <a:pt x="60756" y="95249"/>
                </a:lnTo>
                <a:lnTo>
                  <a:pt x="60959" y="96519"/>
                </a:lnTo>
                <a:lnTo>
                  <a:pt x="68618" y="96519"/>
                </a:lnTo>
                <a:lnTo>
                  <a:pt x="68694" y="95249"/>
                </a:lnTo>
                <a:close/>
              </a:path>
              <a:path w="75564" h="195579">
                <a:moveTo>
                  <a:pt x="69063" y="96274"/>
                </a:moveTo>
                <a:lnTo>
                  <a:pt x="69075" y="96519"/>
                </a:lnTo>
                <a:lnTo>
                  <a:pt x="69063" y="96274"/>
                </a:lnTo>
                <a:close/>
              </a:path>
              <a:path w="75564" h="195579">
                <a:moveTo>
                  <a:pt x="69011" y="95249"/>
                </a:moveTo>
                <a:lnTo>
                  <a:pt x="68694" y="95249"/>
                </a:lnTo>
                <a:lnTo>
                  <a:pt x="69063" y="96274"/>
                </a:lnTo>
                <a:lnTo>
                  <a:pt x="69011" y="95249"/>
                </a:lnTo>
                <a:close/>
              </a:path>
              <a:path w="75564" h="195579">
                <a:moveTo>
                  <a:pt x="31686" y="92709"/>
                </a:moveTo>
                <a:lnTo>
                  <a:pt x="24142" y="92709"/>
                </a:lnTo>
                <a:lnTo>
                  <a:pt x="24345" y="93979"/>
                </a:lnTo>
                <a:lnTo>
                  <a:pt x="24193" y="95249"/>
                </a:lnTo>
                <a:lnTo>
                  <a:pt x="32130" y="95249"/>
                </a:lnTo>
                <a:lnTo>
                  <a:pt x="32410" y="93979"/>
                </a:lnTo>
                <a:lnTo>
                  <a:pt x="32156" y="93979"/>
                </a:lnTo>
                <a:lnTo>
                  <a:pt x="31686" y="92709"/>
                </a:lnTo>
                <a:close/>
              </a:path>
              <a:path w="75564" h="195579">
                <a:moveTo>
                  <a:pt x="68694" y="93979"/>
                </a:moveTo>
                <a:lnTo>
                  <a:pt x="32473" y="93979"/>
                </a:lnTo>
                <a:lnTo>
                  <a:pt x="32613" y="95249"/>
                </a:lnTo>
                <a:lnTo>
                  <a:pt x="69087" y="95249"/>
                </a:lnTo>
                <a:lnTo>
                  <a:pt x="68694" y="93979"/>
                </a:lnTo>
                <a:close/>
              </a:path>
              <a:path w="75564" h="195579">
                <a:moveTo>
                  <a:pt x="61340" y="92709"/>
                </a:moveTo>
                <a:lnTo>
                  <a:pt x="33604" y="92709"/>
                </a:lnTo>
                <a:lnTo>
                  <a:pt x="33781" y="93979"/>
                </a:lnTo>
                <a:lnTo>
                  <a:pt x="61048" y="93979"/>
                </a:lnTo>
                <a:lnTo>
                  <a:pt x="61340" y="92709"/>
                </a:lnTo>
                <a:close/>
              </a:path>
              <a:path w="75564" h="195579">
                <a:moveTo>
                  <a:pt x="67894" y="92709"/>
                </a:moveTo>
                <a:lnTo>
                  <a:pt x="61696" y="92709"/>
                </a:lnTo>
                <a:lnTo>
                  <a:pt x="61582" y="93979"/>
                </a:lnTo>
                <a:lnTo>
                  <a:pt x="67856" y="93979"/>
                </a:lnTo>
                <a:lnTo>
                  <a:pt x="68111" y="93204"/>
                </a:lnTo>
                <a:lnTo>
                  <a:pt x="67894" y="92709"/>
                </a:lnTo>
                <a:close/>
              </a:path>
              <a:path w="75564" h="195579">
                <a:moveTo>
                  <a:pt x="68188" y="93378"/>
                </a:moveTo>
                <a:lnTo>
                  <a:pt x="68110" y="93979"/>
                </a:lnTo>
                <a:lnTo>
                  <a:pt x="68452" y="93979"/>
                </a:lnTo>
                <a:lnTo>
                  <a:pt x="68188" y="93378"/>
                </a:lnTo>
                <a:close/>
              </a:path>
              <a:path w="75564" h="195579">
                <a:moveTo>
                  <a:pt x="68651" y="92781"/>
                </a:moveTo>
                <a:lnTo>
                  <a:pt x="69214" y="93979"/>
                </a:lnTo>
                <a:lnTo>
                  <a:pt x="71780" y="93979"/>
                </a:lnTo>
                <a:lnTo>
                  <a:pt x="68651" y="92781"/>
                </a:lnTo>
                <a:close/>
              </a:path>
              <a:path w="75564" h="195579">
                <a:moveTo>
                  <a:pt x="68618" y="92709"/>
                </a:moveTo>
                <a:lnTo>
                  <a:pt x="68465" y="92709"/>
                </a:lnTo>
                <a:lnTo>
                  <a:pt x="68651" y="92781"/>
                </a:lnTo>
                <a:close/>
              </a:path>
              <a:path w="75564" h="195579">
                <a:moveTo>
                  <a:pt x="31711" y="91439"/>
                </a:moveTo>
                <a:lnTo>
                  <a:pt x="23240" y="91439"/>
                </a:lnTo>
                <a:lnTo>
                  <a:pt x="24561" y="92709"/>
                </a:lnTo>
                <a:lnTo>
                  <a:pt x="32067" y="92709"/>
                </a:lnTo>
                <a:lnTo>
                  <a:pt x="31711" y="91439"/>
                </a:lnTo>
                <a:close/>
              </a:path>
              <a:path w="75564" h="195579">
                <a:moveTo>
                  <a:pt x="53987" y="91439"/>
                </a:moveTo>
                <a:lnTo>
                  <a:pt x="32473" y="91439"/>
                </a:lnTo>
                <a:lnTo>
                  <a:pt x="32892" y="92709"/>
                </a:lnTo>
                <a:lnTo>
                  <a:pt x="53073" y="92709"/>
                </a:lnTo>
                <a:lnTo>
                  <a:pt x="53987" y="91439"/>
                </a:lnTo>
                <a:close/>
              </a:path>
              <a:path w="75564" h="195579">
                <a:moveTo>
                  <a:pt x="69418" y="91439"/>
                </a:moveTo>
                <a:lnTo>
                  <a:pt x="55473" y="91439"/>
                </a:lnTo>
                <a:lnTo>
                  <a:pt x="54165" y="92709"/>
                </a:lnTo>
                <a:lnTo>
                  <a:pt x="68465" y="92709"/>
                </a:lnTo>
                <a:lnTo>
                  <a:pt x="69608" y="91863"/>
                </a:lnTo>
                <a:lnTo>
                  <a:pt x="69418" y="91439"/>
                </a:lnTo>
                <a:close/>
              </a:path>
              <a:path w="75564" h="195579">
                <a:moveTo>
                  <a:pt x="70180" y="91439"/>
                </a:moveTo>
                <a:lnTo>
                  <a:pt x="69608" y="91863"/>
                </a:lnTo>
                <a:lnTo>
                  <a:pt x="69989" y="92709"/>
                </a:lnTo>
                <a:lnTo>
                  <a:pt x="70345" y="92265"/>
                </a:lnTo>
                <a:lnTo>
                  <a:pt x="70180" y="91439"/>
                </a:lnTo>
                <a:close/>
              </a:path>
              <a:path w="75564" h="195579">
                <a:moveTo>
                  <a:pt x="72542" y="90169"/>
                </a:moveTo>
                <a:lnTo>
                  <a:pt x="72021" y="90169"/>
                </a:lnTo>
                <a:lnTo>
                  <a:pt x="70345" y="92265"/>
                </a:lnTo>
                <a:lnTo>
                  <a:pt x="70434" y="92709"/>
                </a:lnTo>
                <a:lnTo>
                  <a:pt x="71996" y="92709"/>
                </a:lnTo>
                <a:lnTo>
                  <a:pt x="71513" y="91439"/>
                </a:lnTo>
                <a:lnTo>
                  <a:pt x="72542" y="90169"/>
                </a:lnTo>
                <a:close/>
              </a:path>
              <a:path w="75564" h="195579">
                <a:moveTo>
                  <a:pt x="54635" y="90169"/>
                </a:moveTo>
                <a:lnTo>
                  <a:pt x="25742" y="90169"/>
                </a:lnTo>
                <a:lnTo>
                  <a:pt x="25679" y="91439"/>
                </a:lnTo>
                <a:lnTo>
                  <a:pt x="54419" y="91439"/>
                </a:lnTo>
                <a:lnTo>
                  <a:pt x="54635" y="90169"/>
                </a:lnTo>
                <a:close/>
              </a:path>
              <a:path w="75564" h="195579">
                <a:moveTo>
                  <a:pt x="69773" y="90169"/>
                </a:moveTo>
                <a:lnTo>
                  <a:pt x="55143" y="90169"/>
                </a:lnTo>
                <a:lnTo>
                  <a:pt x="54584" y="91439"/>
                </a:lnTo>
                <a:lnTo>
                  <a:pt x="69646" y="91439"/>
                </a:lnTo>
                <a:lnTo>
                  <a:pt x="69773" y="90169"/>
                </a:lnTo>
                <a:close/>
              </a:path>
              <a:path w="75564" h="195579">
                <a:moveTo>
                  <a:pt x="46113" y="86359"/>
                </a:moveTo>
                <a:lnTo>
                  <a:pt x="24561" y="86359"/>
                </a:lnTo>
                <a:lnTo>
                  <a:pt x="23939" y="87629"/>
                </a:lnTo>
                <a:lnTo>
                  <a:pt x="25946" y="88899"/>
                </a:lnTo>
                <a:lnTo>
                  <a:pt x="24422" y="90169"/>
                </a:lnTo>
                <a:lnTo>
                  <a:pt x="45186" y="90169"/>
                </a:lnTo>
                <a:lnTo>
                  <a:pt x="44462" y="88899"/>
                </a:lnTo>
                <a:lnTo>
                  <a:pt x="43853" y="88899"/>
                </a:lnTo>
                <a:lnTo>
                  <a:pt x="43738" y="87629"/>
                </a:lnTo>
                <a:lnTo>
                  <a:pt x="45821" y="87629"/>
                </a:lnTo>
                <a:lnTo>
                  <a:pt x="46113" y="86359"/>
                </a:lnTo>
                <a:close/>
              </a:path>
              <a:path w="75564" h="195579">
                <a:moveTo>
                  <a:pt x="46291" y="88899"/>
                </a:moveTo>
                <a:lnTo>
                  <a:pt x="45669" y="88899"/>
                </a:lnTo>
                <a:lnTo>
                  <a:pt x="45910" y="90169"/>
                </a:lnTo>
                <a:lnTo>
                  <a:pt x="46418" y="90169"/>
                </a:lnTo>
                <a:lnTo>
                  <a:pt x="46291" y="88899"/>
                </a:lnTo>
                <a:close/>
              </a:path>
              <a:path w="75564" h="195579">
                <a:moveTo>
                  <a:pt x="54863" y="88899"/>
                </a:moveTo>
                <a:lnTo>
                  <a:pt x="46659" y="88899"/>
                </a:lnTo>
                <a:lnTo>
                  <a:pt x="46583" y="90169"/>
                </a:lnTo>
                <a:lnTo>
                  <a:pt x="54330" y="90169"/>
                </a:lnTo>
                <a:lnTo>
                  <a:pt x="54863" y="88899"/>
                </a:lnTo>
                <a:close/>
              </a:path>
              <a:path w="75564" h="195579">
                <a:moveTo>
                  <a:pt x="70065" y="88899"/>
                </a:moveTo>
                <a:lnTo>
                  <a:pt x="55384" y="88899"/>
                </a:lnTo>
                <a:lnTo>
                  <a:pt x="56934" y="90169"/>
                </a:lnTo>
                <a:lnTo>
                  <a:pt x="70053" y="90169"/>
                </a:lnTo>
                <a:lnTo>
                  <a:pt x="70065" y="88899"/>
                </a:lnTo>
                <a:close/>
              </a:path>
              <a:path w="75564" h="195579">
                <a:moveTo>
                  <a:pt x="69849" y="87629"/>
                </a:moveTo>
                <a:lnTo>
                  <a:pt x="44500" y="87629"/>
                </a:lnTo>
                <a:lnTo>
                  <a:pt x="44081" y="88899"/>
                </a:lnTo>
                <a:lnTo>
                  <a:pt x="70370" y="88899"/>
                </a:lnTo>
                <a:lnTo>
                  <a:pt x="69849" y="87629"/>
                </a:lnTo>
                <a:close/>
              </a:path>
              <a:path w="75564" h="195579">
                <a:moveTo>
                  <a:pt x="53632" y="86359"/>
                </a:moveTo>
                <a:lnTo>
                  <a:pt x="46647" y="86359"/>
                </a:lnTo>
                <a:lnTo>
                  <a:pt x="46799" y="87629"/>
                </a:lnTo>
                <a:lnTo>
                  <a:pt x="54432" y="87629"/>
                </a:lnTo>
                <a:lnTo>
                  <a:pt x="53632" y="86359"/>
                </a:lnTo>
                <a:close/>
              </a:path>
              <a:path w="75564" h="195579">
                <a:moveTo>
                  <a:pt x="59080" y="86359"/>
                </a:moveTo>
                <a:lnTo>
                  <a:pt x="55613" y="86359"/>
                </a:lnTo>
                <a:lnTo>
                  <a:pt x="54698" y="87629"/>
                </a:lnTo>
                <a:lnTo>
                  <a:pt x="60413" y="87629"/>
                </a:lnTo>
                <a:lnTo>
                  <a:pt x="59080" y="86359"/>
                </a:lnTo>
                <a:close/>
              </a:path>
              <a:path w="75564" h="195579">
                <a:moveTo>
                  <a:pt x="69824" y="82549"/>
                </a:moveTo>
                <a:lnTo>
                  <a:pt x="64427" y="82549"/>
                </a:lnTo>
                <a:lnTo>
                  <a:pt x="63004" y="83819"/>
                </a:lnTo>
                <a:lnTo>
                  <a:pt x="65963" y="83819"/>
                </a:lnTo>
                <a:lnTo>
                  <a:pt x="62610" y="85089"/>
                </a:lnTo>
                <a:lnTo>
                  <a:pt x="63284" y="86359"/>
                </a:lnTo>
                <a:lnTo>
                  <a:pt x="64439" y="86359"/>
                </a:lnTo>
                <a:lnTo>
                  <a:pt x="61493" y="87629"/>
                </a:lnTo>
                <a:lnTo>
                  <a:pt x="70230" y="87629"/>
                </a:lnTo>
                <a:lnTo>
                  <a:pt x="70129" y="86359"/>
                </a:lnTo>
                <a:lnTo>
                  <a:pt x="70700" y="85089"/>
                </a:lnTo>
                <a:lnTo>
                  <a:pt x="70269" y="85089"/>
                </a:lnTo>
                <a:lnTo>
                  <a:pt x="69634" y="83819"/>
                </a:lnTo>
                <a:lnTo>
                  <a:pt x="70024" y="82819"/>
                </a:lnTo>
                <a:lnTo>
                  <a:pt x="69824" y="82549"/>
                </a:lnTo>
                <a:close/>
              </a:path>
              <a:path w="75564" h="195579">
                <a:moveTo>
                  <a:pt x="72174" y="86359"/>
                </a:moveTo>
                <a:lnTo>
                  <a:pt x="70230" y="87629"/>
                </a:lnTo>
                <a:lnTo>
                  <a:pt x="71856" y="87629"/>
                </a:lnTo>
                <a:lnTo>
                  <a:pt x="72174" y="86359"/>
                </a:lnTo>
                <a:close/>
              </a:path>
              <a:path w="75564" h="195579">
                <a:moveTo>
                  <a:pt x="25463" y="85089"/>
                </a:moveTo>
                <a:lnTo>
                  <a:pt x="23799" y="86359"/>
                </a:lnTo>
                <a:lnTo>
                  <a:pt x="25463" y="86359"/>
                </a:lnTo>
                <a:lnTo>
                  <a:pt x="25463" y="85089"/>
                </a:lnTo>
                <a:close/>
              </a:path>
              <a:path w="75564" h="195579">
                <a:moveTo>
                  <a:pt x="46494" y="83819"/>
                </a:moveTo>
                <a:lnTo>
                  <a:pt x="28143" y="83819"/>
                </a:lnTo>
                <a:lnTo>
                  <a:pt x="28562" y="85089"/>
                </a:lnTo>
                <a:lnTo>
                  <a:pt x="26085" y="85089"/>
                </a:lnTo>
                <a:lnTo>
                  <a:pt x="25666" y="86359"/>
                </a:lnTo>
                <a:lnTo>
                  <a:pt x="46481" y="86359"/>
                </a:lnTo>
                <a:lnTo>
                  <a:pt x="45821" y="85089"/>
                </a:lnTo>
                <a:lnTo>
                  <a:pt x="46494" y="83819"/>
                </a:lnTo>
                <a:close/>
              </a:path>
              <a:path w="75564" h="195579">
                <a:moveTo>
                  <a:pt x="53035" y="85089"/>
                </a:moveTo>
                <a:lnTo>
                  <a:pt x="47205" y="85089"/>
                </a:lnTo>
                <a:lnTo>
                  <a:pt x="46481" y="86359"/>
                </a:lnTo>
                <a:lnTo>
                  <a:pt x="53873" y="86359"/>
                </a:lnTo>
                <a:lnTo>
                  <a:pt x="53035" y="85089"/>
                </a:lnTo>
                <a:close/>
              </a:path>
              <a:path w="75564" h="195579">
                <a:moveTo>
                  <a:pt x="54584" y="85089"/>
                </a:moveTo>
                <a:lnTo>
                  <a:pt x="53263" y="85089"/>
                </a:lnTo>
                <a:lnTo>
                  <a:pt x="54990" y="86359"/>
                </a:lnTo>
                <a:lnTo>
                  <a:pt x="55575" y="86359"/>
                </a:lnTo>
                <a:lnTo>
                  <a:pt x="54584" y="85089"/>
                </a:lnTo>
                <a:close/>
              </a:path>
              <a:path w="75564" h="195579">
                <a:moveTo>
                  <a:pt x="61328" y="85089"/>
                </a:moveTo>
                <a:lnTo>
                  <a:pt x="55537" y="85089"/>
                </a:lnTo>
                <a:lnTo>
                  <a:pt x="56959" y="86359"/>
                </a:lnTo>
                <a:lnTo>
                  <a:pt x="62699" y="86359"/>
                </a:lnTo>
                <a:lnTo>
                  <a:pt x="61328" y="85089"/>
                </a:lnTo>
                <a:close/>
              </a:path>
              <a:path w="75564" h="195579">
                <a:moveTo>
                  <a:pt x="52108" y="83819"/>
                </a:moveTo>
                <a:lnTo>
                  <a:pt x="47015" y="83819"/>
                </a:lnTo>
                <a:lnTo>
                  <a:pt x="46354" y="85089"/>
                </a:lnTo>
                <a:lnTo>
                  <a:pt x="52311" y="85089"/>
                </a:lnTo>
                <a:lnTo>
                  <a:pt x="52198" y="83966"/>
                </a:lnTo>
                <a:lnTo>
                  <a:pt x="52108" y="83819"/>
                </a:lnTo>
                <a:close/>
              </a:path>
              <a:path w="75564" h="195579">
                <a:moveTo>
                  <a:pt x="53555" y="83819"/>
                </a:moveTo>
                <a:lnTo>
                  <a:pt x="52184" y="83819"/>
                </a:lnTo>
                <a:lnTo>
                  <a:pt x="52198" y="83966"/>
                </a:lnTo>
                <a:lnTo>
                  <a:pt x="52895" y="85089"/>
                </a:lnTo>
                <a:lnTo>
                  <a:pt x="53555" y="83819"/>
                </a:lnTo>
                <a:close/>
              </a:path>
              <a:path w="75564" h="195579">
                <a:moveTo>
                  <a:pt x="61798" y="83819"/>
                </a:moveTo>
                <a:lnTo>
                  <a:pt x="53555" y="83819"/>
                </a:lnTo>
                <a:lnTo>
                  <a:pt x="54597" y="85089"/>
                </a:lnTo>
                <a:lnTo>
                  <a:pt x="62560" y="85089"/>
                </a:lnTo>
                <a:lnTo>
                  <a:pt x="61798" y="83819"/>
                </a:lnTo>
                <a:close/>
              </a:path>
              <a:path w="75564" h="195579">
                <a:moveTo>
                  <a:pt x="52184" y="83819"/>
                </a:moveTo>
                <a:lnTo>
                  <a:pt x="52198" y="83966"/>
                </a:lnTo>
                <a:lnTo>
                  <a:pt x="52184" y="83819"/>
                </a:lnTo>
                <a:close/>
              </a:path>
              <a:path w="75564" h="195579">
                <a:moveTo>
                  <a:pt x="35686" y="82549"/>
                </a:moveTo>
                <a:lnTo>
                  <a:pt x="29756" y="82549"/>
                </a:lnTo>
                <a:lnTo>
                  <a:pt x="31635" y="83819"/>
                </a:lnTo>
                <a:lnTo>
                  <a:pt x="35407" y="83819"/>
                </a:lnTo>
                <a:lnTo>
                  <a:pt x="35686" y="82549"/>
                </a:lnTo>
                <a:close/>
              </a:path>
              <a:path w="75564" h="195579">
                <a:moveTo>
                  <a:pt x="35895" y="82940"/>
                </a:moveTo>
                <a:lnTo>
                  <a:pt x="35991" y="83819"/>
                </a:lnTo>
                <a:lnTo>
                  <a:pt x="36220" y="83819"/>
                </a:lnTo>
                <a:lnTo>
                  <a:pt x="35895" y="82940"/>
                </a:lnTo>
                <a:close/>
              </a:path>
              <a:path w="75564" h="195579">
                <a:moveTo>
                  <a:pt x="47358" y="81279"/>
                </a:moveTo>
                <a:lnTo>
                  <a:pt x="36271" y="81279"/>
                </a:lnTo>
                <a:lnTo>
                  <a:pt x="36791" y="82549"/>
                </a:lnTo>
                <a:lnTo>
                  <a:pt x="37007" y="82549"/>
                </a:lnTo>
                <a:lnTo>
                  <a:pt x="36220" y="83819"/>
                </a:lnTo>
                <a:lnTo>
                  <a:pt x="47231" y="83819"/>
                </a:lnTo>
                <a:lnTo>
                  <a:pt x="47345" y="82940"/>
                </a:lnTo>
                <a:lnTo>
                  <a:pt x="47358" y="81279"/>
                </a:lnTo>
                <a:close/>
              </a:path>
              <a:path w="75564" h="195579">
                <a:moveTo>
                  <a:pt x="54609" y="82549"/>
                </a:moveTo>
                <a:lnTo>
                  <a:pt x="47548" y="82549"/>
                </a:lnTo>
                <a:lnTo>
                  <a:pt x="47536" y="83819"/>
                </a:lnTo>
                <a:lnTo>
                  <a:pt x="53949" y="83819"/>
                </a:lnTo>
                <a:lnTo>
                  <a:pt x="54609" y="82549"/>
                </a:lnTo>
                <a:close/>
              </a:path>
              <a:path w="75564" h="195579">
                <a:moveTo>
                  <a:pt x="60871" y="82549"/>
                </a:moveTo>
                <a:lnTo>
                  <a:pt x="55460" y="82549"/>
                </a:lnTo>
                <a:lnTo>
                  <a:pt x="55600" y="83819"/>
                </a:lnTo>
                <a:lnTo>
                  <a:pt x="62039" y="83819"/>
                </a:lnTo>
                <a:lnTo>
                  <a:pt x="60871" y="82549"/>
                </a:lnTo>
                <a:close/>
              </a:path>
              <a:path w="75564" h="195579">
                <a:moveTo>
                  <a:pt x="68821" y="81279"/>
                </a:moveTo>
                <a:lnTo>
                  <a:pt x="63982" y="81279"/>
                </a:lnTo>
                <a:lnTo>
                  <a:pt x="62712" y="83819"/>
                </a:lnTo>
                <a:lnTo>
                  <a:pt x="64427" y="82549"/>
                </a:lnTo>
                <a:lnTo>
                  <a:pt x="69075" y="82549"/>
                </a:lnTo>
                <a:lnTo>
                  <a:pt x="68821" y="81279"/>
                </a:lnTo>
                <a:close/>
              </a:path>
              <a:path w="75564" h="195579">
                <a:moveTo>
                  <a:pt x="70242" y="83114"/>
                </a:moveTo>
                <a:lnTo>
                  <a:pt x="70383" y="83819"/>
                </a:lnTo>
                <a:lnTo>
                  <a:pt x="70764" y="83819"/>
                </a:lnTo>
                <a:lnTo>
                  <a:pt x="70242" y="83114"/>
                </a:lnTo>
                <a:close/>
              </a:path>
              <a:path w="75564" h="195579">
                <a:moveTo>
                  <a:pt x="70129" y="82549"/>
                </a:moveTo>
                <a:lnTo>
                  <a:pt x="70113" y="82940"/>
                </a:lnTo>
                <a:lnTo>
                  <a:pt x="70242" y="83114"/>
                </a:lnTo>
                <a:lnTo>
                  <a:pt x="70129" y="82549"/>
                </a:lnTo>
                <a:close/>
              </a:path>
              <a:path w="75564" h="195579">
                <a:moveTo>
                  <a:pt x="35852" y="82549"/>
                </a:moveTo>
                <a:lnTo>
                  <a:pt x="35895" y="82940"/>
                </a:lnTo>
                <a:lnTo>
                  <a:pt x="35852" y="82549"/>
                </a:lnTo>
                <a:close/>
              </a:path>
              <a:path w="75564" h="195579">
                <a:moveTo>
                  <a:pt x="34975" y="81279"/>
                </a:moveTo>
                <a:lnTo>
                  <a:pt x="30568" y="81279"/>
                </a:lnTo>
                <a:lnTo>
                  <a:pt x="28828" y="82549"/>
                </a:lnTo>
                <a:lnTo>
                  <a:pt x="35051" y="82549"/>
                </a:lnTo>
                <a:lnTo>
                  <a:pt x="34975" y="81279"/>
                </a:lnTo>
                <a:close/>
              </a:path>
              <a:path w="75564" h="195579">
                <a:moveTo>
                  <a:pt x="54165" y="81279"/>
                </a:moveTo>
                <a:lnTo>
                  <a:pt x="47409" y="81279"/>
                </a:lnTo>
                <a:lnTo>
                  <a:pt x="48806" y="82549"/>
                </a:lnTo>
                <a:lnTo>
                  <a:pt x="54889" y="82549"/>
                </a:lnTo>
                <a:lnTo>
                  <a:pt x="54165" y="81279"/>
                </a:lnTo>
                <a:close/>
              </a:path>
              <a:path w="75564" h="195579">
                <a:moveTo>
                  <a:pt x="55803" y="80009"/>
                </a:moveTo>
                <a:lnTo>
                  <a:pt x="55676" y="80009"/>
                </a:lnTo>
                <a:lnTo>
                  <a:pt x="55016" y="81279"/>
                </a:lnTo>
                <a:lnTo>
                  <a:pt x="55295" y="82549"/>
                </a:lnTo>
                <a:lnTo>
                  <a:pt x="60794" y="82549"/>
                </a:lnTo>
                <a:lnTo>
                  <a:pt x="59867" y="81279"/>
                </a:lnTo>
                <a:lnTo>
                  <a:pt x="55841" y="81279"/>
                </a:lnTo>
                <a:lnTo>
                  <a:pt x="55803" y="80009"/>
                </a:lnTo>
                <a:close/>
              </a:path>
              <a:path w="75564" h="195579">
                <a:moveTo>
                  <a:pt x="61848" y="81279"/>
                </a:moveTo>
                <a:lnTo>
                  <a:pt x="60794" y="82549"/>
                </a:lnTo>
                <a:lnTo>
                  <a:pt x="61848" y="81279"/>
                </a:lnTo>
                <a:close/>
              </a:path>
              <a:path w="75564" h="195579">
                <a:moveTo>
                  <a:pt x="37179" y="79757"/>
                </a:moveTo>
                <a:lnTo>
                  <a:pt x="37043" y="79862"/>
                </a:lnTo>
                <a:lnTo>
                  <a:pt x="36918" y="80009"/>
                </a:lnTo>
                <a:lnTo>
                  <a:pt x="30302" y="80009"/>
                </a:lnTo>
                <a:lnTo>
                  <a:pt x="28714" y="81279"/>
                </a:lnTo>
                <a:lnTo>
                  <a:pt x="33731" y="81279"/>
                </a:lnTo>
                <a:lnTo>
                  <a:pt x="37414" y="80009"/>
                </a:lnTo>
                <a:lnTo>
                  <a:pt x="37179" y="79757"/>
                </a:lnTo>
                <a:close/>
              </a:path>
              <a:path w="75564" h="195579">
                <a:moveTo>
                  <a:pt x="47129" y="80009"/>
                </a:moveTo>
                <a:lnTo>
                  <a:pt x="37795" y="80009"/>
                </a:lnTo>
                <a:lnTo>
                  <a:pt x="39725" y="81279"/>
                </a:lnTo>
                <a:lnTo>
                  <a:pt x="47269" y="81279"/>
                </a:lnTo>
                <a:lnTo>
                  <a:pt x="47129" y="80009"/>
                </a:lnTo>
                <a:close/>
              </a:path>
              <a:path w="75564" h="195579">
                <a:moveTo>
                  <a:pt x="54597" y="80009"/>
                </a:moveTo>
                <a:lnTo>
                  <a:pt x="47574" y="80009"/>
                </a:lnTo>
                <a:lnTo>
                  <a:pt x="47345" y="81279"/>
                </a:lnTo>
                <a:lnTo>
                  <a:pt x="54013" y="81279"/>
                </a:lnTo>
                <a:lnTo>
                  <a:pt x="54597" y="80009"/>
                </a:lnTo>
                <a:close/>
              </a:path>
              <a:path w="75564" h="195579">
                <a:moveTo>
                  <a:pt x="57530" y="78739"/>
                </a:moveTo>
                <a:lnTo>
                  <a:pt x="56845" y="78739"/>
                </a:lnTo>
                <a:lnTo>
                  <a:pt x="56006" y="80009"/>
                </a:lnTo>
                <a:lnTo>
                  <a:pt x="56438" y="80009"/>
                </a:lnTo>
                <a:lnTo>
                  <a:pt x="55841" y="81279"/>
                </a:lnTo>
                <a:lnTo>
                  <a:pt x="57962" y="81279"/>
                </a:lnTo>
                <a:lnTo>
                  <a:pt x="57530" y="78739"/>
                </a:lnTo>
                <a:close/>
              </a:path>
              <a:path w="75564" h="195579">
                <a:moveTo>
                  <a:pt x="59105" y="80009"/>
                </a:moveTo>
                <a:lnTo>
                  <a:pt x="58178" y="80009"/>
                </a:lnTo>
                <a:lnTo>
                  <a:pt x="57962" y="81279"/>
                </a:lnTo>
                <a:lnTo>
                  <a:pt x="59867" y="81279"/>
                </a:lnTo>
                <a:lnTo>
                  <a:pt x="59105" y="80009"/>
                </a:lnTo>
                <a:close/>
              </a:path>
              <a:path w="75564" h="195579">
                <a:moveTo>
                  <a:pt x="61429" y="80009"/>
                </a:moveTo>
                <a:lnTo>
                  <a:pt x="60083" y="80009"/>
                </a:lnTo>
                <a:lnTo>
                  <a:pt x="60858" y="81279"/>
                </a:lnTo>
                <a:lnTo>
                  <a:pt x="61709" y="81279"/>
                </a:lnTo>
                <a:lnTo>
                  <a:pt x="61429" y="80009"/>
                </a:lnTo>
                <a:close/>
              </a:path>
              <a:path w="75564" h="195579">
                <a:moveTo>
                  <a:pt x="70682" y="79740"/>
                </a:moveTo>
                <a:lnTo>
                  <a:pt x="70777" y="80009"/>
                </a:lnTo>
                <a:lnTo>
                  <a:pt x="65239" y="80009"/>
                </a:lnTo>
                <a:lnTo>
                  <a:pt x="64033" y="81279"/>
                </a:lnTo>
                <a:lnTo>
                  <a:pt x="67462" y="81279"/>
                </a:lnTo>
                <a:lnTo>
                  <a:pt x="70992" y="80009"/>
                </a:lnTo>
                <a:lnTo>
                  <a:pt x="70682" y="79740"/>
                </a:lnTo>
                <a:close/>
              </a:path>
              <a:path w="75564" h="195579">
                <a:moveTo>
                  <a:pt x="36233" y="78739"/>
                </a:moveTo>
                <a:lnTo>
                  <a:pt x="30441" y="78739"/>
                </a:lnTo>
                <a:lnTo>
                  <a:pt x="31762" y="80009"/>
                </a:lnTo>
                <a:lnTo>
                  <a:pt x="36677" y="80009"/>
                </a:lnTo>
                <a:lnTo>
                  <a:pt x="36762" y="79862"/>
                </a:lnTo>
                <a:lnTo>
                  <a:pt x="36645" y="79183"/>
                </a:lnTo>
                <a:lnTo>
                  <a:pt x="36233" y="78739"/>
                </a:lnTo>
                <a:close/>
              </a:path>
              <a:path w="75564" h="195579">
                <a:moveTo>
                  <a:pt x="36852" y="79708"/>
                </a:moveTo>
                <a:lnTo>
                  <a:pt x="36677" y="80009"/>
                </a:lnTo>
                <a:lnTo>
                  <a:pt x="36852" y="79708"/>
                </a:lnTo>
                <a:close/>
              </a:path>
              <a:path w="75564" h="195579">
                <a:moveTo>
                  <a:pt x="36886" y="79862"/>
                </a:moveTo>
                <a:lnTo>
                  <a:pt x="36677" y="80009"/>
                </a:lnTo>
                <a:lnTo>
                  <a:pt x="36855" y="80009"/>
                </a:lnTo>
                <a:lnTo>
                  <a:pt x="36886" y="79862"/>
                </a:lnTo>
                <a:close/>
              </a:path>
              <a:path w="75564" h="195579">
                <a:moveTo>
                  <a:pt x="36909" y="79967"/>
                </a:moveTo>
                <a:close/>
              </a:path>
              <a:path w="75564" h="195579">
                <a:moveTo>
                  <a:pt x="37332" y="79637"/>
                </a:moveTo>
                <a:lnTo>
                  <a:pt x="37277" y="79862"/>
                </a:lnTo>
                <a:lnTo>
                  <a:pt x="37414" y="80009"/>
                </a:lnTo>
                <a:lnTo>
                  <a:pt x="37332" y="79637"/>
                </a:lnTo>
                <a:close/>
              </a:path>
              <a:path w="75564" h="195579">
                <a:moveTo>
                  <a:pt x="46926" y="78739"/>
                </a:moveTo>
                <a:lnTo>
                  <a:pt x="38480" y="78739"/>
                </a:lnTo>
                <a:lnTo>
                  <a:pt x="37479" y="79522"/>
                </a:lnTo>
                <a:lnTo>
                  <a:pt x="37414" y="80009"/>
                </a:lnTo>
                <a:lnTo>
                  <a:pt x="47637" y="80009"/>
                </a:lnTo>
                <a:lnTo>
                  <a:pt x="46926" y="78739"/>
                </a:lnTo>
                <a:close/>
              </a:path>
              <a:path w="75564" h="195579">
                <a:moveTo>
                  <a:pt x="55346" y="78739"/>
                </a:moveTo>
                <a:lnTo>
                  <a:pt x="47599" y="78739"/>
                </a:lnTo>
                <a:lnTo>
                  <a:pt x="47650" y="80009"/>
                </a:lnTo>
                <a:lnTo>
                  <a:pt x="55257" y="80009"/>
                </a:lnTo>
                <a:lnTo>
                  <a:pt x="55346" y="78739"/>
                </a:lnTo>
                <a:close/>
              </a:path>
              <a:path w="75564" h="195579">
                <a:moveTo>
                  <a:pt x="58927" y="78739"/>
                </a:moveTo>
                <a:lnTo>
                  <a:pt x="57759" y="78739"/>
                </a:lnTo>
                <a:lnTo>
                  <a:pt x="58165" y="80009"/>
                </a:lnTo>
                <a:lnTo>
                  <a:pt x="58381" y="80009"/>
                </a:lnTo>
                <a:lnTo>
                  <a:pt x="58927" y="78739"/>
                </a:lnTo>
                <a:close/>
              </a:path>
              <a:path w="75564" h="195579">
                <a:moveTo>
                  <a:pt x="60845" y="78739"/>
                </a:moveTo>
                <a:lnTo>
                  <a:pt x="58927" y="78739"/>
                </a:lnTo>
                <a:lnTo>
                  <a:pt x="59601" y="80009"/>
                </a:lnTo>
                <a:lnTo>
                  <a:pt x="60883" y="80009"/>
                </a:lnTo>
                <a:lnTo>
                  <a:pt x="60845" y="78739"/>
                </a:lnTo>
                <a:close/>
              </a:path>
              <a:path w="75564" h="195579">
                <a:moveTo>
                  <a:pt x="60223" y="73659"/>
                </a:moveTo>
                <a:lnTo>
                  <a:pt x="56159" y="73659"/>
                </a:lnTo>
                <a:lnTo>
                  <a:pt x="55346" y="74929"/>
                </a:lnTo>
                <a:lnTo>
                  <a:pt x="48856" y="74929"/>
                </a:lnTo>
                <a:lnTo>
                  <a:pt x="49034" y="76199"/>
                </a:lnTo>
                <a:lnTo>
                  <a:pt x="55003" y="76199"/>
                </a:lnTo>
                <a:lnTo>
                  <a:pt x="55083" y="76734"/>
                </a:lnTo>
                <a:lnTo>
                  <a:pt x="55473" y="77469"/>
                </a:lnTo>
                <a:lnTo>
                  <a:pt x="46151" y="77469"/>
                </a:lnTo>
                <a:lnTo>
                  <a:pt x="45986" y="78739"/>
                </a:lnTo>
                <a:lnTo>
                  <a:pt x="61290" y="78739"/>
                </a:lnTo>
                <a:lnTo>
                  <a:pt x="60883" y="80009"/>
                </a:lnTo>
                <a:lnTo>
                  <a:pt x="62331" y="80009"/>
                </a:lnTo>
                <a:lnTo>
                  <a:pt x="63487" y="78739"/>
                </a:lnTo>
                <a:lnTo>
                  <a:pt x="62318" y="77469"/>
                </a:lnTo>
                <a:lnTo>
                  <a:pt x="60451" y="76199"/>
                </a:lnTo>
                <a:lnTo>
                  <a:pt x="60223" y="73659"/>
                </a:lnTo>
                <a:close/>
              </a:path>
              <a:path w="75564" h="195579">
                <a:moveTo>
                  <a:pt x="69532" y="78739"/>
                </a:moveTo>
                <a:lnTo>
                  <a:pt x="63525" y="78739"/>
                </a:lnTo>
                <a:lnTo>
                  <a:pt x="63538" y="80009"/>
                </a:lnTo>
                <a:lnTo>
                  <a:pt x="70281" y="80009"/>
                </a:lnTo>
                <a:lnTo>
                  <a:pt x="70041" y="79183"/>
                </a:lnTo>
                <a:lnTo>
                  <a:pt x="69532" y="78739"/>
                </a:lnTo>
                <a:close/>
              </a:path>
              <a:path w="75564" h="195579">
                <a:moveTo>
                  <a:pt x="70041" y="79183"/>
                </a:moveTo>
                <a:lnTo>
                  <a:pt x="70281" y="80009"/>
                </a:lnTo>
                <a:lnTo>
                  <a:pt x="70777" y="80009"/>
                </a:lnTo>
                <a:lnTo>
                  <a:pt x="70682" y="79740"/>
                </a:lnTo>
                <a:lnTo>
                  <a:pt x="70041" y="79183"/>
                </a:lnTo>
                <a:close/>
              </a:path>
              <a:path w="75564" h="195579">
                <a:moveTo>
                  <a:pt x="37122" y="79696"/>
                </a:moveTo>
                <a:lnTo>
                  <a:pt x="36886" y="79862"/>
                </a:lnTo>
                <a:lnTo>
                  <a:pt x="37179" y="79757"/>
                </a:lnTo>
                <a:close/>
              </a:path>
              <a:path w="75564" h="195579">
                <a:moveTo>
                  <a:pt x="36960" y="79522"/>
                </a:moveTo>
                <a:lnTo>
                  <a:pt x="36886" y="79862"/>
                </a:lnTo>
                <a:lnTo>
                  <a:pt x="37036" y="79757"/>
                </a:lnTo>
                <a:lnTo>
                  <a:pt x="36960" y="79522"/>
                </a:lnTo>
                <a:close/>
              </a:path>
              <a:path w="75564" h="195579">
                <a:moveTo>
                  <a:pt x="37315" y="79560"/>
                </a:moveTo>
                <a:lnTo>
                  <a:pt x="37179" y="79757"/>
                </a:lnTo>
                <a:lnTo>
                  <a:pt x="37315" y="79560"/>
                </a:lnTo>
                <a:close/>
              </a:path>
              <a:path w="75564" h="195579">
                <a:moveTo>
                  <a:pt x="69888" y="77469"/>
                </a:moveTo>
                <a:lnTo>
                  <a:pt x="70142" y="78739"/>
                </a:lnTo>
                <a:lnTo>
                  <a:pt x="69913" y="78739"/>
                </a:lnTo>
                <a:lnTo>
                  <a:pt x="70041" y="79183"/>
                </a:lnTo>
                <a:lnTo>
                  <a:pt x="70682" y="79740"/>
                </a:lnTo>
                <a:lnTo>
                  <a:pt x="69888" y="77469"/>
                </a:lnTo>
                <a:close/>
              </a:path>
              <a:path w="75564" h="195579">
                <a:moveTo>
                  <a:pt x="36765" y="79312"/>
                </a:moveTo>
                <a:lnTo>
                  <a:pt x="36852" y="79708"/>
                </a:lnTo>
                <a:lnTo>
                  <a:pt x="36960" y="79522"/>
                </a:lnTo>
                <a:lnTo>
                  <a:pt x="36765" y="79312"/>
                </a:lnTo>
                <a:close/>
              </a:path>
              <a:path w="75564" h="195579">
                <a:moveTo>
                  <a:pt x="37211" y="79089"/>
                </a:moveTo>
                <a:lnTo>
                  <a:pt x="37082" y="79312"/>
                </a:lnTo>
                <a:lnTo>
                  <a:pt x="36996" y="79560"/>
                </a:lnTo>
                <a:lnTo>
                  <a:pt x="37122" y="79696"/>
                </a:lnTo>
                <a:lnTo>
                  <a:pt x="37211" y="79089"/>
                </a:lnTo>
                <a:close/>
              </a:path>
              <a:path w="75564" h="195579">
                <a:moveTo>
                  <a:pt x="45681" y="77469"/>
                </a:moveTo>
                <a:lnTo>
                  <a:pt x="38150" y="77469"/>
                </a:lnTo>
                <a:lnTo>
                  <a:pt x="37414" y="78739"/>
                </a:lnTo>
                <a:lnTo>
                  <a:pt x="37315" y="79560"/>
                </a:lnTo>
                <a:lnTo>
                  <a:pt x="38480" y="78739"/>
                </a:lnTo>
                <a:lnTo>
                  <a:pt x="45580" y="78739"/>
                </a:lnTo>
                <a:lnTo>
                  <a:pt x="45681" y="77469"/>
                </a:lnTo>
                <a:close/>
              </a:path>
              <a:path w="75564" h="195579">
                <a:moveTo>
                  <a:pt x="37134" y="78739"/>
                </a:moveTo>
                <a:lnTo>
                  <a:pt x="36639" y="78739"/>
                </a:lnTo>
                <a:lnTo>
                  <a:pt x="36765" y="79312"/>
                </a:lnTo>
                <a:lnTo>
                  <a:pt x="36960" y="79522"/>
                </a:lnTo>
                <a:lnTo>
                  <a:pt x="37157" y="79183"/>
                </a:lnTo>
                <a:lnTo>
                  <a:pt x="37134" y="78739"/>
                </a:lnTo>
                <a:close/>
              </a:path>
              <a:path w="75564" h="195579">
                <a:moveTo>
                  <a:pt x="36093" y="76199"/>
                </a:moveTo>
                <a:lnTo>
                  <a:pt x="30759" y="76199"/>
                </a:lnTo>
                <a:lnTo>
                  <a:pt x="30860" y="77469"/>
                </a:lnTo>
                <a:lnTo>
                  <a:pt x="30352" y="77469"/>
                </a:lnTo>
                <a:lnTo>
                  <a:pt x="30175" y="78739"/>
                </a:lnTo>
                <a:lnTo>
                  <a:pt x="37058" y="78739"/>
                </a:lnTo>
                <a:lnTo>
                  <a:pt x="36093" y="76199"/>
                </a:lnTo>
                <a:close/>
              </a:path>
              <a:path w="75564" h="195579">
                <a:moveTo>
                  <a:pt x="36855" y="77469"/>
                </a:moveTo>
                <a:lnTo>
                  <a:pt x="37058" y="78739"/>
                </a:lnTo>
                <a:lnTo>
                  <a:pt x="36855" y="77469"/>
                </a:lnTo>
                <a:close/>
              </a:path>
              <a:path w="75564" h="195579">
                <a:moveTo>
                  <a:pt x="69786" y="76199"/>
                </a:moveTo>
                <a:lnTo>
                  <a:pt x="63322" y="76199"/>
                </a:lnTo>
                <a:lnTo>
                  <a:pt x="62890" y="77469"/>
                </a:lnTo>
                <a:lnTo>
                  <a:pt x="63512" y="77469"/>
                </a:lnTo>
                <a:lnTo>
                  <a:pt x="63690" y="78739"/>
                </a:lnTo>
                <a:lnTo>
                  <a:pt x="70142" y="78739"/>
                </a:lnTo>
                <a:lnTo>
                  <a:pt x="68872" y="77469"/>
                </a:lnTo>
                <a:lnTo>
                  <a:pt x="69786" y="76199"/>
                </a:lnTo>
                <a:close/>
              </a:path>
              <a:path w="75564" h="195579">
                <a:moveTo>
                  <a:pt x="54800" y="76199"/>
                </a:moveTo>
                <a:lnTo>
                  <a:pt x="38150" y="76199"/>
                </a:lnTo>
                <a:lnTo>
                  <a:pt x="39547" y="77469"/>
                </a:lnTo>
                <a:lnTo>
                  <a:pt x="55194" y="77469"/>
                </a:lnTo>
                <a:lnTo>
                  <a:pt x="55083" y="76734"/>
                </a:lnTo>
                <a:lnTo>
                  <a:pt x="54800" y="76199"/>
                </a:lnTo>
                <a:close/>
              </a:path>
              <a:path w="75564" h="195579">
                <a:moveTo>
                  <a:pt x="55003" y="76199"/>
                </a:moveTo>
                <a:lnTo>
                  <a:pt x="54800" y="76199"/>
                </a:lnTo>
                <a:lnTo>
                  <a:pt x="55083" y="76734"/>
                </a:lnTo>
                <a:lnTo>
                  <a:pt x="55003" y="76199"/>
                </a:lnTo>
                <a:close/>
              </a:path>
              <a:path w="75564" h="195579">
                <a:moveTo>
                  <a:pt x="33451" y="72389"/>
                </a:moveTo>
                <a:lnTo>
                  <a:pt x="31686" y="72389"/>
                </a:lnTo>
                <a:lnTo>
                  <a:pt x="31686" y="73659"/>
                </a:lnTo>
                <a:lnTo>
                  <a:pt x="31203" y="73659"/>
                </a:lnTo>
                <a:lnTo>
                  <a:pt x="29870" y="76199"/>
                </a:lnTo>
                <a:lnTo>
                  <a:pt x="36055" y="76199"/>
                </a:lnTo>
                <a:lnTo>
                  <a:pt x="35267" y="74929"/>
                </a:lnTo>
                <a:lnTo>
                  <a:pt x="33464" y="74929"/>
                </a:lnTo>
                <a:lnTo>
                  <a:pt x="33210" y="73659"/>
                </a:lnTo>
                <a:lnTo>
                  <a:pt x="33451" y="72389"/>
                </a:lnTo>
                <a:close/>
              </a:path>
              <a:path w="75564" h="195579">
                <a:moveTo>
                  <a:pt x="48082" y="74929"/>
                </a:moveTo>
                <a:lnTo>
                  <a:pt x="38112" y="74929"/>
                </a:lnTo>
                <a:lnTo>
                  <a:pt x="37998" y="76199"/>
                </a:lnTo>
                <a:lnTo>
                  <a:pt x="48513" y="76199"/>
                </a:lnTo>
                <a:lnTo>
                  <a:pt x="48082" y="74929"/>
                </a:lnTo>
                <a:close/>
              </a:path>
              <a:path w="75564" h="195579">
                <a:moveTo>
                  <a:pt x="48856" y="74929"/>
                </a:moveTo>
                <a:lnTo>
                  <a:pt x="48907" y="76199"/>
                </a:lnTo>
                <a:lnTo>
                  <a:pt x="48856" y="74929"/>
                </a:lnTo>
                <a:close/>
              </a:path>
              <a:path w="75564" h="195579">
                <a:moveTo>
                  <a:pt x="63306" y="76187"/>
                </a:moveTo>
                <a:close/>
              </a:path>
              <a:path w="75564" h="195579">
                <a:moveTo>
                  <a:pt x="66928" y="74929"/>
                </a:moveTo>
                <a:lnTo>
                  <a:pt x="63487" y="74929"/>
                </a:lnTo>
                <a:lnTo>
                  <a:pt x="63360" y="76199"/>
                </a:lnTo>
                <a:lnTo>
                  <a:pt x="67754" y="76199"/>
                </a:lnTo>
                <a:lnTo>
                  <a:pt x="66928" y="74929"/>
                </a:lnTo>
                <a:close/>
              </a:path>
              <a:path w="75564" h="195579">
                <a:moveTo>
                  <a:pt x="63004" y="74929"/>
                </a:moveTo>
                <a:lnTo>
                  <a:pt x="61696" y="74929"/>
                </a:lnTo>
                <a:lnTo>
                  <a:pt x="63306" y="76187"/>
                </a:lnTo>
                <a:lnTo>
                  <a:pt x="63004" y="74929"/>
                </a:lnTo>
                <a:close/>
              </a:path>
              <a:path w="75564" h="195579">
                <a:moveTo>
                  <a:pt x="34645" y="73659"/>
                </a:moveTo>
                <a:lnTo>
                  <a:pt x="33693" y="74929"/>
                </a:lnTo>
                <a:lnTo>
                  <a:pt x="35267" y="74929"/>
                </a:lnTo>
                <a:lnTo>
                  <a:pt x="34645" y="73659"/>
                </a:lnTo>
                <a:close/>
              </a:path>
              <a:path w="75564" h="195579">
                <a:moveTo>
                  <a:pt x="38328" y="73659"/>
                </a:moveTo>
                <a:lnTo>
                  <a:pt x="34937" y="73659"/>
                </a:lnTo>
                <a:lnTo>
                  <a:pt x="35559" y="74929"/>
                </a:lnTo>
                <a:lnTo>
                  <a:pt x="37845" y="74929"/>
                </a:lnTo>
                <a:lnTo>
                  <a:pt x="38328" y="73659"/>
                </a:lnTo>
                <a:close/>
              </a:path>
              <a:path w="75564" h="195579">
                <a:moveTo>
                  <a:pt x="48513" y="73659"/>
                </a:moveTo>
                <a:lnTo>
                  <a:pt x="38328" y="73659"/>
                </a:lnTo>
                <a:lnTo>
                  <a:pt x="38328" y="74929"/>
                </a:lnTo>
                <a:lnTo>
                  <a:pt x="48640" y="74929"/>
                </a:lnTo>
                <a:lnTo>
                  <a:pt x="48513" y="73659"/>
                </a:lnTo>
                <a:close/>
              </a:path>
              <a:path w="75564" h="195579">
                <a:moveTo>
                  <a:pt x="53238" y="73659"/>
                </a:moveTo>
                <a:lnTo>
                  <a:pt x="48755" y="73659"/>
                </a:lnTo>
                <a:lnTo>
                  <a:pt x="48640" y="74929"/>
                </a:lnTo>
                <a:lnTo>
                  <a:pt x="53212" y="74929"/>
                </a:lnTo>
                <a:lnTo>
                  <a:pt x="53238" y="73659"/>
                </a:lnTo>
                <a:close/>
              </a:path>
              <a:path w="75564" h="195579">
                <a:moveTo>
                  <a:pt x="55778" y="73659"/>
                </a:moveTo>
                <a:lnTo>
                  <a:pt x="53644" y="73659"/>
                </a:lnTo>
                <a:lnTo>
                  <a:pt x="53352" y="74929"/>
                </a:lnTo>
                <a:lnTo>
                  <a:pt x="55346" y="74929"/>
                </a:lnTo>
                <a:lnTo>
                  <a:pt x="55778" y="73659"/>
                </a:lnTo>
                <a:close/>
              </a:path>
              <a:path w="75564" h="195579">
                <a:moveTo>
                  <a:pt x="62941" y="73659"/>
                </a:moveTo>
                <a:lnTo>
                  <a:pt x="60223" y="73659"/>
                </a:lnTo>
                <a:lnTo>
                  <a:pt x="61150" y="74929"/>
                </a:lnTo>
                <a:lnTo>
                  <a:pt x="63068" y="74929"/>
                </a:lnTo>
                <a:lnTo>
                  <a:pt x="62941" y="73659"/>
                </a:lnTo>
                <a:close/>
              </a:path>
              <a:path w="75564" h="195579">
                <a:moveTo>
                  <a:pt x="65277" y="73659"/>
                </a:moveTo>
                <a:lnTo>
                  <a:pt x="63957" y="73659"/>
                </a:lnTo>
                <a:lnTo>
                  <a:pt x="64109" y="74929"/>
                </a:lnTo>
                <a:lnTo>
                  <a:pt x="65824" y="74929"/>
                </a:lnTo>
                <a:lnTo>
                  <a:pt x="65277" y="73659"/>
                </a:lnTo>
                <a:close/>
              </a:path>
              <a:path w="75564" h="195579">
                <a:moveTo>
                  <a:pt x="66141" y="73659"/>
                </a:moveTo>
                <a:lnTo>
                  <a:pt x="65912" y="73659"/>
                </a:lnTo>
                <a:lnTo>
                  <a:pt x="66420" y="74929"/>
                </a:lnTo>
                <a:lnTo>
                  <a:pt x="66141" y="73659"/>
                </a:lnTo>
                <a:close/>
              </a:path>
              <a:path w="75564" h="195579">
                <a:moveTo>
                  <a:pt x="69824" y="64769"/>
                </a:moveTo>
                <a:lnTo>
                  <a:pt x="64401" y="64769"/>
                </a:lnTo>
                <a:lnTo>
                  <a:pt x="64261" y="66039"/>
                </a:lnTo>
                <a:lnTo>
                  <a:pt x="64137" y="66476"/>
                </a:lnTo>
                <a:lnTo>
                  <a:pt x="64020" y="67309"/>
                </a:lnTo>
                <a:lnTo>
                  <a:pt x="58394" y="67309"/>
                </a:lnTo>
                <a:lnTo>
                  <a:pt x="57530" y="68579"/>
                </a:lnTo>
                <a:lnTo>
                  <a:pt x="57619" y="71119"/>
                </a:lnTo>
                <a:lnTo>
                  <a:pt x="56387" y="72389"/>
                </a:lnTo>
                <a:lnTo>
                  <a:pt x="33451" y="72389"/>
                </a:lnTo>
                <a:lnTo>
                  <a:pt x="33832" y="73659"/>
                </a:lnTo>
                <a:lnTo>
                  <a:pt x="67348" y="73659"/>
                </a:lnTo>
                <a:lnTo>
                  <a:pt x="68008" y="74929"/>
                </a:lnTo>
                <a:lnTo>
                  <a:pt x="70142" y="74929"/>
                </a:lnTo>
                <a:lnTo>
                  <a:pt x="71170" y="72389"/>
                </a:lnTo>
                <a:lnTo>
                  <a:pt x="69888" y="71119"/>
                </a:lnTo>
                <a:lnTo>
                  <a:pt x="67919" y="69849"/>
                </a:lnTo>
                <a:lnTo>
                  <a:pt x="67525" y="68579"/>
                </a:lnTo>
                <a:lnTo>
                  <a:pt x="69634" y="68579"/>
                </a:lnTo>
                <a:lnTo>
                  <a:pt x="70446" y="67309"/>
                </a:lnTo>
                <a:lnTo>
                  <a:pt x="70096" y="66476"/>
                </a:lnTo>
                <a:lnTo>
                  <a:pt x="68808" y="66039"/>
                </a:lnTo>
                <a:lnTo>
                  <a:pt x="69910" y="65000"/>
                </a:lnTo>
                <a:lnTo>
                  <a:pt x="69824" y="64769"/>
                </a:lnTo>
                <a:close/>
              </a:path>
              <a:path w="75564" h="195579">
                <a:moveTo>
                  <a:pt x="30048" y="69849"/>
                </a:moveTo>
                <a:lnTo>
                  <a:pt x="29883" y="69849"/>
                </a:lnTo>
                <a:lnTo>
                  <a:pt x="29590" y="71119"/>
                </a:lnTo>
                <a:lnTo>
                  <a:pt x="31127" y="72389"/>
                </a:lnTo>
                <a:lnTo>
                  <a:pt x="38265" y="72389"/>
                </a:lnTo>
                <a:lnTo>
                  <a:pt x="37414" y="71119"/>
                </a:lnTo>
                <a:lnTo>
                  <a:pt x="30086" y="71119"/>
                </a:lnTo>
                <a:lnTo>
                  <a:pt x="30048" y="69849"/>
                </a:lnTo>
                <a:close/>
              </a:path>
              <a:path w="75564" h="195579">
                <a:moveTo>
                  <a:pt x="40690" y="69849"/>
                </a:moveTo>
                <a:lnTo>
                  <a:pt x="38684" y="69849"/>
                </a:lnTo>
                <a:lnTo>
                  <a:pt x="39128" y="71119"/>
                </a:lnTo>
                <a:lnTo>
                  <a:pt x="38442" y="71119"/>
                </a:lnTo>
                <a:lnTo>
                  <a:pt x="38265" y="72389"/>
                </a:lnTo>
                <a:lnTo>
                  <a:pt x="40830" y="72389"/>
                </a:lnTo>
                <a:lnTo>
                  <a:pt x="40462" y="71119"/>
                </a:lnTo>
                <a:lnTo>
                  <a:pt x="40690" y="69849"/>
                </a:lnTo>
                <a:close/>
              </a:path>
              <a:path w="75564" h="195579">
                <a:moveTo>
                  <a:pt x="56705" y="71119"/>
                </a:moveTo>
                <a:lnTo>
                  <a:pt x="41668" y="71119"/>
                </a:lnTo>
                <a:lnTo>
                  <a:pt x="40995" y="72389"/>
                </a:lnTo>
                <a:lnTo>
                  <a:pt x="55549" y="72389"/>
                </a:lnTo>
                <a:lnTo>
                  <a:pt x="56705" y="71119"/>
                </a:lnTo>
                <a:close/>
              </a:path>
              <a:path w="75564" h="195579">
                <a:moveTo>
                  <a:pt x="30511" y="70077"/>
                </a:moveTo>
                <a:lnTo>
                  <a:pt x="30772" y="71119"/>
                </a:lnTo>
                <a:lnTo>
                  <a:pt x="30911" y="71119"/>
                </a:lnTo>
                <a:lnTo>
                  <a:pt x="30851" y="70446"/>
                </a:lnTo>
                <a:lnTo>
                  <a:pt x="30511" y="70077"/>
                </a:lnTo>
                <a:close/>
              </a:path>
              <a:path w="75564" h="195579">
                <a:moveTo>
                  <a:pt x="36588" y="68579"/>
                </a:moveTo>
                <a:lnTo>
                  <a:pt x="31699" y="68579"/>
                </a:lnTo>
                <a:lnTo>
                  <a:pt x="31826" y="69849"/>
                </a:lnTo>
                <a:lnTo>
                  <a:pt x="30797" y="69849"/>
                </a:lnTo>
                <a:lnTo>
                  <a:pt x="30851" y="70446"/>
                </a:lnTo>
                <a:lnTo>
                  <a:pt x="31470" y="71119"/>
                </a:lnTo>
                <a:lnTo>
                  <a:pt x="37414" y="71119"/>
                </a:lnTo>
                <a:lnTo>
                  <a:pt x="36563" y="69849"/>
                </a:lnTo>
                <a:lnTo>
                  <a:pt x="36588" y="68579"/>
                </a:lnTo>
                <a:close/>
              </a:path>
              <a:path w="75564" h="195579">
                <a:moveTo>
                  <a:pt x="55803" y="69849"/>
                </a:moveTo>
                <a:lnTo>
                  <a:pt x="40690" y="69849"/>
                </a:lnTo>
                <a:lnTo>
                  <a:pt x="41084" y="71119"/>
                </a:lnTo>
                <a:lnTo>
                  <a:pt x="56057" y="71119"/>
                </a:lnTo>
                <a:lnTo>
                  <a:pt x="55803" y="69849"/>
                </a:lnTo>
                <a:close/>
              </a:path>
              <a:path w="75564" h="195579">
                <a:moveTo>
                  <a:pt x="70695" y="70233"/>
                </a:moveTo>
                <a:lnTo>
                  <a:pt x="70446" y="71119"/>
                </a:lnTo>
                <a:lnTo>
                  <a:pt x="71386" y="71119"/>
                </a:lnTo>
                <a:lnTo>
                  <a:pt x="70695" y="70233"/>
                </a:lnTo>
                <a:close/>
              </a:path>
              <a:path w="75564" h="195579">
                <a:moveTo>
                  <a:pt x="30797" y="69849"/>
                </a:moveTo>
                <a:lnTo>
                  <a:pt x="30454" y="69849"/>
                </a:lnTo>
                <a:lnTo>
                  <a:pt x="30511" y="70077"/>
                </a:lnTo>
                <a:lnTo>
                  <a:pt x="30851" y="70446"/>
                </a:lnTo>
                <a:lnTo>
                  <a:pt x="30797" y="69849"/>
                </a:lnTo>
                <a:close/>
              </a:path>
              <a:path w="75564" h="195579">
                <a:moveTo>
                  <a:pt x="70802" y="69849"/>
                </a:moveTo>
                <a:lnTo>
                  <a:pt x="70396" y="69849"/>
                </a:lnTo>
                <a:lnTo>
                  <a:pt x="70695" y="70233"/>
                </a:lnTo>
                <a:lnTo>
                  <a:pt x="70802" y="69849"/>
                </a:lnTo>
                <a:close/>
              </a:path>
              <a:path w="75564" h="195579">
                <a:moveTo>
                  <a:pt x="30454" y="69849"/>
                </a:moveTo>
                <a:lnTo>
                  <a:pt x="30302" y="69849"/>
                </a:lnTo>
                <a:lnTo>
                  <a:pt x="30511" y="70077"/>
                </a:lnTo>
                <a:lnTo>
                  <a:pt x="30454" y="69849"/>
                </a:lnTo>
                <a:close/>
              </a:path>
              <a:path w="75564" h="195579">
                <a:moveTo>
                  <a:pt x="57315" y="68579"/>
                </a:moveTo>
                <a:lnTo>
                  <a:pt x="37223" y="68579"/>
                </a:lnTo>
                <a:lnTo>
                  <a:pt x="37896" y="69849"/>
                </a:lnTo>
                <a:lnTo>
                  <a:pt x="56718" y="69849"/>
                </a:lnTo>
                <a:lnTo>
                  <a:pt x="57315" y="68579"/>
                </a:lnTo>
                <a:close/>
              </a:path>
              <a:path w="75564" h="195579">
                <a:moveTo>
                  <a:pt x="71170" y="68579"/>
                </a:moveTo>
                <a:lnTo>
                  <a:pt x="70396" y="68579"/>
                </a:lnTo>
                <a:lnTo>
                  <a:pt x="69062" y="69849"/>
                </a:lnTo>
                <a:lnTo>
                  <a:pt x="71373" y="69849"/>
                </a:lnTo>
                <a:lnTo>
                  <a:pt x="71170" y="68579"/>
                </a:lnTo>
                <a:close/>
              </a:path>
              <a:path w="75564" h="195579">
                <a:moveTo>
                  <a:pt x="56641" y="67309"/>
                </a:moveTo>
                <a:lnTo>
                  <a:pt x="31318" y="67309"/>
                </a:lnTo>
                <a:lnTo>
                  <a:pt x="32969" y="68579"/>
                </a:lnTo>
                <a:lnTo>
                  <a:pt x="56565" y="68579"/>
                </a:lnTo>
                <a:lnTo>
                  <a:pt x="56641" y="67309"/>
                </a:lnTo>
                <a:close/>
              </a:path>
              <a:path w="75564" h="195579">
                <a:moveTo>
                  <a:pt x="57378" y="60959"/>
                </a:moveTo>
                <a:lnTo>
                  <a:pt x="34632" y="60959"/>
                </a:lnTo>
                <a:lnTo>
                  <a:pt x="34696" y="64769"/>
                </a:lnTo>
                <a:lnTo>
                  <a:pt x="32638" y="67309"/>
                </a:lnTo>
                <a:lnTo>
                  <a:pt x="55664" y="67309"/>
                </a:lnTo>
                <a:lnTo>
                  <a:pt x="55664" y="66039"/>
                </a:lnTo>
                <a:lnTo>
                  <a:pt x="56883" y="66039"/>
                </a:lnTo>
                <a:lnTo>
                  <a:pt x="56984" y="64769"/>
                </a:lnTo>
                <a:lnTo>
                  <a:pt x="55918" y="64769"/>
                </a:lnTo>
                <a:lnTo>
                  <a:pt x="55968" y="63499"/>
                </a:lnTo>
                <a:lnTo>
                  <a:pt x="57480" y="63499"/>
                </a:lnTo>
                <a:lnTo>
                  <a:pt x="57099" y="62229"/>
                </a:lnTo>
                <a:lnTo>
                  <a:pt x="57340" y="62229"/>
                </a:lnTo>
                <a:lnTo>
                  <a:pt x="57378" y="60959"/>
                </a:lnTo>
                <a:close/>
              </a:path>
              <a:path w="75564" h="195579">
                <a:moveTo>
                  <a:pt x="57124" y="66039"/>
                </a:moveTo>
                <a:lnTo>
                  <a:pt x="56845" y="66039"/>
                </a:lnTo>
                <a:lnTo>
                  <a:pt x="56476" y="67309"/>
                </a:lnTo>
                <a:lnTo>
                  <a:pt x="57195" y="66253"/>
                </a:lnTo>
                <a:lnTo>
                  <a:pt x="57124" y="66039"/>
                </a:lnTo>
                <a:close/>
              </a:path>
              <a:path w="75564" h="195579">
                <a:moveTo>
                  <a:pt x="58775" y="66039"/>
                </a:moveTo>
                <a:lnTo>
                  <a:pt x="57340" y="66039"/>
                </a:lnTo>
                <a:lnTo>
                  <a:pt x="57268" y="66476"/>
                </a:lnTo>
                <a:lnTo>
                  <a:pt x="57543" y="67309"/>
                </a:lnTo>
                <a:lnTo>
                  <a:pt x="58699" y="67309"/>
                </a:lnTo>
                <a:lnTo>
                  <a:pt x="58775" y="66039"/>
                </a:lnTo>
                <a:close/>
              </a:path>
              <a:path w="75564" h="195579">
                <a:moveTo>
                  <a:pt x="63830" y="66039"/>
                </a:moveTo>
                <a:lnTo>
                  <a:pt x="58966" y="66039"/>
                </a:lnTo>
                <a:lnTo>
                  <a:pt x="58864" y="67309"/>
                </a:lnTo>
                <a:lnTo>
                  <a:pt x="64020" y="67309"/>
                </a:lnTo>
                <a:lnTo>
                  <a:pt x="63830" y="66039"/>
                </a:lnTo>
                <a:close/>
              </a:path>
              <a:path w="75564" h="195579">
                <a:moveTo>
                  <a:pt x="70951" y="66766"/>
                </a:moveTo>
                <a:lnTo>
                  <a:pt x="71234" y="67309"/>
                </a:lnTo>
                <a:lnTo>
                  <a:pt x="72555" y="67309"/>
                </a:lnTo>
                <a:lnTo>
                  <a:pt x="70951" y="66766"/>
                </a:lnTo>
                <a:close/>
              </a:path>
              <a:path w="75564" h="195579">
                <a:moveTo>
                  <a:pt x="70573" y="66039"/>
                </a:moveTo>
                <a:lnTo>
                  <a:pt x="69913" y="66039"/>
                </a:lnTo>
                <a:lnTo>
                  <a:pt x="70096" y="66476"/>
                </a:lnTo>
                <a:lnTo>
                  <a:pt x="70951" y="66766"/>
                </a:lnTo>
                <a:lnTo>
                  <a:pt x="70573" y="66039"/>
                </a:lnTo>
                <a:close/>
              </a:path>
              <a:path w="75564" h="195579">
                <a:moveTo>
                  <a:pt x="57340" y="66039"/>
                </a:moveTo>
                <a:lnTo>
                  <a:pt x="57124" y="66039"/>
                </a:lnTo>
                <a:lnTo>
                  <a:pt x="57195" y="66253"/>
                </a:lnTo>
                <a:lnTo>
                  <a:pt x="57340" y="66039"/>
                </a:lnTo>
                <a:close/>
              </a:path>
              <a:path w="75564" h="195579">
                <a:moveTo>
                  <a:pt x="58779" y="65000"/>
                </a:moveTo>
                <a:lnTo>
                  <a:pt x="58737" y="66039"/>
                </a:lnTo>
                <a:lnTo>
                  <a:pt x="59537" y="66039"/>
                </a:lnTo>
                <a:lnTo>
                  <a:pt x="58779" y="65000"/>
                </a:lnTo>
                <a:close/>
              </a:path>
              <a:path w="75564" h="195579">
                <a:moveTo>
                  <a:pt x="58788" y="64769"/>
                </a:moveTo>
                <a:lnTo>
                  <a:pt x="58779" y="65000"/>
                </a:lnTo>
                <a:lnTo>
                  <a:pt x="59537" y="66039"/>
                </a:lnTo>
                <a:lnTo>
                  <a:pt x="58788" y="64769"/>
                </a:lnTo>
                <a:close/>
              </a:path>
              <a:path w="75564" h="195579">
                <a:moveTo>
                  <a:pt x="60299" y="63499"/>
                </a:moveTo>
                <a:lnTo>
                  <a:pt x="58534" y="63499"/>
                </a:lnTo>
                <a:lnTo>
                  <a:pt x="58915" y="64769"/>
                </a:lnTo>
                <a:lnTo>
                  <a:pt x="58788" y="64769"/>
                </a:lnTo>
                <a:lnTo>
                  <a:pt x="59537" y="66039"/>
                </a:lnTo>
                <a:lnTo>
                  <a:pt x="64261" y="66039"/>
                </a:lnTo>
                <a:lnTo>
                  <a:pt x="60299" y="63499"/>
                </a:lnTo>
                <a:close/>
              </a:path>
              <a:path w="75564" h="195579">
                <a:moveTo>
                  <a:pt x="70154" y="65556"/>
                </a:moveTo>
                <a:lnTo>
                  <a:pt x="70154" y="66039"/>
                </a:lnTo>
                <a:lnTo>
                  <a:pt x="70357" y="66039"/>
                </a:lnTo>
                <a:lnTo>
                  <a:pt x="70154" y="65556"/>
                </a:lnTo>
                <a:close/>
              </a:path>
              <a:path w="75564" h="195579">
                <a:moveTo>
                  <a:pt x="70154" y="64769"/>
                </a:moveTo>
                <a:lnTo>
                  <a:pt x="69921" y="65000"/>
                </a:lnTo>
                <a:lnTo>
                  <a:pt x="70154" y="65556"/>
                </a:lnTo>
                <a:lnTo>
                  <a:pt x="70154" y="64769"/>
                </a:lnTo>
                <a:close/>
              </a:path>
              <a:path w="75564" h="195579">
                <a:moveTo>
                  <a:pt x="58788" y="64769"/>
                </a:moveTo>
                <a:lnTo>
                  <a:pt x="58610" y="64769"/>
                </a:lnTo>
                <a:lnTo>
                  <a:pt x="58779" y="65000"/>
                </a:lnTo>
                <a:lnTo>
                  <a:pt x="58788" y="64769"/>
                </a:lnTo>
                <a:close/>
              </a:path>
              <a:path w="75564" h="195579">
                <a:moveTo>
                  <a:pt x="57899" y="63499"/>
                </a:moveTo>
                <a:lnTo>
                  <a:pt x="56133" y="63499"/>
                </a:lnTo>
                <a:lnTo>
                  <a:pt x="57035" y="64769"/>
                </a:lnTo>
                <a:lnTo>
                  <a:pt x="57340" y="64769"/>
                </a:lnTo>
                <a:lnTo>
                  <a:pt x="57899" y="63499"/>
                </a:lnTo>
                <a:close/>
              </a:path>
              <a:path w="75564" h="195579">
                <a:moveTo>
                  <a:pt x="58127" y="63499"/>
                </a:moveTo>
                <a:lnTo>
                  <a:pt x="57899" y="63499"/>
                </a:lnTo>
                <a:lnTo>
                  <a:pt x="58115" y="64769"/>
                </a:lnTo>
                <a:lnTo>
                  <a:pt x="58127" y="63499"/>
                </a:lnTo>
                <a:close/>
              </a:path>
              <a:path w="75564" h="195579">
                <a:moveTo>
                  <a:pt x="69735" y="59689"/>
                </a:moveTo>
                <a:lnTo>
                  <a:pt x="65443" y="59689"/>
                </a:lnTo>
                <a:lnTo>
                  <a:pt x="65590" y="60740"/>
                </a:lnTo>
                <a:lnTo>
                  <a:pt x="65849" y="60959"/>
                </a:lnTo>
                <a:lnTo>
                  <a:pt x="65252" y="60959"/>
                </a:lnTo>
                <a:lnTo>
                  <a:pt x="65112" y="62229"/>
                </a:lnTo>
                <a:lnTo>
                  <a:pt x="64769" y="62229"/>
                </a:lnTo>
                <a:lnTo>
                  <a:pt x="64642" y="63499"/>
                </a:lnTo>
                <a:lnTo>
                  <a:pt x="64465" y="64769"/>
                </a:lnTo>
                <a:lnTo>
                  <a:pt x="70942" y="64769"/>
                </a:lnTo>
                <a:lnTo>
                  <a:pt x="71310" y="63499"/>
                </a:lnTo>
                <a:lnTo>
                  <a:pt x="71373" y="60959"/>
                </a:lnTo>
                <a:lnTo>
                  <a:pt x="69735" y="59689"/>
                </a:lnTo>
                <a:close/>
              </a:path>
              <a:path w="75564" h="195579">
                <a:moveTo>
                  <a:pt x="58075" y="62562"/>
                </a:moveTo>
                <a:lnTo>
                  <a:pt x="58178" y="63499"/>
                </a:lnTo>
                <a:lnTo>
                  <a:pt x="58075" y="62562"/>
                </a:lnTo>
                <a:close/>
              </a:path>
              <a:path w="75564" h="195579">
                <a:moveTo>
                  <a:pt x="58712" y="62229"/>
                </a:moveTo>
                <a:lnTo>
                  <a:pt x="58038" y="62229"/>
                </a:lnTo>
                <a:lnTo>
                  <a:pt x="58080" y="62572"/>
                </a:lnTo>
                <a:lnTo>
                  <a:pt x="58483" y="63499"/>
                </a:lnTo>
                <a:lnTo>
                  <a:pt x="59372" y="63499"/>
                </a:lnTo>
                <a:lnTo>
                  <a:pt x="59478" y="62913"/>
                </a:lnTo>
                <a:lnTo>
                  <a:pt x="58712" y="62229"/>
                </a:lnTo>
                <a:close/>
              </a:path>
              <a:path w="75564" h="195579">
                <a:moveTo>
                  <a:pt x="64566" y="62229"/>
                </a:moveTo>
                <a:lnTo>
                  <a:pt x="59601" y="62229"/>
                </a:lnTo>
                <a:lnTo>
                  <a:pt x="59478" y="62913"/>
                </a:lnTo>
                <a:lnTo>
                  <a:pt x="60134" y="63499"/>
                </a:lnTo>
                <a:lnTo>
                  <a:pt x="63753" y="63499"/>
                </a:lnTo>
                <a:lnTo>
                  <a:pt x="64566" y="62229"/>
                </a:lnTo>
                <a:close/>
              </a:path>
              <a:path w="75564" h="195579">
                <a:moveTo>
                  <a:pt x="59601" y="62229"/>
                </a:moveTo>
                <a:lnTo>
                  <a:pt x="58712" y="62229"/>
                </a:lnTo>
                <a:lnTo>
                  <a:pt x="59478" y="62913"/>
                </a:lnTo>
                <a:lnTo>
                  <a:pt x="59601" y="62229"/>
                </a:lnTo>
                <a:close/>
              </a:path>
              <a:path w="75564" h="195579">
                <a:moveTo>
                  <a:pt x="58419" y="60959"/>
                </a:moveTo>
                <a:lnTo>
                  <a:pt x="57378" y="60959"/>
                </a:lnTo>
                <a:lnTo>
                  <a:pt x="58075" y="62562"/>
                </a:lnTo>
                <a:lnTo>
                  <a:pt x="58038" y="62229"/>
                </a:lnTo>
                <a:lnTo>
                  <a:pt x="58305" y="62229"/>
                </a:lnTo>
                <a:lnTo>
                  <a:pt x="58419" y="60959"/>
                </a:lnTo>
                <a:close/>
              </a:path>
              <a:path w="75564" h="195579">
                <a:moveTo>
                  <a:pt x="64465" y="60959"/>
                </a:moveTo>
                <a:lnTo>
                  <a:pt x="59537" y="60959"/>
                </a:lnTo>
                <a:lnTo>
                  <a:pt x="59931" y="62229"/>
                </a:lnTo>
                <a:lnTo>
                  <a:pt x="65112" y="62229"/>
                </a:lnTo>
                <a:lnTo>
                  <a:pt x="64465" y="60959"/>
                </a:lnTo>
                <a:close/>
              </a:path>
              <a:path w="75564" h="195579">
                <a:moveTo>
                  <a:pt x="57264" y="59689"/>
                </a:moveTo>
                <a:lnTo>
                  <a:pt x="36233" y="59689"/>
                </a:lnTo>
                <a:lnTo>
                  <a:pt x="37020" y="60959"/>
                </a:lnTo>
                <a:lnTo>
                  <a:pt x="57556" y="60959"/>
                </a:lnTo>
                <a:lnTo>
                  <a:pt x="57264" y="59689"/>
                </a:lnTo>
                <a:close/>
              </a:path>
              <a:path w="75564" h="195579">
                <a:moveTo>
                  <a:pt x="68356" y="58330"/>
                </a:moveTo>
                <a:lnTo>
                  <a:pt x="68110" y="58419"/>
                </a:lnTo>
                <a:lnTo>
                  <a:pt x="59283" y="58419"/>
                </a:lnTo>
                <a:lnTo>
                  <a:pt x="58775" y="59689"/>
                </a:lnTo>
                <a:lnTo>
                  <a:pt x="60388" y="60959"/>
                </a:lnTo>
                <a:lnTo>
                  <a:pt x="65620" y="60959"/>
                </a:lnTo>
                <a:lnTo>
                  <a:pt x="65590" y="60740"/>
                </a:lnTo>
                <a:lnTo>
                  <a:pt x="64350" y="59689"/>
                </a:lnTo>
                <a:lnTo>
                  <a:pt x="70264" y="59689"/>
                </a:lnTo>
                <a:lnTo>
                  <a:pt x="68356" y="58330"/>
                </a:lnTo>
                <a:close/>
              </a:path>
              <a:path w="75564" h="195579">
                <a:moveTo>
                  <a:pt x="65590" y="60740"/>
                </a:moveTo>
                <a:lnTo>
                  <a:pt x="65620" y="60959"/>
                </a:lnTo>
                <a:lnTo>
                  <a:pt x="65849" y="60959"/>
                </a:lnTo>
                <a:lnTo>
                  <a:pt x="65590" y="60740"/>
                </a:lnTo>
                <a:close/>
              </a:path>
              <a:path w="75564" h="195579">
                <a:moveTo>
                  <a:pt x="70264" y="59689"/>
                </a:moveTo>
                <a:lnTo>
                  <a:pt x="69951" y="59689"/>
                </a:lnTo>
                <a:lnTo>
                  <a:pt x="71729" y="60959"/>
                </a:lnTo>
                <a:lnTo>
                  <a:pt x="72047" y="60959"/>
                </a:lnTo>
                <a:lnTo>
                  <a:pt x="70264" y="59689"/>
                </a:lnTo>
                <a:close/>
              </a:path>
              <a:path w="75564" h="195579">
                <a:moveTo>
                  <a:pt x="38125" y="57149"/>
                </a:moveTo>
                <a:lnTo>
                  <a:pt x="38925" y="58419"/>
                </a:lnTo>
                <a:lnTo>
                  <a:pt x="36080" y="58419"/>
                </a:lnTo>
                <a:lnTo>
                  <a:pt x="37058" y="59689"/>
                </a:lnTo>
                <a:lnTo>
                  <a:pt x="41186" y="59689"/>
                </a:lnTo>
                <a:lnTo>
                  <a:pt x="38125" y="57149"/>
                </a:lnTo>
                <a:close/>
              </a:path>
              <a:path w="75564" h="195579">
                <a:moveTo>
                  <a:pt x="47764" y="58419"/>
                </a:moveTo>
                <a:lnTo>
                  <a:pt x="41668" y="58419"/>
                </a:lnTo>
                <a:lnTo>
                  <a:pt x="41528" y="59689"/>
                </a:lnTo>
                <a:lnTo>
                  <a:pt x="49136" y="59689"/>
                </a:lnTo>
                <a:lnTo>
                  <a:pt x="47764" y="58419"/>
                </a:lnTo>
                <a:close/>
              </a:path>
              <a:path w="75564" h="195579">
                <a:moveTo>
                  <a:pt x="57492" y="58419"/>
                </a:moveTo>
                <a:lnTo>
                  <a:pt x="48374" y="58419"/>
                </a:lnTo>
                <a:lnTo>
                  <a:pt x="49923" y="59689"/>
                </a:lnTo>
                <a:lnTo>
                  <a:pt x="58673" y="59689"/>
                </a:lnTo>
                <a:lnTo>
                  <a:pt x="57492" y="58419"/>
                </a:lnTo>
                <a:close/>
              </a:path>
              <a:path w="75564" h="195579">
                <a:moveTo>
                  <a:pt x="38125" y="57149"/>
                </a:moveTo>
                <a:lnTo>
                  <a:pt x="35915" y="57149"/>
                </a:lnTo>
                <a:lnTo>
                  <a:pt x="36842" y="58419"/>
                </a:lnTo>
                <a:lnTo>
                  <a:pt x="38925" y="58419"/>
                </a:lnTo>
                <a:lnTo>
                  <a:pt x="38125" y="57149"/>
                </a:lnTo>
                <a:close/>
              </a:path>
              <a:path w="75564" h="195579">
                <a:moveTo>
                  <a:pt x="57848" y="57149"/>
                </a:moveTo>
                <a:lnTo>
                  <a:pt x="38125" y="57149"/>
                </a:lnTo>
                <a:lnTo>
                  <a:pt x="39655" y="58419"/>
                </a:lnTo>
                <a:lnTo>
                  <a:pt x="57708" y="58419"/>
                </a:lnTo>
                <a:lnTo>
                  <a:pt x="57848" y="57149"/>
                </a:lnTo>
                <a:close/>
              </a:path>
              <a:path w="75564" h="195579">
                <a:moveTo>
                  <a:pt x="65125" y="57149"/>
                </a:moveTo>
                <a:lnTo>
                  <a:pt x="59296" y="57149"/>
                </a:lnTo>
                <a:lnTo>
                  <a:pt x="59308" y="58419"/>
                </a:lnTo>
                <a:lnTo>
                  <a:pt x="65925" y="58419"/>
                </a:lnTo>
                <a:lnTo>
                  <a:pt x="65125" y="57149"/>
                </a:lnTo>
                <a:close/>
              </a:path>
              <a:path w="75564" h="195579">
                <a:moveTo>
                  <a:pt x="66700" y="57149"/>
                </a:moveTo>
                <a:lnTo>
                  <a:pt x="66103" y="57149"/>
                </a:lnTo>
                <a:lnTo>
                  <a:pt x="65925" y="58419"/>
                </a:lnTo>
                <a:lnTo>
                  <a:pt x="68110" y="58419"/>
                </a:lnTo>
                <a:lnTo>
                  <a:pt x="66700" y="57149"/>
                </a:lnTo>
                <a:close/>
              </a:path>
              <a:path w="75564" h="195579">
                <a:moveTo>
                  <a:pt x="66700" y="57149"/>
                </a:moveTo>
                <a:lnTo>
                  <a:pt x="68110" y="58419"/>
                </a:lnTo>
                <a:lnTo>
                  <a:pt x="68356" y="58330"/>
                </a:lnTo>
                <a:lnTo>
                  <a:pt x="66700" y="57149"/>
                </a:lnTo>
                <a:close/>
              </a:path>
              <a:path w="75564" h="195579">
                <a:moveTo>
                  <a:pt x="72364" y="57149"/>
                </a:moveTo>
                <a:lnTo>
                  <a:pt x="71589" y="57149"/>
                </a:lnTo>
                <a:lnTo>
                  <a:pt x="72288" y="58419"/>
                </a:lnTo>
                <a:lnTo>
                  <a:pt x="72796" y="58419"/>
                </a:lnTo>
                <a:lnTo>
                  <a:pt x="72364" y="57149"/>
                </a:lnTo>
                <a:close/>
              </a:path>
              <a:path w="75564" h="195579">
                <a:moveTo>
                  <a:pt x="71589" y="57149"/>
                </a:moveTo>
                <a:lnTo>
                  <a:pt x="66700" y="57149"/>
                </a:lnTo>
                <a:lnTo>
                  <a:pt x="68356" y="58330"/>
                </a:lnTo>
                <a:lnTo>
                  <a:pt x="71589" y="57149"/>
                </a:lnTo>
                <a:close/>
              </a:path>
              <a:path w="75564" h="195579">
                <a:moveTo>
                  <a:pt x="54762" y="54609"/>
                </a:moveTo>
                <a:lnTo>
                  <a:pt x="38239" y="54609"/>
                </a:lnTo>
                <a:lnTo>
                  <a:pt x="37604" y="55879"/>
                </a:lnTo>
                <a:lnTo>
                  <a:pt x="36741" y="55879"/>
                </a:lnTo>
                <a:lnTo>
                  <a:pt x="37972" y="57149"/>
                </a:lnTo>
                <a:lnTo>
                  <a:pt x="56540" y="57149"/>
                </a:lnTo>
                <a:lnTo>
                  <a:pt x="54559" y="55879"/>
                </a:lnTo>
                <a:lnTo>
                  <a:pt x="54762" y="54609"/>
                </a:lnTo>
                <a:close/>
              </a:path>
              <a:path w="75564" h="195579">
                <a:moveTo>
                  <a:pt x="59042" y="55879"/>
                </a:moveTo>
                <a:lnTo>
                  <a:pt x="56565" y="55879"/>
                </a:lnTo>
                <a:lnTo>
                  <a:pt x="57721" y="57149"/>
                </a:lnTo>
                <a:lnTo>
                  <a:pt x="58864" y="57149"/>
                </a:lnTo>
                <a:lnTo>
                  <a:pt x="59042" y="55879"/>
                </a:lnTo>
                <a:close/>
              </a:path>
              <a:path w="75564" h="195579">
                <a:moveTo>
                  <a:pt x="63931" y="55879"/>
                </a:moveTo>
                <a:lnTo>
                  <a:pt x="59435" y="55879"/>
                </a:lnTo>
                <a:lnTo>
                  <a:pt x="59550" y="57149"/>
                </a:lnTo>
                <a:lnTo>
                  <a:pt x="63665" y="57149"/>
                </a:lnTo>
                <a:lnTo>
                  <a:pt x="63931" y="55879"/>
                </a:lnTo>
                <a:close/>
              </a:path>
              <a:path w="75564" h="195579">
                <a:moveTo>
                  <a:pt x="72516" y="55879"/>
                </a:moveTo>
                <a:lnTo>
                  <a:pt x="65011" y="55879"/>
                </a:lnTo>
                <a:lnTo>
                  <a:pt x="66522" y="57149"/>
                </a:lnTo>
                <a:lnTo>
                  <a:pt x="71056" y="57149"/>
                </a:lnTo>
                <a:lnTo>
                  <a:pt x="72516" y="55879"/>
                </a:lnTo>
                <a:close/>
              </a:path>
              <a:path w="75564" h="195579">
                <a:moveTo>
                  <a:pt x="61328" y="52069"/>
                </a:moveTo>
                <a:lnTo>
                  <a:pt x="59740" y="52069"/>
                </a:lnTo>
                <a:lnTo>
                  <a:pt x="59931" y="53339"/>
                </a:lnTo>
                <a:lnTo>
                  <a:pt x="59347" y="53339"/>
                </a:lnTo>
                <a:lnTo>
                  <a:pt x="59524" y="54609"/>
                </a:lnTo>
                <a:lnTo>
                  <a:pt x="56832" y="54609"/>
                </a:lnTo>
                <a:lnTo>
                  <a:pt x="57276" y="55879"/>
                </a:lnTo>
                <a:lnTo>
                  <a:pt x="66128" y="55879"/>
                </a:lnTo>
                <a:lnTo>
                  <a:pt x="64541" y="54609"/>
                </a:lnTo>
                <a:lnTo>
                  <a:pt x="61823" y="53339"/>
                </a:lnTo>
                <a:lnTo>
                  <a:pt x="61328" y="52069"/>
                </a:lnTo>
                <a:close/>
              </a:path>
              <a:path w="75564" h="195579">
                <a:moveTo>
                  <a:pt x="66255" y="54609"/>
                </a:moveTo>
                <a:lnTo>
                  <a:pt x="66128" y="55879"/>
                </a:lnTo>
                <a:lnTo>
                  <a:pt x="66255" y="54609"/>
                </a:lnTo>
                <a:close/>
              </a:path>
              <a:path w="75564" h="195579">
                <a:moveTo>
                  <a:pt x="70091" y="54609"/>
                </a:moveTo>
                <a:lnTo>
                  <a:pt x="66370" y="54609"/>
                </a:lnTo>
                <a:lnTo>
                  <a:pt x="66255" y="55879"/>
                </a:lnTo>
                <a:lnTo>
                  <a:pt x="69976" y="55879"/>
                </a:lnTo>
                <a:lnTo>
                  <a:pt x="70091" y="54609"/>
                </a:lnTo>
                <a:close/>
              </a:path>
              <a:path w="75564" h="195579">
                <a:moveTo>
                  <a:pt x="70459" y="54609"/>
                </a:moveTo>
                <a:lnTo>
                  <a:pt x="70091" y="54609"/>
                </a:lnTo>
                <a:lnTo>
                  <a:pt x="70421" y="55879"/>
                </a:lnTo>
                <a:lnTo>
                  <a:pt x="72529" y="55879"/>
                </a:lnTo>
                <a:lnTo>
                  <a:pt x="70459" y="54609"/>
                </a:lnTo>
                <a:close/>
              </a:path>
              <a:path w="75564" h="195579">
                <a:moveTo>
                  <a:pt x="57251" y="52069"/>
                </a:moveTo>
                <a:lnTo>
                  <a:pt x="37045" y="52069"/>
                </a:lnTo>
                <a:lnTo>
                  <a:pt x="37718" y="53339"/>
                </a:lnTo>
                <a:lnTo>
                  <a:pt x="37007" y="54609"/>
                </a:lnTo>
                <a:lnTo>
                  <a:pt x="57810" y="54609"/>
                </a:lnTo>
                <a:lnTo>
                  <a:pt x="58750" y="53339"/>
                </a:lnTo>
                <a:lnTo>
                  <a:pt x="59372" y="53339"/>
                </a:lnTo>
                <a:lnTo>
                  <a:pt x="57251" y="52069"/>
                </a:lnTo>
                <a:close/>
              </a:path>
              <a:path w="75564" h="195579">
                <a:moveTo>
                  <a:pt x="72936" y="52069"/>
                </a:moveTo>
                <a:lnTo>
                  <a:pt x="72377" y="53339"/>
                </a:lnTo>
                <a:lnTo>
                  <a:pt x="65303" y="53339"/>
                </a:lnTo>
                <a:lnTo>
                  <a:pt x="64947" y="54609"/>
                </a:lnTo>
                <a:lnTo>
                  <a:pt x="72516" y="54609"/>
                </a:lnTo>
                <a:lnTo>
                  <a:pt x="73126" y="53339"/>
                </a:lnTo>
                <a:lnTo>
                  <a:pt x="72936" y="52069"/>
                </a:lnTo>
                <a:close/>
              </a:path>
              <a:path w="75564" h="195579">
                <a:moveTo>
                  <a:pt x="69684" y="49529"/>
                </a:moveTo>
                <a:lnTo>
                  <a:pt x="37960" y="49529"/>
                </a:lnTo>
                <a:lnTo>
                  <a:pt x="38049" y="50799"/>
                </a:lnTo>
                <a:lnTo>
                  <a:pt x="62255" y="50799"/>
                </a:lnTo>
                <a:lnTo>
                  <a:pt x="63474" y="52069"/>
                </a:lnTo>
                <a:lnTo>
                  <a:pt x="64642" y="53339"/>
                </a:lnTo>
                <a:lnTo>
                  <a:pt x="72377" y="53339"/>
                </a:lnTo>
                <a:lnTo>
                  <a:pt x="72847" y="52069"/>
                </a:lnTo>
                <a:lnTo>
                  <a:pt x="69430" y="50799"/>
                </a:lnTo>
                <a:lnTo>
                  <a:pt x="69684" y="49529"/>
                </a:lnTo>
                <a:close/>
              </a:path>
              <a:path w="75564" h="195579">
                <a:moveTo>
                  <a:pt x="42456" y="50799"/>
                </a:moveTo>
                <a:lnTo>
                  <a:pt x="37007" y="50799"/>
                </a:lnTo>
                <a:lnTo>
                  <a:pt x="38722" y="52069"/>
                </a:lnTo>
                <a:lnTo>
                  <a:pt x="43484" y="52069"/>
                </a:lnTo>
                <a:lnTo>
                  <a:pt x="43424" y="51768"/>
                </a:lnTo>
                <a:lnTo>
                  <a:pt x="42456" y="50799"/>
                </a:lnTo>
                <a:close/>
              </a:path>
              <a:path w="75564" h="195579">
                <a:moveTo>
                  <a:pt x="43424" y="51768"/>
                </a:moveTo>
                <a:lnTo>
                  <a:pt x="43484" y="52069"/>
                </a:lnTo>
                <a:lnTo>
                  <a:pt x="43726" y="52069"/>
                </a:lnTo>
                <a:lnTo>
                  <a:pt x="43424" y="51768"/>
                </a:lnTo>
                <a:close/>
              </a:path>
              <a:path w="75564" h="195579">
                <a:moveTo>
                  <a:pt x="57988" y="50799"/>
                </a:moveTo>
                <a:lnTo>
                  <a:pt x="43230" y="50799"/>
                </a:lnTo>
                <a:lnTo>
                  <a:pt x="43424" y="51768"/>
                </a:lnTo>
                <a:lnTo>
                  <a:pt x="43726" y="52069"/>
                </a:lnTo>
                <a:lnTo>
                  <a:pt x="59562" y="52069"/>
                </a:lnTo>
                <a:lnTo>
                  <a:pt x="59536" y="51930"/>
                </a:lnTo>
                <a:lnTo>
                  <a:pt x="57988" y="50799"/>
                </a:lnTo>
                <a:close/>
              </a:path>
              <a:path w="75564" h="195579">
                <a:moveTo>
                  <a:pt x="59536" y="51930"/>
                </a:moveTo>
                <a:lnTo>
                  <a:pt x="59562" y="52069"/>
                </a:lnTo>
                <a:lnTo>
                  <a:pt x="59728" y="52069"/>
                </a:lnTo>
                <a:lnTo>
                  <a:pt x="59536" y="51930"/>
                </a:lnTo>
                <a:close/>
              </a:path>
              <a:path w="75564" h="195579">
                <a:moveTo>
                  <a:pt x="61467" y="50799"/>
                </a:moveTo>
                <a:lnTo>
                  <a:pt x="59321" y="50799"/>
                </a:lnTo>
                <a:lnTo>
                  <a:pt x="59536" y="51930"/>
                </a:lnTo>
                <a:lnTo>
                  <a:pt x="59728" y="52069"/>
                </a:lnTo>
                <a:lnTo>
                  <a:pt x="62001" y="52069"/>
                </a:lnTo>
                <a:lnTo>
                  <a:pt x="61467" y="50799"/>
                </a:lnTo>
                <a:close/>
              </a:path>
              <a:path w="75564" h="195579">
                <a:moveTo>
                  <a:pt x="37109" y="49529"/>
                </a:moveTo>
                <a:lnTo>
                  <a:pt x="37096" y="50799"/>
                </a:lnTo>
                <a:lnTo>
                  <a:pt x="38049" y="50799"/>
                </a:lnTo>
                <a:lnTo>
                  <a:pt x="37109" y="49529"/>
                </a:lnTo>
                <a:close/>
              </a:path>
              <a:path w="75564" h="195579">
                <a:moveTo>
                  <a:pt x="70459" y="48259"/>
                </a:moveTo>
                <a:lnTo>
                  <a:pt x="60693" y="48259"/>
                </a:lnTo>
                <a:lnTo>
                  <a:pt x="60045" y="49529"/>
                </a:lnTo>
                <a:lnTo>
                  <a:pt x="70129" y="49529"/>
                </a:lnTo>
                <a:lnTo>
                  <a:pt x="72440" y="50799"/>
                </a:lnTo>
                <a:lnTo>
                  <a:pt x="72796" y="49529"/>
                </a:lnTo>
                <a:lnTo>
                  <a:pt x="70459" y="48259"/>
                </a:lnTo>
                <a:close/>
              </a:path>
              <a:path w="75564" h="195579">
                <a:moveTo>
                  <a:pt x="42043" y="48259"/>
                </a:moveTo>
                <a:lnTo>
                  <a:pt x="38607" y="48259"/>
                </a:lnTo>
                <a:lnTo>
                  <a:pt x="38430" y="49529"/>
                </a:lnTo>
                <a:lnTo>
                  <a:pt x="43218" y="49529"/>
                </a:lnTo>
                <a:lnTo>
                  <a:pt x="42043" y="48259"/>
                </a:lnTo>
                <a:close/>
              </a:path>
              <a:path w="75564" h="195579">
                <a:moveTo>
                  <a:pt x="58013" y="45719"/>
                </a:moveTo>
                <a:lnTo>
                  <a:pt x="41871" y="45719"/>
                </a:lnTo>
                <a:lnTo>
                  <a:pt x="42443" y="46989"/>
                </a:lnTo>
                <a:lnTo>
                  <a:pt x="48298" y="46989"/>
                </a:lnTo>
                <a:lnTo>
                  <a:pt x="48285" y="48259"/>
                </a:lnTo>
                <a:lnTo>
                  <a:pt x="42773" y="48259"/>
                </a:lnTo>
                <a:lnTo>
                  <a:pt x="43624" y="49529"/>
                </a:lnTo>
                <a:lnTo>
                  <a:pt x="60045" y="49529"/>
                </a:lnTo>
                <a:lnTo>
                  <a:pt x="60596" y="48254"/>
                </a:lnTo>
                <a:lnTo>
                  <a:pt x="58648" y="46989"/>
                </a:lnTo>
                <a:lnTo>
                  <a:pt x="58013" y="45719"/>
                </a:lnTo>
                <a:close/>
              </a:path>
              <a:path w="75564" h="195579">
                <a:moveTo>
                  <a:pt x="71043" y="44449"/>
                </a:moveTo>
                <a:lnTo>
                  <a:pt x="64731" y="44449"/>
                </a:lnTo>
                <a:lnTo>
                  <a:pt x="64668" y="45719"/>
                </a:lnTo>
                <a:lnTo>
                  <a:pt x="68325" y="45719"/>
                </a:lnTo>
                <a:lnTo>
                  <a:pt x="70027" y="46989"/>
                </a:lnTo>
                <a:lnTo>
                  <a:pt x="72174" y="48259"/>
                </a:lnTo>
                <a:lnTo>
                  <a:pt x="73139" y="49529"/>
                </a:lnTo>
                <a:lnTo>
                  <a:pt x="73710" y="48259"/>
                </a:lnTo>
                <a:lnTo>
                  <a:pt x="74282" y="48259"/>
                </a:lnTo>
                <a:lnTo>
                  <a:pt x="72961" y="46989"/>
                </a:lnTo>
                <a:lnTo>
                  <a:pt x="70675" y="45719"/>
                </a:lnTo>
                <a:lnTo>
                  <a:pt x="71043" y="44449"/>
                </a:lnTo>
                <a:close/>
              </a:path>
              <a:path w="75564" h="195579">
                <a:moveTo>
                  <a:pt x="73939" y="48259"/>
                </a:moveTo>
                <a:lnTo>
                  <a:pt x="73710" y="48259"/>
                </a:lnTo>
                <a:lnTo>
                  <a:pt x="73913" y="49529"/>
                </a:lnTo>
                <a:lnTo>
                  <a:pt x="73939" y="48259"/>
                </a:lnTo>
                <a:close/>
              </a:path>
              <a:path w="75564" h="195579">
                <a:moveTo>
                  <a:pt x="74231" y="45719"/>
                </a:moveTo>
                <a:lnTo>
                  <a:pt x="73139" y="45719"/>
                </a:lnTo>
                <a:lnTo>
                  <a:pt x="74282" y="48259"/>
                </a:lnTo>
                <a:lnTo>
                  <a:pt x="74815" y="48259"/>
                </a:lnTo>
                <a:lnTo>
                  <a:pt x="74828" y="49529"/>
                </a:lnTo>
                <a:lnTo>
                  <a:pt x="75412" y="46989"/>
                </a:lnTo>
                <a:lnTo>
                  <a:pt x="74079" y="46989"/>
                </a:lnTo>
                <a:lnTo>
                  <a:pt x="74231" y="45719"/>
                </a:lnTo>
                <a:close/>
              </a:path>
              <a:path w="75564" h="195579">
                <a:moveTo>
                  <a:pt x="48158" y="44449"/>
                </a:moveTo>
                <a:lnTo>
                  <a:pt x="37464" y="44449"/>
                </a:lnTo>
                <a:lnTo>
                  <a:pt x="40208" y="46989"/>
                </a:lnTo>
                <a:lnTo>
                  <a:pt x="38404" y="48259"/>
                </a:lnTo>
                <a:lnTo>
                  <a:pt x="42038" y="48254"/>
                </a:lnTo>
                <a:lnTo>
                  <a:pt x="40868" y="46989"/>
                </a:lnTo>
                <a:lnTo>
                  <a:pt x="41338" y="46989"/>
                </a:lnTo>
                <a:lnTo>
                  <a:pt x="40957" y="45719"/>
                </a:lnTo>
                <a:lnTo>
                  <a:pt x="48640" y="45719"/>
                </a:lnTo>
                <a:lnTo>
                  <a:pt x="48158" y="44449"/>
                </a:lnTo>
                <a:close/>
              </a:path>
              <a:path w="75564" h="195579">
                <a:moveTo>
                  <a:pt x="48132" y="46989"/>
                </a:moveTo>
                <a:lnTo>
                  <a:pt x="42456" y="46989"/>
                </a:lnTo>
                <a:lnTo>
                  <a:pt x="42043" y="48259"/>
                </a:lnTo>
                <a:lnTo>
                  <a:pt x="48285" y="48259"/>
                </a:lnTo>
                <a:lnTo>
                  <a:pt x="48132" y="46989"/>
                </a:lnTo>
                <a:close/>
              </a:path>
              <a:path w="75564" h="195579">
                <a:moveTo>
                  <a:pt x="69710" y="46989"/>
                </a:moveTo>
                <a:lnTo>
                  <a:pt x="61150" y="46989"/>
                </a:lnTo>
                <a:lnTo>
                  <a:pt x="61315" y="48259"/>
                </a:lnTo>
                <a:lnTo>
                  <a:pt x="70269" y="48259"/>
                </a:lnTo>
                <a:lnTo>
                  <a:pt x="69710" y="46989"/>
                </a:lnTo>
                <a:close/>
              </a:path>
              <a:path w="75564" h="195579">
                <a:moveTo>
                  <a:pt x="64731" y="44449"/>
                </a:moveTo>
                <a:lnTo>
                  <a:pt x="48793" y="44449"/>
                </a:lnTo>
                <a:lnTo>
                  <a:pt x="48869" y="45719"/>
                </a:lnTo>
                <a:lnTo>
                  <a:pt x="60121" y="45719"/>
                </a:lnTo>
                <a:lnTo>
                  <a:pt x="60248" y="46989"/>
                </a:lnTo>
                <a:lnTo>
                  <a:pt x="62483" y="46989"/>
                </a:lnTo>
                <a:lnTo>
                  <a:pt x="63893" y="45719"/>
                </a:lnTo>
                <a:lnTo>
                  <a:pt x="64731" y="44449"/>
                </a:lnTo>
                <a:close/>
              </a:path>
              <a:path w="75564" h="195579">
                <a:moveTo>
                  <a:pt x="66801" y="45719"/>
                </a:moveTo>
                <a:lnTo>
                  <a:pt x="64998" y="45719"/>
                </a:lnTo>
                <a:lnTo>
                  <a:pt x="65201" y="46989"/>
                </a:lnTo>
                <a:lnTo>
                  <a:pt x="67005" y="46989"/>
                </a:lnTo>
                <a:lnTo>
                  <a:pt x="66801" y="45719"/>
                </a:lnTo>
                <a:close/>
              </a:path>
              <a:path w="75564" h="195579">
                <a:moveTo>
                  <a:pt x="73367" y="44449"/>
                </a:moveTo>
                <a:lnTo>
                  <a:pt x="71602" y="44449"/>
                </a:lnTo>
                <a:lnTo>
                  <a:pt x="73367" y="45719"/>
                </a:lnTo>
                <a:lnTo>
                  <a:pt x="73799" y="45719"/>
                </a:lnTo>
                <a:lnTo>
                  <a:pt x="73367" y="44449"/>
                </a:lnTo>
                <a:close/>
              </a:path>
              <a:path w="75564" h="195579">
                <a:moveTo>
                  <a:pt x="58381" y="43179"/>
                </a:moveTo>
                <a:lnTo>
                  <a:pt x="39966" y="43179"/>
                </a:lnTo>
                <a:lnTo>
                  <a:pt x="39662" y="44449"/>
                </a:lnTo>
                <a:lnTo>
                  <a:pt x="59004" y="44449"/>
                </a:lnTo>
                <a:lnTo>
                  <a:pt x="58381" y="43179"/>
                </a:lnTo>
                <a:close/>
              </a:path>
              <a:path w="75564" h="195579">
                <a:moveTo>
                  <a:pt x="73774" y="41909"/>
                </a:moveTo>
                <a:lnTo>
                  <a:pt x="59359" y="41909"/>
                </a:lnTo>
                <a:lnTo>
                  <a:pt x="59423" y="44449"/>
                </a:lnTo>
                <a:lnTo>
                  <a:pt x="73063" y="44449"/>
                </a:lnTo>
                <a:lnTo>
                  <a:pt x="73405" y="43179"/>
                </a:lnTo>
                <a:lnTo>
                  <a:pt x="72428" y="43179"/>
                </a:lnTo>
                <a:lnTo>
                  <a:pt x="73774" y="41909"/>
                </a:lnTo>
                <a:close/>
              </a:path>
              <a:path w="75564" h="195579">
                <a:moveTo>
                  <a:pt x="74625" y="43179"/>
                </a:moveTo>
                <a:lnTo>
                  <a:pt x="73405" y="43179"/>
                </a:lnTo>
                <a:lnTo>
                  <a:pt x="74040" y="44449"/>
                </a:lnTo>
                <a:lnTo>
                  <a:pt x="74625" y="43179"/>
                </a:lnTo>
                <a:close/>
              </a:path>
              <a:path w="75564" h="195579">
                <a:moveTo>
                  <a:pt x="57734" y="41909"/>
                </a:moveTo>
                <a:lnTo>
                  <a:pt x="41198" y="41909"/>
                </a:lnTo>
                <a:lnTo>
                  <a:pt x="41630" y="43179"/>
                </a:lnTo>
                <a:lnTo>
                  <a:pt x="58597" y="43179"/>
                </a:lnTo>
                <a:lnTo>
                  <a:pt x="57734" y="41909"/>
                </a:lnTo>
                <a:close/>
              </a:path>
              <a:path w="75564" h="195579">
                <a:moveTo>
                  <a:pt x="59791" y="39369"/>
                </a:moveTo>
                <a:lnTo>
                  <a:pt x="40195" y="39369"/>
                </a:lnTo>
                <a:lnTo>
                  <a:pt x="40246" y="40639"/>
                </a:lnTo>
                <a:lnTo>
                  <a:pt x="40347" y="41909"/>
                </a:lnTo>
                <a:lnTo>
                  <a:pt x="42519" y="41909"/>
                </a:lnTo>
                <a:lnTo>
                  <a:pt x="44007" y="40911"/>
                </a:lnTo>
                <a:lnTo>
                  <a:pt x="44056" y="40639"/>
                </a:lnTo>
                <a:lnTo>
                  <a:pt x="59893" y="40639"/>
                </a:lnTo>
                <a:lnTo>
                  <a:pt x="59791" y="39369"/>
                </a:lnTo>
                <a:close/>
              </a:path>
              <a:path w="75564" h="195579">
                <a:moveTo>
                  <a:pt x="44384" y="40658"/>
                </a:moveTo>
                <a:lnTo>
                  <a:pt x="44007" y="40911"/>
                </a:lnTo>
                <a:lnTo>
                  <a:pt x="43827" y="41909"/>
                </a:lnTo>
                <a:lnTo>
                  <a:pt x="44272" y="41909"/>
                </a:lnTo>
                <a:lnTo>
                  <a:pt x="44384" y="40658"/>
                </a:lnTo>
                <a:close/>
              </a:path>
              <a:path w="75564" h="195579">
                <a:moveTo>
                  <a:pt x="68592" y="40639"/>
                </a:moveTo>
                <a:lnTo>
                  <a:pt x="44716" y="40639"/>
                </a:lnTo>
                <a:lnTo>
                  <a:pt x="44576" y="41909"/>
                </a:lnTo>
                <a:lnTo>
                  <a:pt x="73240" y="41909"/>
                </a:lnTo>
                <a:lnTo>
                  <a:pt x="68592" y="40639"/>
                </a:lnTo>
                <a:close/>
              </a:path>
              <a:path w="75564" h="195579">
                <a:moveTo>
                  <a:pt x="74790" y="40639"/>
                </a:moveTo>
                <a:lnTo>
                  <a:pt x="73240" y="41909"/>
                </a:lnTo>
                <a:lnTo>
                  <a:pt x="75564" y="41909"/>
                </a:lnTo>
                <a:lnTo>
                  <a:pt x="74790" y="40639"/>
                </a:lnTo>
                <a:close/>
              </a:path>
              <a:path w="75564" h="195579">
                <a:moveTo>
                  <a:pt x="44386" y="40639"/>
                </a:moveTo>
                <a:lnTo>
                  <a:pt x="44056" y="40639"/>
                </a:lnTo>
                <a:lnTo>
                  <a:pt x="44007" y="40911"/>
                </a:lnTo>
                <a:lnTo>
                  <a:pt x="44384" y="40658"/>
                </a:lnTo>
                <a:close/>
              </a:path>
              <a:path w="75564" h="195579">
                <a:moveTo>
                  <a:pt x="44411" y="40639"/>
                </a:moveTo>
                <a:close/>
              </a:path>
              <a:path w="75564" h="195579">
                <a:moveTo>
                  <a:pt x="69100" y="39369"/>
                </a:moveTo>
                <a:lnTo>
                  <a:pt x="60591" y="39369"/>
                </a:lnTo>
                <a:lnTo>
                  <a:pt x="60248" y="40639"/>
                </a:lnTo>
                <a:lnTo>
                  <a:pt x="67500" y="40639"/>
                </a:lnTo>
                <a:lnTo>
                  <a:pt x="69100" y="39369"/>
                </a:lnTo>
                <a:close/>
              </a:path>
              <a:path w="75564" h="195579">
                <a:moveTo>
                  <a:pt x="72440" y="38099"/>
                </a:moveTo>
                <a:lnTo>
                  <a:pt x="71107" y="38099"/>
                </a:lnTo>
                <a:lnTo>
                  <a:pt x="72605" y="40639"/>
                </a:lnTo>
                <a:lnTo>
                  <a:pt x="73659" y="39369"/>
                </a:lnTo>
                <a:lnTo>
                  <a:pt x="72440" y="38099"/>
                </a:lnTo>
                <a:close/>
              </a:path>
              <a:path w="75564" h="195579">
                <a:moveTo>
                  <a:pt x="70192" y="35559"/>
                </a:moveTo>
                <a:lnTo>
                  <a:pt x="39420" y="35559"/>
                </a:lnTo>
                <a:lnTo>
                  <a:pt x="40233" y="38099"/>
                </a:lnTo>
                <a:lnTo>
                  <a:pt x="39547" y="39369"/>
                </a:lnTo>
                <a:lnTo>
                  <a:pt x="49339" y="39369"/>
                </a:lnTo>
                <a:lnTo>
                  <a:pt x="49212" y="38099"/>
                </a:lnTo>
                <a:lnTo>
                  <a:pt x="72440" y="38099"/>
                </a:lnTo>
                <a:lnTo>
                  <a:pt x="73034" y="37625"/>
                </a:lnTo>
                <a:lnTo>
                  <a:pt x="73050" y="36829"/>
                </a:lnTo>
                <a:lnTo>
                  <a:pt x="72161" y="36829"/>
                </a:lnTo>
                <a:lnTo>
                  <a:pt x="70192" y="35559"/>
                </a:lnTo>
                <a:close/>
              </a:path>
              <a:path w="75564" h="195579">
                <a:moveTo>
                  <a:pt x="71107" y="38099"/>
                </a:moveTo>
                <a:lnTo>
                  <a:pt x="50393" y="38099"/>
                </a:lnTo>
                <a:lnTo>
                  <a:pt x="50418" y="39369"/>
                </a:lnTo>
                <a:lnTo>
                  <a:pt x="69875" y="39369"/>
                </a:lnTo>
                <a:lnTo>
                  <a:pt x="71107" y="38099"/>
                </a:lnTo>
                <a:close/>
              </a:path>
              <a:path w="75564" h="195579">
                <a:moveTo>
                  <a:pt x="73031" y="37761"/>
                </a:moveTo>
                <a:lnTo>
                  <a:pt x="72669" y="38099"/>
                </a:lnTo>
                <a:lnTo>
                  <a:pt x="73024" y="38099"/>
                </a:lnTo>
                <a:lnTo>
                  <a:pt x="73031" y="37761"/>
                </a:lnTo>
                <a:close/>
              </a:path>
              <a:path w="75564" h="195579">
                <a:moveTo>
                  <a:pt x="74028" y="36829"/>
                </a:moveTo>
                <a:lnTo>
                  <a:pt x="73034" y="37625"/>
                </a:lnTo>
                <a:lnTo>
                  <a:pt x="73031" y="37761"/>
                </a:lnTo>
                <a:lnTo>
                  <a:pt x="74028" y="36829"/>
                </a:lnTo>
                <a:close/>
              </a:path>
              <a:path w="75564" h="195579">
                <a:moveTo>
                  <a:pt x="60020" y="34289"/>
                </a:moveTo>
                <a:lnTo>
                  <a:pt x="40906" y="34289"/>
                </a:lnTo>
                <a:lnTo>
                  <a:pt x="41579" y="35559"/>
                </a:lnTo>
                <a:lnTo>
                  <a:pt x="61112" y="35559"/>
                </a:lnTo>
                <a:lnTo>
                  <a:pt x="60020" y="34289"/>
                </a:lnTo>
                <a:close/>
              </a:path>
              <a:path w="75564" h="195579">
                <a:moveTo>
                  <a:pt x="63042" y="34289"/>
                </a:moveTo>
                <a:lnTo>
                  <a:pt x="62382" y="34289"/>
                </a:lnTo>
                <a:lnTo>
                  <a:pt x="62115" y="35559"/>
                </a:lnTo>
                <a:lnTo>
                  <a:pt x="62839" y="35559"/>
                </a:lnTo>
                <a:lnTo>
                  <a:pt x="63042" y="34289"/>
                </a:lnTo>
                <a:close/>
              </a:path>
              <a:path w="75564" h="195579">
                <a:moveTo>
                  <a:pt x="70751" y="34289"/>
                </a:moveTo>
                <a:lnTo>
                  <a:pt x="63055" y="34289"/>
                </a:lnTo>
                <a:lnTo>
                  <a:pt x="62890" y="35559"/>
                </a:lnTo>
                <a:lnTo>
                  <a:pt x="70294" y="35559"/>
                </a:lnTo>
                <a:lnTo>
                  <a:pt x="70751" y="34289"/>
                </a:lnTo>
                <a:close/>
              </a:path>
              <a:path w="75564" h="195579">
                <a:moveTo>
                  <a:pt x="57543" y="33019"/>
                </a:moveTo>
                <a:lnTo>
                  <a:pt x="42202" y="33019"/>
                </a:lnTo>
                <a:lnTo>
                  <a:pt x="42265" y="34289"/>
                </a:lnTo>
                <a:lnTo>
                  <a:pt x="58077" y="34289"/>
                </a:lnTo>
                <a:lnTo>
                  <a:pt x="57543" y="33019"/>
                </a:lnTo>
                <a:close/>
              </a:path>
              <a:path w="75564" h="195579">
                <a:moveTo>
                  <a:pt x="64935" y="33019"/>
                </a:moveTo>
                <a:lnTo>
                  <a:pt x="62839" y="33019"/>
                </a:lnTo>
                <a:lnTo>
                  <a:pt x="62903" y="34289"/>
                </a:lnTo>
                <a:lnTo>
                  <a:pt x="65023" y="34289"/>
                </a:lnTo>
                <a:lnTo>
                  <a:pt x="64935" y="33019"/>
                </a:lnTo>
                <a:close/>
              </a:path>
              <a:path w="75564" h="195579">
                <a:moveTo>
                  <a:pt x="71145" y="33019"/>
                </a:moveTo>
                <a:lnTo>
                  <a:pt x="65443" y="33019"/>
                </a:lnTo>
                <a:lnTo>
                  <a:pt x="65163" y="34289"/>
                </a:lnTo>
                <a:lnTo>
                  <a:pt x="70878" y="34289"/>
                </a:lnTo>
                <a:lnTo>
                  <a:pt x="71145" y="33019"/>
                </a:lnTo>
                <a:close/>
              </a:path>
              <a:path w="75564" h="195579">
                <a:moveTo>
                  <a:pt x="59093" y="31749"/>
                </a:moveTo>
                <a:lnTo>
                  <a:pt x="43357" y="31749"/>
                </a:lnTo>
                <a:lnTo>
                  <a:pt x="43459" y="33019"/>
                </a:lnTo>
                <a:lnTo>
                  <a:pt x="58140" y="33019"/>
                </a:lnTo>
                <a:lnTo>
                  <a:pt x="59093" y="31749"/>
                </a:lnTo>
                <a:close/>
              </a:path>
              <a:path w="75564" h="195579">
                <a:moveTo>
                  <a:pt x="66128" y="30479"/>
                </a:moveTo>
                <a:lnTo>
                  <a:pt x="62903" y="30479"/>
                </a:lnTo>
                <a:lnTo>
                  <a:pt x="62560" y="31749"/>
                </a:lnTo>
                <a:lnTo>
                  <a:pt x="60756" y="31749"/>
                </a:lnTo>
                <a:lnTo>
                  <a:pt x="61848" y="33019"/>
                </a:lnTo>
                <a:lnTo>
                  <a:pt x="66014" y="33019"/>
                </a:lnTo>
                <a:lnTo>
                  <a:pt x="66128" y="31749"/>
                </a:lnTo>
                <a:lnTo>
                  <a:pt x="66128" y="30479"/>
                </a:lnTo>
                <a:close/>
              </a:path>
              <a:path w="75564" h="195579">
                <a:moveTo>
                  <a:pt x="71983" y="31749"/>
                </a:moveTo>
                <a:lnTo>
                  <a:pt x="66535" y="31749"/>
                </a:lnTo>
                <a:lnTo>
                  <a:pt x="66205" y="33019"/>
                </a:lnTo>
                <a:lnTo>
                  <a:pt x="71831" y="33019"/>
                </a:lnTo>
                <a:lnTo>
                  <a:pt x="71983" y="31749"/>
                </a:lnTo>
                <a:close/>
              </a:path>
              <a:path w="75564" h="195579">
                <a:moveTo>
                  <a:pt x="46939" y="27939"/>
                </a:moveTo>
                <a:lnTo>
                  <a:pt x="44830" y="27939"/>
                </a:lnTo>
                <a:lnTo>
                  <a:pt x="44284" y="29209"/>
                </a:lnTo>
                <a:lnTo>
                  <a:pt x="45313" y="30479"/>
                </a:lnTo>
                <a:lnTo>
                  <a:pt x="43294" y="31749"/>
                </a:lnTo>
                <a:lnTo>
                  <a:pt x="62560" y="31749"/>
                </a:lnTo>
                <a:lnTo>
                  <a:pt x="62458" y="30479"/>
                </a:lnTo>
                <a:lnTo>
                  <a:pt x="63550" y="30479"/>
                </a:lnTo>
                <a:lnTo>
                  <a:pt x="64947" y="29209"/>
                </a:lnTo>
                <a:lnTo>
                  <a:pt x="46735" y="29209"/>
                </a:lnTo>
                <a:lnTo>
                  <a:pt x="46939" y="27939"/>
                </a:lnTo>
                <a:close/>
              </a:path>
              <a:path w="75564" h="195579">
                <a:moveTo>
                  <a:pt x="72770" y="30479"/>
                </a:moveTo>
                <a:lnTo>
                  <a:pt x="66243" y="30479"/>
                </a:lnTo>
                <a:lnTo>
                  <a:pt x="66306" y="31749"/>
                </a:lnTo>
                <a:lnTo>
                  <a:pt x="72313" y="31749"/>
                </a:lnTo>
                <a:lnTo>
                  <a:pt x="72770" y="30479"/>
                </a:lnTo>
                <a:close/>
              </a:path>
              <a:path w="75564" h="195579">
                <a:moveTo>
                  <a:pt x="66243" y="30479"/>
                </a:moveTo>
                <a:lnTo>
                  <a:pt x="66198" y="30976"/>
                </a:lnTo>
                <a:lnTo>
                  <a:pt x="66243" y="30479"/>
                </a:lnTo>
                <a:close/>
              </a:path>
              <a:path w="75564" h="195579">
                <a:moveTo>
                  <a:pt x="66306" y="29209"/>
                </a:moveTo>
                <a:lnTo>
                  <a:pt x="66078" y="29209"/>
                </a:lnTo>
                <a:lnTo>
                  <a:pt x="66027" y="30479"/>
                </a:lnTo>
                <a:lnTo>
                  <a:pt x="66306" y="29209"/>
                </a:lnTo>
                <a:close/>
              </a:path>
              <a:path w="75564" h="195579">
                <a:moveTo>
                  <a:pt x="69075" y="27939"/>
                </a:moveTo>
                <a:lnTo>
                  <a:pt x="62903" y="27939"/>
                </a:lnTo>
                <a:lnTo>
                  <a:pt x="62649" y="29209"/>
                </a:lnTo>
                <a:lnTo>
                  <a:pt x="66992" y="29209"/>
                </a:lnTo>
                <a:lnTo>
                  <a:pt x="66941" y="30479"/>
                </a:lnTo>
                <a:lnTo>
                  <a:pt x="71285" y="30479"/>
                </a:lnTo>
                <a:lnTo>
                  <a:pt x="69748" y="29209"/>
                </a:lnTo>
                <a:lnTo>
                  <a:pt x="69075" y="27939"/>
                </a:lnTo>
                <a:close/>
              </a:path>
              <a:path w="75564" h="195579">
                <a:moveTo>
                  <a:pt x="72769" y="30376"/>
                </a:moveTo>
                <a:close/>
              </a:path>
              <a:path w="75564" h="195579">
                <a:moveTo>
                  <a:pt x="73346" y="29826"/>
                </a:moveTo>
                <a:lnTo>
                  <a:pt x="72851" y="30376"/>
                </a:lnTo>
                <a:lnTo>
                  <a:pt x="73444" y="30479"/>
                </a:lnTo>
                <a:lnTo>
                  <a:pt x="73346" y="29826"/>
                </a:lnTo>
                <a:close/>
              </a:path>
              <a:path w="75564" h="195579">
                <a:moveTo>
                  <a:pt x="73253" y="29209"/>
                </a:moveTo>
                <a:lnTo>
                  <a:pt x="71602" y="29209"/>
                </a:lnTo>
                <a:lnTo>
                  <a:pt x="72769" y="30376"/>
                </a:lnTo>
                <a:lnTo>
                  <a:pt x="73302" y="29826"/>
                </a:lnTo>
                <a:lnTo>
                  <a:pt x="73253" y="29209"/>
                </a:lnTo>
                <a:close/>
              </a:path>
              <a:path w="75564" h="195579">
                <a:moveTo>
                  <a:pt x="73901" y="29209"/>
                </a:moveTo>
                <a:lnTo>
                  <a:pt x="73340" y="29788"/>
                </a:lnTo>
                <a:lnTo>
                  <a:pt x="73901" y="29209"/>
                </a:lnTo>
                <a:close/>
              </a:path>
              <a:path w="75564" h="195579">
                <a:moveTo>
                  <a:pt x="51104" y="25399"/>
                </a:moveTo>
                <a:lnTo>
                  <a:pt x="48221" y="25399"/>
                </a:lnTo>
                <a:lnTo>
                  <a:pt x="48386" y="26669"/>
                </a:lnTo>
                <a:lnTo>
                  <a:pt x="47815" y="27939"/>
                </a:lnTo>
                <a:lnTo>
                  <a:pt x="47167" y="27939"/>
                </a:lnTo>
                <a:lnTo>
                  <a:pt x="47231" y="29209"/>
                </a:lnTo>
                <a:lnTo>
                  <a:pt x="53390" y="29209"/>
                </a:lnTo>
                <a:lnTo>
                  <a:pt x="52196" y="27939"/>
                </a:lnTo>
                <a:lnTo>
                  <a:pt x="51168" y="26669"/>
                </a:lnTo>
                <a:lnTo>
                  <a:pt x="50634" y="26669"/>
                </a:lnTo>
                <a:lnTo>
                  <a:pt x="51104" y="25399"/>
                </a:lnTo>
                <a:close/>
              </a:path>
              <a:path w="75564" h="195579">
                <a:moveTo>
                  <a:pt x="60832" y="27939"/>
                </a:moveTo>
                <a:lnTo>
                  <a:pt x="53441" y="27939"/>
                </a:lnTo>
                <a:lnTo>
                  <a:pt x="53390" y="29209"/>
                </a:lnTo>
                <a:lnTo>
                  <a:pt x="61810" y="29209"/>
                </a:lnTo>
                <a:lnTo>
                  <a:pt x="60832" y="27939"/>
                </a:lnTo>
                <a:close/>
              </a:path>
              <a:path w="75564" h="195579">
                <a:moveTo>
                  <a:pt x="44986" y="25941"/>
                </a:moveTo>
                <a:lnTo>
                  <a:pt x="45046" y="27939"/>
                </a:lnTo>
                <a:lnTo>
                  <a:pt x="47815" y="27939"/>
                </a:lnTo>
                <a:lnTo>
                  <a:pt x="47586" y="26669"/>
                </a:lnTo>
                <a:lnTo>
                  <a:pt x="45504" y="26669"/>
                </a:lnTo>
                <a:lnTo>
                  <a:pt x="44986" y="25941"/>
                </a:lnTo>
                <a:close/>
              </a:path>
              <a:path w="75564" h="195579">
                <a:moveTo>
                  <a:pt x="60617" y="26669"/>
                </a:moveTo>
                <a:lnTo>
                  <a:pt x="53276" y="26669"/>
                </a:lnTo>
                <a:lnTo>
                  <a:pt x="53276" y="27939"/>
                </a:lnTo>
                <a:lnTo>
                  <a:pt x="60769" y="27939"/>
                </a:lnTo>
                <a:lnTo>
                  <a:pt x="60617" y="26669"/>
                </a:lnTo>
                <a:close/>
              </a:path>
              <a:path w="75564" h="195579">
                <a:moveTo>
                  <a:pt x="61836" y="26669"/>
                </a:moveTo>
                <a:lnTo>
                  <a:pt x="61125" y="26669"/>
                </a:lnTo>
                <a:lnTo>
                  <a:pt x="61277" y="27939"/>
                </a:lnTo>
                <a:lnTo>
                  <a:pt x="61836" y="26669"/>
                </a:lnTo>
                <a:close/>
              </a:path>
              <a:path w="75564" h="195579">
                <a:moveTo>
                  <a:pt x="65354" y="26669"/>
                </a:moveTo>
                <a:lnTo>
                  <a:pt x="64896" y="26669"/>
                </a:lnTo>
                <a:lnTo>
                  <a:pt x="65481" y="27939"/>
                </a:lnTo>
                <a:lnTo>
                  <a:pt x="65354" y="26669"/>
                </a:lnTo>
                <a:close/>
              </a:path>
              <a:path w="75564" h="195579">
                <a:moveTo>
                  <a:pt x="69519" y="26669"/>
                </a:moveTo>
                <a:lnTo>
                  <a:pt x="65760" y="26669"/>
                </a:lnTo>
                <a:lnTo>
                  <a:pt x="65506" y="27939"/>
                </a:lnTo>
                <a:lnTo>
                  <a:pt x="69341" y="27939"/>
                </a:lnTo>
                <a:lnTo>
                  <a:pt x="69519" y="26669"/>
                </a:lnTo>
                <a:close/>
              </a:path>
              <a:path w="75564" h="195579">
                <a:moveTo>
                  <a:pt x="70230" y="25399"/>
                </a:moveTo>
                <a:lnTo>
                  <a:pt x="65608" y="25399"/>
                </a:lnTo>
                <a:lnTo>
                  <a:pt x="65379" y="26669"/>
                </a:lnTo>
                <a:lnTo>
                  <a:pt x="69761" y="26669"/>
                </a:lnTo>
                <a:lnTo>
                  <a:pt x="69976" y="27939"/>
                </a:lnTo>
                <a:lnTo>
                  <a:pt x="69888" y="26669"/>
                </a:lnTo>
                <a:lnTo>
                  <a:pt x="70230" y="25399"/>
                </a:lnTo>
                <a:close/>
              </a:path>
              <a:path w="75564" h="195579">
                <a:moveTo>
                  <a:pt x="44970" y="25399"/>
                </a:moveTo>
                <a:lnTo>
                  <a:pt x="44986" y="25941"/>
                </a:lnTo>
                <a:lnTo>
                  <a:pt x="45504" y="26669"/>
                </a:lnTo>
                <a:lnTo>
                  <a:pt x="44970" y="25399"/>
                </a:lnTo>
                <a:close/>
              </a:path>
              <a:path w="75564" h="195579">
                <a:moveTo>
                  <a:pt x="46748" y="25399"/>
                </a:moveTo>
                <a:lnTo>
                  <a:pt x="44970" y="25399"/>
                </a:lnTo>
                <a:lnTo>
                  <a:pt x="45504" y="26669"/>
                </a:lnTo>
                <a:lnTo>
                  <a:pt x="47167" y="26669"/>
                </a:lnTo>
                <a:lnTo>
                  <a:pt x="46748" y="25399"/>
                </a:lnTo>
                <a:close/>
              </a:path>
              <a:path w="75564" h="195579">
                <a:moveTo>
                  <a:pt x="52920" y="25399"/>
                </a:moveTo>
                <a:lnTo>
                  <a:pt x="52463" y="25399"/>
                </a:lnTo>
                <a:lnTo>
                  <a:pt x="52793" y="26669"/>
                </a:lnTo>
                <a:lnTo>
                  <a:pt x="52946" y="26669"/>
                </a:lnTo>
                <a:lnTo>
                  <a:pt x="52920" y="25399"/>
                </a:lnTo>
                <a:close/>
              </a:path>
              <a:path w="75564" h="195579">
                <a:moveTo>
                  <a:pt x="53784" y="25399"/>
                </a:moveTo>
                <a:lnTo>
                  <a:pt x="53289" y="25399"/>
                </a:lnTo>
                <a:lnTo>
                  <a:pt x="53136" y="26669"/>
                </a:lnTo>
                <a:lnTo>
                  <a:pt x="53708" y="26669"/>
                </a:lnTo>
                <a:lnTo>
                  <a:pt x="53784" y="25399"/>
                </a:lnTo>
                <a:close/>
              </a:path>
              <a:path w="75564" h="195579">
                <a:moveTo>
                  <a:pt x="62115" y="25399"/>
                </a:moveTo>
                <a:lnTo>
                  <a:pt x="54394" y="25399"/>
                </a:lnTo>
                <a:lnTo>
                  <a:pt x="54216" y="26669"/>
                </a:lnTo>
                <a:lnTo>
                  <a:pt x="61582" y="26669"/>
                </a:lnTo>
                <a:lnTo>
                  <a:pt x="62115" y="25399"/>
                </a:lnTo>
                <a:close/>
              </a:path>
              <a:path w="75564" h="195579">
                <a:moveTo>
                  <a:pt x="72605" y="20319"/>
                </a:moveTo>
                <a:lnTo>
                  <a:pt x="71843" y="20319"/>
                </a:lnTo>
                <a:lnTo>
                  <a:pt x="71932" y="21589"/>
                </a:lnTo>
                <a:lnTo>
                  <a:pt x="66890" y="21589"/>
                </a:lnTo>
                <a:lnTo>
                  <a:pt x="66814" y="22859"/>
                </a:lnTo>
                <a:lnTo>
                  <a:pt x="69672" y="22859"/>
                </a:lnTo>
                <a:lnTo>
                  <a:pt x="70650" y="24129"/>
                </a:lnTo>
                <a:lnTo>
                  <a:pt x="71729" y="24129"/>
                </a:lnTo>
                <a:lnTo>
                  <a:pt x="70611" y="25399"/>
                </a:lnTo>
                <a:lnTo>
                  <a:pt x="71691" y="25399"/>
                </a:lnTo>
                <a:lnTo>
                  <a:pt x="71348" y="26669"/>
                </a:lnTo>
                <a:lnTo>
                  <a:pt x="72351" y="25399"/>
                </a:lnTo>
                <a:lnTo>
                  <a:pt x="71881" y="22859"/>
                </a:lnTo>
                <a:lnTo>
                  <a:pt x="72923" y="21589"/>
                </a:lnTo>
                <a:lnTo>
                  <a:pt x="72605" y="20319"/>
                </a:lnTo>
                <a:close/>
              </a:path>
              <a:path w="75564" h="195579">
                <a:moveTo>
                  <a:pt x="44970" y="25399"/>
                </a:moveTo>
                <a:lnTo>
                  <a:pt x="44602" y="25399"/>
                </a:lnTo>
                <a:lnTo>
                  <a:pt x="44986" y="25941"/>
                </a:lnTo>
                <a:lnTo>
                  <a:pt x="44970" y="25399"/>
                </a:lnTo>
                <a:close/>
              </a:path>
              <a:path w="75564" h="195579">
                <a:moveTo>
                  <a:pt x="45796" y="24129"/>
                </a:moveTo>
                <a:lnTo>
                  <a:pt x="44703" y="24129"/>
                </a:lnTo>
                <a:lnTo>
                  <a:pt x="44919" y="25399"/>
                </a:lnTo>
                <a:lnTo>
                  <a:pt x="45605" y="25399"/>
                </a:lnTo>
                <a:lnTo>
                  <a:pt x="45796" y="24129"/>
                </a:lnTo>
                <a:close/>
              </a:path>
              <a:path w="75564" h="195579">
                <a:moveTo>
                  <a:pt x="47561" y="24129"/>
                </a:moveTo>
                <a:lnTo>
                  <a:pt x="46113" y="24129"/>
                </a:lnTo>
                <a:lnTo>
                  <a:pt x="45605" y="25399"/>
                </a:lnTo>
                <a:lnTo>
                  <a:pt x="47256" y="25399"/>
                </a:lnTo>
                <a:lnTo>
                  <a:pt x="47561" y="24129"/>
                </a:lnTo>
                <a:close/>
              </a:path>
              <a:path w="75564" h="195579">
                <a:moveTo>
                  <a:pt x="51409" y="24129"/>
                </a:moveTo>
                <a:lnTo>
                  <a:pt x="47840" y="24129"/>
                </a:lnTo>
                <a:lnTo>
                  <a:pt x="48094" y="25399"/>
                </a:lnTo>
                <a:lnTo>
                  <a:pt x="51307" y="25399"/>
                </a:lnTo>
                <a:lnTo>
                  <a:pt x="51409" y="24129"/>
                </a:lnTo>
                <a:close/>
              </a:path>
              <a:path w="75564" h="195579">
                <a:moveTo>
                  <a:pt x="52870" y="24129"/>
                </a:moveTo>
                <a:lnTo>
                  <a:pt x="52743" y="24129"/>
                </a:lnTo>
                <a:lnTo>
                  <a:pt x="52590" y="25399"/>
                </a:lnTo>
                <a:lnTo>
                  <a:pt x="52908" y="25399"/>
                </a:lnTo>
                <a:lnTo>
                  <a:pt x="52870" y="24129"/>
                </a:lnTo>
                <a:close/>
              </a:path>
              <a:path w="75564" h="195579">
                <a:moveTo>
                  <a:pt x="53428" y="24129"/>
                </a:moveTo>
                <a:lnTo>
                  <a:pt x="53022" y="25399"/>
                </a:lnTo>
                <a:lnTo>
                  <a:pt x="53797" y="25399"/>
                </a:lnTo>
                <a:lnTo>
                  <a:pt x="53428" y="24129"/>
                </a:lnTo>
                <a:close/>
              </a:path>
              <a:path w="75564" h="195579">
                <a:moveTo>
                  <a:pt x="54063" y="24129"/>
                </a:moveTo>
                <a:lnTo>
                  <a:pt x="54038" y="25399"/>
                </a:lnTo>
                <a:lnTo>
                  <a:pt x="54063" y="24129"/>
                </a:lnTo>
                <a:close/>
              </a:path>
              <a:path w="75564" h="195579">
                <a:moveTo>
                  <a:pt x="55029" y="24129"/>
                </a:moveTo>
                <a:lnTo>
                  <a:pt x="54305" y="24129"/>
                </a:lnTo>
                <a:lnTo>
                  <a:pt x="54165" y="25399"/>
                </a:lnTo>
                <a:lnTo>
                  <a:pt x="54368" y="25399"/>
                </a:lnTo>
                <a:lnTo>
                  <a:pt x="55011" y="24426"/>
                </a:lnTo>
                <a:lnTo>
                  <a:pt x="55029" y="24129"/>
                </a:lnTo>
                <a:close/>
              </a:path>
              <a:path w="75564" h="195579">
                <a:moveTo>
                  <a:pt x="62547" y="24129"/>
                </a:moveTo>
                <a:lnTo>
                  <a:pt x="55206" y="24129"/>
                </a:lnTo>
                <a:lnTo>
                  <a:pt x="55011" y="24426"/>
                </a:lnTo>
                <a:lnTo>
                  <a:pt x="54952" y="25399"/>
                </a:lnTo>
                <a:lnTo>
                  <a:pt x="62395" y="25399"/>
                </a:lnTo>
                <a:lnTo>
                  <a:pt x="62547" y="24129"/>
                </a:lnTo>
                <a:close/>
              </a:path>
              <a:path w="75564" h="195579">
                <a:moveTo>
                  <a:pt x="66090" y="24129"/>
                </a:moveTo>
                <a:lnTo>
                  <a:pt x="64096" y="24129"/>
                </a:lnTo>
                <a:lnTo>
                  <a:pt x="63766" y="25399"/>
                </a:lnTo>
                <a:lnTo>
                  <a:pt x="66052" y="25399"/>
                </a:lnTo>
                <a:lnTo>
                  <a:pt x="66239" y="24302"/>
                </a:lnTo>
                <a:lnTo>
                  <a:pt x="66090" y="24129"/>
                </a:lnTo>
                <a:close/>
              </a:path>
              <a:path w="75564" h="195579">
                <a:moveTo>
                  <a:pt x="68376" y="24129"/>
                </a:moveTo>
                <a:lnTo>
                  <a:pt x="66268" y="24129"/>
                </a:lnTo>
                <a:lnTo>
                  <a:pt x="66345" y="24426"/>
                </a:lnTo>
                <a:lnTo>
                  <a:pt x="67182" y="25399"/>
                </a:lnTo>
                <a:lnTo>
                  <a:pt x="68833" y="25399"/>
                </a:lnTo>
                <a:lnTo>
                  <a:pt x="68376" y="24129"/>
                </a:lnTo>
                <a:close/>
              </a:path>
              <a:path w="75564" h="195579">
                <a:moveTo>
                  <a:pt x="55206" y="24129"/>
                </a:moveTo>
                <a:lnTo>
                  <a:pt x="55029" y="24129"/>
                </a:lnTo>
                <a:lnTo>
                  <a:pt x="55011" y="24426"/>
                </a:lnTo>
                <a:lnTo>
                  <a:pt x="55206" y="24129"/>
                </a:lnTo>
                <a:close/>
              </a:path>
              <a:path w="75564" h="195579">
                <a:moveTo>
                  <a:pt x="66268" y="24129"/>
                </a:moveTo>
                <a:lnTo>
                  <a:pt x="66090" y="24129"/>
                </a:lnTo>
                <a:lnTo>
                  <a:pt x="66239" y="24302"/>
                </a:lnTo>
                <a:lnTo>
                  <a:pt x="66268" y="24129"/>
                </a:lnTo>
                <a:close/>
              </a:path>
              <a:path w="75564" h="195579">
                <a:moveTo>
                  <a:pt x="46088" y="22859"/>
                </a:moveTo>
                <a:lnTo>
                  <a:pt x="45758" y="24129"/>
                </a:lnTo>
                <a:lnTo>
                  <a:pt x="46266" y="24129"/>
                </a:lnTo>
                <a:lnTo>
                  <a:pt x="46088" y="22859"/>
                </a:lnTo>
                <a:close/>
              </a:path>
              <a:path w="75564" h="195579">
                <a:moveTo>
                  <a:pt x="52057" y="22859"/>
                </a:moveTo>
                <a:lnTo>
                  <a:pt x="47155" y="22859"/>
                </a:lnTo>
                <a:lnTo>
                  <a:pt x="46266" y="24129"/>
                </a:lnTo>
                <a:lnTo>
                  <a:pt x="51815" y="24129"/>
                </a:lnTo>
                <a:lnTo>
                  <a:pt x="52057" y="22859"/>
                </a:lnTo>
                <a:close/>
              </a:path>
              <a:path w="75564" h="195579">
                <a:moveTo>
                  <a:pt x="53847" y="22859"/>
                </a:moveTo>
                <a:lnTo>
                  <a:pt x="52514" y="22859"/>
                </a:lnTo>
                <a:lnTo>
                  <a:pt x="52654" y="24129"/>
                </a:lnTo>
                <a:lnTo>
                  <a:pt x="53708" y="24129"/>
                </a:lnTo>
                <a:lnTo>
                  <a:pt x="53847" y="22859"/>
                </a:lnTo>
                <a:close/>
              </a:path>
              <a:path w="75564" h="195579">
                <a:moveTo>
                  <a:pt x="64109" y="21589"/>
                </a:moveTo>
                <a:lnTo>
                  <a:pt x="55130" y="21589"/>
                </a:lnTo>
                <a:lnTo>
                  <a:pt x="55130" y="24129"/>
                </a:lnTo>
                <a:lnTo>
                  <a:pt x="62356" y="24129"/>
                </a:lnTo>
                <a:lnTo>
                  <a:pt x="62776" y="22859"/>
                </a:lnTo>
                <a:lnTo>
                  <a:pt x="64287" y="22859"/>
                </a:lnTo>
                <a:lnTo>
                  <a:pt x="64109" y="21589"/>
                </a:lnTo>
                <a:close/>
              </a:path>
              <a:path w="75564" h="195579">
                <a:moveTo>
                  <a:pt x="69672" y="22859"/>
                </a:moveTo>
                <a:lnTo>
                  <a:pt x="63969" y="22859"/>
                </a:lnTo>
                <a:lnTo>
                  <a:pt x="64795" y="24129"/>
                </a:lnTo>
                <a:lnTo>
                  <a:pt x="68554" y="24129"/>
                </a:lnTo>
                <a:lnTo>
                  <a:pt x="69672" y="22859"/>
                </a:lnTo>
                <a:close/>
              </a:path>
              <a:path w="75564" h="195579">
                <a:moveTo>
                  <a:pt x="50037" y="21589"/>
                </a:moveTo>
                <a:lnTo>
                  <a:pt x="48234" y="21589"/>
                </a:lnTo>
                <a:lnTo>
                  <a:pt x="48348" y="22859"/>
                </a:lnTo>
                <a:lnTo>
                  <a:pt x="50444" y="22859"/>
                </a:lnTo>
                <a:lnTo>
                  <a:pt x="50037" y="21589"/>
                </a:lnTo>
                <a:close/>
              </a:path>
              <a:path w="75564" h="195579">
                <a:moveTo>
                  <a:pt x="53022" y="21589"/>
                </a:moveTo>
                <a:lnTo>
                  <a:pt x="51866" y="21589"/>
                </a:lnTo>
                <a:lnTo>
                  <a:pt x="52196" y="22859"/>
                </a:lnTo>
                <a:lnTo>
                  <a:pt x="53111" y="22859"/>
                </a:lnTo>
                <a:lnTo>
                  <a:pt x="53022" y="21589"/>
                </a:lnTo>
                <a:close/>
              </a:path>
              <a:path w="75564" h="195579">
                <a:moveTo>
                  <a:pt x="55156" y="19049"/>
                </a:moveTo>
                <a:lnTo>
                  <a:pt x="47840" y="19049"/>
                </a:lnTo>
                <a:lnTo>
                  <a:pt x="46278" y="20319"/>
                </a:lnTo>
                <a:lnTo>
                  <a:pt x="48044" y="20319"/>
                </a:lnTo>
                <a:lnTo>
                  <a:pt x="48145" y="21589"/>
                </a:lnTo>
                <a:lnTo>
                  <a:pt x="53276" y="21589"/>
                </a:lnTo>
                <a:lnTo>
                  <a:pt x="53111" y="22859"/>
                </a:lnTo>
                <a:lnTo>
                  <a:pt x="53670" y="22859"/>
                </a:lnTo>
                <a:lnTo>
                  <a:pt x="54076" y="21589"/>
                </a:lnTo>
                <a:lnTo>
                  <a:pt x="54317" y="20319"/>
                </a:lnTo>
                <a:lnTo>
                  <a:pt x="55156" y="19049"/>
                </a:lnTo>
                <a:close/>
              </a:path>
              <a:path w="75564" h="195579">
                <a:moveTo>
                  <a:pt x="65582" y="20319"/>
                </a:moveTo>
                <a:lnTo>
                  <a:pt x="65417" y="20319"/>
                </a:lnTo>
                <a:lnTo>
                  <a:pt x="64541" y="21589"/>
                </a:lnTo>
                <a:lnTo>
                  <a:pt x="64896" y="21589"/>
                </a:lnTo>
                <a:lnTo>
                  <a:pt x="64655" y="22859"/>
                </a:lnTo>
                <a:lnTo>
                  <a:pt x="65938" y="22859"/>
                </a:lnTo>
                <a:lnTo>
                  <a:pt x="65112" y="21589"/>
                </a:lnTo>
                <a:lnTo>
                  <a:pt x="65582" y="20319"/>
                </a:lnTo>
                <a:close/>
              </a:path>
              <a:path w="75564" h="195579">
                <a:moveTo>
                  <a:pt x="61417" y="20319"/>
                </a:moveTo>
                <a:lnTo>
                  <a:pt x="55625" y="20319"/>
                </a:lnTo>
                <a:lnTo>
                  <a:pt x="55651" y="21589"/>
                </a:lnTo>
                <a:lnTo>
                  <a:pt x="61810" y="21589"/>
                </a:lnTo>
                <a:lnTo>
                  <a:pt x="61417" y="20319"/>
                </a:lnTo>
                <a:close/>
              </a:path>
              <a:path w="75564" h="195579">
                <a:moveTo>
                  <a:pt x="64388" y="20319"/>
                </a:moveTo>
                <a:lnTo>
                  <a:pt x="62915" y="20319"/>
                </a:lnTo>
                <a:lnTo>
                  <a:pt x="63893" y="21589"/>
                </a:lnTo>
                <a:lnTo>
                  <a:pt x="64541" y="21589"/>
                </a:lnTo>
                <a:lnTo>
                  <a:pt x="64388" y="20319"/>
                </a:lnTo>
                <a:close/>
              </a:path>
              <a:path w="75564" h="195579">
                <a:moveTo>
                  <a:pt x="70904" y="20319"/>
                </a:moveTo>
                <a:lnTo>
                  <a:pt x="68884" y="20319"/>
                </a:lnTo>
                <a:lnTo>
                  <a:pt x="68960" y="21589"/>
                </a:lnTo>
                <a:lnTo>
                  <a:pt x="71132" y="21589"/>
                </a:lnTo>
                <a:lnTo>
                  <a:pt x="70904" y="20319"/>
                </a:lnTo>
                <a:close/>
              </a:path>
              <a:path w="75564" h="195579">
                <a:moveTo>
                  <a:pt x="57556" y="19049"/>
                </a:moveTo>
                <a:lnTo>
                  <a:pt x="55625" y="19049"/>
                </a:lnTo>
                <a:lnTo>
                  <a:pt x="55194" y="20319"/>
                </a:lnTo>
                <a:lnTo>
                  <a:pt x="57746" y="20319"/>
                </a:lnTo>
                <a:lnTo>
                  <a:pt x="57556" y="19049"/>
                </a:lnTo>
                <a:close/>
              </a:path>
              <a:path w="75564" h="195579">
                <a:moveTo>
                  <a:pt x="57911" y="19049"/>
                </a:moveTo>
                <a:lnTo>
                  <a:pt x="57746" y="20319"/>
                </a:lnTo>
                <a:lnTo>
                  <a:pt x="58140" y="20319"/>
                </a:lnTo>
                <a:lnTo>
                  <a:pt x="58190" y="20043"/>
                </a:lnTo>
                <a:lnTo>
                  <a:pt x="57911" y="19049"/>
                </a:lnTo>
                <a:close/>
              </a:path>
              <a:path w="75564" h="195579">
                <a:moveTo>
                  <a:pt x="58190" y="20043"/>
                </a:moveTo>
                <a:lnTo>
                  <a:pt x="58140" y="20319"/>
                </a:lnTo>
                <a:lnTo>
                  <a:pt x="58190" y="20043"/>
                </a:lnTo>
                <a:close/>
              </a:path>
              <a:path w="75564" h="195579">
                <a:moveTo>
                  <a:pt x="62928" y="15239"/>
                </a:moveTo>
                <a:lnTo>
                  <a:pt x="58458" y="15239"/>
                </a:lnTo>
                <a:lnTo>
                  <a:pt x="58521" y="16509"/>
                </a:lnTo>
                <a:lnTo>
                  <a:pt x="56070" y="16509"/>
                </a:lnTo>
                <a:lnTo>
                  <a:pt x="55752" y="17779"/>
                </a:lnTo>
                <a:lnTo>
                  <a:pt x="58242" y="17779"/>
                </a:lnTo>
                <a:lnTo>
                  <a:pt x="58280" y="19049"/>
                </a:lnTo>
                <a:lnTo>
                  <a:pt x="58267" y="20319"/>
                </a:lnTo>
                <a:lnTo>
                  <a:pt x="61099" y="20319"/>
                </a:lnTo>
                <a:lnTo>
                  <a:pt x="61582" y="19049"/>
                </a:lnTo>
                <a:lnTo>
                  <a:pt x="62039" y="16509"/>
                </a:lnTo>
                <a:lnTo>
                  <a:pt x="62928" y="15239"/>
                </a:lnTo>
                <a:close/>
              </a:path>
              <a:path w="75564" h="195579">
                <a:moveTo>
                  <a:pt x="69748" y="19049"/>
                </a:moveTo>
                <a:lnTo>
                  <a:pt x="68160" y="19049"/>
                </a:lnTo>
                <a:lnTo>
                  <a:pt x="68770" y="20319"/>
                </a:lnTo>
                <a:lnTo>
                  <a:pt x="70002" y="20319"/>
                </a:lnTo>
                <a:lnTo>
                  <a:pt x="69748" y="19049"/>
                </a:lnTo>
                <a:close/>
              </a:path>
              <a:path w="75564" h="195579">
                <a:moveTo>
                  <a:pt x="48756" y="17150"/>
                </a:moveTo>
                <a:lnTo>
                  <a:pt x="46837" y="19049"/>
                </a:lnTo>
                <a:lnTo>
                  <a:pt x="50126" y="19049"/>
                </a:lnTo>
                <a:lnTo>
                  <a:pt x="49758" y="17779"/>
                </a:lnTo>
                <a:lnTo>
                  <a:pt x="48869" y="17779"/>
                </a:lnTo>
                <a:lnTo>
                  <a:pt x="48756" y="17150"/>
                </a:lnTo>
                <a:close/>
              </a:path>
              <a:path w="75564" h="195579">
                <a:moveTo>
                  <a:pt x="53327" y="17779"/>
                </a:moveTo>
                <a:lnTo>
                  <a:pt x="51180" y="17779"/>
                </a:lnTo>
                <a:lnTo>
                  <a:pt x="51269" y="19049"/>
                </a:lnTo>
                <a:lnTo>
                  <a:pt x="53441" y="19049"/>
                </a:lnTo>
                <a:lnTo>
                  <a:pt x="53327" y="17779"/>
                </a:lnTo>
                <a:close/>
              </a:path>
              <a:path w="75564" h="195579">
                <a:moveTo>
                  <a:pt x="54635" y="17779"/>
                </a:moveTo>
                <a:lnTo>
                  <a:pt x="54178" y="19049"/>
                </a:lnTo>
                <a:lnTo>
                  <a:pt x="54876" y="19049"/>
                </a:lnTo>
                <a:lnTo>
                  <a:pt x="54635" y="17779"/>
                </a:lnTo>
                <a:close/>
              </a:path>
              <a:path w="75564" h="195579">
                <a:moveTo>
                  <a:pt x="57696" y="17779"/>
                </a:moveTo>
                <a:lnTo>
                  <a:pt x="55562" y="17779"/>
                </a:lnTo>
                <a:lnTo>
                  <a:pt x="55587" y="19049"/>
                </a:lnTo>
                <a:lnTo>
                  <a:pt x="57569" y="19049"/>
                </a:lnTo>
                <a:lnTo>
                  <a:pt x="57696" y="17779"/>
                </a:lnTo>
                <a:close/>
              </a:path>
              <a:path w="75564" h="195579">
                <a:moveTo>
                  <a:pt x="69430" y="17779"/>
                </a:moveTo>
                <a:lnTo>
                  <a:pt x="65773" y="17779"/>
                </a:lnTo>
                <a:lnTo>
                  <a:pt x="66255" y="19049"/>
                </a:lnTo>
                <a:lnTo>
                  <a:pt x="69862" y="19049"/>
                </a:lnTo>
                <a:lnTo>
                  <a:pt x="69430" y="17779"/>
                </a:lnTo>
                <a:close/>
              </a:path>
              <a:path w="75564" h="195579">
                <a:moveTo>
                  <a:pt x="70187" y="18580"/>
                </a:moveTo>
                <a:lnTo>
                  <a:pt x="70027" y="19049"/>
                </a:lnTo>
                <a:lnTo>
                  <a:pt x="70370" y="19049"/>
                </a:lnTo>
                <a:lnTo>
                  <a:pt x="70187" y="18580"/>
                </a:lnTo>
                <a:close/>
              </a:path>
              <a:path w="75564" h="195579">
                <a:moveTo>
                  <a:pt x="70459" y="17779"/>
                </a:moveTo>
                <a:lnTo>
                  <a:pt x="69875" y="17779"/>
                </a:lnTo>
                <a:lnTo>
                  <a:pt x="70187" y="18580"/>
                </a:lnTo>
                <a:lnTo>
                  <a:pt x="70459" y="17779"/>
                </a:lnTo>
                <a:close/>
              </a:path>
              <a:path w="75564" h="195579">
                <a:moveTo>
                  <a:pt x="50901" y="16509"/>
                </a:moveTo>
                <a:lnTo>
                  <a:pt x="50838" y="17779"/>
                </a:lnTo>
                <a:lnTo>
                  <a:pt x="50901" y="16509"/>
                </a:lnTo>
                <a:close/>
              </a:path>
              <a:path w="75564" h="195579">
                <a:moveTo>
                  <a:pt x="51866" y="16509"/>
                </a:moveTo>
                <a:lnTo>
                  <a:pt x="50901" y="16509"/>
                </a:lnTo>
                <a:lnTo>
                  <a:pt x="50990" y="17779"/>
                </a:lnTo>
                <a:lnTo>
                  <a:pt x="52539" y="17779"/>
                </a:lnTo>
                <a:lnTo>
                  <a:pt x="51866" y="16509"/>
                </a:lnTo>
                <a:close/>
              </a:path>
              <a:path w="75564" h="195579">
                <a:moveTo>
                  <a:pt x="53428" y="16509"/>
                </a:moveTo>
                <a:lnTo>
                  <a:pt x="52438" y="16509"/>
                </a:lnTo>
                <a:lnTo>
                  <a:pt x="52730" y="17779"/>
                </a:lnTo>
                <a:lnTo>
                  <a:pt x="53657" y="17779"/>
                </a:lnTo>
                <a:lnTo>
                  <a:pt x="53428" y="16509"/>
                </a:lnTo>
                <a:close/>
              </a:path>
              <a:path w="75564" h="195579">
                <a:moveTo>
                  <a:pt x="67753" y="17609"/>
                </a:moveTo>
                <a:lnTo>
                  <a:pt x="67602" y="17779"/>
                </a:lnTo>
                <a:lnTo>
                  <a:pt x="67741" y="17779"/>
                </a:lnTo>
                <a:lnTo>
                  <a:pt x="67753" y="17609"/>
                </a:lnTo>
                <a:close/>
              </a:path>
              <a:path w="75564" h="195579">
                <a:moveTo>
                  <a:pt x="68732" y="16509"/>
                </a:moveTo>
                <a:lnTo>
                  <a:pt x="67753" y="17609"/>
                </a:lnTo>
                <a:lnTo>
                  <a:pt x="67741" y="17779"/>
                </a:lnTo>
                <a:lnTo>
                  <a:pt x="68732" y="16509"/>
                </a:lnTo>
                <a:close/>
              </a:path>
              <a:path w="75564" h="195579">
                <a:moveTo>
                  <a:pt x="67995" y="15239"/>
                </a:moveTo>
                <a:lnTo>
                  <a:pt x="66941" y="15239"/>
                </a:lnTo>
                <a:lnTo>
                  <a:pt x="67233" y="16509"/>
                </a:lnTo>
                <a:lnTo>
                  <a:pt x="68732" y="16509"/>
                </a:lnTo>
                <a:lnTo>
                  <a:pt x="67741" y="17779"/>
                </a:lnTo>
                <a:lnTo>
                  <a:pt x="69710" y="17779"/>
                </a:lnTo>
                <a:lnTo>
                  <a:pt x="69176" y="16509"/>
                </a:lnTo>
                <a:lnTo>
                  <a:pt x="67995" y="15239"/>
                </a:lnTo>
                <a:close/>
              </a:path>
              <a:path w="75564" h="195579">
                <a:moveTo>
                  <a:pt x="70611" y="16509"/>
                </a:moveTo>
                <a:lnTo>
                  <a:pt x="69710" y="17779"/>
                </a:lnTo>
                <a:lnTo>
                  <a:pt x="72135" y="17779"/>
                </a:lnTo>
                <a:lnTo>
                  <a:pt x="70611" y="16509"/>
                </a:lnTo>
                <a:close/>
              </a:path>
              <a:path w="75564" h="195579">
                <a:moveTo>
                  <a:pt x="68732" y="16509"/>
                </a:moveTo>
                <a:lnTo>
                  <a:pt x="67830" y="16509"/>
                </a:lnTo>
                <a:lnTo>
                  <a:pt x="67753" y="17609"/>
                </a:lnTo>
                <a:lnTo>
                  <a:pt x="68732" y="16509"/>
                </a:lnTo>
                <a:close/>
              </a:path>
              <a:path w="75564" h="195579">
                <a:moveTo>
                  <a:pt x="49402" y="16509"/>
                </a:moveTo>
                <a:lnTo>
                  <a:pt x="48640" y="16509"/>
                </a:lnTo>
                <a:lnTo>
                  <a:pt x="48756" y="17150"/>
                </a:lnTo>
                <a:lnTo>
                  <a:pt x="49402" y="16509"/>
                </a:lnTo>
                <a:close/>
              </a:path>
              <a:path w="75564" h="195579">
                <a:moveTo>
                  <a:pt x="53746" y="15239"/>
                </a:moveTo>
                <a:lnTo>
                  <a:pt x="50063" y="15239"/>
                </a:lnTo>
                <a:lnTo>
                  <a:pt x="49098" y="16509"/>
                </a:lnTo>
                <a:lnTo>
                  <a:pt x="53403" y="16509"/>
                </a:lnTo>
                <a:lnTo>
                  <a:pt x="53746" y="15239"/>
                </a:lnTo>
                <a:close/>
              </a:path>
              <a:path w="75564" h="195579">
                <a:moveTo>
                  <a:pt x="56857" y="15239"/>
                </a:moveTo>
                <a:lnTo>
                  <a:pt x="56502" y="16509"/>
                </a:lnTo>
                <a:lnTo>
                  <a:pt x="56984" y="16509"/>
                </a:lnTo>
                <a:lnTo>
                  <a:pt x="56857" y="15239"/>
                </a:lnTo>
                <a:close/>
              </a:path>
              <a:path w="75564" h="195579">
                <a:moveTo>
                  <a:pt x="64198" y="13969"/>
                </a:moveTo>
                <a:lnTo>
                  <a:pt x="63614" y="13969"/>
                </a:lnTo>
                <a:lnTo>
                  <a:pt x="63030" y="15239"/>
                </a:lnTo>
                <a:lnTo>
                  <a:pt x="63322" y="15239"/>
                </a:lnTo>
                <a:lnTo>
                  <a:pt x="63423" y="16509"/>
                </a:lnTo>
                <a:lnTo>
                  <a:pt x="63626" y="16509"/>
                </a:lnTo>
                <a:lnTo>
                  <a:pt x="64198" y="13969"/>
                </a:lnTo>
                <a:close/>
              </a:path>
              <a:path w="75564" h="195579">
                <a:moveTo>
                  <a:pt x="66281" y="15239"/>
                </a:moveTo>
                <a:lnTo>
                  <a:pt x="65836" y="15239"/>
                </a:lnTo>
                <a:lnTo>
                  <a:pt x="66052" y="16509"/>
                </a:lnTo>
                <a:lnTo>
                  <a:pt x="66255" y="16509"/>
                </a:lnTo>
                <a:lnTo>
                  <a:pt x="66281" y="15239"/>
                </a:lnTo>
                <a:close/>
              </a:path>
              <a:path w="75564" h="195579">
                <a:moveTo>
                  <a:pt x="49758" y="13969"/>
                </a:moveTo>
                <a:lnTo>
                  <a:pt x="49733" y="15239"/>
                </a:lnTo>
                <a:lnTo>
                  <a:pt x="49758" y="13969"/>
                </a:lnTo>
                <a:close/>
              </a:path>
              <a:path w="75564" h="195579">
                <a:moveTo>
                  <a:pt x="53212" y="13969"/>
                </a:moveTo>
                <a:lnTo>
                  <a:pt x="50139" y="13969"/>
                </a:lnTo>
                <a:lnTo>
                  <a:pt x="50266" y="15239"/>
                </a:lnTo>
                <a:lnTo>
                  <a:pt x="53454" y="15239"/>
                </a:lnTo>
                <a:lnTo>
                  <a:pt x="53212" y="13969"/>
                </a:lnTo>
                <a:close/>
              </a:path>
              <a:path w="75564" h="195579">
                <a:moveTo>
                  <a:pt x="53289" y="13969"/>
                </a:moveTo>
                <a:lnTo>
                  <a:pt x="53454" y="15239"/>
                </a:lnTo>
                <a:lnTo>
                  <a:pt x="53289" y="13969"/>
                </a:lnTo>
                <a:close/>
              </a:path>
              <a:path w="75564" h="195579">
                <a:moveTo>
                  <a:pt x="54076" y="13969"/>
                </a:moveTo>
                <a:lnTo>
                  <a:pt x="53708" y="13969"/>
                </a:lnTo>
                <a:lnTo>
                  <a:pt x="53695" y="15239"/>
                </a:lnTo>
                <a:lnTo>
                  <a:pt x="54178" y="15239"/>
                </a:lnTo>
                <a:lnTo>
                  <a:pt x="54076" y="13969"/>
                </a:lnTo>
                <a:close/>
              </a:path>
              <a:path w="75564" h="195579">
                <a:moveTo>
                  <a:pt x="61188" y="13969"/>
                </a:moveTo>
                <a:lnTo>
                  <a:pt x="58000" y="13969"/>
                </a:lnTo>
                <a:lnTo>
                  <a:pt x="58991" y="15239"/>
                </a:lnTo>
                <a:lnTo>
                  <a:pt x="60998" y="15239"/>
                </a:lnTo>
                <a:lnTo>
                  <a:pt x="61188" y="13969"/>
                </a:lnTo>
                <a:close/>
              </a:path>
              <a:path w="75564" h="195579">
                <a:moveTo>
                  <a:pt x="51193" y="12699"/>
                </a:moveTo>
                <a:lnTo>
                  <a:pt x="50876" y="13969"/>
                </a:lnTo>
                <a:lnTo>
                  <a:pt x="51523" y="13969"/>
                </a:lnTo>
                <a:lnTo>
                  <a:pt x="51193" y="12699"/>
                </a:lnTo>
                <a:close/>
              </a:path>
              <a:path w="75564" h="195579">
                <a:moveTo>
                  <a:pt x="54203" y="12699"/>
                </a:moveTo>
                <a:lnTo>
                  <a:pt x="53505" y="12699"/>
                </a:lnTo>
                <a:lnTo>
                  <a:pt x="53581" y="13969"/>
                </a:lnTo>
                <a:lnTo>
                  <a:pt x="54368" y="13969"/>
                </a:lnTo>
                <a:lnTo>
                  <a:pt x="54203" y="12699"/>
                </a:lnTo>
                <a:close/>
              </a:path>
              <a:path w="75564" h="195579">
                <a:moveTo>
                  <a:pt x="60451" y="12699"/>
                </a:moveTo>
                <a:lnTo>
                  <a:pt x="58242" y="12699"/>
                </a:lnTo>
                <a:lnTo>
                  <a:pt x="58153" y="13969"/>
                </a:lnTo>
                <a:lnTo>
                  <a:pt x="60324" y="13969"/>
                </a:lnTo>
                <a:lnTo>
                  <a:pt x="60451" y="12699"/>
                </a:lnTo>
                <a:close/>
              </a:path>
              <a:path w="75564" h="195579">
                <a:moveTo>
                  <a:pt x="61916" y="13774"/>
                </a:moveTo>
                <a:lnTo>
                  <a:pt x="61836" y="13969"/>
                </a:lnTo>
                <a:lnTo>
                  <a:pt x="61916" y="13774"/>
                </a:lnTo>
                <a:close/>
              </a:path>
              <a:path w="75564" h="195579">
                <a:moveTo>
                  <a:pt x="64465" y="12699"/>
                </a:moveTo>
                <a:lnTo>
                  <a:pt x="62636" y="12699"/>
                </a:lnTo>
                <a:lnTo>
                  <a:pt x="63080" y="13969"/>
                </a:lnTo>
                <a:lnTo>
                  <a:pt x="64338" y="13969"/>
                </a:lnTo>
                <a:lnTo>
                  <a:pt x="64465" y="12699"/>
                </a:lnTo>
                <a:close/>
              </a:path>
              <a:path w="75564" h="195579">
                <a:moveTo>
                  <a:pt x="62356" y="12699"/>
                </a:moveTo>
                <a:lnTo>
                  <a:pt x="62077" y="12699"/>
                </a:lnTo>
                <a:lnTo>
                  <a:pt x="61916" y="13774"/>
                </a:lnTo>
                <a:lnTo>
                  <a:pt x="62356" y="12699"/>
                </a:lnTo>
                <a:close/>
              </a:path>
              <a:path w="75564" h="195579">
                <a:moveTo>
                  <a:pt x="64782" y="11429"/>
                </a:moveTo>
                <a:lnTo>
                  <a:pt x="57962" y="11429"/>
                </a:lnTo>
                <a:lnTo>
                  <a:pt x="57530" y="12699"/>
                </a:lnTo>
                <a:lnTo>
                  <a:pt x="64439" y="12699"/>
                </a:lnTo>
                <a:lnTo>
                  <a:pt x="64782" y="11429"/>
                </a:lnTo>
                <a:close/>
              </a:path>
              <a:path w="75564" h="195579">
                <a:moveTo>
                  <a:pt x="65252" y="10159"/>
                </a:moveTo>
                <a:lnTo>
                  <a:pt x="58115" y="10159"/>
                </a:lnTo>
                <a:lnTo>
                  <a:pt x="58661" y="11429"/>
                </a:lnTo>
                <a:lnTo>
                  <a:pt x="65036" y="11429"/>
                </a:lnTo>
                <a:lnTo>
                  <a:pt x="65252" y="10159"/>
                </a:lnTo>
                <a:close/>
              </a:path>
              <a:path w="75564" h="195579">
                <a:moveTo>
                  <a:pt x="59829" y="7619"/>
                </a:moveTo>
                <a:lnTo>
                  <a:pt x="59524" y="7619"/>
                </a:lnTo>
                <a:lnTo>
                  <a:pt x="59283" y="8889"/>
                </a:lnTo>
                <a:lnTo>
                  <a:pt x="59004" y="8889"/>
                </a:lnTo>
                <a:lnTo>
                  <a:pt x="59042" y="10159"/>
                </a:lnTo>
                <a:lnTo>
                  <a:pt x="60413" y="10159"/>
                </a:lnTo>
                <a:lnTo>
                  <a:pt x="59816" y="8889"/>
                </a:lnTo>
                <a:lnTo>
                  <a:pt x="59829" y="7619"/>
                </a:lnTo>
                <a:close/>
              </a:path>
              <a:path w="75564" h="195579">
                <a:moveTo>
                  <a:pt x="63398" y="8889"/>
                </a:moveTo>
                <a:lnTo>
                  <a:pt x="60909" y="8889"/>
                </a:lnTo>
                <a:lnTo>
                  <a:pt x="61175" y="10159"/>
                </a:lnTo>
                <a:lnTo>
                  <a:pt x="63626" y="10159"/>
                </a:lnTo>
                <a:lnTo>
                  <a:pt x="63398" y="8889"/>
                </a:lnTo>
                <a:close/>
              </a:path>
              <a:path w="75564" h="195579">
                <a:moveTo>
                  <a:pt x="64871" y="8889"/>
                </a:moveTo>
                <a:lnTo>
                  <a:pt x="64388" y="8889"/>
                </a:lnTo>
                <a:lnTo>
                  <a:pt x="64414" y="10159"/>
                </a:lnTo>
                <a:lnTo>
                  <a:pt x="65100" y="10159"/>
                </a:lnTo>
                <a:lnTo>
                  <a:pt x="64871" y="8889"/>
                </a:lnTo>
                <a:close/>
              </a:path>
              <a:path w="75564" h="195579">
                <a:moveTo>
                  <a:pt x="62458" y="6349"/>
                </a:moveTo>
                <a:lnTo>
                  <a:pt x="60680" y="6349"/>
                </a:lnTo>
                <a:lnTo>
                  <a:pt x="59889" y="7075"/>
                </a:lnTo>
                <a:lnTo>
                  <a:pt x="59791" y="7619"/>
                </a:lnTo>
                <a:lnTo>
                  <a:pt x="61175" y="7619"/>
                </a:lnTo>
                <a:lnTo>
                  <a:pt x="61252" y="8889"/>
                </a:lnTo>
                <a:lnTo>
                  <a:pt x="62547" y="8889"/>
                </a:lnTo>
                <a:lnTo>
                  <a:pt x="61874" y="7619"/>
                </a:lnTo>
                <a:lnTo>
                  <a:pt x="62458" y="6349"/>
                </a:lnTo>
                <a:close/>
              </a:path>
              <a:path w="75564" h="195579">
                <a:moveTo>
                  <a:pt x="65163" y="5079"/>
                </a:moveTo>
                <a:lnTo>
                  <a:pt x="61315" y="5079"/>
                </a:lnTo>
                <a:lnTo>
                  <a:pt x="60210" y="6349"/>
                </a:lnTo>
                <a:lnTo>
                  <a:pt x="63220" y="6349"/>
                </a:lnTo>
                <a:lnTo>
                  <a:pt x="63474" y="7619"/>
                </a:lnTo>
                <a:lnTo>
                  <a:pt x="64173" y="7619"/>
                </a:lnTo>
                <a:lnTo>
                  <a:pt x="63957" y="8889"/>
                </a:lnTo>
                <a:lnTo>
                  <a:pt x="64744" y="8889"/>
                </a:lnTo>
                <a:lnTo>
                  <a:pt x="64541" y="7619"/>
                </a:lnTo>
                <a:lnTo>
                  <a:pt x="64122" y="6349"/>
                </a:lnTo>
                <a:lnTo>
                  <a:pt x="65163" y="5079"/>
                </a:lnTo>
                <a:close/>
              </a:path>
              <a:path w="75564" h="195579">
                <a:moveTo>
                  <a:pt x="59780" y="7175"/>
                </a:moveTo>
                <a:lnTo>
                  <a:pt x="59296" y="7619"/>
                </a:lnTo>
                <a:lnTo>
                  <a:pt x="59651" y="7619"/>
                </a:lnTo>
                <a:lnTo>
                  <a:pt x="59780" y="7175"/>
                </a:lnTo>
                <a:close/>
              </a:path>
              <a:path w="75564" h="195579">
                <a:moveTo>
                  <a:pt x="63220" y="6349"/>
                </a:moveTo>
                <a:lnTo>
                  <a:pt x="63068" y="7619"/>
                </a:lnTo>
                <a:lnTo>
                  <a:pt x="63220" y="6349"/>
                </a:lnTo>
                <a:close/>
              </a:path>
              <a:path w="75564" h="195579">
                <a:moveTo>
                  <a:pt x="60020" y="6349"/>
                </a:moveTo>
                <a:lnTo>
                  <a:pt x="59780" y="7175"/>
                </a:lnTo>
                <a:lnTo>
                  <a:pt x="60020" y="6349"/>
                </a:lnTo>
                <a:close/>
              </a:path>
              <a:path w="75564" h="195579">
                <a:moveTo>
                  <a:pt x="60998" y="3809"/>
                </a:moveTo>
                <a:lnTo>
                  <a:pt x="60032" y="3809"/>
                </a:lnTo>
                <a:lnTo>
                  <a:pt x="60274" y="5079"/>
                </a:lnTo>
                <a:lnTo>
                  <a:pt x="60515" y="5079"/>
                </a:lnTo>
                <a:lnTo>
                  <a:pt x="60998" y="3809"/>
                </a:lnTo>
                <a:close/>
              </a:path>
              <a:path w="75564" h="195579">
                <a:moveTo>
                  <a:pt x="61467" y="2539"/>
                </a:moveTo>
                <a:lnTo>
                  <a:pt x="60566" y="2539"/>
                </a:lnTo>
                <a:lnTo>
                  <a:pt x="60744" y="3809"/>
                </a:lnTo>
                <a:lnTo>
                  <a:pt x="61061" y="3809"/>
                </a:lnTo>
                <a:lnTo>
                  <a:pt x="60985" y="5079"/>
                </a:lnTo>
                <a:lnTo>
                  <a:pt x="62153" y="5079"/>
                </a:lnTo>
                <a:lnTo>
                  <a:pt x="61772" y="3809"/>
                </a:lnTo>
                <a:lnTo>
                  <a:pt x="61467" y="2539"/>
                </a:lnTo>
                <a:close/>
              </a:path>
              <a:path w="75564" h="195579">
                <a:moveTo>
                  <a:pt x="61633" y="1269"/>
                </a:moveTo>
                <a:lnTo>
                  <a:pt x="61201" y="1269"/>
                </a:lnTo>
                <a:lnTo>
                  <a:pt x="61188" y="2539"/>
                </a:lnTo>
                <a:lnTo>
                  <a:pt x="61429" y="2539"/>
                </a:lnTo>
                <a:lnTo>
                  <a:pt x="61633" y="1269"/>
                </a:lnTo>
                <a:close/>
              </a:path>
              <a:path w="75564" h="195579">
                <a:moveTo>
                  <a:pt x="62522" y="0"/>
                </a:moveTo>
                <a:lnTo>
                  <a:pt x="61721" y="1269"/>
                </a:lnTo>
                <a:lnTo>
                  <a:pt x="62356" y="1269"/>
                </a:lnTo>
                <a:lnTo>
                  <a:pt x="62471" y="2539"/>
                </a:lnTo>
                <a:lnTo>
                  <a:pt x="62522" y="0"/>
                </a:lnTo>
                <a:close/>
              </a:path>
              <a:path w="75564" h="195579">
                <a:moveTo>
                  <a:pt x="63728" y="1269"/>
                </a:moveTo>
                <a:lnTo>
                  <a:pt x="62839" y="1269"/>
                </a:lnTo>
                <a:lnTo>
                  <a:pt x="62572" y="2539"/>
                </a:lnTo>
                <a:lnTo>
                  <a:pt x="63499" y="2539"/>
                </a:lnTo>
                <a:lnTo>
                  <a:pt x="63728" y="1269"/>
                </a:lnTo>
                <a:close/>
              </a:path>
              <a:path w="75564" h="195579">
                <a:moveTo>
                  <a:pt x="61760" y="0"/>
                </a:moveTo>
                <a:lnTo>
                  <a:pt x="61582" y="1269"/>
                </a:lnTo>
                <a:lnTo>
                  <a:pt x="6176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7" name="object 647"/>
          <p:cNvSpPr/>
          <p:nvPr/>
        </p:nvSpPr>
        <p:spPr>
          <a:xfrm>
            <a:off x="2446331" y="51923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62" y="50"/>
                </a:moveTo>
                <a:lnTo>
                  <a:pt x="0" y="50"/>
                </a:lnTo>
                <a:lnTo>
                  <a:pt x="152" y="152"/>
                </a:lnTo>
                <a:lnTo>
                  <a:pt x="344" y="152"/>
                </a:lnTo>
                <a:close/>
              </a:path>
              <a:path w="635" h="635">
                <a:moveTo>
                  <a:pt x="520" y="0"/>
                </a:moveTo>
                <a:lnTo>
                  <a:pt x="355" y="50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8" name="object 648"/>
          <p:cNvSpPr/>
          <p:nvPr/>
        </p:nvSpPr>
        <p:spPr>
          <a:xfrm>
            <a:off x="2445449" y="522707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65" y="88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9" name="object 649"/>
          <p:cNvSpPr/>
          <p:nvPr/>
        </p:nvSpPr>
        <p:spPr>
          <a:xfrm>
            <a:off x="2450503" y="515626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33" y="0"/>
                </a:moveTo>
                <a:lnTo>
                  <a:pt x="381" y="203"/>
                </a:lnTo>
                <a:lnTo>
                  <a:pt x="152" y="317"/>
                </a:lnTo>
                <a:lnTo>
                  <a:pt x="0" y="368"/>
                </a:lnTo>
                <a:lnTo>
                  <a:pt x="228" y="393"/>
                </a:lnTo>
                <a:lnTo>
                  <a:pt x="444" y="317"/>
                </a:lnTo>
                <a:lnTo>
                  <a:pt x="53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0" name="object 650"/>
          <p:cNvSpPr/>
          <p:nvPr/>
        </p:nvSpPr>
        <p:spPr>
          <a:xfrm>
            <a:off x="2443669" y="513371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79" y="0"/>
                </a:moveTo>
                <a:lnTo>
                  <a:pt x="0" y="82"/>
                </a:lnTo>
                <a:lnTo>
                  <a:pt x="127" y="584"/>
                </a:lnTo>
                <a:lnTo>
                  <a:pt x="114" y="253"/>
                </a:lnTo>
                <a:lnTo>
                  <a:pt x="330" y="152"/>
                </a:lnTo>
                <a:lnTo>
                  <a:pt x="495" y="12"/>
                </a:lnTo>
                <a:lnTo>
                  <a:pt x="27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1" name="object 651"/>
          <p:cNvSpPr/>
          <p:nvPr/>
        </p:nvSpPr>
        <p:spPr>
          <a:xfrm>
            <a:off x="2449480" y="512805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2" y="0"/>
                </a:moveTo>
                <a:lnTo>
                  <a:pt x="0" y="419"/>
                </a:lnTo>
                <a:lnTo>
                  <a:pt x="330" y="736"/>
                </a:lnTo>
                <a:lnTo>
                  <a:pt x="508" y="419"/>
                </a:lnTo>
                <a:lnTo>
                  <a:pt x="457" y="12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2" name="object 652"/>
          <p:cNvSpPr/>
          <p:nvPr/>
        </p:nvSpPr>
        <p:spPr>
          <a:xfrm>
            <a:off x="2446179" y="5132234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635" y="1066"/>
                </a:lnTo>
                <a:lnTo>
                  <a:pt x="1435" y="1092"/>
                </a:lnTo>
                <a:lnTo>
                  <a:pt x="1206" y="647"/>
                </a:lnTo>
                <a:lnTo>
                  <a:pt x="1104" y="241"/>
                </a:lnTo>
                <a:lnTo>
                  <a:pt x="0" y="0"/>
                </a:lnTo>
                <a:close/>
              </a:path>
              <a:path w="1905" h="1270">
                <a:moveTo>
                  <a:pt x="1104" y="165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3" name="object 653"/>
          <p:cNvSpPr/>
          <p:nvPr/>
        </p:nvSpPr>
        <p:spPr>
          <a:xfrm>
            <a:off x="2446851" y="513175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298" y="241"/>
                </a:lnTo>
                <a:lnTo>
                  <a:pt x="419" y="533"/>
                </a:lnTo>
                <a:lnTo>
                  <a:pt x="444" y="10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4" name="object 654"/>
          <p:cNvSpPr/>
          <p:nvPr/>
        </p:nvSpPr>
        <p:spPr>
          <a:xfrm>
            <a:off x="2442704" y="5137259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1625" y="1587"/>
                </a:lnTo>
                <a:lnTo>
                  <a:pt x="1625" y="533"/>
                </a:lnTo>
                <a:lnTo>
                  <a:pt x="1468" y="520"/>
                </a:lnTo>
                <a:lnTo>
                  <a:pt x="1257" y="431"/>
                </a:lnTo>
                <a:lnTo>
                  <a:pt x="660" y="393"/>
                </a:lnTo>
                <a:lnTo>
                  <a:pt x="901" y="330"/>
                </a:lnTo>
                <a:lnTo>
                  <a:pt x="0" y="0"/>
                </a:lnTo>
                <a:close/>
              </a:path>
              <a:path w="1905" h="1904">
                <a:moveTo>
                  <a:pt x="1629" y="888"/>
                </a:moveTo>
                <a:close/>
              </a:path>
              <a:path w="1905" h="1904">
                <a:moveTo>
                  <a:pt x="1587" y="52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5" name="object 655"/>
          <p:cNvSpPr/>
          <p:nvPr/>
        </p:nvSpPr>
        <p:spPr>
          <a:xfrm>
            <a:off x="2448476" y="513318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90" y="0"/>
                </a:moveTo>
                <a:lnTo>
                  <a:pt x="0" y="63"/>
                </a:lnTo>
                <a:lnTo>
                  <a:pt x="762" y="406"/>
                </a:lnTo>
                <a:lnTo>
                  <a:pt x="9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6" name="object 656"/>
          <p:cNvSpPr/>
          <p:nvPr/>
        </p:nvSpPr>
        <p:spPr>
          <a:xfrm>
            <a:off x="2448085" y="513585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30" y="0"/>
                </a:moveTo>
                <a:lnTo>
                  <a:pt x="241" y="457"/>
                </a:lnTo>
                <a:lnTo>
                  <a:pt x="0" y="939"/>
                </a:lnTo>
                <a:lnTo>
                  <a:pt x="292" y="952"/>
                </a:lnTo>
                <a:lnTo>
                  <a:pt x="634" y="228"/>
                </a:lnTo>
                <a:lnTo>
                  <a:pt x="469" y="228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7" name="object 657"/>
          <p:cNvSpPr/>
          <p:nvPr/>
        </p:nvSpPr>
        <p:spPr>
          <a:xfrm>
            <a:off x="2448307" y="51352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622"/>
                </a:moveTo>
                <a:lnTo>
                  <a:pt x="152" y="152"/>
                </a:lnTo>
                <a:lnTo>
                  <a:pt x="0" y="0"/>
                </a:lnTo>
                <a:lnTo>
                  <a:pt x="0" y="419"/>
                </a:lnTo>
                <a:lnTo>
                  <a:pt x="101" y="62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8" name="object 658"/>
          <p:cNvSpPr/>
          <p:nvPr/>
        </p:nvSpPr>
        <p:spPr>
          <a:xfrm>
            <a:off x="2449301" y="513423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55" y="0"/>
                </a:moveTo>
                <a:lnTo>
                  <a:pt x="126" y="203"/>
                </a:lnTo>
                <a:lnTo>
                  <a:pt x="0" y="723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9" name="object 659"/>
          <p:cNvSpPr/>
          <p:nvPr/>
        </p:nvSpPr>
        <p:spPr>
          <a:xfrm>
            <a:off x="2447377" y="514474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42" y="0"/>
                </a:moveTo>
                <a:lnTo>
                  <a:pt x="0" y="88"/>
                </a:lnTo>
                <a:lnTo>
                  <a:pt x="203" y="939"/>
                </a:lnTo>
                <a:lnTo>
                  <a:pt x="520" y="1054"/>
                </a:lnTo>
                <a:lnTo>
                  <a:pt x="649" y="939"/>
                </a:lnTo>
                <a:lnTo>
                  <a:pt x="647" y="533"/>
                </a:lnTo>
                <a:lnTo>
                  <a:pt x="431" y="317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0" name="object 660"/>
          <p:cNvSpPr/>
          <p:nvPr/>
        </p:nvSpPr>
        <p:spPr>
          <a:xfrm>
            <a:off x="2449522" y="514263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87" y="0"/>
                </a:moveTo>
                <a:lnTo>
                  <a:pt x="558" y="203"/>
                </a:lnTo>
                <a:lnTo>
                  <a:pt x="293" y="203"/>
                </a:lnTo>
                <a:lnTo>
                  <a:pt x="0" y="279"/>
                </a:lnTo>
                <a:lnTo>
                  <a:pt x="1219" y="431"/>
                </a:lnTo>
                <a:lnTo>
                  <a:pt x="990" y="203"/>
                </a:lnTo>
                <a:lnTo>
                  <a:pt x="342" y="190"/>
                </a:lnTo>
                <a:lnTo>
                  <a:pt x="977" y="190"/>
                </a:lnTo>
                <a:lnTo>
                  <a:pt x="78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1" name="object 661"/>
          <p:cNvSpPr/>
          <p:nvPr/>
        </p:nvSpPr>
        <p:spPr>
          <a:xfrm>
            <a:off x="2450351" y="5144322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39">
                <a:moveTo>
                  <a:pt x="355" y="0"/>
                </a:moveTo>
                <a:lnTo>
                  <a:pt x="0" y="723"/>
                </a:lnTo>
                <a:lnTo>
                  <a:pt x="330" y="838"/>
                </a:lnTo>
                <a:lnTo>
                  <a:pt x="850" y="2006"/>
                </a:lnTo>
                <a:lnTo>
                  <a:pt x="876" y="965"/>
                </a:lnTo>
                <a:lnTo>
                  <a:pt x="546" y="850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2" name="object 662"/>
          <p:cNvSpPr/>
          <p:nvPr/>
        </p:nvSpPr>
        <p:spPr>
          <a:xfrm>
            <a:off x="2445584" y="5156814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0" y="0"/>
                </a:moveTo>
                <a:lnTo>
                  <a:pt x="1993" y="380"/>
                </a:lnTo>
                <a:lnTo>
                  <a:pt x="1993" y="16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3" name="object 663"/>
          <p:cNvSpPr/>
          <p:nvPr/>
        </p:nvSpPr>
        <p:spPr>
          <a:xfrm>
            <a:off x="2449789" y="5167084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2032" y="520"/>
                </a:moveTo>
                <a:lnTo>
                  <a:pt x="284" y="1079"/>
                </a:lnTo>
                <a:lnTo>
                  <a:pt x="431" y="1295"/>
                </a:lnTo>
                <a:lnTo>
                  <a:pt x="127" y="1574"/>
                </a:lnTo>
                <a:lnTo>
                  <a:pt x="1460" y="1435"/>
                </a:lnTo>
                <a:lnTo>
                  <a:pt x="2032" y="520"/>
                </a:lnTo>
                <a:close/>
              </a:path>
              <a:path w="2539" h="1904">
                <a:moveTo>
                  <a:pt x="0" y="660"/>
                </a:moveTo>
                <a:lnTo>
                  <a:pt x="271" y="1059"/>
                </a:lnTo>
                <a:lnTo>
                  <a:pt x="363" y="927"/>
                </a:lnTo>
                <a:lnTo>
                  <a:pt x="0" y="660"/>
                </a:lnTo>
                <a:close/>
              </a:path>
              <a:path w="2539" h="1904">
                <a:moveTo>
                  <a:pt x="495" y="0"/>
                </a:moveTo>
                <a:lnTo>
                  <a:pt x="382" y="927"/>
                </a:lnTo>
                <a:lnTo>
                  <a:pt x="939" y="266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4" name="object 664"/>
          <p:cNvSpPr/>
          <p:nvPr/>
        </p:nvSpPr>
        <p:spPr>
          <a:xfrm>
            <a:off x="2449522" y="516741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90" y="279"/>
                </a:lnTo>
                <a:lnTo>
                  <a:pt x="114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5" name="object 665"/>
          <p:cNvSpPr/>
          <p:nvPr/>
        </p:nvSpPr>
        <p:spPr>
          <a:xfrm>
            <a:off x="2428455" y="528930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69" y="0"/>
                </a:moveTo>
                <a:lnTo>
                  <a:pt x="0" y="584"/>
                </a:lnTo>
                <a:lnTo>
                  <a:pt x="698" y="241"/>
                </a:lnTo>
                <a:lnTo>
                  <a:pt x="46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6" name="object 666"/>
          <p:cNvSpPr/>
          <p:nvPr/>
        </p:nvSpPr>
        <p:spPr>
          <a:xfrm>
            <a:off x="2428999" y="5290648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0"/>
                </a:moveTo>
                <a:lnTo>
                  <a:pt x="0" y="12"/>
                </a:lnTo>
                <a:lnTo>
                  <a:pt x="1117" y="508"/>
                </a:lnTo>
                <a:lnTo>
                  <a:pt x="990" y="76"/>
                </a:lnTo>
                <a:lnTo>
                  <a:pt x="12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7" name="object 667"/>
          <p:cNvSpPr/>
          <p:nvPr/>
        </p:nvSpPr>
        <p:spPr>
          <a:xfrm>
            <a:off x="2448223" y="520655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62" y="76"/>
                </a:moveTo>
                <a:lnTo>
                  <a:pt x="457" y="0"/>
                </a:lnTo>
                <a:lnTo>
                  <a:pt x="127" y="63"/>
                </a:lnTo>
                <a:lnTo>
                  <a:pt x="0" y="495"/>
                </a:lnTo>
                <a:lnTo>
                  <a:pt x="762" y="7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8" name="object 668"/>
          <p:cNvSpPr/>
          <p:nvPr/>
        </p:nvSpPr>
        <p:spPr>
          <a:xfrm>
            <a:off x="2446045" y="521483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181" y="0"/>
                </a:moveTo>
                <a:lnTo>
                  <a:pt x="0" y="152"/>
                </a:lnTo>
                <a:lnTo>
                  <a:pt x="1142" y="139"/>
                </a:lnTo>
                <a:lnTo>
                  <a:pt x="11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9" name="object 669"/>
          <p:cNvSpPr/>
          <p:nvPr/>
        </p:nvSpPr>
        <p:spPr>
          <a:xfrm>
            <a:off x="2446501" y="522127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511" y="660"/>
                </a:moveTo>
                <a:lnTo>
                  <a:pt x="0" y="876"/>
                </a:lnTo>
                <a:lnTo>
                  <a:pt x="1435" y="939"/>
                </a:lnTo>
                <a:lnTo>
                  <a:pt x="1511" y="660"/>
                </a:lnTo>
                <a:close/>
              </a:path>
              <a:path w="1905" h="1270">
                <a:moveTo>
                  <a:pt x="1371" y="0"/>
                </a:moveTo>
                <a:lnTo>
                  <a:pt x="1295" y="292"/>
                </a:lnTo>
                <a:lnTo>
                  <a:pt x="1511" y="660"/>
                </a:lnTo>
                <a:lnTo>
                  <a:pt x="137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0" name="object 670"/>
          <p:cNvSpPr/>
          <p:nvPr/>
        </p:nvSpPr>
        <p:spPr>
          <a:xfrm>
            <a:off x="2432910" y="512363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762" y="762"/>
                </a:lnTo>
                <a:lnTo>
                  <a:pt x="330" y="1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1" name="object 671"/>
          <p:cNvSpPr/>
          <p:nvPr/>
        </p:nvSpPr>
        <p:spPr>
          <a:xfrm>
            <a:off x="2429542" y="512949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431"/>
                </a:moveTo>
                <a:lnTo>
                  <a:pt x="313" y="470"/>
                </a:lnTo>
                <a:lnTo>
                  <a:pt x="419" y="1054"/>
                </a:lnTo>
                <a:lnTo>
                  <a:pt x="558" y="431"/>
                </a:lnTo>
                <a:close/>
              </a:path>
              <a:path w="635" h="1270">
                <a:moveTo>
                  <a:pt x="228" y="0"/>
                </a:moveTo>
                <a:lnTo>
                  <a:pt x="76" y="76"/>
                </a:lnTo>
                <a:lnTo>
                  <a:pt x="0" y="520"/>
                </a:lnTo>
                <a:lnTo>
                  <a:pt x="313" y="470"/>
                </a:lnTo>
                <a:lnTo>
                  <a:pt x="22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2" name="object 672"/>
          <p:cNvSpPr/>
          <p:nvPr/>
        </p:nvSpPr>
        <p:spPr>
          <a:xfrm>
            <a:off x="2429143" y="512911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82" y="0"/>
                </a:moveTo>
                <a:lnTo>
                  <a:pt x="0" y="711"/>
                </a:lnTo>
                <a:lnTo>
                  <a:pt x="482" y="457"/>
                </a:lnTo>
                <a:lnTo>
                  <a:pt x="4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3" name="object 673"/>
          <p:cNvSpPr/>
          <p:nvPr/>
        </p:nvSpPr>
        <p:spPr>
          <a:xfrm>
            <a:off x="2433774" y="512777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85" y="0"/>
                </a:moveTo>
                <a:lnTo>
                  <a:pt x="0" y="609"/>
                </a:lnTo>
                <a:lnTo>
                  <a:pt x="458" y="609"/>
                </a:lnTo>
                <a:lnTo>
                  <a:pt x="901" y="215"/>
                </a:lnTo>
                <a:lnTo>
                  <a:pt x="68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4" name="object 674"/>
          <p:cNvSpPr/>
          <p:nvPr/>
        </p:nvSpPr>
        <p:spPr>
          <a:xfrm>
            <a:off x="2429748" y="513880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5" name="object 675"/>
          <p:cNvSpPr/>
          <p:nvPr/>
        </p:nvSpPr>
        <p:spPr>
          <a:xfrm>
            <a:off x="2429344" y="514489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38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6" name="object 676"/>
          <p:cNvSpPr/>
          <p:nvPr/>
        </p:nvSpPr>
        <p:spPr>
          <a:xfrm>
            <a:off x="2428538" y="514196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23" y="0"/>
                </a:moveTo>
                <a:lnTo>
                  <a:pt x="444" y="126"/>
                </a:lnTo>
                <a:lnTo>
                  <a:pt x="0" y="393"/>
                </a:lnTo>
                <a:lnTo>
                  <a:pt x="215" y="469"/>
                </a:lnTo>
                <a:lnTo>
                  <a:pt x="406" y="330"/>
                </a:lnTo>
                <a:lnTo>
                  <a:pt x="7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7" name="object 677"/>
          <p:cNvSpPr/>
          <p:nvPr/>
        </p:nvSpPr>
        <p:spPr>
          <a:xfrm>
            <a:off x="2429332" y="51389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88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8" name="object 678"/>
          <p:cNvSpPr/>
          <p:nvPr/>
        </p:nvSpPr>
        <p:spPr>
          <a:xfrm>
            <a:off x="2434474" y="513573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38"/>
                </a:moveTo>
                <a:lnTo>
                  <a:pt x="15" y="38"/>
                </a:lnTo>
                <a:lnTo>
                  <a:pt x="165" y="165"/>
                </a:lnTo>
                <a:close/>
              </a:path>
              <a:path w="635" h="635">
                <a:moveTo>
                  <a:pt x="63" y="25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9" name="object 679"/>
          <p:cNvSpPr/>
          <p:nvPr/>
        </p:nvSpPr>
        <p:spPr>
          <a:xfrm>
            <a:off x="2433711" y="518291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66" y="330"/>
                </a:moveTo>
                <a:lnTo>
                  <a:pt x="114" y="114"/>
                </a:lnTo>
                <a:lnTo>
                  <a:pt x="266" y="33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0" name="object 680"/>
          <p:cNvSpPr/>
          <p:nvPr/>
        </p:nvSpPr>
        <p:spPr>
          <a:xfrm>
            <a:off x="2412634" y="530480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82" y="0"/>
                </a:moveTo>
                <a:lnTo>
                  <a:pt x="0" y="584"/>
                </a:lnTo>
                <a:lnTo>
                  <a:pt x="711" y="241"/>
                </a:lnTo>
                <a:lnTo>
                  <a:pt x="4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1" name="object 681"/>
          <p:cNvSpPr/>
          <p:nvPr/>
        </p:nvSpPr>
        <p:spPr>
          <a:xfrm>
            <a:off x="2413191" y="5306146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0"/>
                </a:moveTo>
                <a:lnTo>
                  <a:pt x="0" y="12"/>
                </a:lnTo>
                <a:lnTo>
                  <a:pt x="1104" y="508"/>
                </a:lnTo>
                <a:lnTo>
                  <a:pt x="990" y="76"/>
                </a:lnTo>
                <a:lnTo>
                  <a:pt x="12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2" name="object 682"/>
          <p:cNvSpPr/>
          <p:nvPr/>
        </p:nvSpPr>
        <p:spPr>
          <a:xfrm>
            <a:off x="2429647" y="511609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13" y="478"/>
                </a:moveTo>
                <a:lnTo>
                  <a:pt x="292" y="1066"/>
                </a:lnTo>
                <a:lnTo>
                  <a:pt x="571" y="495"/>
                </a:lnTo>
                <a:lnTo>
                  <a:pt x="313" y="478"/>
                </a:lnTo>
                <a:close/>
              </a:path>
              <a:path w="635" h="1270">
                <a:moveTo>
                  <a:pt x="330" y="0"/>
                </a:moveTo>
                <a:lnTo>
                  <a:pt x="165" y="50"/>
                </a:lnTo>
                <a:lnTo>
                  <a:pt x="0" y="457"/>
                </a:lnTo>
                <a:lnTo>
                  <a:pt x="313" y="478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3" name="object 683"/>
          <p:cNvSpPr/>
          <p:nvPr/>
        </p:nvSpPr>
        <p:spPr>
          <a:xfrm>
            <a:off x="2429282" y="511569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5" y="0"/>
                </a:moveTo>
                <a:lnTo>
                  <a:pt x="0" y="584"/>
                </a:lnTo>
                <a:lnTo>
                  <a:pt x="533" y="444"/>
                </a:lnTo>
                <a:lnTo>
                  <a:pt x="63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4" name="object 684"/>
          <p:cNvSpPr/>
          <p:nvPr/>
        </p:nvSpPr>
        <p:spPr>
          <a:xfrm>
            <a:off x="2428445" y="5117500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228"/>
                </a:moveTo>
                <a:lnTo>
                  <a:pt x="63" y="888"/>
                </a:lnTo>
                <a:lnTo>
                  <a:pt x="406" y="876"/>
                </a:lnTo>
                <a:lnTo>
                  <a:pt x="1016" y="711"/>
                </a:lnTo>
                <a:lnTo>
                  <a:pt x="931" y="495"/>
                </a:lnTo>
                <a:lnTo>
                  <a:pt x="165" y="495"/>
                </a:lnTo>
                <a:lnTo>
                  <a:pt x="0" y="228"/>
                </a:lnTo>
                <a:close/>
              </a:path>
              <a:path w="1269" h="1270">
                <a:moveTo>
                  <a:pt x="736" y="0"/>
                </a:moveTo>
                <a:lnTo>
                  <a:pt x="393" y="12"/>
                </a:lnTo>
                <a:lnTo>
                  <a:pt x="165" y="495"/>
                </a:lnTo>
                <a:lnTo>
                  <a:pt x="931" y="495"/>
                </a:lnTo>
                <a:lnTo>
                  <a:pt x="73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5" name="object 685"/>
          <p:cNvSpPr/>
          <p:nvPr/>
        </p:nvSpPr>
        <p:spPr>
          <a:xfrm>
            <a:off x="2429940" y="511871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17" y="355"/>
                </a:moveTo>
                <a:lnTo>
                  <a:pt x="215" y="0"/>
                </a:lnTo>
                <a:lnTo>
                  <a:pt x="76" y="12"/>
                </a:lnTo>
                <a:lnTo>
                  <a:pt x="317" y="3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6" name="object 686"/>
          <p:cNvSpPr/>
          <p:nvPr/>
        </p:nvSpPr>
        <p:spPr>
          <a:xfrm>
            <a:off x="2429949" y="511795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63" y="736"/>
                </a:moveTo>
                <a:lnTo>
                  <a:pt x="444" y="736"/>
                </a:lnTo>
                <a:lnTo>
                  <a:pt x="889" y="876"/>
                </a:lnTo>
                <a:lnTo>
                  <a:pt x="663" y="736"/>
                </a:lnTo>
                <a:close/>
              </a:path>
              <a:path w="1269" h="1270">
                <a:moveTo>
                  <a:pt x="0" y="0"/>
                </a:moveTo>
                <a:lnTo>
                  <a:pt x="203" y="749"/>
                </a:lnTo>
                <a:lnTo>
                  <a:pt x="444" y="736"/>
                </a:lnTo>
                <a:lnTo>
                  <a:pt x="663" y="736"/>
                </a:lnTo>
                <a:lnTo>
                  <a:pt x="152" y="419"/>
                </a:lnTo>
                <a:lnTo>
                  <a:pt x="280" y="419"/>
                </a:lnTo>
                <a:lnTo>
                  <a:pt x="0" y="0"/>
                </a:lnTo>
                <a:close/>
              </a:path>
              <a:path w="1269" h="1270">
                <a:moveTo>
                  <a:pt x="280" y="419"/>
                </a:moveTo>
                <a:lnTo>
                  <a:pt x="152" y="419"/>
                </a:lnTo>
                <a:lnTo>
                  <a:pt x="533" y="596"/>
                </a:lnTo>
                <a:lnTo>
                  <a:pt x="280" y="41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7" name="object 687"/>
          <p:cNvSpPr/>
          <p:nvPr/>
        </p:nvSpPr>
        <p:spPr>
          <a:xfrm>
            <a:off x="2429174" y="5116629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1549" y="952"/>
                </a:moveTo>
                <a:lnTo>
                  <a:pt x="1244" y="952"/>
                </a:lnTo>
                <a:lnTo>
                  <a:pt x="1536" y="1600"/>
                </a:lnTo>
                <a:lnTo>
                  <a:pt x="1683" y="1193"/>
                </a:lnTo>
                <a:lnTo>
                  <a:pt x="1587" y="965"/>
                </a:lnTo>
                <a:close/>
              </a:path>
              <a:path w="2539" h="1904">
                <a:moveTo>
                  <a:pt x="2164" y="634"/>
                </a:moveTo>
                <a:lnTo>
                  <a:pt x="1866" y="634"/>
                </a:lnTo>
                <a:lnTo>
                  <a:pt x="2082" y="1193"/>
                </a:lnTo>
                <a:lnTo>
                  <a:pt x="2164" y="634"/>
                </a:lnTo>
                <a:close/>
              </a:path>
              <a:path w="2539" h="1904">
                <a:moveTo>
                  <a:pt x="1175" y="800"/>
                </a:moveTo>
                <a:lnTo>
                  <a:pt x="787" y="800"/>
                </a:lnTo>
                <a:lnTo>
                  <a:pt x="1168" y="838"/>
                </a:lnTo>
                <a:lnTo>
                  <a:pt x="1092" y="1041"/>
                </a:lnTo>
                <a:lnTo>
                  <a:pt x="1244" y="952"/>
                </a:lnTo>
                <a:lnTo>
                  <a:pt x="1549" y="952"/>
                </a:lnTo>
                <a:lnTo>
                  <a:pt x="1481" y="812"/>
                </a:lnTo>
                <a:lnTo>
                  <a:pt x="1175" y="800"/>
                </a:lnTo>
                <a:close/>
              </a:path>
              <a:path w="2539" h="1904">
                <a:moveTo>
                  <a:pt x="0" y="812"/>
                </a:moveTo>
                <a:lnTo>
                  <a:pt x="266" y="914"/>
                </a:lnTo>
                <a:lnTo>
                  <a:pt x="431" y="876"/>
                </a:lnTo>
                <a:lnTo>
                  <a:pt x="0" y="812"/>
                </a:lnTo>
                <a:close/>
              </a:path>
              <a:path w="2539" h="1904">
                <a:moveTo>
                  <a:pt x="965" y="330"/>
                </a:moveTo>
                <a:lnTo>
                  <a:pt x="711" y="507"/>
                </a:lnTo>
                <a:lnTo>
                  <a:pt x="431" y="876"/>
                </a:lnTo>
                <a:lnTo>
                  <a:pt x="787" y="800"/>
                </a:lnTo>
                <a:lnTo>
                  <a:pt x="1175" y="800"/>
                </a:lnTo>
                <a:lnTo>
                  <a:pt x="965" y="330"/>
                </a:lnTo>
                <a:close/>
              </a:path>
              <a:path w="2539" h="1904">
                <a:moveTo>
                  <a:pt x="1460" y="0"/>
                </a:moveTo>
                <a:lnTo>
                  <a:pt x="1181" y="812"/>
                </a:lnTo>
                <a:lnTo>
                  <a:pt x="1502" y="800"/>
                </a:lnTo>
                <a:lnTo>
                  <a:pt x="1866" y="634"/>
                </a:lnTo>
                <a:lnTo>
                  <a:pt x="2164" y="634"/>
                </a:lnTo>
                <a:lnTo>
                  <a:pt x="2235" y="152"/>
                </a:lnTo>
                <a:lnTo>
                  <a:pt x="146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8" name="object 688"/>
          <p:cNvSpPr/>
          <p:nvPr/>
        </p:nvSpPr>
        <p:spPr>
          <a:xfrm>
            <a:off x="2434121" y="511544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00" y="0"/>
                </a:moveTo>
                <a:lnTo>
                  <a:pt x="0" y="431"/>
                </a:lnTo>
                <a:lnTo>
                  <a:pt x="431" y="546"/>
                </a:lnTo>
                <a:lnTo>
                  <a:pt x="965" y="254"/>
                </a:lnTo>
                <a:lnTo>
                  <a:pt x="8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9" name="object 689"/>
          <p:cNvSpPr/>
          <p:nvPr/>
        </p:nvSpPr>
        <p:spPr>
          <a:xfrm>
            <a:off x="2428808" y="512162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279" y="787"/>
                </a:lnTo>
                <a:lnTo>
                  <a:pt x="520" y="241"/>
                </a:lnTo>
                <a:lnTo>
                  <a:pt x="317" y="6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0" name="object 690"/>
          <p:cNvSpPr/>
          <p:nvPr/>
        </p:nvSpPr>
        <p:spPr>
          <a:xfrm>
            <a:off x="2430974" y="5118296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381"/>
                </a:moveTo>
                <a:lnTo>
                  <a:pt x="38" y="533"/>
                </a:lnTo>
                <a:lnTo>
                  <a:pt x="317" y="660"/>
                </a:lnTo>
                <a:lnTo>
                  <a:pt x="317" y="1092"/>
                </a:lnTo>
                <a:lnTo>
                  <a:pt x="533" y="1206"/>
                </a:lnTo>
                <a:lnTo>
                  <a:pt x="673" y="1562"/>
                </a:lnTo>
                <a:lnTo>
                  <a:pt x="533" y="711"/>
                </a:lnTo>
                <a:lnTo>
                  <a:pt x="910" y="711"/>
                </a:lnTo>
                <a:lnTo>
                  <a:pt x="800" y="533"/>
                </a:lnTo>
                <a:lnTo>
                  <a:pt x="215" y="419"/>
                </a:lnTo>
                <a:lnTo>
                  <a:pt x="0" y="381"/>
                </a:lnTo>
                <a:close/>
              </a:path>
              <a:path w="1269" h="1904">
                <a:moveTo>
                  <a:pt x="910" y="711"/>
                </a:moveTo>
                <a:lnTo>
                  <a:pt x="533" y="711"/>
                </a:lnTo>
                <a:lnTo>
                  <a:pt x="774" y="736"/>
                </a:lnTo>
                <a:lnTo>
                  <a:pt x="910" y="711"/>
                </a:lnTo>
                <a:close/>
              </a:path>
              <a:path w="1269" h="1904">
                <a:moveTo>
                  <a:pt x="584" y="190"/>
                </a:moveTo>
                <a:lnTo>
                  <a:pt x="241" y="241"/>
                </a:lnTo>
                <a:lnTo>
                  <a:pt x="215" y="419"/>
                </a:lnTo>
                <a:lnTo>
                  <a:pt x="691" y="419"/>
                </a:lnTo>
                <a:lnTo>
                  <a:pt x="800" y="228"/>
                </a:lnTo>
                <a:lnTo>
                  <a:pt x="584" y="190"/>
                </a:lnTo>
                <a:close/>
              </a:path>
              <a:path w="1269" h="1904">
                <a:moveTo>
                  <a:pt x="50" y="0"/>
                </a:moveTo>
                <a:lnTo>
                  <a:pt x="175" y="317"/>
                </a:lnTo>
                <a:lnTo>
                  <a:pt x="50" y="0"/>
                </a:lnTo>
                <a:close/>
              </a:path>
              <a:path w="1269" h="1904">
                <a:moveTo>
                  <a:pt x="63" y="0"/>
                </a:moveTo>
                <a:lnTo>
                  <a:pt x="169" y="241"/>
                </a:lnTo>
                <a:lnTo>
                  <a:pt x="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1" name="object 691"/>
          <p:cNvSpPr/>
          <p:nvPr/>
        </p:nvSpPr>
        <p:spPr>
          <a:xfrm>
            <a:off x="2426258" y="512328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774" y="952"/>
                </a:lnTo>
                <a:lnTo>
                  <a:pt x="533" y="57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2" name="object 692"/>
          <p:cNvSpPr/>
          <p:nvPr/>
        </p:nvSpPr>
        <p:spPr>
          <a:xfrm>
            <a:off x="2425067" y="512502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38" y="114"/>
                </a:moveTo>
                <a:lnTo>
                  <a:pt x="0" y="571"/>
                </a:lnTo>
                <a:lnTo>
                  <a:pt x="647" y="1562"/>
                </a:lnTo>
                <a:lnTo>
                  <a:pt x="533" y="1130"/>
                </a:lnTo>
                <a:lnTo>
                  <a:pt x="711" y="774"/>
                </a:lnTo>
                <a:lnTo>
                  <a:pt x="1227" y="495"/>
                </a:lnTo>
                <a:lnTo>
                  <a:pt x="279" y="495"/>
                </a:lnTo>
                <a:lnTo>
                  <a:pt x="38" y="114"/>
                </a:lnTo>
                <a:close/>
              </a:path>
              <a:path w="1905" h="1904">
                <a:moveTo>
                  <a:pt x="863" y="0"/>
                </a:moveTo>
                <a:lnTo>
                  <a:pt x="279" y="495"/>
                </a:lnTo>
                <a:lnTo>
                  <a:pt x="1227" y="495"/>
                </a:lnTo>
                <a:lnTo>
                  <a:pt x="8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3" name="object 693"/>
          <p:cNvSpPr/>
          <p:nvPr/>
        </p:nvSpPr>
        <p:spPr>
          <a:xfrm>
            <a:off x="2425717" y="512658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63" y="228"/>
                </a:lnTo>
                <a:lnTo>
                  <a:pt x="177" y="469"/>
                </a:lnTo>
                <a:lnTo>
                  <a:pt x="431" y="749"/>
                </a:lnTo>
                <a:lnTo>
                  <a:pt x="313" y="46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4" name="object 694"/>
          <p:cNvSpPr/>
          <p:nvPr/>
        </p:nvSpPr>
        <p:spPr>
          <a:xfrm>
            <a:off x="2427627" y="512335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292"/>
                </a:moveTo>
                <a:lnTo>
                  <a:pt x="876" y="304"/>
                </a:lnTo>
                <a:lnTo>
                  <a:pt x="965" y="76"/>
                </a:lnTo>
                <a:lnTo>
                  <a:pt x="304" y="0"/>
                </a:lnTo>
                <a:lnTo>
                  <a:pt x="0" y="29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5" name="object 695"/>
          <p:cNvSpPr/>
          <p:nvPr/>
        </p:nvSpPr>
        <p:spPr>
          <a:xfrm>
            <a:off x="2428279" y="512366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4" y="0"/>
                </a:moveTo>
                <a:lnTo>
                  <a:pt x="0" y="520"/>
                </a:lnTo>
                <a:lnTo>
                  <a:pt x="25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6" name="object 696"/>
          <p:cNvSpPr/>
          <p:nvPr/>
        </p:nvSpPr>
        <p:spPr>
          <a:xfrm>
            <a:off x="2430443" y="512105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016" y="469"/>
                </a:moveTo>
                <a:lnTo>
                  <a:pt x="482" y="762"/>
                </a:lnTo>
                <a:lnTo>
                  <a:pt x="419" y="914"/>
                </a:lnTo>
                <a:lnTo>
                  <a:pt x="546" y="1422"/>
                </a:lnTo>
                <a:lnTo>
                  <a:pt x="1473" y="914"/>
                </a:lnTo>
                <a:lnTo>
                  <a:pt x="1016" y="469"/>
                </a:lnTo>
                <a:close/>
              </a:path>
              <a:path w="1905" h="1904">
                <a:moveTo>
                  <a:pt x="0" y="0"/>
                </a:moveTo>
                <a:lnTo>
                  <a:pt x="293" y="469"/>
                </a:lnTo>
                <a:lnTo>
                  <a:pt x="381" y="76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7" name="object 697"/>
          <p:cNvSpPr/>
          <p:nvPr/>
        </p:nvSpPr>
        <p:spPr>
          <a:xfrm>
            <a:off x="2429573" y="512339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0"/>
                </a:moveTo>
                <a:lnTo>
                  <a:pt x="0" y="215"/>
                </a:lnTo>
                <a:lnTo>
                  <a:pt x="292" y="406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8" name="object 698"/>
          <p:cNvSpPr/>
          <p:nvPr/>
        </p:nvSpPr>
        <p:spPr>
          <a:xfrm>
            <a:off x="2427952" y="51251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3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9" name="object 699"/>
          <p:cNvSpPr/>
          <p:nvPr/>
        </p:nvSpPr>
        <p:spPr>
          <a:xfrm>
            <a:off x="2426232" y="51309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lnTo>
                  <a:pt x="165" y="50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0" name="object 700"/>
          <p:cNvSpPr/>
          <p:nvPr/>
        </p:nvSpPr>
        <p:spPr>
          <a:xfrm>
            <a:off x="2426008" y="512809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87" y="0"/>
                </a:moveTo>
                <a:lnTo>
                  <a:pt x="495" y="50"/>
                </a:lnTo>
                <a:lnTo>
                  <a:pt x="0" y="215"/>
                </a:lnTo>
                <a:lnTo>
                  <a:pt x="190" y="342"/>
                </a:lnTo>
                <a:lnTo>
                  <a:pt x="463" y="215"/>
                </a:lnTo>
                <a:lnTo>
                  <a:pt x="78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1" name="object 701"/>
          <p:cNvSpPr/>
          <p:nvPr/>
        </p:nvSpPr>
        <p:spPr>
          <a:xfrm>
            <a:off x="2427496" y="512517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28" y="50"/>
                </a:moveTo>
                <a:lnTo>
                  <a:pt x="0" y="38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2" name="object 702"/>
          <p:cNvSpPr/>
          <p:nvPr/>
        </p:nvSpPr>
        <p:spPr>
          <a:xfrm>
            <a:off x="2427725" y="512519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64" y="25"/>
                </a:moveTo>
                <a:lnTo>
                  <a:pt x="0" y="25"/>
                </a:lnTo>
                <a:lnTo>
                  <a:pt x="63" y="215"/>
                </a:lnTo>
                <a:lnTo>
                  <a:pt x="368" y="558"/>
                </a:lnTo>
                <a:lnTo>
                  <a:pt x="264" y="25"/>
                </a:lnTo>
                <a:close/>
              </a:path>
              <a:path w="635" h="635">
                <a:moveTo>
                  <a:pt x="25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3" name="object 703"/>
          <p:cNvSpPr/>
          <p:nvPr/>
        </p:nvSpPr>
        <p:spPr>
          <a:xfrm>
            <a:off x="2425573" y="512948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308" y="0"/>
                </a:moveTo>
                <a:lnTo>
                  <a:pt x="1079" y="266"/>
                </a:lnTo>
                <a:lnTo>
                  <a:pt x="0" y="609"/>
                </a:lnTo>
                <a:lnTo>
                  <a:pt x="203" y="1168"/>
                </a:lnTo>
                <a:lnTo>
                  <a:pt x="457" y="1358"/>
                </a:lnTo>
                <a:lnTo>
                  <a:pt x="685" y="1460"/>
                </a:lnTo>
                <a:lnTo>
                  <a:pt x="1231" y="177"/>
                </a:lnTo>
                <a:lnTo>
                  <a:pt x="1308" y="0"/>
                </a:lnTo>
                <a:close/>
              </a:path>
              <a:path w="1905" h="1904">
                <a:moveTo>
                  <a:pt x="1308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4" name="object 704"/>
          <p:cNvSpPr/>
          <p:nvPr/>
        </p:nvSpPr>
        <p:spPr>
          <a:xfrm>
            <a:off x="2433217" y="512319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25"/>
                </a:moveTo>
                <a:lnTo>
                  <a:pt x="0" y="0"/>
                </a:lnTo>
                <a:lnTo>
                  <a:pt x="126" y="177"/>
                </a:lnTo>
                <a:lnTo>
                  <a:pt x="203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5" name="object 705"/>
          <p:cNvSpPr/>
          <p:nvPr/>
        </p:nvSpPr>
        <p:spPr>
          <a:xfrm>
            <a:off x="2430606" y="5121762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0" y="1803"/>
                </a:moveTo>
                <a:lnTo>
                  <a:pt x="88" y="1930"/>
                </a:lnTo>
                <a:lnTo>
                  <a:pt x="391" y="1848"/>
                </a:lnTo>
                <a:lnTo>
                  <a:pt x="0" y="1803"/>
                </a:lnTo>
                <a:close/>
              </a:path>
              <a:path w="3175" h="2539">
                <a:moveTo>
                  <a:pt x="2073" y="1168"/>
                </a:moveTo>
                <a:lnTo>
                  <a:pt x="1739" y="1168"/>
                </a:lnTo>
                <a:lnTo>
                  <a:pt x="1308" y="1600"/>
                </a:lnTo>
                <a:lnTo>
                  <a:pt x="391" y="1848"/>
                </a:lnTo>
                <a:lnTo>
                  <a:pt x="1333" y="1930"/>
                </a:lnTo>
                <a:lnTo>
                  <a:pt x="2158" y="1816"/>
                </a:lnTo>
                <a:lnTo>
                  <a:pt x="2070" y="1689"/>
                </a:lnTo>
                <a:lnTo>
                  <a:pt x="1777" y="1511"/>
                </a:lnTo>
                <a:lnTo>
                  <a:pt x="1955" y="1231"/>
                </a:lnTo>
                <a:close/>
              </a:path>
              <a:path w="3175" h="2539">
                <a:moveTo>
                  <a:pt x="2407" y="1054"/>
                </a:moveTo>
                <a:lnTo>
                  <a:pt x="2349" y="1358"/>
                </a:lnTo>
                <a:lnTo>
                  <a:pt x="2616" y="1435"/>
                </a:lnTo>
                <a:lnTo>
                  <a:pt x="2407" y="1054"/>
                </a:lnTo>
                <a:close/>
              </a:path>
              <a:path w="3175" h="2539">
                <a:moveTo>
                  <a:pt x="1523" y="0"/>
                </a:moveTo>
                <a:lnTo>
                  <a:pt x="1676" y="1193"/>
                </a:lnTo>
                <a:lnTo>
                  <a:pt x="2073" y="1168"/>
                </a:lnTo>
                <a:lnTo>
                  <a:pt x="2285" y="1054"/>
                </a:lnTo>
                <a:lnTo>
                  <a:pt x="2514" y="812"/>
                </a:lnTo>
                <a:lnTo>
                  <a:pt x="2082" y="736"/>
                </a:lnTo>
                <a:lnTo>
                  <a:pt x="2393" y="165"/>
                </a:lnTo>
                <a:lnTo>
                  <a:pt x="1817" y="152"/>
                </a:lnTo>
                <a:lnTo>
                  <a:pt x="15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6" name="object 706"/>
          <p:cNvSpPr/>
          <p:nvPr/>
        </p:nvSpPr>
        <p:spPr>
          <a:xfrm>
            <a:off x="2424992" y="513058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990" y="1003"/>
                </a:lnTo>
                <a:lnTo>
                  <a:pt x="800" y="41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7" name="object 707"/>
          <p:cNvSpPr/>
          <p:nvPr/>
        </p:nvSpPr>
        <p:spPr>
          <a:xfrm>
            <a:off x="2424710" y="513212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30" y="508"/>
                </a:lnTo>
                <a:lnTo>
                  <a:pt x="723" y="29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8" name="object 708"/>
          <p:cNvSpPr/>
          <p:nvPr/>
        </p:nvSpPr>
        <p:spPr>
          <a:xfrm>
            <a:off x="2409337" y="521088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42" y="177"/>
                </a:moveTo>
                <a:lnTo>
                  <a:pt x="0" y="0"/>
                </a:lnTo>
                <a:lnTo>
                  <a:pt x="165" y="177"/>
                </a:lnTo>
                <a:lnTo>
                  <a:pt x="342" y="17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9" name="object 709"/>
          <p:cNvSpPr/>
          <p:nvPr/>
        </p:nvSpPr>
        <p:spPr>
          <a:xfrm>
            <a:off x="2412249" y="5166336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2082" y="0"/>
                </a:moveTo>
                <a:lnTo>
                  <a:pt x="1244" y="228"/>
                </a:lnTo>
                <a:lnTo>
                  <a:pt x="0" y="381"/>
                </a:lnTo>
                <a:lnTo>
                  <a:pt x="850" y="596"/>
                </a:lnTo>
                <a:lnTo>
                  <a:pt x="1701" y="723"/>
                </a:lnTo>
                <a:lnTo>
                  <a:pt x="1768" y="228"/>
                </a:lnTo>
                <a:lnTo>
                  <a:pt x="208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0" name="object 710"/>
          <p:cNvSpPr/>
          <p:nvPr/>
        </p:nvSpPr>
        <p:spPr>
          <a:xfrm>
            <a:off x="2411112" y="519052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80" y="609"/>
                </a:lnTo>
                <a:lnTo>
                  <a:pt x="673" y="55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1" name="object 711"/>
          <p:cNvSpPr/>
          <p:nvPr/>
        </p:nvSpPr>
        <p:spPr>
          <a:xfrm>
            <a:off x="2414021" y="519255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31"/>
                </a:moveTo>
                <a:lnTo>
                  <a:pt x="228" y="355"/>
                </a:lnTo>
                <a:lnTo>
                  <a:pt x="469" y="215"/>
                </a:lnTo>
                <a:lnTo>
                  <a:pt x="723" y="0"/>
                </a:lnTo>
                <a:lnTo>
                  <a:pt x="0" y="43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2" name="object 712"/>
          <p:cNvSpPr/>
          <p:nvPr/>
        </p:nvSpPr>
        <p:spPr>
          <a:xfrm>
            <a:off x="2420256" y="5146649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812" y="0"/>
                </a:moveTo>
                <a:lnTo>
                  <a:pt x="368" y="292"/>
                </a:lnTo>
                <a:lnTo>
                  <a:pt x="126" y="558"/>
                </a:lnTo>
                <a:lnTo>
                  <a:pt x="0" y="812"/>
                </a:lnTo>
                <a:lnTo>
                  <a:pt x="622" y="495"/>
                </a:lnTo>
                <a:lnTo>
                  <a:pt x="1447" y="342"/>
                </a:lnTo>
                <a:lnTo>
                  <a:pt x="8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3" name="object 713"/>
          <p:cNvSpPr/>
          <p:nvPr/>
        </p:nvSpPr>
        <p:spPr>
          <a:xfrm>
            <a:off x="2400585" y="520957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88" y="241"/>
                </a:lnTo>
                <a:lnTo>
                  <a:pt x="215" y="381"/>
                </a:lnTo>
                <a:lnTo>
                  <a:pt x="406" y="431"/>
                </a:lnTo>
                <a:lnTo>
                  <a:pt x="330" y="190"/>
                </a:lnTo>
                <a:lnTo>
                  <a:pt x="215" y="2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4" name="object 714"/>
          <p:cNvSpPr/>
          <p:nvPr/>
        </p:nvSpPr>
        <p:spPr>
          <a:xfrm>
            <a:off x="2419456" y="514746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00" y="0"/>
                </a:moveTo>
                <a:lnTo>
                  <a:pt x="342" y="228"/>
                </a:lnTo>
                <a:lnTo>
                  <a:pt x="0" y="558"/>
                </a:lnTo>
                <a:lnTo>
                  <a:pt x="431" y="1130"/>
                </a:lnTo>
                <a:lnTo>
                  <a:pt x="634" y="330"/>
                </a:lnTo>
                <a:lnTo>
                  <a:pt x="8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5" name="object 715"/>
          <p:cNvSpPr/>
          <p:nvPr/>
        </p:nvSpPr>
        <p:spPr>
          <a:xfrm>
            <a:off x="2390090" y="52704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6" name="object 716"/>
          <p:cNvSpPr/>
          <p:nvPr/>
        </p:nvSpPr>
        <p:spPr>
          <a:xfrm>
            <a:off x="2423397" y="513753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0"/>
                </a:moveTo>
                <a:lnTo>
                  <a:pt x="228" y="76"/>
                </a:lnTo>
                <a:lnTo>
                  <a:pt x="101" y="177"/>
                </a:lnTo>
                <a:lnTo>
                  <a:pt x="36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7" name="object 717"/>
          <p:cNvSpPr/>
          <p:nvPr/>
        </p:nvSpPr>
        <p:spPr>
          <a:xfrm>
            <a:off x="2423311" y="513715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" y="317"/>
                </a:moveTo>
                <a:lnTo>
                  <a:pt x="215" y="88"/>
                </a:lnTo>
                <a:lnTo>
                  <a:pt x="0" y="12"/>
                </a:lnTo>
                <a:lnTo>
                  <a:pt x="50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8" name="object 718"/>
          <p:cNvSpPr/>
          <p:nvPr/>
        </p:nvSpPr>
        <p:spPr>
          <a:xfrm>
            <a:off x="2423161" y="51378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5" y="50"/>
                </a:moveTo>
                <a:lnTo>
                  <a:pt x="0" y="444"/>
                </a:lnTo>
                <a:lnTo>
                  <a:pt x="127" y="127"/>
                </a:lnTo>
                <a:close/>
              </a:path>
              <a:path w="635" h="635">
                <a:moveTo>
                  <a:pt x="88" y="25"/>
                </a:moveTo>
                <a:close/>
              </a:path>
              <a:path w="635" h="635">
                <a:moveTo>
                  <a:pt x="241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9" name="object 719"/>
          <p:cNvSpPr/>
          <p:nvPr/>
        </p:nvSpPr>
        <p:spPr>
          <a:xfrm>
            <a:off x="2395868" y="524574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241" y="444"/>
                </a:lnTo>
                <a:lnTo>
                  <a:pt x="228" y="292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0" name="object 720"/>
          <p:cNvSpPr/>
          <p:nvPr/>
        </p:nvSpPr>
        <p:spPr>
          <a:xfrm>
            <a:off x="2413844" y="519232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26" y="126"/>
                </a:lnTo>
                <a:lnTo>
                  <a:pt x="304" y="190"/>
                </a:lnTo>
                <a:lnTo>
                  <a:pt x="499" y="76"/>
                </a:lnTo>
                <a:lnTo>
                  <a:pt x="296" y="6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1" name="object 721"/>
          <p:cNvSpPr/>
          <p:nvPr/>
        </p:nvSpPr>
        <p:spPr>
          <a:xfrm>
            <a:off x="2405514" y="522580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2" name="object 722"/>
          <p:cNvSpPr/>
          <p:nvPr/>
        </p:nvSpPr>
        <p:spPr>
          <a:xfrm>
            <a:off x="2423853" y="513488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84" y="0"/>
                </a:moveTo>
                <a:lnTo>
                  <a:pt x="0" y="10"/>
                </a:lnTo>
                <a:lnTo>
                  <a:pt x="18" y="520"/>
                </a:lnTo>
                <a:lnTo>
                  <a:pt x="69" y="203"/>
                </a:lnTo>
                <a:lnTo>
                  <a:pt x="310" y="152"/>
                </a:lnTo>
                <a:lnTo>
                  <a:pt x="500" y="50"/>
                </a:lnTo>
                <a:lnTo>
                  <a:pt x="2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3" name="object 723"/>
          <p:cNvSpPr/>
          <p:nvPr/>
        </p:nvSpPr>
        <p:spPr>
          <a:xfrm>
            <a:off x="2426643" y="513391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380" y="1181"/>
                </a:lnTo>
                <a:lnTo>
                  <a:pt x="1155" y="1384"/>
                </a:lnTo>
                <a:lnTo>
                  <a:pt x="1039" y="482"/>
                </a:lnTo>
                <a:lnTo>
                  <a:pt x="0" y="0"/>
                </a:lnTo>
                <a:close/>
              </a:path>
              <a:path w="1269" h="1904">
                <a:moveTo>
                  <a:pt x="1041" y="406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4" name="object 724"/>
          <p:cNvSpPr/>
          <p:nvPr/>
        </p:nvSpPr>
        <p:spPr>
          <a:xfrm>
            <a:off x="2422094" y="5137993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0"/>
                </a:moveTo>
                <a:lnTo>
                  <a:pt x="1587" y="2349"/>
                </a:lnTo>
                <a:lnTo>
                  <a:pt x="1460" y="1028"/>
                </a:lnTo>
                <a:lnTo>
                  <a:pt x="1727" y="876"/>
                </a:lnTo>
                <a:lnTo>
                  <a:pt x="533" y="571"/>
                </a:lnTo>
                <a:lnTo>
                  <a:pt x="889" y="55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5" name="object 725"/>
          <p:cNvSpPr/>
          <p:nvPr/>
        </p:nvSpPr>
        <p:spPr>
          <a:xfrm>
            <a:off x="2427519" y="513792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20" y="0"/>
                </a:moveTo>
                <a:lnTo>
                  <a:pt x="342" y="419"/>
                </a:lnTo>
                <a:lnTo>
                  <a:pt x="0" y="838"/>
                </a:lnTo>
                <a:lnTo>
                  <a:pt x="279" y="914"/>
                </a:lnTo>
                <a:lnTo>
                  <a:pt x="774" y="292"/>
                </a:lnTo>
                <a:lnTo>
                  <a:pt x="609" y="254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6" name="object 726"/>
          <p:cNvSpPr/>
          <p:nvPr/>
        </p:nvSpPr>
        <p:spPr>
          <a:xfrm>
            <a:off x="2375415" y="528259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596" y="0"/>
                </a:moveTo>
                <a:lnTo>
                  <a:pt x="0" y="457"/>
                </a:lnTo>
                <a:lnTo>
                  <a:pt x="761" y="292"/>
                </a:lnTo>
                <a:lnTo>
                  <a:pt x="59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7" name="object 727"/>
          <p:cNvSpPr/>
          <p:nvPr/>
        </p:nvSpPr>
        <p:spPr>
          <a:xfrm>
            <a:off x="2375790" y="528393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977" y="711"/>
                </a:moveTo>
                <a:lnTo>
                  <a:pt x="952" y="266"/>
                </a:lnTo>
                <a:lnTo>
                  <a:pt x="1257" y="253"/>
                </a:lnTo>
                <a:lnTo>
                  <a:pt x="0" y="0"/>
                </a:lnTo>
                <a:lnTo>
                  <a:pt x="977" y="71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8" name="object 728"/>
          <p:cNvSpPr/>
          <p:nvPr/>
        </p:nvSpPr>
        <p:spPr>
          <a:xfrm>
            <a:off x="2436944" y="511628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50" y="266"/>
                </a:lnTo>
                <a:lnTo>
                  <a:pt x="177" y="546"/>
                </a:lnTo>
                <a:lnTo>
                  <a:pt x="419" y="876"/>
                </a:lnTo>
                <a:lnTo>
                  <a:pt x="307" y="54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9" name="object 729"/>
          <p:cNvSpPr/>
          <p:nvPr/>
        </p:nvSpPr>
        <p:spPr>
          <a:xfrm>
            <a:off x="2436077" y="512121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929" y="914"/>
                </a:moveTo>
                <a:lnTo>
                  <a:pt x="800" y="914"/>
                </a:lnTo>
                <a:lnTo>
                  <a:pt x="990" y="1130"/>
                </a:lnTo>
                <a:lnTo>
                  <a:pt x="929" y="914"/>
                </a:lnTo>
                <a:close/>
              </a:path>
              <a:path w="1269" h="1270">
                <a:moveTo>
                  <a:pt x="0" y="0"/>
                </a:moveTo>
                <a:lnTo>
                  <a:pt x="633" y="723"/>
                </a:lnTo>
                <a:lnTo>
                  <a:pt x="736" y="1079"/>
                </a:lnTo>
                <a:lnTo>
                  <a:pt x="800" y="914"/>
                </a:lnTo>
                <a:lnTo>
                  <a:pt x="929" y="914"/>
                </a:lnTo>
                <a:lnTo>
                  <a:pt x="977" y="596"/>
                </a:lnTo>
                <a:lnTo>
                  <a:pt x="1116" y="482"/>
                </a:lnTo>
                <a:lnTo>
                  <a:pt x="622" y="482"/>
                </a:lnTo>
                <a:lnTo>
                  <a:pt x="642" y="339"/>
                </a:lnTo>
                <a:lnTo>
                  <a:pt x="0" y="0"/>
                </a:lnTo>
                <a:close/>
              </a:path>
              <a:path w="1269" h="1270">
                <a:moveTo>
                  <a:pt x="965" y="393"/>
                </a:moveTo>
                <a:lnTo>
                  <a:pt x="622" y="482"/>
                </a:lnTo>
                <a:lnTo>
                  <a:pt x="1116" y="482"/>
                </a:lnTo>
                <a:lnTo>
                  <a:pt x="965" y="39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0" name="object 730"/>
          <p:cNvSpPr/>
          <p:nvPr/>
        </p:nvSpPr>
        <p:spPr>
          <a:xfrm>
            <a:off x="2435749" y="512312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17" y="584"/>
                </a:lnTo>
                <a:lnTo>
                  <a:pt x="723" y="27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1" name="object 731"/>
          <p:cNvSpPr/>
          <p:nvPr/>
        </p:nvSpPr>
        <p:spPr>
          <a:xfrm>
            <a:off x="2383255" y="530775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39" y="0"/>
                </a:moveTo>
                <a:lnTo>
                  <a:pt x="0" y="685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2" name="object 732"/>
          <p:cNvSpPr/>
          <p:nvPr/>
        </p:nvSpPr>
        <p:spPr>
          <a:xfrm>
            <a:off x="2434234" y="512978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0"/>
                </a:moveTo>
                <a:lnTo>
                  <a:pt x="241" y="101"/>
                </a:lnTo>
                <a:lnTo>
                  <a:pt x="0" y="393"/>
                </a:lnTo>
                <a:lnTo>
                  <a:pt x="3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3" name="object 733"/>
          <p:cNvSpPr/>
          <p:nvPr/>
        </p:nvSpPr>
        <p:spPr>
          <a:xfrm>
            <a:off x="2434155" y="512936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" y="380"/>
                </a:moveTo>
                <a:lnTo>
                  <a:pt x="228" y="88"/>
                </a:lnTo>
                <a:lnTo>
                  <a:pt x="0" y="12"/>
                </a:lnTo>
                <a:lnTo>
                  <a:pt x="50" y="38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4" name="object 734"/>
          <p:cNvSpPr/>
          <p:nvPr/>
        </p:nvSpPr>
        <p:spPr>
          <a:xfrm>
            <a:off x="2433975" y="513017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0" y="76"/>
                </a:moveTo>
                <a:lnTo>
                  <a:pt x="0" y="571"/>
                </a:lnTo>
                <a:lnTo>
                  <a:pt x="50" y="355"/>
                </a:lnTo>
                <a:lnTo>
                  <a:pt x="210" y="76"/>
                </a:lnTo>
                <a:close/>
              </a:path>
              <a:path w="635" h="635">
                <a:moveTo>
                  <a:pt x="101" y="50"/>
                </a:moveTo>
                <a:close/>
              </a:path>
              <a:path w="635" h="635">
                <a:moveTo>
                  <a:pt x="25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5" name="object 735"/>
          <p:cNvSpPr/>
          <p:nvPr/>
        </p:nvSpPr>
        <p:spPr>
          <a:xfrm>
            <a:off x="2434786" y="512650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92" y="0"/>
                </a:moveTo>
                <a:lnTo>
                  <a:pt x="7" y="50"/>
                </a:lnTo>
                <a:lnTo>
                  <a:pt x="0" y="673"/>
                </a:lnTo>
                <a:lnTo>
                  <a:pt x="63" y="279"/>
                </a:lnTo>
                <a:lnTo>
                  <a:pt x="304" y="203"/>
                </a:lnTo>
                <a:lnTo>
                  <a:pt x="507" y="50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6" name="object 736"/>
          <p:cNvSpPr/>
          <p:nvPr/>
        </p:nvSpPr>
        <p:spPr>
          <a:xfrm>
            <a:off x="2441863" y="512061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26" y="0"/>
                </a:moveTo>
                <a:lnTo>
                  <a:pt x="0" y="507"/>
                </a:lnTo>
                <a:lnTo>
                  <a:pt x="241" y="952"/>
                </a:lnTo>
                <a:lnTo>
                  <a:pt x="562" y="507"/>
                </a:lnTo>
                <a:lnTo>
                  <a:pt x="495" y="342"/>
                </a:lnTo>
                <a:lnTo>
                  <a:pt x="558" y="101"/>
                </a:lnTo>
                <a:lnTo>
                  <a:pt x="12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7" name="object 737"/>
          <p:cNvSpPr/>
          <p:nvPr/>
        </p:nvSpPr>
        <p:spPr>
          <a:xfrm>
            <a:off x="2432894" y="5130520"/>
            <a:ext cx="1905" cy="3175"/>
          </a:xfrm>
          <a:custGeom>
            <a:avLst/>
            <a:gdLst/>
            <a:ahLst/>
            <a:cxnLst/>
            <a:rect l="l" t="t" r="r" b="b"/>
            <a:pathLst>
              <a:path w="1905" h="3175">
                <a:moveTo>
                  <a:pt x="0" y="0"/>
                </a:moveTo>
                <a:lnTo>
                  <a:pt x="1549" y="2679"/>
                </a:lnTo>
                <a:lnTo>
                  <a:pt x="1460" y="1092"/>
                </a:lnTo>
                <a:lnTo>
                  <a:pt x="1727" y="889"/>
                </a:lnTo>
                <a:lnTo>
                  <a:pt x="533" y="635"/>
                </a:lnTo>
                <a:lnTo>
                  <a:pt x="889" y="58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8" name="object 738"/>
          <p:cNvSpPr/>
          <p:nvPr/>
        </p:nvSpPr>
        <p:spPr>
          <a:xfrm>
            <a:off x="2380806" y="531084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22" y="0"/>
                </a:moveTo>
                <a:lnTo>
                  <a:pt x="0" y="622"/>
                </a:lnTo>
                <a:lnTo>
                  <a:pt x="787" y="330"/>
                </a:lnTo>
                <a:lnTo>
                  <a:pt x="62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9" name="object 739"/>
          <p:cNvSpPr/>
          <p:nvPr/>
        </p:nvSpPr>
        <p:spPr>
          <a:xfrm>
            <a:off x="2381161" y="531248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977" y="774"/>
                </a:moveTo>
                <a:lnTo>
                  <a:pt x="965" y="241"/>
                </a:lnTo>
                <a:lnTo>
                  <a:pt x="1269" y="190"/>
                </a:lnTo>
                <a:lnTo>
                  <a:pt x="0" y="0"/>
                </a:lnTo>
                <a:lnTo>
                  <a:pt x="977" y="77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0" name="object 740"/>
          <p:cNvSpPr/>
          <p:nvPr/>
        </p:nvSpPr>
        <p:spPr>
          <a:xfrm>
            <a:off x="2443901" y="511988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457"/>
                </a:moveTo>
                <a:lnTo>
                  <a:pt x="311" y="474"/>
                </a:lnTo>
                <a:lnTo>
                  <a:pt x="368" y="1066"/>
                </a:lnTo>
                <a:lnTo>
                  <a:pt x="558" y="457"/>
                </a:lnTo>
                <a:close/>
              </a:path>
              <a:path w="635" h="1270">
                <a:moveTo>
                  <a:pt x="266" y="0"/>
                </a:moveTo>
                <a:lnTo>
                  <a:pt x="114" y="63"/>
                </a:lnTo>
                <a:lnTo>
                  <a:pt x="0" y="495"/>
                </a:lnTo>
                <a:lnTo>
                  <a:pt x="311" y="474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1" name="object 741"/>
          <p:cNvSpPr/>
          <p:nvPr/>
        </p:nvSpPr>
        <p:spPr>
          <a:xfrm>
            <a:off x="2443506" y="511949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0"/>
                </a:moveTo>
                <a:lnTo>
                  <a:pt x="0" y="660"/>
                </a:lnTo>
                <a:lnTo>
                  <a:pt x="507" y="457"/>
                </a:lnTo>
                <a:lnTo>
                  <a:pt x="55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2" name="object 742"/>
          <p:cNvSpPr/>
          <p:nvPr/>
        </p:nvSpPr>
        <p:spPr>
          <a:xfrm>
            <a:off x="2442871" y="5121392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983" y="723"/>
                </a:moveTo>
                <a:lnTo>
                  <a:pt x="1600" y="1257"/>
                </a:lnTo>
                <a:lnTo>
                  <a:pt x="1264" y="914"/>
                </a:lnTo>
                <a:lnTo>
                  <a:pt x="983" y="723"/>
                </a:lnTo>
                <a:close/>
              </a:path>
              <a:path w="1905" h="1270">
                <a:moveTo>
                  <a:pt x="698" y="0"/>
                </a:moveTo>
                <a:lnTo>
                  <a:pt x="355" y="63"/>
                </a:lnTo>
                <a:lnTo>
                  <a:pt x="190" y="571"/>
                </a:lnTo>
                <a:lnTo>
                  <a:pt x="139" y="927"/>
                </a:lnTo>
                <a:lnTo>
                  <a:pt x="444" y="914"/>
                </a:lnTo>
                <a:lnTo>
                  <a:pt x="939" y="723"/>
                </a:lnTo>
                <a:lnTo>
                  <a:pt x="1011" y="571"/>
                </a:lnTo>
                <a:lnTo>
                  <a:pt x="190" y="571"/>
                </a:lnTo>
                <a:lnTo>
                  <a:pt x="0" y="330"/>
                </a:lnTo>
                <a:lnTo>
                  <a:pt x="879" y="330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3" name="object 743"/>
          <p:cNvSpPr/>
          <p:nvPr/>
        </p:nvSpPr>
        <p:spPr>
          <a:xfrm>
            <a:off x="2444495" y="512246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03" y="0"/>
                </a:moveTo>
                <a:lnTo>
                  <a:pt x="63" y="25"/>
                </a:lnTo>
                <a:lnTo>
                  <a:pt x="355" y="342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4" name="object 744"/>
          <p:cNvSpPr/>
          <p:nvPr/>
        </p:nvSpPr>
        <p:spPr>
          <a:xfrm>
            <a:off x="2444396" y="512174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21" y="673"/>
                </a:moveTo>
                <a:lnTo>
                  <a:pt x="546" y="673"/>
                </a:lnTo>
                <a:lnTo>
                  <a:pt x="990" y="749"/>
                </a:lnTo>
                <a:lnTo>
                  <a:pt x="821" y="673"/>
                </a:lnTo>
                <a:close/>
              </a:path>
              <a:path w="1269" h="1270">
                <a:moveTo>
                  <a:pt x="0" y="0"/>
                </a:moveTo>
                <a:lnTo>
                  <a:pt x="304" y="723"/>
                </a:lnTo>
                <a:lnTo>
                  <a:pt x="546" y="673"/>
                </a:lnTo>
                <a:lnTo>
                  <a:pt x="821" y="673"/>
                </a:lnTo>
                <a:lnTo>
                  <a:pt x="203" y="393"/>
                </a:lnTo>
                <a:lnTo>
                  <a:pt x="366" y="393"/>
                </a:lnTo>
                <a:lnTo>
                  <a:pt x="228" y="317"/>
                </a:lnTo>
                <a:lnTo>
                  <a:pt x="0" y="0"/>
                </a:lnTo>
                <a:close/>
              </a:path>
              <a:path w="1269" h="1270">
                <a:moveTo>
                  <a:pt x="366" y="393"/>
                </a:moveTo>
                <a:lnTo>
                  <a:pt x="203" y="393"/>
                </a:lnTo>
                <a:lnTo>
                  <a:pt x="596" y="520"/>
                </a:lnTo>
                <a:lnTo>
                  <a:pt x="366" y="39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5" name="object 745"/>
          <p:cNvSpPr/>
          <p:nvPr/>
        </p:nvSpPr>
        <p:spPr>
          <a:xfrm>
            <a:off x="2444668" y="512026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1005" y="495"/>
                </a:moveTo>
                <a:lnTo>
                  <a:pt x="622" y="495"/>
                </a:lnTo>
                <a:lnTo>
                  <a:pt x="990" y="1168"/>
                </a:lnTo>
                <a:lnTo>
                  <a:pt x="1005" y="495"/>
                </a:lnTo>
                <a:close/>
              </a:path>
              <a:path w="1269" h="1270">
                <a:moveTo>
                  <a:pt x="12" y="0"/>
                </a:moveTo>
                <a:lnTo>
                  <a:pt x="0" y="1155"/>
                </a:lnTo>
                <a:lnTo>
                  <a:pt x="355" y="876"/>
                </a:lnTo>
                <a:lnTo>
                  <a:pt x="622" y="495"/>
                </a:lnTo>
                <a:lnTo>
                  <a:pt x="1005" y="495"/>
                </a:lnTo>
                <a:lnTo>
                  <a:pt x="1016" y="12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6" name="object 746"/>
          <p:cNvSpPr/>
          <p:nvPr/>
        </p:nvSpPr>
        <p:spPr>
          <a:xfrm>
            <a:off x="2448257" y="511856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20" y="0"/>
                </a:moveTo>
                <a:lnTo>
                  <a:pt x="0" y="543"/>
                </a:lnTo>
                <a:lnTo>
                  <a:pt x="431" y="593"/>
                </a:lnTo>
                <a:lnTo>
                  <a:pt x="914" y="225"/>
                </a:lnTo>
                <a:lnTo>
                  <a:pt x="7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7" name="object 747"/>
          <p:cNvSpPr/>
          <p:nvPr/>
        </p:nvSpPr>
        <p:spPr>
          <a:xfrm>
            <a:off x="2442552" y="512506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520"/>
                </a:moveTo>
                <a:lnTo>
                  <a:pt x="279" y="609"/>
                </a:lnTo>
                <a:lnTo>
                  <a:pt x="424" y="571"/>
                </a:lnTo>
                <a:lnTo>
                  <a:pt x="0" y="520"/>
                </a:lnTo>
                <a:close/>
              </a:path>
              <a:path w="1269" h="635">
                <a:moveTo>
                  <a:pt x="939" y="0"/>
                </a:moveTo>
                <a:lnTo>
                  <a:pt x="698" y="177"/>
                </a:lnTo>
                <a:lnTo>
                  <a:pt x="448" y="565"/>
                </a:lnTo>
                <a:lnTo>
                  <a:pt x="812" y="469"/>
                </a:lnTo>
                <a:lnTo>
                  <a:pt x="1192" y="469"/>
                </a:lnTo>
                <a:lnTo>
                  <a:pt x="939" y="0"/>
                </a:lnTo>
                <a:close/>
              </a:path>
              <a:path w="1269" h="635">
                <a:moveTo>
                  <a:pt x="1192" y="469"/>
                </a:moveTo>
                <a:lnTo>
                  <a:pt x="812" y="469"/>
                </a:lnTo>
                <a:lnTo>
                  <a:pt x="1206" y="49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8" name="object 748"/>
          <p:cNvSpPr/>
          <p:nvPr/>
        </p:nvSpPr>
        <p:spPr>
          <a:xfrm>
            <a:off x="2441365" y="513093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88" y="215"/>
                </a:lnTo>
                <a:lnTo>
                  <a:pt x="241" y="431"/>
                </a:lnTo>
                <a:lnTo>
                  <a:pt x="520" y="685"/>
                </a:lnTo>
                <a:lnTo>
                  <a:pt x="419" y="48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9" name="object 749"/>
          <p:cNvSpPr/>
          <p:nvPr/>
        </p:nvSpPr>
        <p:spPr>
          <a:xfrm>
            <a:off x="2442856" y="512738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355"/>
                </a:moveTo>
                <a:lnTo>
                  <a:pt x="876" y="254"/>
                </a:lnTo>
                <a:lnTo>
                  <a:pt x="927" y="0"/>
                </a:lnTo>
                <a:lnTo>
                  <a:pt x="266" y="25"/>
                </a:lnTo>
                <a:lnTo>
                  <a:pt x="0" y="3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0" name="object 750"/>
          <p:cNvSpPr/>
          <p:nvPr/>
        </p:nvSpPr>
        <p:spPr>
          <a:xfrm>
            <a:off x="2443579" y="512762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546"/>
                </a:lnTo>
                <a:lnTo>
                  <a:pt x="17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1" name="object 751"/>
          <p:cNvSpPr/>
          <p:nvPr/>
        </p:nvSpPr>
        <p:spPr>
          <a:xfrm>
            <a:off x="2443789" y="512731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50"/>
                </a:moveTo>
                <a:close/>
              </a:path>
              <a:path w="635" h="635">
                <a:moveTo>
                  <a:pt x="1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2" name="object 752"/>
          <p:cNvSpPr/>
          <p:nvPr/>
        </p:nvSpPr>
        <p:spPr>
          <a:xfrm>
            <a:off x="2445179" y="5124342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508" y="990"/>
                </a:moveTo>
                <a:lnTo>
                  <a:pt x="546" y="990"/>
                </a:lnTo>
                <a:lnTo>
                  <a:pt x="825" y="1320"/>
                </a:lnTo>
                <a:lnTo>
                  <a:pt x="1155" y="1536"/>
                </a:lnTo>
                <a:lnTo>
                  <a:pt x="1701" y="1130"/>
                </a:lnTo>
                <a:lnTo>
                  <a:pt x="1508" y="990"/>
                </a:lnTo>
                <a:close/>
              </a:path>
              <a:path w="1905" h="1904">
                <a:moveTo>
                  <a:pt x="12" y="0"/>
                </a:moveTo>
                <a:lnTo>
                  <a:pt x="0" y="419"/>
                </a:lnTo>
                <a:lnTo>
                  <a:pt x="330" y="761"/>
                </a:lnTo>
                <a:lnTo>
                  <a:pt x="342" y="1473"/>
                </a:lnTo>
                <a:lnTo>
                  <a:pt x="431" y="1320"/>
                </a:lnTo>
                <a:lnTo>
                  <a:pt x="546" y="990"/>
                </a:lnTo>
                <a:lnTo>
                  <a:pt x="1508" y="990"/>
                </a:lnTo>
                <a:lnTo>
                  <a:pt x="990" y="952"/>
                </a:lnTo>
                <a:lnTo>
                  <a:pt x="609" y="800"/>
                </a:lnTo>
                <a:lnTo>
                  <a:pt x="723" y="292"/>
                </a:lnTo>
                <a:lnTo>
                  <a:pt x="469" y="215"/>
                </a:lnTo>
                <a:lnTo>
                  <a:pt x="12" y="0"/>
                </a:lnTo>
                <a:close/>
              </a:path>
              <a:path w="1905" h="1904">
                <a:moveTo>
                  <a:pt x="1333" y="863"/>
                </a:moveTo>
                <a:lnTo>
                  <a:pt x="990" y="952"/>
                </a:lnTo>
                <a:lnTo>
                  <a:pt x="1456" y="95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3" name="object 753"/>
          <p:cNvSpPr/>
          <p:nvPr/>
        </p:nvSpPr>
        <p:spPr>
          <a:xfrm>
            <a:off x="2444777" y="512719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lnTo>
                  <a:pt x="0" y="241"/>
                </a:lnTo>
                <a:lnTo>
                  <a:pt x="317" y="380"/>
                </a:lnTo>
                <a:lnTo>
                  <a:pt x="11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4" name="object 754"/>
          <p:cNvSpPr/>
          <p:nvPr/>
        </p:nvSpPr>
        <p:spPr>
          <a:xfrm>
            <a:off x="2442878" y="513014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50" y="0"/>
                </a:moveTo>
                <a:lnTo>
                  <a:pt x="0" y="431"/>
                </a:lnTo>
                <a:lnTo>
                  <a:pt x="262" y="749"/>
                </a:lnTo>
                <a:lnTo>
                  <a:pt x="266" y="1498"/>
                </a:lnTo>
                <a:lnTo>
                  <a:pt x="500" y="1130"/>
                </a:lnTo>
                <a:lnTo>
                  <a:pt x="639" y="800"/>
                </a:lnTo>
                <a:lnTo>
                  <a:pt x="736" y="368"/>
                </a:lnTo>
                <a:lnTo>
                  <a:pt x="482" y="266"/>
                </a:lnTo>
                <a:lnTo>
                  <a:pt x="5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5" name="object 755"/>
          <p:cNvSpPr/>
          <p:nvPr/>
        </p:nvSpPr>
        <p:spPr>
          <a:xfrm>
            <a:off x="2443377" y="512915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6" name="object 756"/>
          <p:cNvSpPr/>
          <p:nvPr/>
        </p:nvSpPr>
        <p:spPr>
          <a:xfrm>
            <a:off x="2442466" y="513519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25"/>
                </a:moveTo>
                <a:close/>
              </a:path>
              <a:path w="635" h="635">
                <a:moveTo>
                  <a:pt x="25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7" name="object 757"/>
          <p:cNvSpPr/>
          <p:nvPr/>
        </p:nvSpPr>
        <p:spPr>
          <a:xfrm>
            <a:off x="2443598" y="512977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2" y="736"/>
                </a:lnTo>
                <a:lnTo>
                  <a:pt x="203" y="800"/>
                </a:lnTo>
                <a:lnTo>
                  <a:pt x="393" y="431"/>
                </a:lnTo>
                <a:lnTo>
                  <a:pt x="228" y="21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8" name="object 758"/>
          <p:cNvSpPr/>
          <p:nvPr/>
        </p:nvSpPr>
        <p:spPr>
          <a:xfrm>
            <a:off x="2441880" y="5132265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49" y="0"/>
                </a:moveTo>
                <a:lnTo>
                  <a:pt x="346" y="165"/>
                </a:lnTo>
                <a:lnTo>
                  <a:pt x="0" y="342"/>
                </a:lnTo>
                <a:lnTo>
                  <a:pt x="203" y="431"/>
                </a:lnTo>
                <a:lnTo>
                  <a:pt x="584" y="165"/>
                </a:lnTo>
                <a:lnTo>
                  <a:pt x="74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9" name="object 759"/>
          <p:cNvSpPr/>
          <p:nvPr/>
        </p:nvSpPr>
        <p:spPr>
          <a:xfrm>
            <a:off x="2442937" y="512924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28" y="50"/>
                </a:moveTo>
                <a:lnTo>
                  <a:pt x="0" y="63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0" name="object 760"/>
          <p:cNvSpPr/>
          <p:nvPr/>
        </p:nvSpPr>
        <p:spPr>
          <a:xfrm>
            <a:off x="2443166" y="512924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41" y="0"/>
                </a:moveTo>
                <a:lnTo>
                  <a:pt x="0" y="50"/>
                </a:lnTo>
                <a:lnTo>
                  <a:pt x="88" y="228"/>
                </a:lnTo>
                <a:lnTo>
                  <a:pt x="431" y="533"/>
                </a:lnTo>
                <a:lnTo>
                  <a:pt x="342" y="165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1" name="object 761"/>
          <p:cNvSpPr/>
          <p:nvPr/>
        </p:nvSpPr>
        <p:spPr>
          <a:xfrm>
            <a:off x="2441687" y="5133665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219" y="0"/>
                </a:moveTo>
                <a:lnTo>
                  <a:pt x="1015" y="292"/>
                </a:lnTo>
                <a:lnTo>
                  <a:pt x="0" y="774"/>
                </a:lnTo>
                <a:lnTo>
                  <a:pt x="279" y="1308"/>
                </a:lnTo>
                <a:lnTo>
                  <a:pt x="546" y="1460"/>
                </a:lnTo>
                <a:lnTo>
                  <a:pt x="800" y="1536"/>
                </a:lnTo>
                <a:lnTo>
                  <a:pt x="1125" y="292"/>
                </a:lnTo>
                <a:lnTo>
                  <a:pt x="1219" y="0"/>
                </a:lnTo>
                <a:close/>
              </a:path>
              <a:path w="1269" h="1904">
                <a:moveTo>
                  <a:pt x="1242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2" name="object 762"/>
          <p:cNvSpPr/>
          <p:nvPr/>
        </p:nvSpPr>
        <p:spPr>
          <a:xfrm>
            <a:off x="2448337" y="512651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25"/>
                </a:moveTo>
                <a:lnTo>
                  <a:pt x="19" y="25"/>
                </a:lnTo>
                <a:lnTo>
                  <a:pt x="152" y="152"/>
                </a:lnTo>
                <a:close/>
              </a:path>
              <a:path w="635" h="635">
                <a:moveTo>
                  <a:pt x="0" y="0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3" name="object 763"/>
          <p:cNvSpPr/>
          <p:nvPr/>
        </p:nvSpPr>
        <p:spPr>
          <a:xfrm>
            <a:off x="2441110" y="513657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393" y="469"/>
                </a:lnTo>
                <a:lnTo>
                  <a:pt x="762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4" name="object 764"/>
          <p:cNvSpPr/>
          <p:nvPr/>
        </p:nvSpPr>
        <p:spPr>
          <a:xfrm>
            <a:off x="2436469" y="52171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126"/>
                </a:moveTo>
                <a:lnTo>
                  <a:pt x="0" y="0"/>
                </a:lnTo>
                <a:lnTo>
                  <a:pt x="190" y="152"/>
                </a:lnTo>
                <a:lnTo>
                  <a:pt x="330" y="21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5" name="object 765"/>
          <p:cNvSpPr/>
          <p:nvPr/>
        </p:nvSpPr>
        <p:spPr>
          <a:xfrm>
            <a:off x="2435494" y="519662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57" y="558"/>
                </a:lnTo>
                <a:lnTo>
                  <a:pt x="736" y="46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6" name="object 766"/>
          <p:cNvSpPr/>
          <p:nvPr/>
        </p:nvSpPr>
        <p:spPr>
          <a:xfrm>
            <a:off x="2438703" y="519815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60" y="0"/>
                </a:moveTo>
                <a:lnTo>
                  <a:pt x="0" y="520"/>
                </a:lnTo>
                <a:lnTo>
                  <a:pt x="215" y="419"/>
                </a:lnTo>
                <a:lnTo>
                  <a:pt x="431" y="254"/>
                </a:lnTo>
                <a:lnTo>
                  <a:pt x="66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7" name="object 767"/>
          <p:cNvSpPr/>
          <p:nvPr/>
        </p:nvSpPr>
        <p:spPr>
          <a:xfrm>
            <a:off x="2440580" y="514210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17" y="0"/>
                </a:moveTo>
                <a:lnTo>
                  <a:pt x="76" y="215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8" name="object 768"/>
          <p:cNvSpPr/>
          <p:nvPr/>
        </p:nvSpPr>
        <p:spPr>
          <a:xfrm>
            <a:off x="2440389" y="51417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317"/>
                </a:moveTo>
                <a:lnTo>
                  <a:pt x="228" y="63"/>
                </a:lnTo>
                <a:lnTo>
                  <a:pt x="101" y="0"/>
                </a:lnTo>
                <a:lnTo>
                  <a:pt x="101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9" name="object 769"/>
          <p:cNvSpPr/>
          <p:nvPr/>
        </p:nvSpPr>
        <p:spPr>
          <a:xfrm>
            <a:off x="2440416" y="51424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0" y="76"/>
                </a:moveTo>
                <a:lnTo>
                  <a:pt x="0" y="298"/>
                </a:lnTo>
                <a:lnTo>
                  <a:pt x="120" y="76"/>
                </a:lnTo>
                <a:close/>
              </a:path>
              <a:path w="635" h="635">
                <a:moveTo>
                  <a:pt x="21" y="50"/>
                </a:moveTo>
                <a:close/>
              </a:path>
              <a:path w="635" h="635">
                <a:moveTo>
                  <a:pt x="161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0" name="object 770"/>
          <p:cNvSpPr/>
          <p:nvPr/>
        </p:nvSpPr>
        <p:spPr>
          <a:xfrm>
            <a:off x="2427832" y="52537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292" y="419"/>
                </a:lnTo>
                <a:lnTo>
                  <a:pt x="254" y="279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1" name="object 771"/>
          <p:cNvSpPr/>
          <p:nvPr/>
        </p:nvSpPr>
        <p:spPr>
          <a:xfrm>
            <a:off x="2438448" y="51980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14"/>
                </a:lnTo>
                <a:lnTo>
                  <a:pt x="317" y="152"/>
                </a:lnTo>
                <a:lnTo>
                  <a:pt x="0" y="0"/>
                </a:lnTo>
                <a:close/>
              </a:path>
              <a:path w="635" h="635">
                <a:moveTo>
                  <a:pt x="520" y="0"/>
                </a:moveTo>
                <a:lnTo>
                  <a:pt x="355" y="38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2" name="object 772"/>
          <p:cNvSpPr/>
          <p:nvPr/>
        </p:nvSpPr>
        <p:spPr>
          <a:xfrm>
            <a:off x="2434700" y="52325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65" y="101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3" name="object 773"/>
          <p:cNvSpPr/>
          <p:nvPr/>
        </p:nvSpPr>
        <p:spPr>
          <a:xfrm>
            <a:off x="2439304" y="5142797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0" y="0"/>
                </a:moveTo>
                <a:lnTo>
                  <a:pt x="1892" y="2108"/>
                </a:lnTo>
                <a:lnTo>
                  <a:pt x="1587" y="812"/>
                </a:lnTo>
                <a:lnTo>
                  <a:pt x="1828" y="635"/>
                </a:lnTo>
                <a:lnTo>
                  <a:pt x="609" y="495"/>
                </a:lnTo>
                <a:lnTo>
                  <a:pt x="952" y="41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4" name="object 774"/>
          <p:cNvSpPr/>
          <p:nvPr/>
        </p:nvSpPr>
        <p:spPr>
          <a:xfrm>
            <a:off x="2446155" y="514038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06" y="0"/>
                </a:moveTo>
                <a:lnTo>
                  <a:pt x="165" y="177"/>
                </a:lnTo>
                <a:lnTo>
                  <a:pt x="0" y="685"/>
                </a:lnTo>
                <a:lnTo>
                  <a:pt x="4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5" name="object 775"/>
          <p:cNvSpPr/>
          <p:nvPr/>
        </p:nvSpPr>
        <p:spPr>
          <a:xfrm>
            <a:off x="2412582" y="529317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520" y="0"/>
                </a:moveTo>
                <a:lnTo>
                  <a:pt x="0" y="533"/>
                </a:lnTo>
                <a:lnTo>
                  <a:pt x="736" y="266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6" name="object 776"/>
          <p:cNvSpPr/>
          <p:nvPr/>
        </p:nvSpPr>
        <p:spPr>
          <a:xfrm>
            <a:off x="2413059" y="5294531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88"/>
                </a:moveTo>
                <a:lnTo>
                  <a:pt x="0" y="0"/>
                </a:lnTo>
                <a:lnTo>
                  <a:pt x="1066" y="584"/>
                </a:lnTo>
                <a:lnTo>
                  <a:pt x="977" y="139"/>
                </a:lnTo>
                <a:lnTo>
                  <a:pt x="1282" y="8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7" name="object 777"/>
          <p:cNvSpPr/>
          <p:nvPr/>
        </p:nvSpPr>
        <p:spPr>
          <a:xfrm>
            <a:off x="2429238" y="512200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63" y="914"/>
                </a:moveTo>
                <a:lnTo>
                  <a:pt x="153" y="1079"/>
                </a:lnTo>
                <a:lnTo>
                  <a:pt x="203" y="1511"/>
                </a:lnTo>
                <a:lnTo>
                  <a:pt x="368" y="1219"/>
                </a:lnTo>
                <a:lnTo>
                  <a:pt x="939" y="1219"/>
                </a:lnTo>
                <a:lnTo>
                  <a:pt x="774" y="952"/>
                </a:lnTo>
                <a:lnTo>
                  <a:pt x="215" y="952"/>
                </a:lnTo>
                <a:lnTo>
                  <a:pt x="63" y="914"/>
                </a:lnTo>
                <a:close/>
              </a:path>
              <a:path w="1269" h="1904">
                <a:moveTo>
                  <a:pt x="939" y="1219"/>
                </a:moveTo>
                <a:lnTo>
                  <a:pt x="368" y="1219"/>
                </a:lnTo>
                <a:lnTo>
                  <a:pt x="482" y="1384"/>
                </a:lnTo>
                <a:lnTo>
                  <a:pt x="908" y="1282"/>
                </a:lnTo>
                <a:close/>
              </a:path>
              <a:path w="1269" h="1904">
                <a:moveTo>
                  <a:pt x="908" y="1282"/>
                </a:moveTo>
                <a:lnTo>
                  <a:pt x="546" y="1282"/>
                </a:lnTo>
                <a:lnTo>
                  <a:pt x="800" y="1333"/>
                </a:lnTo>
                <a:close/>
              </a:path>
              <a:path w="1269" h="1904">
                <a:moveTo>
                  <a:pt x="63" y="0"/>
                </a:moveTo>
                <a:lnTo>
                  <a:pt x="0" y="419"/>
                </a:lnTo>
                <a:lnTo>
                  <a:pt x="139" y="609"/>
                </a:lnTo>
                <a:lnTo>
                  <a:pt x="215" y="952"/>
                </a:lnTo>
                <a:lnTo>
                  <a:pt x="774" y="952"/>
                </a:lnTo>
                <a:lnTo>
                  <a:pt x="888" y="787"/>
                </a:lnTo>
                <a:lnTo>
                  <a:pt x="609" y="736"/>
                </a:lnTo>
                <a:lnTo>
                  <a:pt x="736" y="393"/>
                </a:lnTo>
                <a:lnTo>
                  <a:pt x="482" y="279"/>
                </a:lnTo>
                <a:lnTo>
                  <a:pt x="6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8" name="object 778"/>
          <p:cNvSpPr/>
          <p:nvPr/>
        </p:nvSpPr>
        <p:spPr>
          <a:xfrm>
            <a:off x="2426941" y="513359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58" y="457"/>
                </a:moveTo>
                <a:lnTo>
                  <a:pt x="311" y="474"/>
                </a:lnTo>
                <a:lnTo>
                  <a:pt x="368" y="1066"/>
                </a:lnTo>
                <a:lnTo>
                  <a:pt x="558" y="457"/>
                </a:lnTo>
                <a:close/>
              </a:path>
              <a:path w="635" h="1270">
                <a:moveTo>
                  <a:pt x="266" y="0"/>
                </a:moveTo>
                <a:lnTo>
                  <a:pt x="114" y="63"/>
                </a:lnTo>
                <a:lnTo>
                  <a:pt x="0" y="495"/>
                </a:lnTo>
                <a:lnTo>
                  <a:pt x="311" y="474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9" name="object 779"/>
          <p:cNvSpPr/>
          <p:nvPr/>
        </p:nvSpPr>
        <p:spPr>
          <a:xfrm>
            <a:off x="2431379" y="514022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25"/>
                </a:moveTo>
                <a:lnTo>
                  <a:pt x="11" y="25"/>
                </a:lnTo>
                <a:lnTo>
                  <a:pt x="152" y="152"/>
                </a:lnTo>
                <a:close/>
              </a:path>
              <a:path w="635" h="635">
                <a:moveTo>
                  <a:pt x="63" y="12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0" name="object 780"/>
          <p:cNvSpPr/>
          <p:nvPr/>
        </p:nvSpPr>
        <p:spPr>
          <a:xfrm>
            <a:off x="2428508" y="5143333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271" y="139"/>
                </a:moveTo>
                <a:lnTo>
                  <a:pt x="360" y="647"/>
                </a:lnTo>
                <a:lnTo>
                  <a:pt x="32" y="850"/>
                </a:lnTo>
                <a:lnTo>
                  <a:pt x="321" y="1384"/>
                </a:lnTo>
                <a:lnTo>
                  <a:pt x="601" y="1511"/>
                </a:lnTo>
                <a:lnTo>
                  <a:pt x="855" y="1562"/>
                </a:lnTo>
                <a:lnTo>
                  <a:pt x="944" y="1079"/>
                </a:lnTo>
                <a:lnTo>
                  <a:pt x="1299" y="889"/>
                </a:lnTo>
                <a:lnTo>
                  <a:pt x="982" y="850"/>
                </a:lnTo>
                <a:lnTo>
                  <a:pt x="1068" y="342"/>
                </a:lnTo>
                <a:lnTo>
                  <a:pt x="817" y="342"/>
                </a:lnTo>
                <a:lnTo>
                  <a:pt x="664" y="241"/>
                </a:lnTo>
                <a:lnTo>
                  <a:pt x="436" y="215"/>
                </a:lnTo>
                <a:lnTo>
                  <a:pt x="271" y="139"/>
                </a:lnTo>
                <a:close/>
              </a:path>
              <a:path w="1905" h="1904">
                <a:moveTo>
                  <a:pt x="1134" y="0"/>
                </a:moveTo>
                <a:lnTo>
                  <a:pt x="1056" y="139"/>
                </a:lnTo>
                <a:lnTo>
                  <a:pt x="817" y="342"/>
                </a:lnTo>
                <a:lnTo>
                  <a:pt x="1068" y="342"/>
                </a:lnTo>
                <a:lnTo>
                  <a:pt x="1181" y="177"/>
                </a:lnTo>
                <a:lnTo>
                  <a:pt x="1134" y="0"/>
                </a:lnTo>
                <a:close/>
              </a:path>
              <a:path w="1905" h="1904">
                <a:moveTo>
                  <a:pt x="1181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1" name="object 781"/>
          <p:cNvSpPr/>
          <p:nvPr/>
        </p:nvSpPr>
        <p:spPr>
          <a:xfrm>
            <a:off x="2395622" y="530688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520" y="0"/>
                </a:moveTo>
                <a:lnTo>
                  <a:pt x="0" y="533"/>
                </a:lnTo>
                <a:lnTo>
                  <a:pt x="736" y="266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2" name="object 782"/>
          <p:cNvSpPr/>
          <p:nvPr/>
        </p:nvSpPr>
        <p:spPr>
          <a:xfrm>
            <a:off x="2396101" y="5308243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88"/>
                </a:moveTo>
                <a:lnTo>
                  <a:pt x="0" y="0"/>
                </a:lnTo>
                <a:lnTo>
                  <a:pt x="1066" y="584"/>
                </a:lnTo>
                <a:lnTo>
                  <a:pt x="977" y="139"/>
                </a:lnTo>
                <a:lnTo>
                  <a:pt x="1282" y="8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3" name="object 783"/>
          <p:cNvSpPr/>
          <p:nvPr/>
        </p:nvSpPr>
        <p:spPr>
          <a:xfrm>
            <a:off x="2473060" y="512011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431"/>
                </a:moveTo>
                <a:lnTo>
                  <a:pt x="241" y="1054"/>
                </a:lnTo>
                <a:lnTo>
                  <a:pt x="571" y="939"/>
                </a:lnTo>
                <a:lnTo>
                  <a:pt x="1063" y="634"/>
                </a:lnTo>
                <a:lnTo>
                  <a:pt x="228" y="634"/>
                </a:lnTo>
                <a:lnTo>
                  <a:pt x="0" y="431"/>
                </a:lnTo>
                <a:close/>
              </a:path>
              <a:path w="1269" h="1270">
                <a:moveTo>
                  <a:pt x="647" y="0"/>
                </a:moveTo>
                <a:lnTo>
                  <a:pt x="317" y="114"/>
                </a:lnTo>
                <a:lnTo>
                  <a:pt x="228" y="634"/>
                </a:lnTo>
                <a:lnTo>
                  <a:pt x="1063" y="634"/>
                </a:lnTo>
                <a:lnTo>
                  <a:pt x="64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4" name="object 784"/>
          <p:cNvSpPr/>
          <p:nvPr/>
        </p:nvSpPr>
        <p:spPr>
          <a:xfrm>
            <a:off x="2474793" y="512101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317"/>
                </a:moveTo>
                <a:lnTo>
                  <a:pt x="190" y="0"/>
                </a:lnTo>
                <a:lnTo>
                  <a:pt x="50" y="50"/>
                </a:lnTo>
                <a:lnTo>
                  <a:pt x="381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5" name="object 785"/>
          <p:cNvSpPr/>
          <p:nvPr/>
        </p:nvSpPr>
        <p:spPr>
          <a:xfrm>
            <a:off x="2474568" y="512034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406" y="673"/>
                </a:lnTo>
                <a:lnTo>
                  <a:pt x="635" y="596"/>
                </a:lnTo>
                <a:lnTo>
                  <a:pt x="1092" y="596"/>
                </a:lnTo>
                <a:lnTo>
                  <a:pt x="266" y="368"/>
                </a:lnTo>
                <a:lnTo>
                  <a:pt x="494" y="368"/>
                </a:lnTo>
                <a:lnTo>
                  <a:pt x="279" y="292"/>
                </a:lnTo>
                <a:lnTo>
                  <a:pt x="0" y="0"/>
                </a:lnTo>
                <a:close/>
              </a:path>
              <a:path w="1269" h="1270">
                <a:moveTo>
                  <a:pt x="494" y="368"/>
                </a:moveTo>
                <a:lnTo>
                  <a:pt x="266" y="368"/>
                </a:lnTo>
                <a:lnTo>
                  <a:pt x="673" y="431"/>
                </a:lnTo>
                <a:lnTo>
                  <a:pt x="494" y="36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6" name="object 786"/>
          <p:cNvSpPr/>
          <p:nvPr/>
        </p:nvSpPr>
        <p:spPr>
          <a:xfrm>
            <a:off x="2475689" y="5120378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1041" y="1333"/>
                </a:lnTo>
                <a:lnTo>
                  <a:pt x="1028" y="111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7" name="object 787"/>
          <p:cNvSpPr/>
          <p:nvPr/>
        </p:nvSpPr>
        <p:spPr>
          <a:xfrm>
            <a:off x="2472495" y="512652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016" y="698"/>
                </a:lnTo>
                <a:lnTo>
                  <a:pt x="673" y="39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8" name="object 788"/>
          <p:cNvSpPr/>
          <p:nvPr/>
        </p:nvSpPr>
        <p:spPr>
          <a:xfrm>
            <a:off x="2472894" y="512985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27" y="203"/>
                </a:lnTo>
                <a:lnTo>
                  <a:pt x="324" y="419"/>
                </a:lnTo>
                <a:lnTo>
                  <a:pt x="622" y="609"/>
                </a:lnTo>
                <a:lnTo>
                  <a:pt x="480" y="40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9" name="object 789"/>
          <p:cNvSpPr/>
          <p:nvPr/>
        </p:nvSpPr>
        <p:spPr>
          <a:xfrm>
            <a:off x="2473916" y="512600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482"/>
                </a:moveTo>
                <a:lnTo>
                  <a:pt x="850" y="254"/>
                </a:lnTo>
                <a:lnTo>
                  <a:pt x="876" y="0"/>
                </a:lnTo>
                <a:lnTo>
                  <a:pt x="215" y="127"/>
                </a:lnTo>
                <a:lnTo>
                  <a:pt x="0" y="48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0" name="object 790"/>
          <p:cNvSpPr/>
          <p:nvPr/>
        </p:nvSpPr>
        <p:spPr>
          <a:xfrm>
            <a:off x="2474695" y="51262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558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1" name="object 791"/>
          <p:cNvSpPr/>
          <p:nvPr/>
        </p:nvSpPr>
        <p:spPr>
          <a:xfrm>
            <a:off x="2476357" y="512337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47" y="0"/>
                </a:moveTo>
                <a:lnTo>
                  <a:pt x="228" y="431"/>
                </a:lnTo>
                <a:lnTo>
                  <a:pt x="469" y="1054"/>
                </a:lnTo>
                <a:lnTo>
                  <a:pt x="1219" y="304"/>
                </a:lnTo>
                <a:lnTo>
                  <a:pt x="647" y="0"/>
                </a:lnTo>
                <a:close/>
              </a:path>
              <a:path w="1269" h="1270">
                <a:moveTo>
                  <a:pt x="0" y="228"/>
                </a:moveTo>
                <a:lnTo>
                  <a:pt x="115" y="431"/>
                </a:lnTo>
                <a:lnTo>
                  <a:pt x="0" y="22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2" name="object 792"/>
          <p:cNvSpPr/>
          <p:nvPr/>
        </p:nvSpPr>
        <p:spPr>
          <a:xfrm>
            <a:off x="2474635" y="512782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0"/>
                </a:moveTo>
                <a:lnTo>
                  <a:pt x="0" y="0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3" name="object 793"/>
          <p:cNvSpPr/>
          <p:nvPr/>
        </p:nvSpPr>
        <p:spPr>
          <a:xfrm>
            <a:off x="2474619" y="513392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12"/>
                </a:moveTo>
                <a:lnTo>
                  <a:pt x="12" y="0"/>
                </a:lnTo>
                <a:lnTo>
                  <a:pt x="152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4" name="object 794"/>
          <p:cNvSpPr/>
          <p:nvPr/>
        </p:nvSpPr>
        <p:spPr>
          <a:xfrm>
            <a:off x="2474941" y="512840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26" y="723"/>
                </a:lnTo>
                <a:lnTo>
                  <a:pt x="317" y="762"/>
                </a:lnTo>
                <a:lnTo>
                  <a:pt x="444" y="368"/>
                </a:lnTo>
                <a:lnTo>
                  <a:pt x="253" y="17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5" name="object 795"/>
          <p:cNvSpPr/>
          <p:nvPr/>
        </p:nvSpPr>
        <p:spPr>
          <a:xfrm>
            <a:off x="2473652" y="513099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98" y="0"/>
                </a:moveTo>
                <a:lnTo>
                  <a:pt x="364" y="190"/>
                </a:lnTo>
                <a:lnTo>
                  <a:pt x="0" y="444"/>
                </a:lnTo>
                <a:lnTo>
                  <a:pt x="215" y="508"/>
                </a:lnTo>
                <a:lnTo>
                  <a:pt x="586" y="152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6" name="object 796"/>
          <p:cNvSpPr/>
          <p:nvPr/>
        </p:nvSpPr>
        <p:spPr>
          <a:xfrm>
            <a:off x="2474229" y="512793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101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7" name="object 797"/>
          <p:cNvSpPr/>
          <p:nvPr/>
        </p:nvSpPr>
        <p:spPr>
          <a:xfrm>
            <a:off x="2474559" y="512789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7" y="0"/>
                </a:moveTo>
                <a:lnTo>
                  <a:pt x="0" y="241"/>
                </a:lnTo>
                <a:lnTo>
                  <a:pt x="381" y="508"/>
                </a:lnTo>
                <a:lnTo>
                  <a:pt x="289" y="241"/>
                </a:lnTo>
                <a:lnTo>
                  <a:pt x="12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8" name="object 798"/>
          <p:cNvSpPr/>
          <p:nvPr/>
        </p:nvSpPr>
        <p:spPr>
          <a:xfrm>
            <a:off x="2474776" y="5131201"/>
            <a:ext cx="5715" cy="5080"/>
          </a:xfrm>
          <a:custGeom>
            <a:avLst/>
            <a:gdLst/>
            <a:ahLst/>
            <a:cxnLst/>
            <a:rect l="l" t="t" r="r" b="b"/>
            <a:pathLst>
              <a:path w="5714" h="5079">
                <a:moveTo>
                  <a:pt x="3903" y="3428"/>
                </a:moveTo>
                <a:lnTo>
                  <a:pt x="3060" y="3428"/>
                </a:lnTo>
                <a:lnTo>
                  <a:pt x="3454" y="4991"/>
                </a:lnTo>
                <a:lnTo>
                  <a:pt x="4876" y="4851"/>
                </a:lnTo>
                <a:lnTo>
                  <a:pt x="4406" y="4025"/>
                </a:lnTo>
                <a:lnTo>
                  <a:pt x="3903" y="3428"/>
                </a:lnTo>
                <a:close/>
              </a:path>
              <a:path w="5714" h="5079">
                <a:moveTo>
                  <a:pt x="4669" y="4056"/>
                </a:moveTo>
                <a:lnTo>
                  <a:pt x="4978" y="4330"/>
                </a:lnTo>
                <a:lnTo>
                  <a:pt x="5181" y="4114"/>
                </a:lnTo>
                <a:lnTo>
                  <a:pt x="4669" y="4056"/>
                </a:lnTo>
                <a:close/>
              </a:path>
              <a:path w="5714" h="5079">
                <a:moveTo>
                  <a:pt x="4635" y="4025"/>
                </a:moveTo>
                <a:lnTo>
                  <a:pt x="4406" y="4025"/>
                </a:lnTo>
                <a:lnTo>
                  <a:pt x="4669" y="4056"/>
                </a:lnTo>
                <a:close/>
              </a:path>
              <a:path w="5714" h="5079">
                <a:moveTo>
                  <a:pt x="2235" y="3200"/>
                </a:moveTo>
                <a:lnTo>
                  <a:pt x="2502" y="3416"/>
                </a:lnTo>
                <a:lnTo>
                  <a:pt x="2235" y="3619"/>
                </a:lnTo>
                <a:lnTo>
                  <a:pt x="2082" y="3771"/>
                </a:lnTo>
                <a:lnTo>
                  <a:pt x="3060" y="3428"/>
                </a:lnTo>
                <a:lnTo>
                  <a:pt x="3903" y="3428"/>
                </a:lnTo>
                <a:lnTo>
                  <a:pt x="2679" y="3416"/>
                </a:lnTo>
                <a:lnTo>
                  <a:pt x="2565" y="3276"/>
                </a:lnTo>
                <a:lnTo>
                  <a:pt x="2235" y="3200"/>
                </a:lnTo>
                <a:close/>
              </a:path>
              <a:path w="5714" h="5079">
                <a:moveTo>
                  <a:pt x="1231" y="1511"/>
                </a:moveTo>
                <a:lnTo>
                  <a:pt x="1435" y="2349"/>
                </a:lnTo>
                <a:lnTo>
                  <a:pt x="914" y="2451"/>
                </a:lnTo>
                <a:lnTo>
                  <a:pt x="372" y="2603"/>
                </a:lnTo>
                <a:lnTo>
                  <a:pt x="0" y="2743"/>
                </a:lnTo>
                <a:lnTo>
                  <a:pt x="647" y="2781"/>
                </a:lnTo>
                <a:lnTo>
                  <a:pt x="1079" y="3492"/>
                </a:lnTo>
                <a:lnTo>
                  <a:pt x="1463" y="3289"/>
                </a:lnTo>
                <a:lnTo>
                  <a:pt x="1579" y="3124"/>
                </a:lnTo>
                <a:lnTo>
                  <a:pt x="2041" y="2181"/>
                </a:lnTo>
                <a:lnTo>
                  <a:pt x="1866" y="2171"/>
                </a:lnTo>
                <a:lnTo>
                  <a:pt x="2089" y="1625"/>
                </a:lnTo>
                <a:lnTo>
                  <a:pt x="1562" y="1625"/>
                </a:lnTo>
                <a:lnTo>
                  <a:pt x="1231" y="1511"/>
                </a:lnTo>
                <a:close/>
              </a:path>
              <a:path w="5714" h="5079">
                <a:moveTo>
                  <a:pt x="3771" y="2146"/>
                </a:moveTo>
                <a:lnTo>
                  <a:pt x="3035" y="2146"/>
                </a:lnTo>
                <a:lnTo>
                  <a:pt x="2387" y="2219"/>
                </a:lnTo>
                <a:lnTo>
                  <a:pt x="2776" y="2565"/>
                </a:lnTo>
                <a:lnTo>
                  <a:pt x="2895" y="3289"/>
                </a:lnTo>
                <a:lnTo>
                  <a:pt x="2679" y="3416"/>
                </a:lnTo>
                <a:lnTo>
                  <a:pt x="3892" y="3416"/>
                </a:lnTo>
                <a:lnTo>
                  <a:pt x="3774" y="3276"/>
                </a:lnTo>
                <a:lnTo>
                  <a:pt x="3839" y="3124"/>
                </a:lnTo>
                <a:lnTo>
                  <a:pt x="4533" y="2603"/>
                </a:lnTo>
                <a:lnTo>
                  <a:pt x="4581" y="2451"/>
                </a:lnTo>
                <a:lnTo>
                  <a:pt x="4711" y="2336"/>
                </a:lnTo>
                <a:lnTo>
                  <a:pt x="4229" y="2336"/>
                </a:lnTo>
                <a:lnTo>
                  <a:pt x="3771" y="2146"/>
                </a:lnTo>
                <a:close/>
              </a:path>
              <a:path w="5714" h="5079">
                <a:moveTo>
                  <a:pt x="3365" y="0"/>
                </a:moveTo>
                <a:lnTo>
                  <a:pt x="3541" y="622"/>
                </a:lnTo>
                <a:lnTo>
                  <a:pt x="3653" y="863"/>
                </a:lnTo>
                <a:lnTo>
                  <a:pt x="4107" y="1498"/>
                </a:lnTo>
                <a:lnTo>
                  <a:pt x="4229" y="2336"/>
                </a:lnTo>
                <a:lnTo>
                  <a:pt x="4711" y="2336"/>
                </a:lnTo>
                <a:lnTo>
                  <a:pt x="4686" y="1917"/>
                </a:lnTo>
                <a:lnTo>
                  <a:pt x="4538" y="1650"/>
                </a:lnTo>
                <a:lnTo>
                  <a:pt x="4548" y="1104"/>
                </a:lnTo>
                <a:lnTo>
                  <a:pt x="4254" y="1104"/>
                </a:lnTo>
                <a:lnTo>
                  <a:pt x="4152" y="863"/>
                </a:lnTo>
                <a:lnTo>
                  <a:pt x="4089" y="622"/>
                </a:lnTo>
                <a:lnTo>
                  <a:pt x="4216" y="393"/>
                </a:lnTo>
                <a:lnTo>
                  <a:pt x="4521" y="241"/>
                </a:lnTo>
                <a:lnTo>
                  <a:pt x="3365" y="0"/>
                </a:lnTo>
                <a:close/>
              </a:path>
              <a:path w="5714" h="5079">
                <a:moveTo>
                  <a:pt x="2133" y="1993"/>
                </a:moveTo>
                <a:lnTo>
                  <a:pt x="2041" y="2181"/>
                </a:lnTo>
                <a:lnTo>
                  <a:pt x="2311" y="2197"/>
                </a:lnTo>
                <a:lnTo>
                  <a:pt x="2133" y="1993"/>
                </a:lnTo>
                <a:close/>
              </a:path>
              <a:path w="5714" h="5079">
                <a:moveTo>
                  <a:pt x="2120" y="1549"/>
                </a:moveTo>
                <a:lnTo>
                  <a:pt x="1562" y="1625"/>
                </a:lnTo>
                <a:lnTo>
                  <a:pt x="2089" y="1625"/>
                </a:lnTo>
                <a:close/>
              </a:path>
              <a:path w="5714" h="5079">
                <a:moveTo>
                  <a:pt x="4533" y="1092"/>
                </a:moveTo>
                <a:lnTo>
                  <a:pt x="4254" y="1104"/>
                </a:lnTo>
                <a:lnTo>
                  <a:pt x="4548" y="11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9" name="object 799"/>
          <p:cNvSpPr/>
          <p:nvPr/>
        </p:nvSpPr>
        <p:spPr>
          <a:xfrm>
            <a:off x="2473853" y="5132334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25" y="520"/>
                </a:moveTo>
                <a:lnTo>
                  <a:pt x="0" y="1117"/>
                </a:lnTo>
                <a:lnTo>
                  <a:pt x="114" y="1270"/>
                </a:lnTo>
                <a:lnTo>
                  <a:pt x="393" y="1485"/>
                </a:lnTo>
                <a:lnTo>
                  <a:pt x="596" y="1562"/>
                </a:lnTo>
                <a:lnTo>
                  <a:pt x="774" y="1587"/>
                </a:lnTo>
                <a:lnTo>
                  <a:pt x="878" y="711"/>
                </a:lnTo>
                <a:lnTo>
                  <a:pt x="203" y="711"/>
                </a:lnTo>
                <a:lnTo>
                  <a:pt x="25" y="520"/>
                </a:lnTo>
                <a:close/>
              </a:path>
              <a:path w="1269" h="1904">
                <a:moveTo>
                  <a:pt x="965" y="0"/>
                </a:moveTo>
                <a:lnTo>
                  <a:pt x="879" y="190"/>
                </a:lnTo>
                <a:lnTo>
                  <a:pt x="203" y="711"/>
                </a:lnTo>
                <a:lnTo>
                  <a:pt x="878" y="711"/>
                </a:lnTo>
                <a:lnTo>
                  <a:pt x="939" y="190"/>
                </a:lnTo>
                <a:lnTo>
                  <a:pt x="965" y="0"/>
                </a:lnTo>
                <a:close/>
              </a:path>
              <a:path w="1269" h="1904">
                <a:moveTo>
                  <a:pt x="1014" y="19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0" name="object 800"/>
          <p:cNvSpPr/>
          <p:nvPr/>
        </p:nvSpPr>
        <p:spPr>
          <a:xfrm>
            <a:off x="2474353" y="5130099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507" y="965"/>
                </a:moveTo>
                <a:lnTo>
                  <a:pt x="317" y="1346"/>
                </a:lnTo>
                <a:lnTo>
                  <a:pt x="248" y="1536"/>
                </a:lnTo>
                <a:lnTo>
                  <a:pt x="457" y="2235"/>
                </a:lnTo>
                <a:lnTo>
                  <a:pt x="507" y="965"/>
                </a:lnTo>
                <a:close/>
              </a:path>
              <a:path w="3175" h="2539">
                <a:moveTo>
                  <a:pt x="1117" y="0"/>
                </a:moveTo>
                <a:lnTo>
                  <a:pt x="609" y="965"/>
                </a:lnTo>
                <a:lnTo>
                  <a:pt x="1346" y="1219"/>
                </a:lnTo>
                <a:lnTo>
                  <a:pt x="1676" y="1917"/>
                </a:lnTo>
                <a:lnTo>
                  <a:pt x="2052" y="1765"/>
                </a:lnTo>
                <a:lnTo>
                  <a:pt x="1739" y="1765"/>
                </a:lnTo>
                <a:lnTo>
                  <a:pt x="1117" y="0"/>
                </a:lnTo>
                <a:close/>
              </a:path>
              <a:path w="3175" h="2539">
                <a:moveTo>
                  <a:pt x="1574" y="406"/>
                </a:moveTo>
                <a:lnTo>
                  <a:pt x="1739" y="1765"/>
                </a:lnTo>
                <a:lnTo>
                  <a:pt x="2052" y="1765"/>
                </a:lnTo>
                <a:lnTo>
                  <a:pt x="2616" y="1536"/>
                </a:lnTo>
                <a:lnTo>
                  <a:pt x="2587" y="914"/>
                </a:lnTo>
                <a:lnTo>
                  <a:pt x="1930" y="914"/>
                </a:lnTo>
                <a:lnTo>
                  <a:pt x="1574" y="406"/>
                </a:lnTo>
                <a:close/>
              </a:path>
              <a:path w="3175" h="2539">
                <a:moveTo>
                  <a:pt x="101" y="876"/>
                </a:moveTo>
                <a:lnTo>
                  <a:pt x="191" y="1346"/>
                </a:lnTo>
                <a:lnTo>
                  <a:pt x="191" y="890"/>
                </a:lnTo>
                <a:close/>
              </a:path>
              <a:path w="3175" h="2539">
                <a:moveTo>
                  <a:pt x="527" y="800"/>
                </a:moveTo>
                <a:lnTo>
                  <a:pt x="228" y="800"/>
                </a:lnTo>
                <a:lnTo>
                  <a:pt x="507" y="965"/>
                </a:lnTo>
                <a:lnTo>
                  <a:pt x="527" y="800"/>
                </a:lnTo>
                <a:close/>
              </a:path>
              <a:path w="3175" h="2539">
                <a:moveTo>
                  <a:pt x="2578" y="698"/>
                </a:moveTo>
                <a:lnTo>
                  <a:pt x="1930" y="914"/>
                </a:lnTo>
                <a:lnTo>
                  <a:pt x="2587" y="914"/>
                </a:lnTo>
                <a:lnTo>
                  <a:pt x="2578" y="698"/>
                </a:lnTo>
                <a:close/>
              </a:path>
              <a:path w="3175" h="2539">
                <a:moveTo>
                  <a:pt x="50" y="863"/>
                </a:moveTo>
                <a:close/>
              </a:path>
              <a:path w="3175" h="2539">
                <a:moveTo>
                  <a:pt x="73" y="863"/>
                </a:moveTo>
                <a:close/>
              </a:path>
              <a:path w="3175" h="2539">
                <a:moveTo>
                  <a:pt x="406" y="228"/>
                </a:moveTo>
                <a:lnTo>
                  <a:pt x="155" y="698"/>
                </a:lnTo>
                <a:lnTo>
                  <a:pt x="29" y="863"/>
                </a:lnTo>
                <a:lnTo>
                  <a:pt x="228" y="800"/>
                </a:lnTo>
                <a:lnTo>
                  <a:pt x="527" y="800"/>
                </a:lnTo>
                <a:lnTo>
                  <a:pt x="406" y="22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1" name="object 801"/>
          <p:cNvSpPr/>
          <p:nvPr/>
        </p:nvSpPr>
        <p:spPr>
          <a:xfrm>
            <a:off x="2479160" y="512446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7" y="38"/>
                </a:moveTo>
                <a:lnTo>
                  <a:pt x="0" y="38"/>
                </a:lnTo>
                <a:lnTo>
                  <a:pt x="177" y="165"/>
                </a:ln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2" name="object 802"/>
          <p:cNvSpPr/>
          <p:nvPr/>
        </p:nvSpPr>
        <p:spPr>
          <a:xfrm>
            <a:off x="2476751" y="5123798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383" y="1715"/>
                </a:moveTo>
                <a:lnTo>
                  <a:pt x="0" y="1778"/>
                </a:lnTo>
                <a:lnTo>
                  <a:pt x="383" y="1715"/>
                </a:lnTo>
                <a:close/>
              </a:path>
              <a:path w="2539" h="1904">
                <a:moveTo>
                  <a:pt x="1828" y="0"/>
                </a:moveTo>
                <a:lnTo>
                  <a:pt x="1519" y="419"/>
                </a:lnTo>
                <a:lnTo>
                  <a:pt x="1503" y="698"/>
                </a:lnTo>
                <a:lnTo>
                  <a:pt x="1193" y="1219"/>
                </a:lnTo>
                <a:lnTo>
                  <a:pt x="383" y="1715"/>
                </a:lnTo>
                <a:lnTo>
                  <a:pt x="1320" y="1536"/>
                </a:lnTo>
                <a:lnTo>
                  <a:pt x="2026" y="1219"/>
                </a:lnTo>
                <a:lnTo>
                  <a:pt x="1968" y="1092"/>
                </a:lnTo>
                <a:lnTo>
                  <a:pt x="1625" y="1003"/>
                </a:lnTo>
                <a:lnTo>
                  <a:pt x="1727" y="685"/>
                </a:lnTo>
                <a:lnTo>
                  <a:pt x="1993" y="419"/>
                </a:lnTo>
                <a:lnTo>
                  <a:pt x="2140" y="419"/>
                </a:lnTo>
                <a:lnTo>
                  <a:pt x="1828" y="0"/>
                </a:lnTo>
                <a:close/>
              </a:path>
              <a:path w="2539" h="1904">
                <a:moveTo>
                  <a:pt x="2140" y="419"/>
                </a:moveTo>
                <a:lnTo>
                  <a:pt x="1993" y="419"/>
                </a:lnTo>
                <a:lnTo>
                  <a:pt x="2133" y="698"/>
                </a:lnTo>
                <a:lnTo>
                  <a:pt x="2412" y="698"/>
                </a:lnTo>
                <a:lnTo>
                  <a:pt x="2140" y="41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3" name="object 803"/>
          <p:cNvSpPr/>
          <p:nvPr/>
        </p:nvSpPr>
        <p:spPr>
          <a:xfrm>
            <a:off x="2473220" y="5133274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114" y="584"/>
                </a:lnTo>
                <a:lnTo>
                  <a:pt x="209" y="761"/>
                </a:lnTo>
                <a:lnTo>
                  <a:pt x="317" y="1485"/>
                </a:lnTo>
                <a:lnTo>
                  <a:pt x="508" y="1117"/>
                </a:lnTo>
                <a:lnTo>
                  <a:pt x="571" y="927"/>
                </a:lnTo>
                <a:lnTo>
                  <a:pt x="1027" y="927"/>
                </a:lnTo>
                <a:lnTo>
                  <a:pt x="609" y="761"/>
                </a:lnTo>
                <a:lnTo>
                  <a:pt x="711" y="317"/>
                </a:lnTo>
                <a:lnTo>
                  <a:pt x="457" y="228"/>
                </a:lnTo>
                <a:lnTo>
                  <a:pt x="0" y="0"/>
                </a:lnTo>
                <a:close/>
              </a:path>
              <a:path w="1905" h="1904">
                <a:moveTo>
                  <a:pt x="1027" y="927"/>
                </a:moveTo>
                <a:lnTo>
                  <a:pt x="571" y="927"/>
                </a:lnTo>
                <a:lnTo>
                  <a:pt x="1320" y="1346"/>
                </a:lnTo>
                <a:lnTo>
                  <a:pt x="1027" y="927"/>
                </a:lnTo>
                <a:close/>
              </a:path>
              <a:path w="1905" h="1904">
                <a:moveTo>
                  <a:pt x="88" y="64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4" name="object 804"/>
          <p:cNvSpPr/>
          <p:nvPr/>
        </p:nvSpPr>
        <p:spPr>
          <a:xfrm>
            <a:off x="2473786" y="51409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66" y="0"/>
                </a:moveTo>
                <a:lnTo>
                  <a:pt x="90" y="203"/>
                </a:lnTo>
                <a:lnTo>
                  <a:pt x="0" y="381"/>
                </a:lnTo>
                <a:lnTo>
                  <a:pt x="202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5" name="object 805"/>
          <p:cNvSpPr/>
          <p:nvPr/>
        </p:nvSpPr>
        <p:spPr>
          <a:xfrm>
            <a:off x="2473509" y="514070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317"/>
                </a:moveTo>
                <a:lnTo>
                  <a:pt x="228" y="50"/>
                </a:lnTo>
                <a:lnTo>
                  <a:pt x="88" y="0"/>
                </a:lnTo>
                <a:lnTo>
                  <a:pt x="139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6" name="object 806"/>
          <p:cNvSpPr/>
          <p:nvPr/>
        </p:nvSpPr>
        <p:spPr>
          <a:xfrm>
            <a:off x="2473650" y="51413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76"/>
                </a:moveTo>
                <a:lnTo>
                  <a:pt x="25" y="317"/>
                </a:lnTo>
                <a:lnTo>
                  <a:pt x="101" y="76"/>
                </a:lnTo>
                <a:close/>
              </a:path>
              <a:path w="635" h="635">
                <a:moveTo>
                  <a:pt x="0" y="63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7" name="object 807"/>
          <p:cNvSpPr/>
          <p:nvPr/>
        </p:nvSpPr>
        <p:spPr>
          <a:xfrm>
            <a:off x="2475815" y="5136675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698" y="1028"/>
                </a:lnTo>
                <a:lnTo>
                  <a:pt x="1498" y="1003"/>
                </a:lnTo>
                <a:lnTo>
                  <a:pt x="1244" y="571"/>
                </a:lnTo>
                <a:lnTo>
                  <a:pt x="1138" y="177"/>
                </a:lnTo>
                <a:lnTo>
                  <a:pt x="0" y="0"/>
                </a:lnTo>
                <a:close/>
              </a:path>
              <a:path w="1905" h="1270">
                <a:moveTo>
                  <a:pt x="1117" y="101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8" name="object 808"/>
          <p:cNvSpPr/>
          <p:nvPr/>
        </p:nvSpPr>
        <p:spPr>
          <a:xfrm>
            <a:off x="2478162" y="513742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90" y="0"/>
                </a:moveTo>
                <a:lnTo>
                  <a:pt x="0" y="126"/>
                </a:lnTo>
                <a:lnTo>
                  <a:pt x="787" y="419"/>
                </a:lnTo>
                <a:lnTo>
                  <a:pt x="9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9" name="object 809"/>
          <p:cNvSpPr/>
          <p:nvPr/>
        </p:nvSpPr>
        <p:spPr>
          <a:xfrm>
            <a:off x="2478123" y="51395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23" y="368"/>
                </a:lnTo>
                <a:lnTo>
                  <a:pt x="139" y="609"/>
                </a:lnTo>
                <a:lnTo>
                  <a:pt x="152" y="13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0" name="object 810"/>
          <p:cNvSpPr/>
          <p:nvPr/>
        </p:nvSpPr>
        <p:spPr>
          <a:xfrm>
            <a:off x="2478110" y="513751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1250" y="1054"/>
                </a:moveTo>
                <a:lnTo>
                  <a:pt x="1092" y="1054"/>
                </a:lnTo>
                <a:lnTo>
                  <a:pt x="990" y="1689"/>
                </a:lnTo>
                <a:lnTo>
                  <a:pt x="1250" y="1054"/>
                </a:lnTo>
                <a:close/>
              </a:path>
              <a:path w="1905" h="1904">
                <a:moveTo>
                  <a:pt x="0" y="0"/>
                </a:moveTo>
                <a:lnTo>
                  <a:pt x="673" y="647"/>
                </a:lnTo>
                <a:lnTo>
                  <a:pt x="762" y="952"/>
                </a:lnTo>
                <a:lnTo>
                  <a:pt x="317" y="1473"/>
                </a:lnTo>
                <a:lnTo>
                  <a:pt x="736" y="1447"/>
                </a:lnTo>
                <a:lnTo>
                  <a:pt x="1092" y="1054"/>
                </a:lnTo>
                <a:lnTo>
                  <a:pt x="0" y="0"/>
                </a:lnTo>
                <a:close/>
              </a:path>
              <a:path w="1905" h="1904">
                <a:moveTo>
                  <a:pt x="1295" y="95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1" name="object 811"/>
          <p:cNvSpPr/>
          <p:nvPr/>
        </p:nvSpPr>
        <p:spPr>
          <a:xfrm>
            <a:off x="2488993" y="526765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342" y="469"/>
                </a:lnTo>
                <a:lnTo>
                  <a:pt x="292" y="304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2" name="object 812"/>
          <p:cNvSpPr/>
          <p:nvPr/>
        </p:nvSpPr>
        <p:spPr>
          <a:xfrm>
            <a:off x="2490904" y="51771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5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3" name="object 813"/>
          <p:cNvSpPr/>
          <p:nvPr/>
        </p:nvSpPr>
        <p:spPr>
          <a:xfrm>
            <a:off x="2483957" y="5124319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723" y="1231"/>
                </a:lnTo>
                <a:lnTo>
                  <a:pt x="1523" y="1168"/>
                </a:lnTo>
                <a:lnTo>
                  <a:pt x="1257" y="647"/>
                </a:lnTo>
                <a:lnTo>
                  <a:pt x="1131" y="177"/>
                </a:lnTo>
                <a:lnTo>
                  <a:pt x="0" y="0"/>
                </a:lnTo>
                <a:close/>
              </a:path>
              <a:path w="1905" h="1270">
                <a:moveTo>
                  <a:pt x="1115" y="115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4" name="object 814"/>
          <p:cNvSpPr/>
          <p:nvPr/>
        </p:nvSpPr>
        <p:spPr>
          <a:xfrm>
            <a:off x="2484570" y="512364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55" y="292"/>
                </a:lnTo>
                <a:lnTo>
                  <a:pt x="469" y="609"/>
                </a:lnTo>
                <a:lnTo>
                  <a:pt x="457" y="7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5" name="object 815"/>
          <p:cNvSpPr/>
          <p:nvPr/>
        </p:nvSpPr>
        <p:spPr>
          <a:xfrm>
            <a:off x="2486329" y="5125096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77" y="0"/>
                </a:moveTo>
                <a:lnTo>
                  <a:pt x="0" y="203"/>
                </a:lnTo>
                <a:lnTo>
                  <a:pt x="787" y="533"/>
                </a:lnTo>
                <a:lnTo>
                  <a:pt x="97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6" name="object 816"/>
          <p:cNvSpPr/>
          <p:nvPr/>
        </p:nvSpPr>
        <p:spPr>
          <a:xfrm>
            <a:off x="2487319" y="512636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79" y="0"/>
                </a:moveTo>
                <a:lnTo>
                  <a:pt x="76" y="266"/>
                </a:lnTo>
                <a:lnTo>
                  <a:pt x="0" y="927"/>
                </a:lnTo>
                <a:lnTo>
                  <a:pt x="27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7" name="object 817"/>
          <p:cNvSpPr/>
          <p:nvPr/>
        </p:nvSpPr>
        <p:spPr>
          <a:xfrm>
            <a:off x="2486313" y="513945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30" y="0"/>
                </a:moveTo>
                <a:lnTo>
                  <a:pt x="0" y="152"/>
                </a:lnTo>
                <a:lnTo>
                  <a:pt x="279" y="1168"/>
                </a:lnTo>
                <a:lnTo>
                  <a:pt x="609" y="1270"/>
                </a:lnTo>
                <a:lnTo>
                  <a:pt x="825" y="990"/>
                </a:lnTo>
                <a:lnTo>
                  <a:pt x="685" y="622"/>
                </a:lnTo>
                <a:lnTo>
                  <a:pt x="457" y="368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8" name="object 818"/>
          <p:cNvSpPr/>
          <p:nvPr/>
        </p:nvSpPr>
        <p:spPr>
          <a:xfrm>
            <a:off x="2488277" y="513656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49" y="0"/>
                </a:moveTo>
                <a:lnTo>
                  <a:pt x="546" y="266"/>
                </a:lnTo>
                <a:lnTo>
                  <a:pt x="330" y="292"/>
                </a:lnTo>
                <a:lnTo>
                  <a:pt x="0" y="444"/>
                </a:lnTo>
                <a:lnTo>
                  <a:pt x="1219" y="482"/>
                </a:lnTo>
                <a:lnTo>
                  <a:pt x="74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9" name="object 819"/>
          <p:cNvSpPr/>
          <p:nvPr/>
        </p:nvSpPr>
        <p:spPr>
          <a:xfrm>
            <a:off x="2489288" y="5138587"/>
            <a:ext cx="1270" cy="2540"/>
          </a:xfrm>
          <a:custGeom>
            <a:avLst/>
            <a:gdLst/>
            <a:ahLst/>
            <a:cxnLst/>
            <a:rect l="l" t="t" r="r" b="b"/>
            <a:pathLst>
              <a:path w="1269" h="2539">
                <a:moveTo>
                  <a:pt x="292" y="0"/>
                </a:moveTo>
                <a:lnTo>
                  <a:pt x="0" y="927"/>
                </a:lnTo>
                <a:lnTo>
                  <a:pt x="300" y="1016"/>
                </a:lnTo>
                <a:lnTo>
                  <a:pt x="965" y="2400"/>
                </a:lnTo>
                <a:lnTo>
                  <a:pt x="901" y="1117"/>
                </a:lnTo>
                <a:lnTo>
                  <a:pt x="601" y="1028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0" name="object 820"/>
          <p:cNvSpPr/>
          <p:nvPr/>
        </p:nvSpPr>
        <p:spPr>
          <a:xfrm>
            <a:off x="2485644" y="5154461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2006" y="0"/>
                </a:moveTo>
                <a:lnTo>
                  <a:pt x="0" y="25"/>
                </a:lnTo>
                <a:lnTo>
                  <a:pt x="2019" y="253"/>
                </a:lnTo>
                <a:lnTo>
                  <a:pt x="20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1" name="object 821"/>
          <p:cNvSpPr/>
          <p:nvPr/>
        </p:nvSpPr>
        <p:spPr>
          <a:xfrm>
            <a:off x="2489927" y="512223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63"/>
                </a:moveTo>
                <a:lnTo>
                  <a:pt x="571" y="660"/>
                </a:lnTo>
                <a:lnTo>
                  <a:pt x="584" y="76"/>
                </a:lnTo>
                <a:lnTo>
                  <a:pt x="330" y="0"/>
                </a:lnTo>
                <a:lnTo>
                  <a:pt x="0" y="6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2" name="object 822"/>
          <p:cNvSpPr/>
          <p:nvPr/>
        </p:nvSpPr>
        <p:spPr>
          <a:xfrm>
            <a:off x="2487970" y="512656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711" y="0"/>
                </a:moveTo>
                <a:lnTo>
                  <a:pt x="368" y="685"/>
                </a:lnTo>
                <a:lnTo>
                  <a:pt x="82" y="685"/>
                </a:lnTo>
                <a:lnTo>
                  <a:pt x="139" y="863"/>
                </a:lnTo>
                <a:lnTo>
                  <a:pt x="1143" y="1498"/>
                </a:lnTo>
                <a:lnTo>
                  <a:pt x="863" y="1155"/>
                </a:lnTo>
                <a:lnTo>
                  <a:pt x="945" y="685"/>
                </a:lnTo>
                <a:lnTo>
                  <a:pt x="368" y="685"/>
                </a:lnTo>
                <a:lnTo>
                  <a:pt x="0" y="431"/>
                </a:lnTo>
                <a:lnTo>
                  <a:pt x="1134" y="431"/>
                </a:lnTo>
                <a:lnTo>
                  <a:pt x="1295" y="215"/>
                </a:lnTo>
                <a:lnTo>
                  <a:pt x="71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3" name="object 823"/>
          <p:cNvSpPr/>
          <p:nvPr/>
        </p:nvSpPr>
        <p:spPr>
          <a:xfrm>
            <a:off x="2489113" y="512806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52" y="177"/>
                </a:lnTo>
                <a:lnTo>
                  <a:pt x="355" y="355"/>
                </a:lnTo>
                <a:lnTo>
                  <a:pt x="698" y="508"/>
                </a:lnTo>
                <a:lnTo>
                  <a:pt x="546" y="34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4" name="object 824"/>
          <p:cNvSpPr/>
          <p:nvPr/>
        </p:nvSpPr>
        <p:spPr>
          <a:xfrm>
            <a:off x="2489667" y="512401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00" y="0"/>
                </a:moveTo>
                <a:lnTo>
                  <a:pt x="165" y="215"/>
                </a:lnTo>
                <a:lnTo>
                  <a:pt x="0" y="596"/>
                </a:lnTo>
                <a:lnTo>
                  <a:pt x="812" y="254"/>
                </a:lnTo>
                <a:lnTo>
                  <a:pt x="8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5" name="object 825"/>
          <p:cNvSpPr/>
          <p:nvPr/>
        </p:nvSpPr>
        <p:spPr>
          <a:xfrm>
            <a:off x="2490817" y="5122824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787" y="0"/>
                </a:moveTo>
                <a:lnTo>
                  <a:pt x="558" y="38"/>
                </a:lnTo>
                <a:lnTo>
                  <a:pt x="254" y="190"/>
                </a:lnTo>
                <a:lnTo>
                  <a:pt x="660" y="711"/>
                </a:lnTo>
                <a:lnTo>
                  <a:pt x="787" y="0"/>
                </a:lnTo>
                <a:close/>
              </a:path>
              <a:path w="1269" h="1270">
                <a:moveTo>
                  <a:pt x="0" y="25"/>
                </a:moveTo>
                <a:lnTo>
                  <a:pt x="158" y="190"/>
                </a:lnTo>
                <a:lnTo>
                  <a:pt x="0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6" name="object 826"/>
          <p:cNvSpPr/>
          <p:nvPr/>
        </p:nvSpPr>
        <p:spPr>
          <a:xfrm>
            <a:off x="2491432" y="512352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" y="0"/>
                </a:moveTo>
                <a:lnTo>
                  <a:pt x="0" y="266"/>
                </a:lnTo>
                <a:lnTo>
                  <a:pt x="342" y="317"/>
                </a:lnTo>
                <a:lnTo>
                  <a:pt x="3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7" name="object 827"/>
          <p:cNvSpPr/>
          <p:nvPr/>
        </p:nvSpPr>
        <p:spPr>
          <a:xfrm>
            <a:off x="2490562" y="512580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25"/>
                </a:moveTo>
                <a:lnTo>
                  <a:pt x="139" y="0"/>
                </a:lnTo>
                <a:lnTo>
                  <a:pt x="0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8" name="object 828"/>
          <p:cNvSpPr/>
          <p:nvPr/>
        </p:nvSpPr>
        <p:spPr>
          <a:xfrm>
            <a:off x="2491372" y="513182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12" y="0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9" name="object 829"/>
          <p:cNvSpPr/>
          <p:nvPr/>
        </p:nvSpPr>
        <p:spPr>
          <a:xfrm>
            <a:off x="2490941" y="512635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03"/>
                </a:lnTo>
                <a:lnTo>
                  <a:pt x="215" y="685"/>
                </a:lnTo>
                <a:lnTo>
                  <a:pt x="419" y="698"/>
                </a:lnTo>
                <a:lnTo>
                  <a:pt x="369" y="20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0" name="object 830"/>
          <p:cNvSpPr/>
          <p:nvPr/>
        </p:nvSpPr>
        <p:spPr>
          <a:xfrm>
            <a:off x="2490180" y="512597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38"/>
                </a:moveTo>
                <a:lnTo>
                  <a:pt x="0" y="114"/>
                </a:lnTo>
                <a:lnTo>
                  <a:pt x="215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1" name="object 831"/>
          <p:cNvSpPr/>
          <p:nvPr/>
        </p:nvSpPr>
        <p:spPr>
          <a:xfrm>
            <a:off x="2490396" y="512588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0"/>
                </a:moveTo>
                <a:lnTo>
                  <a:pt x="0" y="126"/>
                </a:lnTo>
                <a:lnTo>
                  <a:pt x="139" y="266"/>
                </a:lnTo>
                <a:lnTo>
                  <a:pt x="546" y="469"/>
                </a:lnTo>
                <a:lnTo>
                  <a:pt x="450" y="266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2" name="object 832"/>
          <p:cNvSpPr/>
          <p:nvPr/>
        </p:nvSpPr>
        <p:spPr>
          <a:xfrm>
            <a:off x="2491521" y="5130419"/>
            <a:ext cx="5715" cy="3175"/>
          </a:xfrm>
          <a:custGeom>
            <a:avLst/>
            <a:gdLst/>
            <a:ahLst/>
            <a:cxnLst/>
            <a:rect l="l" t="t" r="r" b="b"/>
            <a:pathLst>
              <a:path w="5714" h="3175">
                <a:moveTo>
                  <a:pt x="3873" y="0"/>
                </a:moveTo>
                <a:lnTo>
                  <a:pt x="2150" y="472"/>
                </a:lnTo>
                <a:lnTo>
                  <a:pt x="2781" y="888"/>
                </a:lnTo>
                <a:lnTo>
                  <a:pt x="3263" y="1752"/>
                </a:lnTo>
                <a:lnTo>
                  <a:pt x="3284" y="2031"/>
                </a:lnTo>
                <a:lnTo>
                  <a:pt x="3733" y="3149"/>
                </a:lnTo>
                <a:lnTo>
                  <a:pt x="5130" y="2806"/>
                </a:lnTo>
                <a:lnTo>
                  <a:pt x="4504" y="2031"/>
                </a:lnTo>
                <a:lnTo>
                  <a:pt x="3759" y="1358"/>
                </a:lnTo>
                <a:lnTo>
                  <a:pt x="4432" y="685"/>
                </a:lnTo>
                <a:lnTo>
                  <a:pt x="4385" y="472"/>
                </a:lnTo>
                <a:lnTo>
                  <a:pt x="3873" y="0"/>
                </a:lnTo>
                <a:close/>
              </a:path>
              <a:path w="5714" h="3175">
                <a:moveTo>
                  <a:pt x="482" y="1752"/>
                </a:moveTo>
                <a:lnTo>
                  <a:pt x="914" y="2857"/>
                </a:lnTo>
                <a:lnTo>
                  <a:pt x="1606" y="2311"/>
                </a:lnTo>
                <a:lnTo>
                  <a:pt x="1206" y="2311"/>
                </a:lnTo>
                <a:lnTo>
                  <a:pt x="1206" y="1968"/>
                </a:lnTo>
                <a:lnTo>
                  <a:pt x="1403" y="1816"/>
                </a:lnTo>
                <a:lnTo>
                  <a:pt x="1003" y="1816"/>
                </a:lnTo>
                <a:lnTo>
                  <a:pt x="482" y="1752"/>
                </a:lnTo>
                <a:close/>
              </a:path>
              <a:path w="5714" h="3175">
                <a:moveTo>
                  <a:pt x="1638" y="2285"/>
                </a:moveTo>
                <a:lnTo>
                  <a:pt x="1206" y="2311"/>
                </a:lnTo>
                <a:lnTo>
                  <a:pt x="1606" y="2311"/>
                </a:lnTo>
                <a:close/>
              </a:path>
              <a:path w="5714" h="3175">
                <a:moveTo>
                  <a:pt x="5334" y="2044"/>
                </a:moveTo>
                <a:lnTo>
                  <a:pt x="4819" y="2061"/>
                </a:lnTo>
                <a:lnTo>
                  <a:pt x="5156" y="2285"/>
                </a:lnTo>
                <a:lnTo>
                  <a:pt x="5334" y="2044"/>
                </a:lnTo>
                <a:close/>
              </a:path>
              <a:path w="5714" h="3175">
                <a:moveTo>
                  <a:pt x="2578" y="1663"/>
                </a:moveTo>
                <a:lnTo>
                  <a:pt x="2209" y="2133"/>
                </a:lnTo>
                <a:lnTo>
                  <a:pt x="3023" y="1721"/>
                </a:lnTo>
                <a:lnTo>
                  <a:pt x="2578" y="1663"/>
                </a:lnTo>
                <a:close/>
              </a:path>
              <a:path w="5714" h="3175">
                <a:moveTo>
                  <a:pt x="4775" y="2031"/>
                </a:moveTo>
                <a:lnTo>
                  <a:pt x="4546" y="2070"/>
                </a:lnTo>
                <a:lnTo>
                  <a:pt x="4819" y="2061"/>
                </a:lnTo>
                <a:close/>
              </a:path>
              <a:path w="5714" h="3175">
                <a:moveTo>
                  <a:pt x="1990" y="516"/>
                </a:moveTo>
                <a:lnTo>
                  <a:pt x="1371" y="685"/>
                </a:lnTo>
                <a:lnTo>
                  <a:pt x="0" y="1396"/>
                </a:lnTo>
                <a:lnTo>
                  <a:pt x="584" y="1396"/>
                </a:lnTo>
                <a:lnTo>
                  <a:pt x="1003" y="1816"/>
                </a:lnTo>
                <a:lnTo>
                  <a:pt x="1403" y="1816"/>
                </a:lnTo>
                <a:lnTo>
                  <a:pt x="1600" y="1663"/>
                </a:lnTo>
                <a:lnTo>
                  <a:pt x="1990" y="516"/>
                </a:lnTo>
                <a:close/>
              </a:path>
              <a:path w="5714" h="3175">
                <a:moveTo>
                  <a:pt x="850" y="1765"/>
                </a:moveTo>
                <a:lnTo>
                  <a:pt x="647" y="1777"/>
                </a:lnTo>
                <a:lnTo>
                  <a:pt x="889" y="1777"/>
                </a:lnTo>
                <a:close/>
              </a:path>
              <a:path w="5714" h="3175">
                <a:moveTo>
                  <a:pt x="3167" y="1740"/>
                </a:moveTo>
                <a:close/>
              </a:path>
              <a:path w="5714" h="3175">
                <a:moveTo>
                  <a:pt x="3136" y="1663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3" name="object 833"/>
          <p:cNvSpPr/>
          <p:nvPr/>
        </p:nvSpPr>
        <p:spPr>
          <a:xfrm>
            <a:off x="2490403" y="513024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952" y="0"/>
                </a:moveTo>
                <a:lnTo>
                  <a:pt x="850" y="330"/>
                </a:lnTo>
                <a:lnTo>
                  <a:pt x="0" y="1066"/>
                </a:lnTo>
                <a:lnTo>
                  <a:pt x="419" y="1498"/>
                </a:lnTo>
                <a:lnTo>
                  <a:pt x="711" y="1574"/>
                </a:lnTo>
                <a:lnTo>
                  <a:pt x="977" y="1574"/>
                </a:lnTo>
                <a:lnTo>
                  <a:pt x="1028" y="177"/>
                </a:lnTo>
                <a:lnTo>
                  <a:pt x="952" y="0"/>
                </a:lnTo>
                <a:close/>
              </a:path>
              <a:path w="1269" h="1904">
                <a:moveTo>
                  <a:pt x="1028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4" name="object 834"/>
          <p:cNvSpPr/>
          <p:nvPr/>
        </p:nvSpPr>
        <p:spPr>
          <a:xfrm>
            <a:off x="2493002" y="512560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863" y="0"/>
                </a:moveTo>
                <a:lnTo>
                  <a:pt x="342" y="190"/>
                </a:lnTo>
                <a:lnTo>
                  <a:pt x="24" y="190"/>
                </a:lnTo>
                <a:lnTo>
                  <a:pt x="520" y="1206"/>
                </a:lnTo>
                <a:lnTo>
                  <a:pt x="1113" y="647"/>
                </a:lnTo>
                <a:lnTo>
                  <a:pt x="761" y="647"/>
                </a:lnTo>
                <a:lnTo>
                  <a:pt x="833" y="190"/>
                </a:lnTo>
                <a:lnTo>
                  <a:pt x="342" y="190"/>
                </a:lnTo>
                <a:lnTo>
                  <a:pt x="0" y="139"/>
                </a:lnTo>
                <a:lnTo>
                  <a:pt x="841" y="139"/>
                </a:lnTo>
                <a:lnTo>
                  <a:pt x="863" y="0"/>
                </a:lnTo>
                <a:close/>
              </a:path>
              <a:path w="1269" h="1270">
                <a:moveTo>
                  <a:pt x="1193" y="571"/>
                </a:moveTo>
                <a:lnTo>
                  <a:pt x="761" y="647"/>
                </a:lnTo>
                <a:lnTo>
                  <a:pt x="1113" y="64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5" name="object 835"/>
          <p:cNvSpPr/>
          <p:nvPr/>
        </p:nvSpPr>
        <p:spPr>
          <a:xfrm>
            <a:off x="2490072" y="5131999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0" y="0"/>
                </a:moveTo>
                <a:lnTo>
                  <a:pt x="1320" y="520"/>
                </a:lnTo>
                <a:lnTo>
                  <a:pt x="901" y="6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6" name="object 836"/>
          <p:cNvSpPr/>
          <p:nvPr/>
        </p:nvSpPr>
        <p:spPr>
          <a:xfrm>
            <a:off x="2490447" y="5133494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74" y="0"/>
                </a:moveTo>
                <a:lnTo>
                  <a:pt x="0" y="25"/>
                </a:lnTo>
                <a:lnTo>
                  <a:pt x="495" y="355"/>
                </a:lnTo>
                <a:lnTo>
                  <a:pt x="7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7" name="object 837"/>
          <p:cNvSpPr/>
          <p:nvPr/>
        </p:nvSpPr>
        <p:spPr>
          <a:xfrm>
            <a:off x="2508303" y="521148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81" y="25"/>
                </a:moveTo>
                <a:lnTo>
                  <a:pt x="0" y="0"/>
                </a:lnTo>
                <a:lnTo>
                  <a:pt x="215" y="88"/>
                </a:lnTo>
                <a:lnTo>
                  <a:pt x="368" y="12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8" name="object 838"/>
          <p:cNvSpPr/>
          <p:nvPr/>
        </p:nvSpPr>
        <p:spPr>
          <a:xfrm>
            <a:off x="2501673" y="519221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96" y="406"/>
                </a:lnTo>
                <a:lnTo>
                  <a:pt x="838" y="24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9" name="object 839"/>
          <p:cNvSpPr/>
          <p:nvPr/>
        </p:nvSpPr>
        <p:spPr>
          <a:xfrm>
            <a:off x="2505329" y="519260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685"/>
                </a:moveTo>
                <a:lnTo>
                  <a:pt x="177" y="533"/>
                </a:lnTo>
                <a:lnTo>
                  <a:pt x="342" y="304"/>
                </a:lnTo>
                <a:lnTo>
                  <a:pt x="482" y="0"/>
                </a:lnTo>
                <a:lnTo>
                  <a:pt x="0" y="68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0" name="object 840"/>
          <p:cNvSpPr/>
          <p:nvPr/>
        </p:nvSpPr>
        <p:spPr>
          <a:xfrm>
            <a:off x="2511038" y="522636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304"/>
                </a:moveTo>
                <a:lnTo>
                  <a:pt x="901" y="596"/>
                </a:lnTo>
                <a:lnTo>
                  <a:pt x="838" y="0"/>
                </a:lnTo>
                <a:lnTo>
                  <a:pt x="431" y="304"/>
                </a:lnTo>
                <a:lnTo>
                  <a:pt x="0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1" name="object 841"/>
          <p:cNvSpPr/>
          <p:nvPr/>
        </p:nvSpPr>
        <p:spPr>
          <a:xfrm>
            <a:off x="2492080" y="514929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08" y="0"/>
                </a:moveTo>
                <a:lnTo>
                  <a:pt x="177" y="393"/>
                </a:lnTo>
                <a:lnTo>
                  <a:pt x="0" y="838"/>
                </a:lnTo>
                <a:lnTo>
                  <a:pt x="622" y="1181"/>
                </a:lnTo>
                <a:lnTo>
                  <a:pt x="743" y="838"/>
                </a:lnTo>
                <a:lnTo>
                  <a:pt x="496" y="393"/>
                </a:lnTo>
                <a:lnTo>
                  <a:pt x="50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2" name="object 842"/>
          <p:cNvSpPr/>
          <p:nvPr/>
        </p:nvSpPr>
        <p:spPr>
          <a:xfrm>
            <a:off x="2514866" y="527347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3" name="object 843"/>
          <p:cNvSpPr/>
          <p:nvPr/>
        </p:nvSpPr>
        <p:spPr>
          <a:xfrm>
            <a:off x="2507623" y="528738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47" y="41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4" name="object 844"/>
          <p:cNvSpPr/>
          <p:nvPr/>
        </p:nvSpPr>
        <p:spPr>
          <a:xfrm>
            <a:off x="2498284" y="515292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76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5" name="object 845"/>
          <p:cNvSpPr/>
          <p:nvPr/>
        </p:nvSpPr>
        <p:spPr>
          <a:xfrm>
            <a:off x="2491549" y="513883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0"/>
                </a:moveTo>
                <a:lnTo>
                  <a:pt x="50" y="266"/>
                </a:lnTo>
                <a:lnTo>
                  <a:pt x="0" y="419"/>
                </a:lnTo>
                <a:lnTo>
                  <a:pt x="21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6" name="object 846"/>
          <p:cNvSpPr/>
          <p:nvPr/>
        </p:nvSpPr>
        <p:spPr>
          <a:xfrm>
            <a:off x="2491423" y="513924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7" y="101"/>
                </a:moveTo>
                <a:lnTo>
                  <a:pt x="88" y="508"/>
                </a:lnTo>
                <a:lnTo>
                  <a:pt x="107" y="101"/>
                </a:lnTo>
                <a:close/>
              </a:path>
              <a:path w="635" h="635">
                <a:moveTo>
                  <a:pt x="0" y="88"/>
                </a:moveTo>
                <a:close/>
              </a:path>
              <a:path w="635" h="635">
                <a:moveTo>
                  <a:pt x="127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7" name="object 847"/>
          <p:cNvSpPr/>
          <p:nvPr/>
        </p:nvSpPr>
        <p:spPr>
          <a:xfrm>
            <a:off x="2510134" y="52486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381" y="342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8" name="object 848"/>
          <p:cNvSpPr/>
          <p:nvPr/>
        </p:nvSpPr>
        <p:spPr>
          <a:xfrm>
            <a:off x="2504342" y="517594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" y="25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9" name="object 849"/>
          <p:cNvSpPr/>
          <p:nvPr/>
        </p:nvSpPr>
        <p:spPr>
          <a:xfrm>
            <a:off x="2501918" y="5175987"/>
            <a:ext cx="3810" cy="1270"/>
          </a:xfrm>
          <a:custGeom>
            <a:avLst/>
            <a:gdLst/>
            <a:ahLst/>
            <a:cxnLst/>
            <a:rect l="l" t="t" r="r" b="b"/>
            <a:pathLst>
              <a:path w="3810" h="1270">
                <a:moveTo>
                  <a:pt x="2412" y="0"/>
                </a:moveTo>
                <a:lnTo>
                  <a:pt x="0" y="596"/>
                </a:lnTo>
                <a:lnTo>
                  <a:pt x="3225" y="1015"/>
                </a:lnTo>
                <a:lnTo>
                  <a:pt x="2120" y="647"/>
                </a:lnTo>
                <a:lnTo>
                  <a:pt x="2222" y="368"/>
                </a:lnTo>
                <a:lnTo>
                  <a:pt x="24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0" name="object 850"/>
          <p:cNvSpPr/>
          <p:nvPr/>
        </p:nvSpPr>
        <p:spPr>
          <a:xfrm>
            <a:off x="2506939" y="5119568"/>
            <a:ext cx="62230" cy="203200"/>
          </a:xfrm>
          <a:custGeom>
            <a:avLst/>
            <a:gdLst/>
            <a:ahLst/>
            <a:cxnLst/>
            <a:rect l="l" t="t" r="r" b="b"/>
            <a:pathLst>
              <a:path w="62230" h="203200">
                <a:moveTo>
                  <a:pt x="21577" y="197616"/>
                </a:moveTo>
                <a:lnTo>
                  <a:pt x="21894" y="198120"/>
                </a:lnTo>
                <a:lnTo>
                  <a:pt x="14668" y="198120"/>
                </a:lnTo>
                <a:lnTo>
                  <a:pt x="15366" y="199390"/>
                </a:lnTo>
                <a:lnTo>
                  <a:pt x="15824" y="199390"/>
                </a:lnTo>
                <a:lnTo>
                  <a:pt x="14541" y="200660"/>
                </a:lnTo>
                <a:lnTo>
                  <a:pt x="15836" y="201930"/>
                </a:lnTo>
                <a:lnTo>
                  <a:pt x="14630" y="203200"/>
                </a:lnTo>
                <a:lnTo>
                  <a:pt x="17119" y="203200"/>
                </a:lnTo>
                <a:lnTo>
                  <a:pt x="18910" y="201930"/>
                </a:lnTo>
                <a:lnTo>
                  <a:pt x="20789" y="201930"/>
                </a:lnTo>
                <a:lnTo>
                  <a:pt x="19113" y="200660"/>
                </a:lnTo>
                <a:lnTo>
                  <a:pt x="23253" y="199390"/>
                </a:lnTo>
                <a:lnTo>
                  <a:pt x="21577" y="197616"/>
                </a:lnTo>
                <a:close/>
              </a:path>
              <a:path w="62230" h="203200">
                <a:moveTo>
                  <a:pt x="14668" y="198120"/>
                </a:moveTo>
                <a:lnTo>
                  <a:pt x="14477" y="198120"/>
                </a:lnTo>
                <a:lnTo>
                  <a:pt x="14503" y="199390"/>
                </a:lnTo>
                <a:lnTo>
                  <a:pt x="14668" y="198120"/>
                </a:lnTo>
                <a:close/>
              </a:path>
              <a:path w="62230" h="203200">
                <a:moveTo>
                  <a:pt x="22351" y="182880"/>
                </a:moveTo>
                <a:lnTo>
                  <a:pt x="15481" y="182880"/>
                </a:lnTo>
                <a:lnTo>
                  <a:pt x="13817" y="187960"/>
                </a:lnTo>
                <a:lnTo>
                  <a:pt x="16890" y="193040"/>
                </a:lnTo>
                <a:lnTo>
                  <a:pt x="13741" y="198120"/>
                </a:lnTo>
                <a:lnTo>
                  <a:pt x="21462" y="198120"/>
                </a:lnTo>
                <a:lnTo>
                  <a:pt x="21324" y="197348"/>
                </a:lnTo>
                <a:lnTo>
                  <a:pt x="20853" y="196850"/>
                </a:lnTo>
                <a:lnTo>
                  <a:pt x="21285" y="195580"/>
                </a:lnTo>
                <a:lnTo>
                  <a:pt x="21475" y="195580"/>
                </a:lnTo>
                <a:lnTo>
                  <a:pt x="21272" y="193040"/>
                </a:lnTo>
                <a:lnTo>
                  <a:pt x="22072" y="191770"/>
                </a:lnTo>
                <a:lnTo>
                  <a:pt x="22332" y="190500"/>
                </a:lnTo>
                <a:lnTo>
                  <a:pt x="20675" y="189230"/>
                </a:lnTo>
                <a:lnTo>
                  <a:pt x="21331" y="188789"/>
                </a:lnTo>
                <a:lnTo>
                  <a:pt x="20891" y="187960"/>
                </a:lnTo>
                <a:lnTo>
                  <a:pt x="22567" y="187960"/>
                </a:lnTo>
                <a:lnTo>
                  <a:pt x="20688" y="185420"/>
                </a:lnTo>
                <a:lnTo>
                  <a:pt x="22834" y="184150"/>
                </a:lnTo>
                <a:lnTo>
                  <a:pt x="21755" y="184150"/>
                </a:lnTo>
                <a:lnTo>
                  <a:pt x="22351" y="182880"/>
                </a:lnTo>
                <a:close/>
              </a:path>
              <a:path w="62230" h="203200">
                <a:moveTo>
                  <a:pt x="21324" y="197348"/>
                </a:moveTo>
                <a:lnTo>
                  <a:pt x="21462" y="198120"/>
                </a:lnTo>
                <a:lnTo>
                  <a:pt x="21894" y="198120"/>
                </a:lnTo>
                <a:lnTo>
                  <a:pt x="21577" y="197616"/>
                </a:lnTo>
                <a:lnTo>
                  <a:pt x="21324" y="197348"/>
                </a:lnTo>
                <a:close/>
              </a:path>
              <a:path w="62230" h="203200">
                <a:moveTo>
                  <a:pt x="21290" y="197160"/>
                </a:moveTo>
                <a:lnTo>
                  <a:pt x="21324" y="197348"/>
                </a:lnTo>
                <a:lnTo>
                  <a:pt x="21577" y="197616"/>
                </a:lnTo>
                <a:lnTo>
                  <a:pt x="21290" y="197160"/>
                </a:lnTo>
                <a:close/>
              </a:path>
              <a:path w="62230" h="203200">
                <a:moveTo>
                  <a:pt x="21234" y="196850"/>
                </a:moveTo>
                <a:lnTo>
                  <a:pt x="21094" y="196850"/>
                </a:lnTo>
                <a:lnTo>
                  <a:pt x="21290" y="197160"/>
                </a:lnTo>
                <a:lnTo>
                  <a:pt x="21234" y="196850"/>
                </a:lnTo>
                <a:close/>
              </a:path>
              <a:path w="62230" h="203200">
                <a:moveTo>
                  <a:pt x="35204" y="194310"/>
                </a:moveTo>
                <a:lnTo>
                  <a:pt x="32130" y="194310"/>
                </a:lnTo>
                <a:lnTo>
                  <a:pt x="31089" y="196850"/>
                </a:lnTo>
                <a:lnTo>
                  <a:pt x="32346" y="196850"/>
                </a:lnTo>
                <a:lnTo>
                  <a:pt x="32067" y="195580"/>
                </a:lnTo>
                <a:lnTo>
                  <a:pt x="34404" y="195580"/>
                </a:lnTo>
                <a:lnTo>
                  <a:pt x="35204" y="194310"/>
                </a:lnTo>
                <a:close/>
              </a:path>
              <a:path w="62230" h="203200">
                <a:moveTo>
                  <a:pt x="34404" y="195580"/>
                </a:moveTo>
                <a:lnTo>
                  <a:pt x="32067" y="195580"/>
                </a:lnTo>
                <a:lnTo>
                  <a:pt x="33604" y="196850"/>
                </a:lnTo>
                <a:lnTo>
                  <a:pt x="34404" y="195580"/>
                </a:lnTo>
                <a:close/>
              </a:path>
              <a:path w="62230" h="203200">
                <a:moveTo>
                  <a:pt x="36804" y="190500"/>
                </a:moveTo>
                <a:lnTo>
                  <a:pt x="28435" y="190500"/>
                </a:lnTo>
                <a:lnTo>
                  <a:pt x="27330" y="191770"/>
                </a:lnTo>
                <a:lnTo>
                  <a:pt x="28651" y="193040"/>
                </a:lnTo>
                <a:lnTo>
                  <a:pt x="27609" y="194310"/>
                </a:lnTo>
                <a:lnTo>
                  <a:pt x="29540" y="194310"/>
                </a:lnTo>
                <a:lnTo>
                  <a:pt x="30518" y="193040"/>
                </a:lnTo>
                <a:lnTo>
                  <a:pt x="37337" y="193040"/>
                </a:lnTo>
                <a:lnTo>
                  <a:pt x="39331" y="191770"/>
                </a:lnTo>
                <a:lnTo>
                  <a:pt x="36804" y="190500"/>
                </a:lnTo>
                <a:close/>
              </a:path>
              <a:path w="62230" h="203200">
                <a:moveTo>
                  <a:pt x="37337" y="193040"/>
                </a:moveTo>
                <a:lnTo>
                  <a:pt x="31572" y="193040"/>
                </a:lnTo>
                <a:lnTo>
                  <a:pt x="30810" y="194310"/>
                </a:lnTo>
                <a:lnTo>
                  <a:pt x="35344" y="194310"/>
                </a:lnTo>
                <a:lnTo>
                  <a:pt x="37337" y="193040"/>
                </a:lnTo>
                <a:close/>
              </a:path>
              <a:path w="62230" h="203200">
                <a:moveTo>
                  <a:pt x="21982" y="188353"/>
                </a:moveTo>
                <a:lnTo>
                  <a:pt x="21331" y="188789"/>
                </a:lnTo>
                <a:lnTo>
                  <a:pt x="22237" y="190500"/>
                </a:lnTo>
                <a:lnTo>
                  <a:pt x="22593" y="189230"/>
                </a:lnTo>
                <a:lnTo>
                  <a:pt x="21780" y="189230"/>
                </a:lnTo>
                <a:lnTo>
                  <a:pt x="21982" y="188353"/>
                </a:lnTo>
                <a:close/>
              </a:path>
              <a:path w="62230" h="203200">
                <a:moveTo>
                  <a:pt x="26949" y="189230"/>
                </a:moveTo>
                <a:lnTo>
                  <a:pt x="26339" y="190500"/>
                </a:lnTo>
                <a:lnTo>
                  <a:pt x="26958" y="189338"/>
                </a:lnTo>
                <a:close/>
              </a:path>
              <a:path w="62230" h="203200">
                <a:moveTo>
                  <a:pt x="36563" y="176530"/>
                </a:moveTo>
                <a:lnTo>
                  <a:pt x="27063" y="176530"/>
                </a:lnTo>
                <a:lnTo>
                  <a:pt x="25958" y="177800"/>
                </a:lnTo>
                <a:lnTo>
                  <a:pt x="26796" y="177800"/>
                </a:lnTo>
                <a:lnTo>
                  <a:pt x="25552" y="181610"/>
                </a:lnTo>
                <a:lnTo>
                  <a:pt x="29044" y="185420"/>
                </a:lnTo>
                <a:lnTo>
                  <a:pt x="27016" y="189230"/>
                </a:lnTo>
                <a:lnTo>
                  <a:pt x="27050" y="190500"/>
                </a:lnTo>
                <a:lnTo>
                  <a:pt x="37020" y="190500"/>
                </a:lnTo>
                <a:lnTo>
                  <a:pt x="36823" y="189338"/>
                </a:lnTo>
                <a:lnTo>
                  <a:pt x="36901" y="188789"/>
                </a:lnTo>
                <a:lnTo>
                  <a:pt x="37083" y="187960"/>
                </a:lnTo>
                <a:lnTo>
                  <a:pt x="36868" y="185420"/>
                </a:lnTo>
                <a:lnTo>
                  <a:pt x="37566" y="185420"/>
                </a:lnTo>
                <a:lnTo>
                  <a:pt x="37744" y="182880"/>
                </a:lnTo>
                <a:lnTo>
                  <a:pt x="37553" y="182880"/>
                </a:lnTo>
                <a:lnTo>
                  <a:pt x="35953" y="181610"/>
                </a:lnTo>
                <a:lnTo>
                  <a:pt x="36785" y="181610"/>
                </a:lnTo>
                <a:lnTo>
                  <a:pt x="36017" y="180340"/>
                </a:lnTo>
                <a:lnTo>
                  <a:pt x="37045" y="180340"/>
                </a:lnTo>
                <a:lnTo>
                  <a:pt x="35598" y="177800"/>
                </a:lnTo>
                <a:lnTo>
                  <a:pt x="36602" y="177190"/>
                </a:lnTo>
                <a:lnTo>
                  <a:pt x="36563" y="176530"/>
                </a:lnTo>
                <a:close/>
              </a:path>
              <a:path w="62230" h="203200">
                <a:moveTo>
                  <a:pt x="37147" y="187960"/>
                </a:moveTo>
                <a:lnTo>
                  <a:pt x="37287" y="189230"/>
                </a:lnTo>
                <a:lnTo>
                  <a:pt x="37147" y="187960"/>
                </a:lnTo>
                <a:close/>
              </a:path>
              <a:path w="62230" h="203200">
                <a:moveTo>
                  <a:pt x="22072" y="187960"/>
                </a:moveTo>
                <a:lnTo>
                  <a:pt x="20891" y="187960"/>
                </a:lnTo>
                <a:lnTo>
                  <a:pt x="21331" y="188789"/>
                </a:lnTo>
                <a:lnTo>
                  <a:pt x="21982" y="188353"/>
                </a:lnTo>
                <a:lnTo>
                  <a:pt x="22072" y="187960"/>
                </a:lnTo>
                <a:close/>
              </a:path>
              <a:path w="62230" h="203200">
                <a:moveTo>
                  <a:pt x="22567" y="187960"/>
                </a:moveTo>
                <a:lnTo>
                  <a:pt x="22072" y="187960"/>
                </a:lnTo>
                <a:lnTo>
                  <a:pt x="21982" y="188353"/>
                </a:lnTo>
                <a:lnTo>
                  <a:pt x="22567" y="187960"/>
                </a:lnTo>
                <a:close/>
              </a:path>
              <a:path w="62230" h="203200">
                <a:moveTo>
                  <a:pt x="47205" y="184150"/>
                </a:moveTo>
                <a:lnTo>
                  <a:pt x="44170" y="184150"/>
                </a:lnTo>
                <a:lnTo>
                  <a:pt x="43268" y="186690"/>
                </a:lnTo>
                <a:lnTo>
                  <a:pt x="44526" y="185420"/>
                </a:lnTo>
                <a:lnTo>
                  <a:pt x="45770" y="185420"/>
                </a:lnTo>
                <a:lnTo>
                  <a:pt x="47205" y="184150"/>
                </a:lnTo>
                <a:close/>
              </a:path>
              <a:path w="62230" h="203200">
                <a:moveTo>
                  <a:pt x="22847" y="182880"/>
                </a:moveTo>
                <a:lnTo>
                  <a:pt x="21755" y="184150"/>
                </a:lnTo>
                <a:lnTo>
                  <a:pt x="22834" y="184150"/>
                </a:lnTo>
                <a:lnTo>
                  <a:pt x="22847" y="182880"/>
                </a:lnTo>
                <a:close/>
              </a:path>
              <a:path w="62230" h="203200">
                <a:moveTo>
                  <a:pt x="48945" y="172720"/>
                </a:moveTo>
                <a:lnTo>
                  <a:pt x="48486" y="173385"/>
                </a:lnTo>
                <a:lnTo>
                  <a:pt x="48413" y="173751"/>
                </a:lnTo>
                <a:lnTo>
                  <a:pt x="48729" y="173990"/>
                </a:lnTo>
                <a:lnTo>
                  <a:pt x="40944" y="173990"/>
                </a:lnTo>
                <a:lnTo>
                  <a:pt x="39903" y="175260"/>
                </a:lnTo>
                <a:lnTo>
                  <a:pt x="41567" y="175260"/>
                </a:lnTo>
                <a:lnTo>
                  <a:pt x="42265" y="177800"/>
                </a:lnTo>
                <a:lnTo>
                  <a:pt x="43116" y="180340"/>
                </a:lnTo>
                <a:lnTo>
                  <a:pt x="42405" y="181610"/>
                </a:lnTo>
                <a:lnTo>
                  <a:pt x="42494" y="182880"/>
                </a:lnTo>
                <a:lnTo>
                  <a:pt x="43776" y="182880"/>
                </a:lnTo>
                <a:lnTo>
                  <a:pt x="42824" y="184150"/>
                </a:lnTo>
                <a:lnTo>
                  <a:pt x="49072" y="184150"/>
                </a:lnTo>
                <a:lnTo>
                  <a:pt x="47282" y="182880"/>
                </a:lnTo>
                <a:lnTo>
                  <a:pt x="51092" y="181610"/>
                </a:lnTo>
                <a:lnTo>
                  <a:pt x="48501" y="180340"/>
                </a:lnTo>
                <a:lnTo>
                  <a:pt x="48679" y="180340"/>
                </a:lnTo>
                <a:lnTo>
                  <a:pt x="48437" y="179070"/>
                </a:lnTo>
                <a:lnTo>
                  <a:pt x="48869" y="179070"/>
                </a:lnTo>
                <a:lnTo>
                  <a:pt x="48272" y="176530"/>
                </a:lnTo>
                <a:lnTo>
                  <a:pt x="48882" y="175260"/>
                </a:lnTo>
                <a:lnTo>
                  <a:pt x="48945" y="172720"/>
                </a:lnTo>
                <a:close/>
              </a:path>
              <a:path w="62230" h="203200">
                <a:moveTo>
                  <a:pt x="22885" y="180340"/>
                </a:moveTo>
                <a:lnTo>
                  <a:pt x="15570" y="180340"/>
                </a:lnTo>
                <a:lnTo>
                  <a:pt x="13842" y="181610"/>
                </a:lnTo>
                <a:lnTo>
                  <a:pt x="14020" y="182880"/>
                </a:lnTo>
                <a:lnTo>
                  <a:pt x="21729" y="182880"/>
                </a:lnTo>
                <a:lnTo>
                  <a:pt x="22453" y="181610"/>
                </a:lnTo>
                <a:lnTo>
                  <a:pt x="23812" y="181610"/>
                </a:lnTo>
                <a:lnTo>
                  <a:pt x="22885" y="180340"/>
                </a:lnTo>
                <a:close/>
              </a:path>
              <a:path w="62230" h="203200">
                <a:moveTo>
                  <a:pt x="23812" y="181610"/>
                </a:moveTo>
                <a:lnTo>
                  <a:pt x="22885" y="181610"/>
                </a:lnTo>
                <a:lnTo>
                  <a:pt x="23088" y="182880"/>
                </a:lnTo>
                <a:lnTo>
                  <a:pt x="23812" y="181610"/>
                </a:lnTo>
                <a:close/>
              </a:path>
              <a:path w="62230" h="203200">
                <a:moveTo>
                  <a:pt x="37045" y="180340"/>
                </a:moveTo>
                <a:lnTo>
                  <a:pt x="36017" y="180340"/>
                </a:lnTo>
                <a:lnTo>
                  <a:pt x="37553" y="182880"/>
                </a:lnTo>
                <a:lnTo>
                  <a:pt x="37744" y="182880"/>
                </a:lnTo>
                <a:lnTo>
                  <a:pt x="37833" y="181610"/>
                </a:lnTo>
                <a:lnTo>
                  <a:pt x="37274" y="181610"/>
                </a:lnTo>
                <a:lnTo>
                  <a:pt x="37388" y="180940"/>
                </a:lnTo>
                <a:lnTo>
                  <a:pt x="37045" y="180340"/>
                </a:lnTo>
                <a:close/>
              </a:path>
              <a:path w="62230" h="203200">
                <a:moveTo>
                  <a:pt x="42392" y="181610"/>
                </a:moveTo>
                <a:lnTo>
                  <a:pt x="42252" y="181610"/>
                </a:lnTo>
                <a:lnTo>
                  <a:pt x="41694" y="182880"/>
                </a:lnTo>
                <a:lnTo>
                  <a:pt x="42392" y="181610"/>
                </a:lnTo>
                <a:close/>
              </a:path>
              <a:path w="62230" h="203200">
                <a:moveTo>
                  <a:pt x="37388" y="180940"/>
                </a:moveTo>
                <a:lnTo>
                  <a:pt x="37274" y="181610"/>
                </a:lnTo>
                <a:lnTo>
                  <a:pt x="37769" y="181610"/>
                </a:lnTo>
                <a:lnTo>
                  <a:pt x="37388" y="180940"/>
                </a:lnTo>
                <a:close/>
              </a:path>
              <a:path w="62230" h="203200">
                <a:moveTo>
                  <a:pt x="37490" y="180340"/>
                </a:moveTo>
                <a:lnTo>
                  <a:pt x="37045" y="180340"/>
                </a:lnTo>
                <a:lnTo>
                  <a:pt x="37388" y="180940"/>
                </a:lnTo>
                <a:lnTo>
                  <a:pt x="37490" y="180340"/>
                </a:lnTo>
                <a:close/>
              </a:path>
              <a:path w="62230" h="203200">
                <a:moveTo>
                  <a:pt x="21755" y="172720"/>
                </a:moveTo>
                <a:lnTo>
                  <a:pt x="16078" y="172720"/>
                </a:lnTo>
                <a:lnTo>
                  <a:pt x="14328" y="173969"/>
                </a:lnTo>
                <a:lnTo>
                  <a:pt x="14554" y="173990"/>
                </a:lnTo>
                <a:lnTo>
                  <a:pt x="15354" y="175260"/>
                </a:lnTo>
                <a:lnTo>
                  <a:pt x="13842" y="177800"/>
                </a:lnTo>
                <a:lnTo>
                  <a:pt x="14185" y="180340"/>
                </a:lnTo>
                <a:lnTo>
                  <a:pt x="22745" y="180340"/>
                </a:lnTo>
                <a:lnTo>
                  <a:pt x="22199" y="177800"/>
                </a:lnTo>
                <a:lnTo>
                  <a:pt x="22948" y="175260"/>
                </a:lnTo>
                <a:lnTo>
                  <a:pt x="21755" y="172720"/>
                </a:lnTo>
                <a:close/>
              </a:path>
              <a:path w="62230" h="203200">
                <a:moveTo>
                  <a:pt x="9067" y="162560"/>
                </a:moveTo>
                <a:lnTo>
                  <a:pt x="2793" y="162560"/>
                </a:lnTo>
                <a:lnTo>
                  <a:pt x="990" y="166370"/>
                </a:lnTo>
                <a:lnTo>
                  <a:pt x="3924" y="170180"/>
                </a:lnTo>
                <a:lnTo>
                  <a:pt x="1479" y="173969"/>
                </a:lnTo>
                <a:lnTo>
                  <a:pt x="1396" y="175260"/>
                </a:lnTo>
                <a:lnTo>
                  <a:pt x="2717" y="175260"/>
                </a:lnTo>
                <a:lnTo>
                  <a:pt x="1371" y="176530"/>
                </a:lnTo>
                <a:lnTo>
                  <a:pt x="2666" y="176530"/>
                </a:lnTo>
                <a:lnTo>
                  <a:pt x="1409" y="179070"/>
                </a:lnTo>
                <a:lnTo>
                  <a:pt x="2641" y="179070"/>
                </a:lnTo>
                <a:lnTo>
                  <a:pt x="2438" y="177800"/>
                </a:lnTo>
                <a:lnTo>
                  <a:pt x="7594" y="177800"/>
                </a:lnTo>
                <a:lnTo>
                  <a:pt x="5956" y="176530"/>
                </a:lnTo>
                <a:lnTo>
                  <a:pt x="10134" y="175260"/>
                </a:lnTo>
                <a:lnTo>
                  <a:pt x="7785" y="173990"/>
                </a:lnTo>
                <a:lnTo>
                  <a:pt x="8026" y="173990"/>
                </a:lnTo>
                <a:lnTo>
                  <a:pt x="7873" y="172720"/>
                </a:lnTo>
                <a:lnTo>
                  <a:pt x="8458" y="172720"/>
                </a:lnTo>
                <a:lnTo>
                  <a:pt x="8318" y="170180"/>
                </a:lnTo>
                <a:lnTo>
                  <a:pt x="9143" y="170180"/>
                </a:lnTo>
                <a:lnTo>
                  <a:pt x="9740" y="167640"/>
                </a:lnTo>
                <a:lnTo>
                  <a:pt x="7823" y="167640"/>
                </a:lnTo>
                <a:lnTo>
                  <a:pt x="8745" y="167025"/>
                </a:lnTo>
                <a:lnTo>
                  <a:pt x="8089" y="166370"/>
                </a:lnTo>
                <a:lnTo>
                  <a:pt x="9728" y="166370"/>
                </a:lnTo>
                <a:lnTo>
                  <a:pt x="7950" y="163830"/>
                </a:lnTo>
                <a:lnTo>
                  <a:pt x="9029" y="163830"/>
                </a:lnTo>
                <a:lnTo>
                  <a:pt x="9067" y="162560"/>
                </a:lnTo>
                <a:close/>
              </a:path>
              <a:path w="62230" h="203200">
                <a:moveTo>
                  <a:pt x="5727" y="177800"/>
                </a:moveTo>
                <a:lnTo>
                  <a:pt x="2438" y="177800"/>
                </a:lnTo>
                <a:lnTo>
                  <a:pt x="3873" y="179070"/>
                </a:lnTo>
                <a:lnTo>
                  <a:pt x="5727" y="177800"/>
                </a:lnTo>
                <a:close/>
              </a:path>
              <a:path w="62230" h="203200">
                <a:moveTo>
                  <a:pt x="36423" y="175260"/>
                </a:moveTo>
                <a:lnTo>
                  <a:pt x="26644" y="175260"/>
                </a:lnTo>
                <a:lnTo>
                  <a:pt x="25044" y="176530"/>
                </a:lnTo>
                <a:lnTo>
                  <a:pt x="25260" y="177800"/>
                </a:lnTo>
                <a:lnTo>
                  <a:pt x="27063" y="176530"/>
                </a:lnTo>
                <a:lnTo>
                  <a:pt x="36360" y="176530"/>
                </a:lnTo>
                <a:lnTo>
                  <a:pt x="36423" y="175260"/>
                </a:lnTo>
                <a:close/>
              </a:path>
              <a:path w="62230" h="203200">
                <a:moveTo>
                  <a:pt x="37550" y="176616"/>
                </a:moveTo>
                <a:lnTo>
                  <a:pt x="36602" y="177190"/>
                </a:lnTo>
                <a:lnTo>
                  <a:pt x="36639" y="177800"/>
                </a:lnTo>
                <a:lnTo>
                  <a:pt x="37550" y="176616"/>
                </a:lnTo>
                <a:close/>
              </a:path>
              <a:path w="62230" h="203200">
                <a:moveTo>
                  <a:pt x="37693" y="176530"/>
                </a:moveTo>
                <a:lnTo>
                  <a:pt x="37550" y="176616"/>
                </a:lnTo>
                <a:lnTo>
                  <a:pt x="37693" y="176530"/>
                </a:lnTo>
                <a:close/>
              </a:path>
              <a:path w="62230" h="203200">
                <a:moveTo>
                  <a:pt x="1384" y="173990"/>
                </a:moveTo>
                <a:lnTo>
                  <a:pt x="647" y="175260"/>
                </a:lnTo>
                <a:lnTo>
                  <a:pt x="1385" y="174116"/>
                </a:lnTo>
                <a:close/>
              </a:path>
              <a:path w="62230" h="203200">
                <a:moveTo>
                  <a:pt x="25840" y="169403"/>
                </a:moveTo>
                <a:lnTo>
                  <a:pt x="25025" y="170021"/>
                </a:lnTo>
                <a:lnTo>
                  <a:pt x="24955" y="170180"/>
                </a:lnTo>
                <a:lnTo>
                  <a:pt x="26149" y="171450"/>
                </a:lnTo>
                <a:lnTo>
                  <a:pt x="24825" y="173751"/>
                </a:lnTo>
                <a:lnTo>
                  <a:pt x="24744" y="174116"/>
                </a:lnTo>
                <a:lnTo>
                  <a:pt x="25247" y="175260"/>
                </a:lnTo>
                <a:lnTo>
                  <a:pt x="37845" y="175260"/>
                </a:lnTo>
                <a:lnTo>
                  <a:pt x="38455" y="173990"/>
                </a:lnTo>
                <a:lnTo>
                  <a:pt x="37325" y="173990"/>
                </a:lnTo>
                <a:lnTo>
                  <a:pt x="36563" y="171450"/>
                </a:lnTo>
                <a:lnTo>
                  <a:pt x="36724" y="170180"/>
                </a:lnTo>
                <a:lnTo>
                  <a:pt x="26352" y="170180"/>
                </a:lnTo>
                <a:lnTo>
                  <a:pt x="25840" y="169403"/>
                </a:lnTo>
                <a:close/>
              </a:path>
              <a:path w="62230" h="203200">
                <a:moveTo>
                  <a:pt x="37564" y="172903"/>
                </a:moveTo>
                <a:lnTo>
                  <a:pt x="37325" y="173990"/>
                </a:lnTo>
                <a:lnTo>
                  <a:pt x="38455" y="173990"/>
                </a:lnTo>
                <a:lnTo>
                  <a:pt x="37564" y="172903"/>
                </a:lnTo>
                <a:close/>
              </a:path>
              <a:path w="62230" h="203200">
                <a:moveTo>
                  <a:pt x="47320" y="168910"/>
                </a:moveTo>
                <a:lnTo>
                  <a:pt x="39509" y="168910"/>
                </a:lnTo>
                <a:lnTo>
                  <a:pt x="39357" y="170180"/>
                </a:lnTo>
                <a:lnTo>
                  <a:pt x="39090" y="170180"/>
                </a:lnTo>
                <a:lnTo>
                  <a:pt x="38633" y="171450"/>
                </a:lnTo>
                <a:lnTo>
                  <a:pt x="40728" y="171450"/>
                </a:lnTo>
                <a:lnTo>
                  <a:pt x="39611" y="173990"/>
                </a:lnTo>
                <a:lnTo>
                  <a:pt x="47104" y="173990"/>
                </a:lnTo>
                <a:lnTo>
                  <a:pt x="47926" y="173385"/>
                </a:lnTo>
                <a:lnTo>
                  <a:pt x="47040" y="172720"/>
                </a:lnTo>
                <a:lnTo>
                  <a:pt x="48831" y="172720"/>
                </a:lnTo>
                <a:lnTo>
                  <a:pt x="46443" y="170180"/>
                </a:lnTo>
                <a:lnTo>
                  <a:pt x="47394" y="169585"/>
                </a:lnTo>
                <a:lnTo>
                  <a:pt x="47320" y="168910"/>
                </a:lnTo>
                <a:close/>
              </a:path>
              <a:path w="62230" h="203200">
                <a:moveTo>
                  <a:pt x="48079" y="173500"/>
                </a:moveTo>
                <a:lnTo>
                  <a:pt x="48069" y="173990"/>
                </a:lnTo>
                <a:lnTo>
                  <a:pt x="48295" y="173663"/>
                </a:lnTo>
                <a:lnTo>
                  <a:pt x="48079" y="173500"/>
                </a:lnTo>
                <a:close/>
              </a:path>
              <a:path w="62230" h="203200">
                <a:moveTo>
                  <a:pt x="22059" y="167640"/>
                </a:moveTo>
                <a:lnTo>
                  <a:pt x="15659" y="167640"/>
                </a:lnTo>
                <a:lnTo>
                  <a:pt x="15278" y="168910"/>
                </a:lnTo>
                <a:lnTo>
                  <a:pt x="15036" y="168910"/>
                </a:lnTo>
                <a:lnTo>
                  <a:pt x="14884" y="170180"/>
                </a:lnTo>
                <a:lnTo>
                  <a:pt x="15239" y="170180"/>
                </a:lnTo>
                <a:lnTo>
                  <a:pt x="14449" y="173385"/>
                </a:lnTo>
                <a:lnTo>
                  <a:pt x="14328" y="173969"/>
                </a:lnTo>
                <a:lnTo>
                  <a:pt x="16078" y="172720"/>
                </a:lnTo>
                <a:lnTo>
                  <a:pt x="21170" y="172720"/>
                </a:lnTo>
                <a:lnTo>
                  <a:pt x="21132" y="171450"/>
                </a:lnTo>
                <a:lnTo>
                  <a:pt x="20231" y="171450"/>
                </a:lnTo>
                <a:lnTo>
                  <a:pt x="24295" y="170180"/>
                </a:lnTo>
                <a:lnTo>
                  <a:pt x="21843" y="168910"/>
                </a:lnTo>
                <a:lnTo>
                  <a:pt x="22112" y="167950"/>
                </a:lnTo>
                <a:lnTo>
                  <a:pt x="22059" y="167640"/>
                </a:lnTo>
                <a:close/>
              </a:path>
              <a:path w="62230" h="203200">
                <a:moveTo>
                  <a:pt x="14613" y="172720"/>
                </a:moveTo>
                <a:lnTo>
                  <a:pt x="14358" y="173751"/>
                </a:lnTo>
                <a:lnTo>
                  <a:pt x="14613" y="172720"/>
                </a:lnTo>
                <a:close/>
              </a:path>
              <a:path w="62230" h="203200">
                <a:moveTo>
                  <a:pt x="48083" y="173269"/>
                </a:moveTo>
                <a:lnTo>
                  <a:pt x="47926" y="173385"/>
                </a:lnTo>
                <a:lnTo>
                  <a:pt x="48079" y="173500"/>
                </a:lnTo>
                <a:lnTo>
                  <a:pt x="48083" y="173269"/>
                </a:lnTo>
                <a:close/>
              </a:path>
              <a:path w="62230" h="203200">
                <a:moveTo>
                  <a:pt x="48094" y="172720"/>
                </a:moveTo>
                <a:lnTo>
                  <a:pt x="47040" y="172720"/>
                </a:lnTo>
                <a:lnTo>
                  <a:pt x="47926" y="173385"/>
                </a:lnTo>
                <a:lnTo>
                  <a:pt x="48083" y="173269"/>
                </a:lnTo>
                <a:lnTo>
                  <a:pt x="48094" y="172720"/>
                </a:lnTo>
                <a:close/>
              </a:path>
              <a:path w="62230" h="203200">
                <a:moveTo>
                  <a:pt x="48831" y="172720"/>
                </a:moveTo>
                <a:lnTo>
                  <a:pt x="48094" y="172720"/>
                </a:lnTo>
                <a:lnTo>
                  <a:pt x="48083" y="173269"/>
                </a:lnTo>
                <a:lnTo>
                  <a:pt x="48831" y="172720"/>
                </a:lnTo>
                <a:close/>
              </a:path>
              <a:path w="62230" h="203200">
                <a:moveTo>
                  <a:pt x="37604" y="172720"/>
                </a:moveTo>
                <a:lnTo>
                  <a:pt x="37414" y="172720"/>
                </a:lnTo>
                <a:lnTo>
                  <a:pt x="37564" y="172903"/>
                </a:lnTo>
                <a:lnTo>
                  <a:pt x="37604" y="172720"/>
                </a:lnTo>
                <a:close/>
              </a:path>
              <a:path w="62230" h="203200">
                <a:moveTo>
                  <a:pt x="35636" y="165100"/>
                </a:moveTo>
                <a:lnTo>
                  <a:pt x="24383" y="165100"/>
                </a:lnTo>
                <a:lnTo>
                  <a:pt x="26060" y="167640"/>
                </a:lnTo>
                <a:lnTo>
                  <a:pt x="25438" y="167640"/>
                </a:lnTo>
                <a:lnTo>
                  <a:pt x="24815" y="170180"/>
                </a:lnTo>
                <a:lnTo>
                  <a:pt x="25025" y="170021"/>
                </a:lnTo>
                <a:lnTo>
                  <a:pt x="25514" y="168910"/>
                </a:lnTo>
                <a:lnTo>
                  <a:pt x="36885" y="168910"/>
                </a:lnTo>
                <a:lnTo>
                  <a:pt x="37045" y="167640"/>
                </a:lnTo>
                <a:lnTo>
                  <a:pt x="35636" y="165100"/>
                </a:lnTo>
                <a:close/>
              </a:path>
              <a:path w="62230" h="203200">
                <a:moveTo>
                  <a:pt x="36885" y="168910"/>
                </a:moveTo>
                <a:lnTo>
                  <a:pt x="26492" y="168910"/>
                </a:lnTo>
                <a:lnTo>
                  <a:pt x="26352" y="170180"/>
                </a:lnTo>
                <a:lnTo>
                  <a:pt x="36724" y="170180"/>
                </a:lnTo>
                <a:lnTo>
                  <a:pt x="36885" y="168910"/>
                </a:lnTo>
                <a:close/>
              </a:path>
              <a:path w="62230" h="203200">
                <a:moveTo>
                  <a:pt x="48230" y="169063"/>
                </a:moveTo>
                <a:lnTo>
                  <a:pt x="47394" y="169585"/>
                </a:lnTo>
                <a:lnTo>
                  <a:pt x="47459" y="170180"/>
                </a:lnTo>
                <a:lnTo>
                  <a:pt x="48230" y="169063"/>
                </a:lnTo>
                <a:close/>
              </a:path>
              <a:path w="62230" h="203200">
                <a:moveTo>
                  <a:pt x="25514" y="168910"/>
                </a:moveTo>
                <a:lnTo>
                  <a:pt x="25025" y="170021"/>
                </a:lnTo>
                <a:lnTo>
                  <a:pt x="25840" y="169403"/>
                </a:lnTo>
                <a:lnTo>
                  <a:pt x="25514" y="168910"/>
                </a:lnTo>
                <a:close/>
              </a:path>
              <a:path w="62230" h="203200">
                <a:moveTo>
                  <a:pt x="26492" y="168910"/>
                </a:moveTo>
                <a:lnTo>
                  <a:pt x="25514" y="168910"/>
                </a:lnTo>
                <a:lnTo>
                  <a:pt x="25840" y="169403"/>
                </a:lnTo>
                <a:lnTo>
                  <a:pt x="26492" y="168910"/>
                </a:lnTo>
                <a:close/>
              </a:path>
              <a:path w="62230" h="203200">
                <a:moveTo>
                  <a:pt x="48475" y="168910"/>
                </a:moveTo>
                <a:lnTo>
                  <a:pt x="48336" y="168910"/>
                </a:lnTo>
                <a:lnTo>
                  <a:pt x="48230" y="169063"/>
                </a:lnTo>
                <a:lnTo>
                  <a:pt x="48475" y="168910"/>
                </a:lnTo>
                <a:close/>
              </a:path>
              <a:path w="62230" h="203200">
                <a:moveTo>
                  <a:pt x="22261" y="167950"/>
                </a:moveTo>
                <a:lnTo>
                  <a:pt x="22453" y="168910"/>
                </a:lnTo>
                <a:lnTo>
                  <a:pt x="22885" y="168910"/>
                </a:lnTo>
                <a:lnTo>
                  <a:pt x="22261" y="167950"/>
                </a:lnTo>
                <a:close/>
              </a:path>
              <a:path w="62230" h="203200">
                <a:moveTo>
                  <a:pt x="47104" y="167640"/>
                </a:moveTo>
                <a:lnTo>
                  <a:pt x="39674" y="167640"/>
                </a:lnTo>
                <a:lnTo>
                  <a:pt x="39649" y="168910"/>
                </a:lnTo>
                <a:lnTo>
                  <a:pt x="47078" y="168910"/>
                </a:lnTo>
                <a:lnTo>
                  <a:pt x="47104" y="167640"/>
                </a:lnTo>
                <a:close/>
              </a:path>
              <a:path w="62230" h="203200">
                <a:moveTo>
                  <a:pt x="8856" y="167136"/>
                </a:moveTo>
                <a:lnTo>
                  <a:pt x="8801" y="167640"/>
                </a:lnTo>
                <a:lnTo>
                  <a:pt x="9359" y="167640"/>
                </a:lnTo>
                <a:lnTo>
                  <a:pt x="8856" y="167136"/>
                </a:lnTo>
                <a:close/>
              </a:path>
              <a:path w="62230" h="203200">
                <a:moveTo>
                  <a:pt x="21602" y="157480"/>
                </a:moveTo>
                <a:lnTo>
                  <a:pt x="15684" y="157480"/>
                </a:lnTo>
                <a:lnTo>
                  <a:pt x="14541" y="160020"/>
                </a:lnTo>
                <a:lnTo>
                  <a:pt x="15468" y="163830"/>
                </a:lnTo>
                <a:lnTo>
                  <a:pt x="14935" y="163830"/>
                </a:lnTo>
                <a:lnTo>
                  <a:pt x="15760" y="165100"/>
                </a:lnTo>
                <a:lnTo>
                  <a:pt x="15646" y="167640"/>
                </a:lnTo>
                <a:lnTo>
                  <a:pt x="21869" y="167640"/>
                </a:lnTo>
                <a:lnTo>
                  <a:pt x="22186" y="166370"/>
                </a:lnTo>
                <a:lnTo>
                  <a:pt x="22364" y="166370"/>
                </a:lnTo>
                <a:lnTo>
                  <a:pt x="22174" y="165100"/>
                </a:lnTo>
                <a:lnTo>
                  <a:pt x="22847" y="163830"/>
                </a:lnTo>
                <a:lnTo>
                  <a:pt x="23228" y="161290"/>
                </a:lnTo>
                <a:lnTo>
                  <a:pt x="22021" y="161290"/>
                </a:lnTo>
                <a:lnTo>
                  <a:pt x="22052" y="160542"/>
                </a:lnTo>
                <a:lnTo>
                  <a:pt x="21869" y="160020"/>
                </a:lnTo>
                <a:lnTo>
                  <a:pt x="22491" y="160020"/>
                </a:lnTo>
                <a:lnTo>
                  <a:pt x="21602" y="157480"/>
                </a:lnTo>
                <a:close/>
              </a:path>
              <a:path w="62230" h="203200">
                <a:moveTo>
                  <a:pt x="22377" y="166370"/>
                </a:moveTo>
                <a:lnTo>
                  <a:pt x="22186" y="166370"/>
                </a:lnTo>
                <a:lnTo>
                  <a:pt x="22390" y="167640"/>
                </a:lnTo>
                <a:lnTo>
                  <a:pt x="22377" y="166370"/>
                </a:lnTo>
                <a:close/>
              </a:path>
              <a:path w="62230" h="203200">
                <a:moveTo>
                  <a:pt x="45656" y="160020"/>
                </a:moveTo>
                <a:lnTo>
                  <a:pt x="38531" y="160020"/>
                </a:lnTo>
                <a:lnTo>
                  <a:pt x="38811" y="161290"/>
                </a:lnTo>
                <a:lnTo>
                  <a:pt x="38861" y="162560"/>
                </a:lnTo>
                <a:lnTo>
                  <a:pt x="39039" y="163830"/>
                </a:lnTo>
                <a:lnTo>
                  <a:pt x="39230" y="163830"/>
                </a:lnTo>
                <a:lnTo>
                  <a:pt x="39230" y="165100"/>
                </a:lnTo>
                <a:lnTo>
                  <a:pt x="38950" y="166370"/>
                </a:lnTo>
                <a:lnTo>
                  <a:pt x="39382" y="167640"/>
                </a:lnTo>
                <a:lnTo>
                  <a:pt x="49072" y="167640"/>
                </a:lnTo>
                <a:lnTo>
                  <a:pt x="47929" y="166370"/>
                </a:lnTo>
                <a:lnTo>
                  <a:pt x="46951" y="165100"/>
                </a:lnTo>
                <a:lnTo>
                  <a:pt x="47205" y="162560"/>
                </a:lnTo>
                <a:lnTo>
                  <a:pt x="45656" y="160020"/>
                </a:lnTo>
                <a:close/>
              </a:path>
              <a:path w="62230" h="203200">
                <a:moveTo>
                  <a:pt x="8940" y="166370"/>
                </a:moveTo>
                <a:lnTo>
                  <a:pt x="8089" y="166370"/>
                </a:lnTo>
                <a:lnTo>
                  <a:pt x="8745" y="167025"/>
                </a:lnTo>
                <a:lnTo>
                  <a:pt x="8878" y="166936"/>
                </a:lnTo>
                <a:lnTo>
                  <a:pt x="8940" y="166370"/>
                </a:lnTo>
                <a:close/>
              </a:path>
              <a:path w="62230" h="203200">
                <a:moveTo>
                  <a:pt x="9728" y="166370"/>
                </a:moveTo>
                <a:lnTo>
                  <a:pt x="8940" y="166370"/>
                </a:lnTo>
                <a:lnTo>
                  <a:pt x="8878" y="166936"/>
                </a:lnTo>
                <a:lnTo>
                  <a:pt x="9728" y="166370"/>
                </a:lnTo>
                <a:close/>
              </a:path>
              <a:path w="62230" h="203200">
                <a:moveTo>
                  <a:pt x="57886" y="163830"/>
                </a:moveTo>
                <a:lnTo>
                  <a:pt x="54851" y="163830"/>
                </a:lnTo>
                <a:lnTo>
                  <a:pt x="53949" y="166370"/>
                </a:lnTo>
                <a:lnTo>
                  <a:pt x="55194" y="166370"/>
                </a:lnTo>
                <a:lnTo>
                  <a:pt x="54876" y="165100"/>
                </a:lnTo>
                <a:lnTo>
                  <a:pt x="57169" y="165100"/>
                </a:lnTo>
                <a:lnTo>
                  <a:pt x="57886" y="163830"/>
                </a:lnTo>
                <a:close/>
              </a:path>
              <a:path w="62230" h="203200">
                <a:moveTo>
                  <a:pt x="57169" y="165100"/>
                </a:moveTo>
                <a:lnTo>
                  <a:pt x="54876" y="165100"/>
                </a:lnTo>
                <a:lnTo>
                  <a:pt x="56451" y="166370"/>
                </a:lnTo>
                <a:lnTo>
                  <a:pt x="57169" y="165100"/>
                </a:lnTo>
                <a:close/>
              </a:path>
              <a:path w="62230" h="203200">
                <a:moveTo>
                  <a:pt x="34239" y="163830"/>
                </a:moveTo>
                <a:lnTo>
                  <a:pt x="25628" y="163830"/>
                </a:lnTo>
                <a:lnTo>
                  <a:pt x="25641" y="165100"/>
                </a:lnTo>
                <a:lnTo>
                  <a:pt x="35217" y="165100"/>
                </a:lnTo>
                <a:lnTo>
                  <a:pt x="34239" y="163830"/>
                </a:lnTo>
                <a:close/>
              </a:path>
              <a:path w="62230" h="203200">
                <a:moveTo>
                  <a:pt x="10147" y="162560"/>
                </a:moveTo>
                <a:lnTo>
                  <a:pt x="9029" y="163830"/>
                </a:lnTo>
                <a:lnTo>
                  <a:pt x="10121" y="163830"/>
                </a:lnTo>
                <a:lnTo>
                  <a:pt x="10147" y="162560"/>
                </a:lnTo>
                <a:close/>
              </a:path>
              <a:path w="62230" h="203200">
                <a:moveTo>
                  <a:pt x="33388" y="157480"/>
                </a:moveTo>
                <a:lnTo>
                  <a:pt x="25399" y="157480"/>
                </a:lnTo>
                <a:lnTo>
                  <a:pt x="23520" y="158750"/>
                </a:lnTo>
                <a:lnTo>
                  <a:pt x="25209" y="162560"/>
                </a:lnTo>
                <a:lnTo>
                  <a:pt x="24650" y="162560"/>
                </a:lnTo>
                <a:lnTo>
                  <a:pt x="25552" y="163830"/>
                </a:lnTo>
                <a:lnTo>
                  <a:pt x="35559" y="163830"/>
                </a:lnTo>
                <a:lnTo>
                  <a:pt x="35001" y="161290"/>
                </a:lnTo>
                <a:lnTo>
                  <a:pt x="34366" y="161290"/>
                </a:lnTo>
                <a:lnTo>
                  <a:pt x="34366" y="160020"/>
                </a:lnTo>
                <a:lnTo>
                  <a:pt x="35102" y="160020"/>
                </a:lnTo>
                <a:lnTo>
                  <a:pt x="35280" y="158750"/>
                </a:lnTo>
                <a:lnTo>
                  <a:pt x="35128" y="158750"/>
                </a:lnTo>
                <a:lnTo>
                  <a:pt x="33388" y="157480"/>
                </a:lnTo>
                <a:close/>
              </a:path>
              <a:path w="62230" h="203200">
                <a:moveTo>
                  <a:pt x="58000" y="148590"/>
                </a:moveTo>
                <a:lnTo>
                  <a:pt x="51993" y="148590"/>
                </a:lnTo>
                <a:lnTo>
                  <a:pt x="50952" y="149860"/>
                </a:lnTo>
                <a:lnTo>
                  <a:pt x="51790" y="149860"/>
                </a:lnTo>
                <a:lnTo>
                  <a:pt x="50901" y="153670"/>
                </a:lnTo>
                <a:lnTo>
                  <a:pt x="54711" y="157480"/>
                </a:lnTo>
                <a:lnTo>
                  <a:pt x="52938" y="161334"/>
                </a:lnTo>
                <a:lnTo>
                  <a:pt x="53073" y="162560"/>
                </a:lnTo>
                <a:lnTo>
                  <a:pt x="54457" y="162560"/>
                </a:lnTo>
                <a:lnTo>
                  <a:pt x="53505" y="163830"/>
                </a:lnTo>
                <a:lnTo>
                  <a:pt x="59753" y="163830"/>
                </a:lnTo>
                <a:lnTo>
                  <a:pt x="57962" y="162560"/>
                </a:lnTo>
                <a:lnTo>
                  <a:pt x="61772" y="161290"/>
                </a:lnTo>
                <a:lnTo>
                  <a:pt x="59181" y="160020"/>
                </a:lnTo>
                <a:lnTo>
                  <a:pt x="59359" y="160020"/>
                </a:lnTo>
                <a:lnTo>
                  <a:pt x="59118" y="158750"/>
                </a:lnTo>
                <a:lnTo>
                  <a:pt x="59550" y="158750"/>
                </a:lnTo>
                <a:lnTo>
                  <a:pt x="58953" y="156210"/>
                </a:lnTo>
                <a:lnTo>
                  <a:pt x="59562" y="154940"/>
                </a:lnTo>
                <a:lnTo>
                  <a:pt x="59626" y="153670"/>
                </a:lnTo>
                <a:lnTo>
                  <a:pt x="57784" y="153670"/>
                </a:lnTo>
                <a:lnTo>
                  <a:pt x="58606" y="153065"/>
                </a:lnTo>
                <a:lnTo>
                  <a:pt x="57721" y="152400"/>
                </a:lnTo>
                <a:lnTo>
                  <a:pt x="59512" y="152400"/>
                </a:lnTo>
                <a:lnTo>
                  <a:pt x="57124" y="149860"/>
                </a:lnTo>
                <a:lnTo>
                  <a:pt x="58075" y="149265"/>
                </a:lnTo>
                <a:lnTo>
                  <a:pt x="58000" y="148590"/>
                </a:lnTo>
                <a:close/>
              </a:path>
              <a:path w="62230" h="203200">
                <a:moveTo>
                  <a:pt x="9055" y="161290"/>
                </a:moveTo>
                <a:lnTo>
                  <a:pt x="3174" y="161290"/>
                </a:lnTo>
                <a:lnTo>
                  <a:pt x="1955" y="162560"/>
                </a:lnTo>
                <a:lnTo>
                  <a:pt x="8915" y="162560"/>
                </a:lnTo>
                <a:lnTo>
                  <a:pt x="9055" y="161290"/>
                </a:lnTo>
                <a:close/>
              </a:path>
              <a:path w="62230" h="203200">
                <a:moveTo>
                  <a:pt x="10274" y="160020"/>
                </a:moveTo>
                <a:lnTo>
                  <a:pt x="2946" y="160020"/>
                </a:lnTo>
                <a:lnTo>
                  <a:pt x="1193" y="161290"/>
                </a:lnTo>
                <a:lnTo>
                  <a:pt x="10413" y="161290"/>
                </a:lnTo>
                <a:lnTo>
                  <a:pt x="10452" y="162560"/>
                </a:lnTo>
                <a:lnTo>
                  <a:pt x="11150" y="161290"/>
                </a:lnTo>
                <a:lnTo>
                  <a:pt x="10274" y="160020"/>
                </a:lnTo>
                <a:close/>
              </a:path>
              <a:path w="62230" h="203200">
                <a:moveTo>
                  <a:pt x="52933" y="161290"/>
                </a:moveTo>
                <a:lnTo>
                  <a:pt x="52374" y="162560"/>
                </a:lnTo>
                <a:lnTo>
                  <a:pt x="52938" y="161334"/>
                </a:lnTo>
                <a:close/>
              </a:path>
              <a:path w="62230" h="203200">
                <a:moveTo>
                  <a:pt x="22298" y="160542"/>
                </a:moveTo>
                <a:lnTo>
                  <a:pt x="22171" y="160884"/>
                </a:lnTo>
                <a:lnTo>
                  <a:pt x="22313" y="161290"/>
                </a:lnTo>
                <a:lnTo>
                  <a:pt x="22910" y="161290"/>
                </a:lnTo>
                <a:lnTo>
                  <a:pt x="22298" y="160542"/>
                </a:lnTo>
                <a:close/>
              </a:path>
              <a:path w="62230" h="203200">
                <a:moveTo>
                  <a:pt x="35102" y="160020"/>
                </a:moveTo>
                <a:lnTo>
                  <a:pt x="34366" y="160020"/>
                </a:lnTo>
                <a:lnTo>
                  <a:pt x="34924" y="161290"/>
                </a:lnTo>
                <a:lnTo>
                  <a:pt x="35102" y="160020"/>
                </a:lnTo>
                <a:close/>
              </a:path>
              <a:path w="62230" h="203200">
                <a:moveTo>
                  <a:pt x="21869" y="160020"/>
                </a:moveTo>
                <a:lnTo>
                  <a:pt x="22171" y="160884"/>
                </a:lnTo>
                <a:lnTo>
                  <a:pt x="22298" y="160542"/>
                </a:lnTo>
                <a:lnTo>
                  <a:pt x="21869" y="160020"/>
                </a:lnTo>
                <a:close/>
              </a:path>
              <a:path w="62230" h="203200">
                <a:moveTo>
                  <a:pt x="22491" y="160020"/>
                </a:moveTo>
                <a:lnTo>
                  <a:pt x="21869" y="160020"/>
                </a:lnTo>
                <a:lnTo>
                  <a:pt x="22298" y="160542"/>
                </a:lnTo>
                <a:lnTo>
                  <a:pt x="22491" y="160020"/>
                </a:lnTo>
                <a:close/>
              </a:path>
              <a:path w="62230" h="203200">
                <a:moveTo>
                  <a:pt x="9359" y="153670"/>
                </a:moveTo>
                <a:lnTo>
                  <a:pt x="3682" y="153670"/>
                </a:lnTo>
                <a:lnTo>
                  <a:pt x="2398" y="154568"/>
                </a:lnTo>
                <a:lnTo>
                  <a:pt x="3022" y="156210"/>
                </a:lnTo>
                <a:lnTo>
                  <a:pt x="1282" y="157480"/>
                </a:lnTo>
                <a:lnTo>
                  <a:pt x="1574" y="160020"/>
                </a:lnTo>
                <a:lnTo>
                  <a:pt x="10121" y="160020"/>
                </a:lnTo>
                <a:lnTo>
                  <a:pt x="9639" y="158750"/>
                </a:lnTo>
                <a:lnTo>
                  <a:pt x="10477" y="156210"/>
                </a:lnTo>
                <a:lnTo>
                  <a:pt x="9359" y="153670"/>
                </a:lnTo>
                <a:close/>
              </a:path>
              <a:path w="62230" h="203200">
                <a:moveTo>
                  <a:pt x="34848" y="157480"/>
                </a:moveTo>
                <a:lnTo>
                  <a:pt x="35128" y="158750"/>
                </a:lnTo>
                <a:lnTo>
                  <a:pt x="35280" y="158750"/>
                </a:lnTo>
                <a:lnTo>
                  <a:pt x="35902" y="160020"/>
                </a:lnTo>
                <a:lnTo>
                  <a:pt x="34848" y="157480"/>
                </a:lnTo>
                <a:close/>
              </a:path>
              <a:path w="62230" h="203200">
                <a:moveTo>
                  <a:pt x="45707" y="158750"/>
                </a:moveTo>
                <a:lnTo>
                  <a:pt x="38658" y="158750"/>
                </a:lnTo>
                <a:lnTo>
                  <a:pt x="38506" y="160020"/>
                </a:lnTo>
                <a:lnTo>
                  <a:pt x="45516" y="160020"/>
                </a:lnTo>
                <a:lnTo>
                  <a:pt x="45707" y="158750"/>
                </a:lnTo>
                <a:close/>
              </a:path>
              <a:path w="62230" h="203200">
                <a:moveTo>
                  <a:pt x="46189" y="156210"/>
                </a:moveTo>
                <a:lnTo>
                  <a:pt x="38811" y="156210"/>
                </a:lnTo>
                <a:lnTo>
                  <a:pt x="37325" y="157480"/>
                </a:lnTo>
                <a:lnTo>
                  <a:pt x="37541" y="158750"/>
                </a:lnTo>
                <a:lnTo>
                  <a:pt x="45148" y="158750"/>
                </a:lnTo>
                <a:lnTo>
                  <a:pt x="45211" y="157480"/>
                </a:lnTo>
                <a:lnTo>
                  <a:pt x="47243" y="157480"/>
                </a:lnTo>
                <a:lnTo>
                  <a:pt x="46189" y="156210"/>
                </a:lnTo>
                <a:close/>
              </a:path>
              <a:path w="62230" h="203200">
                <a:moveTo>
                  <a:pt x="14376" y="154940"/>
                </a:moveTo>
                <a:lnTo>
                  <a:pt x="13881" y="154940"/>
                </a:lnTo>
                <a:lnTo>
                  <a:pt x="13868" y="157480"/>
                </a:lnTo>
                <a:lnTo>
                  <a:pt x="15011" y="156210"/>
                </a:lnTo>
                <a:lnTo>
                  <a:pt x="14376" y="154940"/>
                </a:lnTo>
                <a:close/>
              </a:path>
              <a:path w="62230" h="203200">
                <a:moveTo>
                  <a:pt x="21996" y="156210"/>
                </a:moveTo>
                <a:lnTo>
                  <a:pt x="15125" y="156210"/>
                </a:lnTo>
                <a:lnTo>
                  <a:pt x="15214" y="157480"/>
                </a:lnTo>
                <a:lnTo>
                  <a:pt x="22224" y="157480"/>
                </a:lnTo>
                <a:lnTo>
                  <a:pt x="22531" y="157101"/>
                </a:lnTo>
                <a:lnTo>
                  <a:pt x="21996" y="156210"/>
                </a:lnTo>
                <a:close/>
              </a:path>
              <a:path w="62230" h="203200">
                <a:moveTo>
                  <a:pt x="22531" y="157101"/>
                </a:moveTo>
                <a:lnTo>
                  <a:pt x="22224" y="157480"/>
                </a:lnTo>
                <a:lnTo>
                  <a:pt x="22758" y="157480"/>
                </a:lnTo>
                <a:lnTo>
                  <a:pt x="22531" y="157101"/>
                </a:lnTo>
                <a:close/>
              </a:path>
              <a:path w="62230" h="203200">
                <a:moveTo>
                  <a:pt x="23027" y="156488"/>
                </a:moveTo>
                <a:lnTo>
                  <a:pt x="22531" y="157101"/>
                </a:lnTo>
                <a:lnTo>
                  <a:pt x="22758" y="157480"/>
                </a:lnTo>
                <a:lnTo>
                  <a:pt x="23037" y="157480"/>
                </a:lnTo>
                <a:lnTo>
                  <a:pt x="23027" y="156488"/>
                </a:lnTo>
                <a:close/>
              </a:path>
              <a:path w="62230" h="203200">
                <a:moveTo>
                  <a:pt x="23253" y="156210"/>
                </a:moveTo>
                <a:lnTo>
                  <a:pt x="23027" y="156488"/>
                </a:lnTo>
                <a:lnTo>
                  <a:pt x="23037" y="157480"/>
                </a:lnTo>
                <a:lnTo>
                  <a:pt x="23273" y="157202"/>
                </a:lnTo>
                <a:lnTo>
                  <a:pt x="23253" y="156210"/>
                </a:lnTo>
                <a:close/>
              </a:path>
              <a:path w="62230" h="203200">
                <a:moveTo>
                  <a:pt x="23273" y="157202"/>
                </a:moveTo>
                <a:lnTo>
                  <a:pt x="23037" y="157480"/>
                </a:lnTo>
                <a:lnTo>
                  <a:pt x="23279" y="157480"/>
                </a:lnTo>
                <a:lnTo>
                  <a:pt x="23273" y="157202"/>
                </a:lnTo>
                <a:close/>
              </a:path>
              <a:path w="62230" h="203200">
                <a:moveTo>
                  <a:pt x="33388" y="156210"/>
                </a:moveTo>
                <a:lnTo>
                  <a:pt x="24117" y="156210"/>
                </a:lnTo>
                <a:lnTo>
                  <a:pt x="24726" y="157480"/>
                </a:lnTo>
                <a:lnTo>
                  <a:pt x="34086" y="157480"/>
                </a:lnTo>
                <a:lnTo>
                  <a:pt x="33388" y="156210"/>
                </a:lnTo>
                <a:close/>
              </a:path>
              <a:path w="62230" h="203200">
                <a:moveTo>
                  <a:pt x="24117" y="156210"/>
                </a:moveTo>
                <a:lnTo>
                  <a:pt x="23253" y="156210"/>
                </a:lnTo>
                <a:lnTo>
                  <a:pt x="23273" y="157202"/>
                </a:lnTo>
                <a:lnTo>
                  <a:pt x="24117" y="156210"/>
                </a:lnTo>
                <a:close/>
              </a:path>
              <a:path w="62230" h="203200">
                <a:moveTo>
                  <a:pt x="23253" y="156210"/>
                </a:moveTo>
                <a:lnTo>
                  <a:pt x="23025" y="156210"/>
                </a:lnTo>
                <a:lnTo>
                  <a:pt x="23027" y="156488"/>
                </a:lnTo>
                <a:lnTo>
                  <a:pt x="23253" y="156210"/>
                </a:lnTo>
                <a:close/>
              </a:path>
              <a:path w="62230" h="203200">
                <a:moveTo>
                  <a:pt x="33794" y="154940"/>
                </a:moveTo>
                <a:lnTo>
                  <a:pt x="14630" y="154940"/>
                </a:lnTo>
                <a:lnTo>
                  <a:pt x="14909" y="156210"/>
                </a:lnTo>
                <a:lnTo>
                  <a:pt x="33451" y="156210"/>
                </a:lnTo>
                <a:lnTo>
                  <a:pt x="33794" y="154940"/>
                </a:lnTo>
                <a:close/>
              </a:path>
              <a:path w="62230" h="203200">
                <a:moveTo>
                  <a:pt x="33754" y="152762"/>
                </a:moveTo>
                <a:lnTo>
                  <a:pt x="34099" y="153670"/>
                </a:lnTo>
                <a:lnTo>
                  <a:pt x="23888" y="153670"/>
                </a:lnTo>
                <a:lnTo>
                  <a:pt x="23914" y="154940"/>
                </a:lnTo>
                <a:lnTo>
                  <a:pt x="33794" y="154940"/>
                </a:lnTo>
                <a:lnTo>
                  <a:pt x="34709" y="156210"/>
                </a:lnTo>
                <a:lnTo>
                  <a:pt x="36106" y="153670"/>
                </a:lnTo>
                <a:lnTo>
                  <a:pt x="33754" y="152762"/>
                </a:lnTo>
                <a:close/>
              </a:path>
              <a:path w="62230" h="203200">
                <a:moveTo>
                  <a:pt x="44424" y="149860"/>
                </a:moveTo>
                <a:lnTo>
                  <a:pt x="37401" y="149860"/>
                </a:lnTo>
                <a:lnTo>
                  <a:pt x="37299" y="151130"/>
                </a:lnTo>
                <a:lnTo>
                  <a:pt x="37284" y="152660"/>
                </a:lnTo>
                <a:lnTo>
                  <a:pt x="37617" y="153670"/>
                </a:lnTo>
                <a:lnTo>
                  <a:pt x="37477" y="154940"/>
                </a:lnTo>
                <a:lnTo>
                  <a:pt x="37261" y="156210"/>
                </a:lnTo>
                <a:lnTo>
                  <a:pt x="46113" y="156210"/>
                </a:lnTo>
                <a:lnTo>
                  <a:pt x="45412" y="153909"/>
                </a:lnTo>
                <a:lnTo>
                  <a:pt x="45530" y="152660"/>
                </a:lnTo>
                <a:lnTo>
                  <a:pt x="45821" y="151130"/>
                </a:lnTo>
                <a:lnTo>
                  <a:pt x="44424" y="149860"/>
                </a:lnTo>
                <a:close/>
              </a:path>
              <a:path w="62230" h="203200">
                <a:moveTo>
                  <a:pt x="46393" y="154940"/>
                </a:moveTo>
                <a:lnTo>
                  <a:pt x="46113" y="156210"/>
                </a:lnTo>
                <a:lnTo>
                  <a:pt x="46393" y="154940"/>
                </a:lnTo>
                <a:close/>
              </a:path>
              <a:path w="62230" h="203200">
                <a:moveTo>
                  <a:pt x="2148" y="153909"/>
                </a:moveTo>
                <a:lnTo>
                  <a:pt x="1866" y="154940"/>
                </a:lnTo>
                <a:lnTo>
                  <a:pt x="2398" y="154568"/>
                </a:lnTo>
                <a:lnTo>
                  <a:pt x="2148" y="153909"/>
                </a:lnTo>
                <a:close/>
              </a:path>
              <a:path w="62230" h="203200">
                <a:moveTo>
                  <a:pt x="22821" y="153670"/>
                </a:moveTo>
                <a:lnTo>
                  <a:pt x="14376" y="153670"/>
                </a:lnTo>
                <a:lnTo>
                  <a:pt x="14376" y="154940"/>
                </a:lnTo>
                <a:lnTo>
                  <a:pt x="22948" y="154940"/>
                </a:lnTo>
                <a:lnTo>
                  <a:pt x="22821" y="153670"/>
                </a:lnTo>
                <a:close/>
              </a:path>
              <a:path w="62230" h="203200">
                <a:moveTo>
                  <a:pt x="23380" y="153670"/>
                </a:moveTo>
                <a:lnTo>
                  <a:pt x="23063" y="154940"/>
                </a:lnTo>
                <a:lnTo>
                  <a:pt x="23253" y="154940"/>
                </a:lnTo>
                <a:lnTo>
                  <a:pt x="23380" y="153670"/>
                </a:lnTo>
                <a:close/>
              </a:path>
              <a:path w="62230" h="203200">
                <a:moveTo>
                  <a:pt x="8572" y="149860"/>
                </a:moveTo>
                <a:lnTo>
                  <a:pt x="2108" y="149860"/>
                </a:lnTo>
                <a:lnTo>
                  <a:pt x="3543" y="151130"/>
                </a:lnTo>
                <a:lnTo>
                  <a:pt x="2767" y="151643"/>
                </a:lnTo>
                <a:lnTo>
                  <a:pt x="2148" y="153909"/>
                </a:lnTo>
                <a:lnTo>
                  <a:pt x="2398" y="154568"/>
                </a:lnTo>
                <a:lnTo>
                  <a:pt x="3682" y="153670"/>
                </a:lnTo>
                <a:lnTo>
                  <a:pt x="8915" y="153670"/>
                </a:lnTo>
                <a:lnTo>
                  <a:pt x="8153" y="152400"/>
                </a:lnTo>
                <a:lnTo>
                  <a:pt x="9436" y="152400"/>
                </a:lnTo>
                <a:lnTo>
                  <a:pt x="9105" y="151130"/>
                </a:lnTo>
                <a:lnTo>
                  <a:pt x="8788" y="151130"/>
                </a:lnTo>
                <a:lnTo>
                  <a:pt x="8572" y="149860"/>
                </a:lnTo>
                <a:close/>
              </a:path>
              <a:path w="62230" h="203200">
                <a:moveTo>
                  <a:pt x="2214" y="153670"/>
                </a:moveTo>
                <a:lnTo>
                  <a:pt x="2057" y="153670"/>
                </a:lnTo>
                <a:lnTo>
                  <a:pt x="2148" y="153909"/>
                </a:lnTo>
                <a:lnTo>
                  <a:pt x="2214" y="153670"/>
                </a:lnTo>
                <a:close/>
              </a:path>
              <a:path w="62230" h="203200">
                <a:moveTo>
                  <a:pt x="13830" y="152400"/>
                </a:moveTo>
                <a:lnTo>
                  <a:pt x="13550" y="152400"/>
                </a:lnTo>
                <a:lnTo>
                  <a:pt x="13665" y="153670"/>
                </a:lnTo>
                <a:lnTo>
                  <a:pt x="13830" y="152400"/>
                </a:lnTo>
                <a:close/>
              </a:path>
              <a:path w="62230" h="203200">
                <a:moveTo>
                  <a:pt x="14020" y="152400"/>
                </a:moveTo>
                <a:lnTo>
                  <a:pt x="13830" y="152400"/>
                </a:lnTo>
                <a:lnTo>
                  <a:pt x="14046" y="153670"/>
                </a:lnTo>
                <a:lnTo>
                  <a:pt x="14490" y="153670"/>
                </a:lnTo>
                <a:lnTo>
                  <a:pt x="14020" y="152400"/>
                </a:lnTo>
                <a:close/>
              </a:path>
              <a:path w="62230" h="203200">
                <a:moveTo>
                  <a:pt x="22136" y="152400"/>
                </a:moveTo>
                <a:lnTo>
                  <a:pt x="14655" y="152400"/>
                </a:lnTo>
                <a:lnTo>
                  <a:pt x="14490" y="153670"/>
                </a:lnTo>
                <a:lnTo>
                  <a:pt x="22783" y="153670"/>
                </a:lnTo>
                <a:lnTo>
                  <a:pt x="22744" y="152890"/>
                </a:lnTo>
                <a:lnTo>
                  <a:pt x="22136" y="152400"/>
                </a:lnTo>
                <a:close/>
              </a:path>
              <a:path w="62230" h="203200">
                <a:moveTo>
                  <a:pt x="32181" y="151130"/>
                </a:moveTo>
                <a:lnTo>
                  <a:pt x="28320" y="151130"/>
                </a:lnTo>
                <a:lnTo>
                  <a:pt x="28219" y="152400"/>
                </a:lnTo>
                <a:lnTo>
                  <a:pt x="22720" y="152400"/>
                </a:lnTo>
                <a:lnTo>
                  <a:pt x="22817" y="152949"/>
                </a:lnTo>
                <a:lnTo>
                  <a:pt x="23710" y="153670"/>
                </a:lnTo>
                <a:lnTo>
                  <a:pt x="33007" y="153670"/>
                </a:lnTo>
                <a:lnTo>
                  <a:pt x="32114" y="152495"/>
                </a:lnTo>
                <a:lnTo>
                  <a:pt x="32181" y="151130"/>
                </a:lnTo>
                <a:close/>
              </a:path>
              <a:path w="62230" h="203200">
                <a:moveTo>
                  <a:pt x="33491" y="152660"/>
                </a:moveTo>
                <a:lnTo>
                  <a:pt x="33007" y="153670"/>
                </a:lnTo>
                <a:lnTo>
                  <a:pt x="34099" y="153670"/>
                </a:lnTo>
                <a:lnTo>
                  <a:pt x="33677" y="152732"/>
                </a:lnTo>
                <a:lnTo>
                  <a:pt x="33491" y="152660"/>
                </a:lnTo>
                <a:close/>
              </a:path>
              <a:path w="62230" h="203200">
                <a:moveTo>
                  <a:pt x="33677" y="152732"/>
                </a:moveTo>
                <a:lnTo>
                  <a:pt x="34099" y="153670"/>
                </a:lnTo>
                <a:lnTo>
                  <a:pt x="33803" y="152890"/>
                </a:lnTo>
                <a:lnTo>
                  <a:pt x="33677" y="152732"/>
                </a:lnTo>
                <a:close/>
              </a:path>
              <a:path w="62230" h="203200">
                <a:moveTo>
                  <a:pt x="58759" y="153180"/>
                </a:moveTo>
                <a:lnTo>
                  <a:pt x="58750" y="153670"/>
                </a:lnTo>
                <a:lnTo>
                  <a:pt x="59410" y="153670"/>
                </a:lnTo>
                <a:lnTo>
                  <a:pt x="58759" y="153180"/>
                </a:lnTo>
                <a:close/>
              </a:path>
              <a:path w="62230" h="203200">
                <a:moveTo>
                  <a:pt x="58764" y="152949"/>
                </a:moveTo>
                <a:lnTo>
                  <a:pt x="58606" y="153065"/>
                </a:lnTo>
                <a:lnTo>
                  <a:pt x="58759" y="153180"/>
                </a:lnTo>
                <a:lnTo>
                  <a:pt x="58764" y="152949"/>
                </a:lnTo>
                <a:close/>
              </a:path>
              <a:path w="62230" h="203200">
                <a:moveTo>
                  <a:pt x="58775" y="152400"/>
                </a:moveTo>
                <a:lnTo>
                  <a:pt x="57721" y="152400"/>
                </a:lnTo>
                <a:lnTo>
                  <a:pt x="58606" y="153065"/>
                </a:lnTo>
                <a:lnTo>
                  <a:pt x="58764" y="152949"/>
                </a:lnTo>
                <a:lnTo>
                  <a:pt x="58775" y="152400"/>
                </a:lnTo>
                <a:close/>
              </a:path>
              <a:path w="62230" h="203200">
                <a:moveTo>
                  <a:pt x="59512" y="152400"/>
                </a:moveTo>
                <a:lnTo>
                  <a:pt x="58775" y="152400"/>
                </a:lnTo>
                <a:lnTo>
                  <a:pt x="58764" y="152949"/>
                </a:lnTo>
                <a:lnTo>
                  <a:pt x="59512" y="152400"/>
                </a:lnTo>
                <a:close/>
              </a:path>
              <a:path w="62230" h="203200">
                <a:moveTo>
                  <a:pt x="22656" y="151130"/>
                </a:moveTo>
                <a:lnTo>
                  <a:pt x="13728" y="151130"/>
                </a:lnTo>
                <a:lnTo>
                  <a:pt x="14185" y="152400"/>
                </a:lnTo>
                <a:lnTo>
                  <a:pt x="22136" y="152400"/>
                </a:lnTo>
                <a:lnTo>
                  <a:pt x="22744" y="152890"/>
                </a:lnTo>
                <a:lnTo>
                  <a:pt x="22656" y="151130"/>
                </a:lnTo>
                <a:close/>
              </a:path>
              <a:path w="62230" h="203200">
                <a:moveTo>
                  <a:pt x="33616" y="152400"/>
                </a:moveTo>
                <a:lnTo>
                  <a:pt x="33645" y="152660"/>
                </a:lnTo>
                <a:lnTo>
                  <a:pt x="33616" y="152400"/>
                </a:lnTo>
                <a:close/>
              </a:path>
              <a:path w="62230" h="203200">
                <a:moveTo>
                  <a:pt x="33383" y="152078"/>
                </a:moveTo>
                <a:lnTo>
                  <a:pt x="32816" y="152400"/>
                </a:lnTo>
                <a:lnTo>
                  <a:pt x="33491" y="152660"/>
                </a:lnTo>
                <a:lnTo>
                  <a:pt x="33527" y="152400"/>
                </a:lnTo>
                <a:lnTo>
                  <a:pt x="33383" y="152078"/>
                </a:lnTo>
                <a:close/>
              </a:path>
              <a:path w="62230" h="203200">
                <a:moveTo>
                  <a:pt x="2908" y="151130"/>
                </a:moveTo>
                <a:lnTo>
                  <a:pt x="1625" y="152400"/>
                </a:lnTo>
                <a:lnTo>
                  <a:pt x="2767" y="151643"/>
                </a:lnTo>
                <a:lnTo>
                  <a:pt x="2908" y="151130"/>
                </a:lnTo>
                <a:close/>
              </a:path>
              <a:path w="62230" h="203200">
                <a:moveTo>
                  <a:pt x="28168" y="151130"/>
                </a:moveTo>
                <a:lnTo>
                  <a:pt x="23964" y="151130"/>
                </a:lnTo>
                <a:lnTo>
                  <a:pt x="24002" y="152400"/>
                </a:lnTo>
                <a:lnTo>
                  <a:pt x="28219" y="152400"/>
                </a:lnTo>
                <a:lnTo>
                  <a:pt x="28168" y="151130"/>
                </a:lnTo>
                <a:close/>
              </a:path>
              <a:path w="62230" h="203200">
                <a:moveTo>
                  <a:pt x="35051" y="151130"/>
                </a:moveTo>
                <a:lnTo>
                  <a:pt x="32956" y="151130"/>
                </a:lnTo>
                <a:lnTo>
                  <a:pt x="33383" y="152078"/>
                </a:lnTo>
                <a:lnTo>
                  <a:pt x="35051" y="151130"/>
                </a:lnTo>
                <a:close/>
              </a:path>
              <a:path w="62230" h="203200">
                <a:moveTo>
                  <a:pt x="21996" y="147320"/>
                </a:moveTo>
                <a:lnTo>
                  <a:pt x="14274" y="147320"/>
                </a:lnTo>
                <a:lnTo>
                  <a:pt x="14060" y="149265"/>
                </a:lnTo>
                <a:lnTo>
                  <a:pt x="13969" y="151130"/>
                </a:lnTo>
                <a:lnTo>
                  <a:pt x="14871" y="149860"/>
                </a:lnTo>
                <a:lnTo>
                  <a:pt x="22301" y="149860"/>
                </a:lnTo>
                <a:lnTo>
                  <a:pt x="21970" y="148590"/>
                </a:lnTo>
                <a:lnTo>
                  <a:pt x="21996" y="147320"/>
                </a:lnTo>
                <a:close/>
              </a:path>
              <a:path w="62230" h="203200">
                <a:moveTo>
                  <a:pt x="22478" y="149860"/>
                </a:moveTo>
                <a:lnTo>
                  <a:pt x="14871" y="149860"/>
                </a:lnTo>
                <a:lnTo>
                  <a:pt x="14897" y="151130"/>
                </a:lnTo>
                <a:lnTo>
                  <a:pt x="22567" y="151130"/>
                </a:lnTo>
                <a:lnTo>
                  <a:pt x="22478" y="149860"/>
                </a:lnTo>
                <a:close/>
              </a:path>
              <a:path w="62230" h="203200">
                <a:moveTo>
                  <a:pt x="35077" y="147320"/>
                </a:moveTo>
                <a:lnTo>
                  <a:pt x="21996" y="147320"/>
                </a:lnTo>
                <a:lnTo>
                  <a:pt x="22618" y="148590"/>
                </a:lnTo>
                <a:lnTo>
                  <a:pt x="22567" y="151130"/>
                </a:lnTo>
                <a:lnTo>
                  <a:pt x="32169" y="151130"/>
                </a:lnTo>
                <a:lnTo>
                  <a:pt x="34645" y="149860"/>
                </a:lnTo>
                <a:lnTo>
                  <a:pt x="34455" y="148590"/>
                </a:lnTo>
                <a:lnTo>
                  <a:pt x="34620" y="148590"/>
                </a:lnTo>
                <a:lnTo>
                  <a:pt x="35077" y="147320"/>
                </a:lnTo>
                <a:close/>
              </a:path>
              <a:path w="62230" h="203200">
                <a:moveTo>
                  <a:pt x="7962" y="147320"/>
                </a:moveTo>
                <a:lnTo>
                  <a:pt x="3555" y="147320"/>
                </a:lnTo>
                <a:lnTo>
                  <a:pt x="3517" y="148590"/>
                </a:lnTo>
                <a:lnTo>
                  <a:pt x="3390" y="149860"/>
                </a:lnTo>
                <a:lnTo>
                  <a:pt x="3632" y="148590"/>
                </a:lnTo>
                <a:lnTo>
                  <a:pt x="9563" y="148590"/>
                </a:lnTo>
                <a:lnTo>
                  <a:pt x="7962" y="147320"/>
                </a:lnTo>
                <a:close/>
              </a:path>
              <a:path w="62230" h="203200">
                <a:moveTo>
                  <a:pt x="9664" y="148590"/>
                </a:moveTo>
                <a:lnTo>
                  <a:pt x="4914" y="148590"/>
                </a:lnTo>
                <a:lnTo>
                  <a:pt x="4724" y="149860"/>
                </a:lnTo>
                <a:lnTo>
                  <a:pt x="9143" y="149860"/>
                </a:lnTo>
                <a:lnTo>
                  <a:pt x="9664" y="148590"/>
                </a:lnTo>
                <a:close/>
              </a:path>
              <a:path w="62230" h="203200">
                <a:moveTo>
                  <a:pt x="9397" y="147320"/>
                </a:moveTo>
                <a:lnTo>
                  <a:pt x="9563" y="148590"/>
                </a:lnTo>
                <a:lnTo>
                  <a:pt x="10210" y="149860"/>
                </a:lnTo>
                <a:lnTo>
                  <a:pt x="9397" y="147320"/>
                </a:lnTo>
                <a:close/>
              </a:path>
              <a:path w="62230" h="203200">
                <a:moveTo>
                  <a:pt x="36677" y="148590"/>
                </a:moveTo>
                <a:lnTo>
                  <a:pt x="35534" y="148590"/>
                </a:lnTo>
                <a:lnTo>
                  <a:pt x="35661" y="149860"/>
                </a:lnTo>
                <a:lnTo>
                  <a:pt x="36677" y="148590"/>
                </a:lnTo>
                <a:close/>
              </a:path>
              <a:path w="62230" h="203200">
                <a:moveTo>
                  <a:pt x="44132" y="148590"/>
                </a:moveTo>
                <a:lnTo>
                  <a:pt x="36677" y="148590"/>
                </a:lnTo>
                <a:lnTo>
                  <a:pt x="37210" y="149860"/>
                </a:lnTo>
                <a:lnTo>
                  <a:pt x="43992" y="149860"/>
                </a:lnTo>
                <a:lnTo>
                  <a:pt x="44132" y="148590"/>
                </a:lnTo>
                <a:close/>
              </a:path>
              <a:path w="62230" h="203200">
                <a:moveTo>
                  <a:pt x="58445" y="147320"/>
                </a:moveTo>
                <a:lnTo>
                  <a:pt x="51460" y="147320"/>
                </a:lnTo>
                <a:lnTo>
                  <a:pt x="49961" y="148590"/>
                </a:lnTo>
                <a:lnTo>
                  <a:pt x="50203" y="149860"/>
                </a:lnTo>
                <a:lnTo>
                  <a:pt x="51993" y="148590"/>
                </a:lnTo>
                <a:lnTo>
                  <a:pt x="57784" y="148590"/>
                </a:lnTo>
                <a:lnTo>
                  <a:pt x="58445" y="147320"/>
                </a:lnTo>
                <a:close/>
              </a:path>
              <a:path w="62230" h="203200">
                <a:moveTo>
                  <a:pt x="58910" y="148743"/>
                </a:moveTo>
                <a:lnTo>
                  <a:pt x="58075" y="149265"/>
                </a:lnTo>
                <a:lnTo>
                  <a:pt x="58140" y="149860"/>
                </a:lnTo>
                <a:lnTo>
                  <a:pt x="58910" y="148743"/>
                </a:lnTo>
                <a:close/>
              </a:path>
              <a:path w="62230" h="203200">
                <a:moveTo>
                  <a:pt x="59156" y="148590"/>
                </a:moveTo>
                <a:lnTo>
                  <a:pt x="59016" y="148590"/>
                </a:lnTo>
                <a:lnTo>
                  <a:pt x="58910" y="148743"/>
                </a:lnTo>
                <a:lnTo>
                  <a:pt x="59156" y="148590"/>
                </a:lnTo>
                <a:close/>
              </a:path>
              <a:path w="62230" h="203200">
                <a:moveTo>
                  <a:pt x="43306" y="146050"/>
                </a:moveTo>
                <a:lnTo>
                  <a:pt x="36309" y="146050"/>
                </a:lnTo>
                <a:lnTo>
                  <a:pt x="36347" y="147320"/>
                </a:lnTo>
                <a:lnTo>
                  <a:pt x="36169" y="148590"/>
                </a:lnTo>
                <a:lnTo>
                  <a:pt x="44246" y="148590"/>
                </a:lnTo>
                <a:lnTo>
                  <a:pt x="43789" y="147320"/>
                </a:lnTo>
                <a:lnTo>
                  <a:pt x="43306" y="146050"/>
                </a:lnTo>
                <a:close/>
              </a:path>
              <a:path w="62230" h="203200">
                <a:moveTo>
                  <a:pt x="3262" y="141581"/>
                </a:moveTo>
                <a:lnTo>
                  <a:pt x="2415" y="142117"/>
                </a:lnTo>
                <a:lnTo>
                  <a:pt x="2349" y="142657"/>
                </a:lnTo>
                <a:lnTo>
                  <a:pt x="3147" y="145289"/>
                </a:lnTo>
                <a:lnTo>
                  <a:pt x="3262" y="146285"/>
                </a:lnTo>
                <a:lnTo>
                  <a:pt x="2755" y="147320"/>
                </a:lnTo>
                <a:lnTo>
                  <a:pt x="8699" y="147320"/>
                </a:lnTo>
                <a:lnTo>
                  <a:pt x="8171" y="146285"/>
                </a:lnTo>
                <a:lnTo>
                  <a:pt x="8140" y="146050"/>
                </a:lnTo>
                <a:lnTo>
                  <a:pt x="8661" y="144780"/>
                </a:lnTo>
                <a:lnTo>
                  <a:pt x="11112" y="144780"/>
                </a:lnTo>
                <a:lnTo>
                  <a:pt x="7937" y="143510"/>
                </a:lnTo>
                <a:lnTo>
                  <a:pt x="7226" y="142240"/>
                </a:lnTo>
                <a:lnTo>
                  <a:pt x="2933" y="142240"/>
                </a:lnTo>
                <a:lnTo>
                  <a:pt x="3262" y="141581"/>
                </a:lnTo>
                <a:close/>
              </a:path>
              <a:path w="62230" h="203200">
                <a:moveTo>
                  <a:pt x="34531" y="142240"/>
                </a:moveTo>
                <a:lnTo>
                  <a:pt x="14846" y="142240"/>
                </a:lnTo>
                <a:lnTo>
                  <a:pt x="14287" y="147320"/>
                </a:lnTo>
                <a:lnTo>
                  <a:pt x="21742" y="147320"/>
                </a:lnTo>
                <a:lnTo>
                  <a:pt x="21018" y="144780"/>
                </a:lnTo>
                <a:lnTo>
                  <a:pt x="31114" y="144780"/>
                </a:lnTo>
                <a:lnTo>
                  <a:pt x="31864" y="143510"/>
                </a:lnTo>
                <a:lnTo>
                  <a:pt x="33350" y="143510"/>
                </a:lnTo>
                <a:lnTo>
                  <a:pt x="34543" y="142657"/>
                </a:lnTo>
                <a:lnTo>
                  <a:pt x="34531" y="142240"/>
                </a:lnTo>
                <a:close/>
              </a:path>
              <a:path w="62230" h="203200">
                <a:moveTo>
                  <a:pt x="31114" y="144780"/>
                </a:moveTo>
                <a:lnTo>
                  <a:pt x="22732" y="144780"/>
                </a:lnTo>
                <a:lnTo>
                  <a:pt x="22694" y="146050"/>
                </a:lnTo>
                <a:lnTo>
                  <a:pt x="22009" y="146050"/>
                </a:lnTo>
                <a:lnTo>
                  <a:pt x="21742" y="147320"/>
                </a:lnTo>
                <a:lnTo>
                  <a:pt x="33489" y="147320"/>
                </a:lnTo>
                <a:lnTo>
                  <a:pt x="33007" y="146050"/>
                </a:lnTo>
                <a:lnTo>
                  <a:pt x="31114" y="144780"/>
                </a:lnTo>
                <a:close/>
              </a:path>
              <a:path w="62230" h="203200">
                <a:moveTo>
                  <a:pt x="34569" y="146050"/>
                </a:moveTo>
                <a:lnTo>
                  <a:pt x="33235" y="146050"/>
                </a:lnTo>
                <a:lnTo>
                  <a:pt x="33489" y="147320"/>
                </a:lnTo>
                <a:lnTo>
                  <a:pt x="33807" y="147320"/>
                </a:lnTo>
                <a:lnTo>
                  <a:pt x="34569" y="146050"/>
                </a:lnTo>
                <a:close/>
              </a:path>
              <a:path w="62230" h="203200">
                <a:moveTo>
                  <a:pt x="35115" y="146050"/>
                </a:moveTo>
                <a:lnTo>
                  <a:pt x="34963" y="146050"/>
                </a:lnTo>
                <a:lnTo>
                  <a:pt x="35623" y="147320"/>
                </a:lnTo>
                <a:lnTo>
                  <a:pt x="35799" y="146961"/>
                </a:lnTo>
                <a:lnTo>
                  <a:pt x="35115" y="146050"/>
                </a:lnTo>
                <a:close/>
              </a:path>
              <a:path w="62230" h="203200">
                <a:moveTo>
                  <a:pt x="36245" y="146050"/>
                </a:moveTo>
                <a:lnTo>
                  <a:pt x="35799" y="146961"/>
                </a:lnTo>
                <a:lnTo>
                  <a:pt x="36067" y="147320"/>
                </a:lnTo>
                <a:lnTo>
                  <a:pt x="36136" y="146961"/>
                </a:lnTo>
                <a:lnTo>
                  <a:pt x="36245" y="146050"/>
                </a:lnTo>
                <a:close/>
              </a:path>
              <a:path w="62230" h="203200">
                <a:moveTo>
                  <a:pt x="50139" y="141466"/>
                </a:moveTo>
                <a:lnTo>
                  <a:pt x="49337" y="142117"/>
                </a:lnTo>
                <a:lnTo>
                  <a:pt x="50609" y="143510"/>
                </a:lnTo>
                <a:lnTo>
                  <a:pt x="49339" y="146050"/>
                </a:lnTo>
                <a:lnTo>
                  <a:pt x="50063" y="147320"/>
                </a:lnTo>
                <a:lnTo>
                  <a:pt x="59740" y="147320"/>
                </a:lnTo>
                <a:lnTo>
                  <a:pt x="58610" y="146050"/>
                </a:lnTo>
                <a:lnTo>
                  <a:pt x="57691" y="144859"/>
                </a:lnTo>
                <a:lnTo>
                  <a:pt x="57814" y="142963"/>
                </a:lnTo>
                <a:lnTo>
                  <a:pt x="57886" y="142240"/>
                </a:lnTo>
                <a:lnTo>
                  <a:pt x="50672" y="142240"/>
                </a:lnTo>
                <a:lnTo>
                  <a:pt x="50139" y="141466"/>
                </a:lnTo>
                <a:close/>
              </a:path>
              <a:path w="62230" h="203200">
                <a:moveTo>
                  <a:pt x="11112" y="144780"/>
                </a:moveTo>
                <a:lnTo>
                  <a:pt x="8661" y="144780"/>
                </a:lnTo>
                <a:lnTo>
                  <a:pt x="9461" y="146050"/>
                </a:lnTo>
                <a:lnTo>
                  <a:pt x="11112" y="144780"/>
                </a:lnTo>
                <a:close/>
              </a:path>
              <a:path w="62230" h="203200">
                <a:moveTo>
                  <a:pt x="33527" y="144780"/>
                </a:moveTo>
                <a:lnTo>
                  <a:pt x="32981" y="144780"/>
                </a:lnTo>
                <a:lnTo>
                  <a:pt x="33235" y="146050"/>
                </a:lnTo>
                <a:lnTo>
                  <a:pt x="33968" y="145373"/>
                </a:lnTo>
                <a:lnTo>
                  <a:pt x="33527" y="144780"/>
                </a:lnTo>
                <a:close/>
              </a:path>
              <a:path w="62230" h="203200">
                <a:moveTo>
                  <a:pt x="34467" y="144859"/>
                </a:moveTo>
                <a:lnTo>
                  <a:pt x="34049" y="145289"/>
                </a:lnTo>
                <a:lnTo>
                  <a:pt x="34632" y="146050"/>
                </a:lnTo>
                <a:lnTo>
                  <a:pt x="35018" y="145289"/>
                </a:lnTo>
                <a:lnTo>
                  <a:pt x="34467" y="144859"/>
                </a:lnTo>
                <a:close/>
              </a:path>
              <a:path w="62230" h="203200">
                <a:moveTo>
                  <a:pt x="35125" y="145373"/>
                </a:moveTo>
                <a:lnTo>
                  <a:pt x="35166" y="146050"/>
                </a:lnTo>
                <a:lnTo>
                  <a:pt x="35429" y="145610"/>
                </a:lnTo>
                <a:lnTo>
                  <a:pt x="35125" y="145373"/>
                </a:lnTo>
                <a:close/>
              </a:path>
              <a:path w="62230" h="203200">
                <a:moveTo>
                  <a:pt x="44056" y="144780"/>
                </a:moveTo>
                <a:lnTo>
                  <a:pt x="35928" y="144780"/>
                </a:lnTo>
                <a:lnTo>
                  <a:pt x="35429" y="145610"/>
                </a:lnTo>
                <a:lnTo>
                  <a:pt x="35991" y="146050"/>
                </a:lnTo>
                <a:lnTo>
                  <a:pt x="43713" y="146050"/>
                </a:lnTo>
                <a:lnTo>
                  <a:pt x="44056" y="144780"/>
                </a:lnTo>
                <a:close/>
              </a:path>
              <a:path w="62230" h="203200">
                <a:moveTo>
                  <a:pt x="34011" y="144117"/>
                </a:moveTo>
                <a:lnTo>
                  <a:pt x="33527" y="144780"/>
                </a:lnTo>
                <a:lnTo>
                  <a:pt x="34008" y="145332"/>
                </a:lnTo>
                <a:lnTo>
                  <a:pt x="34467" y="144859"/>
                </a:lnTo>
                <a:lnTo>
                  <a:pt x="34734" y="144780"/>
                </a:lnTo>
                <a:lnTo>
                  <a:pt x="34011" y="144117"/>
                </a:lnTo>
                <a:close/>
              </a:path>
              <a:path w="62230" h="203200">
                <a:moveTo>
                  <a:pt x="35090" y="144780"/>
                </a:moveTo>
                <a:lnTo>
                  <a:pt x="34543" y="144780"/>
                </a:lnTo>
                <a:lnTo>
                  <a:pt x="35018" y="145289"/>
                </a:lnTo>
                <a:lnTo>
                  <a:pt x="35090" y="144780"/>
                </a:lnTo>
                <a:close/>
              </a:path>
              <a:path w="62230" h="203200">
                <a:moveTo>
                  <a:pt x="35191" y="144780"/>
                </a:moveTo>
                <a:lnTo>
                  <a:pt x="35105" y="145034"/>
                </a:lnTo>
                <a:lnTo>
                  <a:pt x="35191" y="144780"/>
                </a:lnTo>
                <a:close/>
              </a:path>
              <a:path w="62230" h="203200">
                <a:moveTo>
                  <a:pt x="34543" y="144780"/>
                </a:moveTo>
                <a:lnTo>
                  <a:pt x="34366" y="144780"/>
                </a:lnTo>
                <a:lnTo>
                  <a:pt x="34543" y="144780"/>
                </a:lnTo>
                <a:close/>
              </a:path>
              <a:path w="62230" h="203200">
                <a:moveTo>
                  <a:pt x="33312" y="143510"/>
                </a:moveTo>
                <a:lnTo>
                  <a:pt x="32181" y="143510"/>
                </a:lnTo>
                <a:lnTo>
                  <a:pt x="32638" y="144780"/>
                </a:lnTo>
                <a:lnTo>
                  <a:pt x="32892" y="144780"/>
                </a:lnTo>
                <a:lnTo>
                  <a:pt x="33312" y="143510"/>
                </a:lnTo>
                <a:close/>
              </a:path>
              <a:path w="62230" h="203200">
                <a:moveTo>
                  <a:pt x="42697" y="142240"/>
                </a:moveTo>
                <a:lnTo>
                  <a:pt x="35128" y="142240"/>
                </a:lnTo>
                <a:lnTo>
                  <a:pt x="34543" y="142657"/>
                </a:lnTo>
                <a:lnTo>
                  <a:pt x="34648" y="144117"/>
                </a:lnTo>
                <a:lnTo>
                  <a:pt x="34734" y="144780"/>
                </a:lnTo>
                <a:lnTo>
                  <a:pt x="36093" y="143510"/>
                </a:lnTo>
                <a:lnTo>
                  <a:pt x="42710" y="143510"/>
                </a:lnTo>
                <a:lnTo>
                  <a:pt x="42697" y="142240"/>
                </a:lnTo>
                <a:close/>
              </a:path>
              <a:path w="62230" h="203200">
                <a:moveTo>
                  <a:pt x="43865" y="143510"/>
                </a:moveTo>
                <a:lnTo>
                  <a:pt x="36093" y="143510"/>
                </a:lnTo>
                <a:lnTo>
                  <a:pt x="36207" y="144780"/>
                </a:lnTo>
                <a:lnTo>
                  <a:pt x="44691" y="144780"/>
                </a:lnTo>
                <a:lnTo>
                  <a:pt x="43865" y="143510"/>
                </a:lnTo>
                <a:close/>
              </a:path>
              <a:path w="62230" h="203200">
                <a:moveTo>
                  <a:pt x="34455" y="143510"/>
                </a:moveTo>
                <a:lnTo>
                  <a:pt x="33350" y="143510"/>
                </a:lnTo>
                <a:lnTo>
                  <a:pt x="34011" y="144117"/>
                </a:lnTo>
                <a:lnTo>
                  <a:pt x="34455" y="143510"/>
                </a:lnTo>
                <a:close/>
              </a:path>
              <a:path w="62230" h="203200">
                <a:moveTo>
                  <a:pt x="8953" y="142963"/>
                </a:moveTo>
                <a:lnTo>
                  <a:pt x="8013" y="143469"/>
                </a:lnTo>
                <a:lnTo>
                  <a:pt x="9131" y="143510"/>
                </a:lnTo>
                <a:lnTo>
                  <a:pt x="8953" y="142963"/>
                </a:lnTo>
                <a:close/>
              </a:path>
              <a:path w="62230" h="203200">
                <a:moveTo>
                  <a:pt x="8305" y="140970"/>
                </a:moveTo>
                <a:lnTo>
                  <a:pt x="8953" y="142963"/>
                </a:lnTo>
                <a:lnTo>
                  <a:pt x="10299" y="142240"/>
                </a:lnTo>
                <a:lnTo>
                  <a:pt x="8305" y="140970"/>
                </a:lnTo>
                <a:close/>
              </a:path>
              <a:path w="62230" h="203200">
                <a:moveTo>
                  <a:pt x="43687" y="139700"/>
                </a:moveTo>
                <a:lnTo>
                  <a:pt x="25565" y="139700"/>
                </a:lnTo>
                <a:lnTo>
                  <a:pt x="24409" y="140970"/>
                </a:lnTo>
                <a:lnTo>
                  <a:pt x="34493" y="140970"/>
                </a:lnTo>
                <a:lnTo>
                  <a:pt x="34543" y="142657"/>
                </a:lnTo>
                <a:lnTo>
                  <a:pt x="35128" y="142240"/>
                </a:lnTo>
                <a:lnTo>
                  <a:pt x="43484" y="142240"/>
                </a:lnTo>
                <a:lnTo>
                  <a:pt x="44195" y="140970"/>
                </a:lnTo>
                <a:lnTo>
                  <a:pt x="43687" y="139700"/>
                </a:lnTo>
                <a:close/>
              </a:path>
              <a:path w="62230" h="203200">
                <a:moveTo>
                  <a:pt x="4229" y="140970"/>
                </a:moveTo>
                <a:lnTo>
                  <a:pt x="3262" y="141581"/>
                </a:lnTo>
                <a:lnTo>
                  <a:pt x="2933" y="142240"/>
                </a:lnTo>
                <a:lnTo>
                  <a:pt x="4229" y="140970"/>
                </a:lnTo>
                <a:close/>
              </a:path>
              <a:path w="62230" h="203200">
                <a:moveTo>
                  <a:pt x="7505" y="140970"/>
                </a:moveTo>
                <a:lnTo>
                  <a:pt x="4229" y="140970"/>
                </a:lnTo>
                <a:lnTo>
                  <a:pt x="2933" y="142240"/>
                </a:lnTo>
                <a:lnTo>
                  <a:pt x="7442" y="142240"/>
                </a:lnTo>
                <a:lnTo>
                  <a:pt x="7505" y="140970"/>
                </a:lnTo>
                <a:close/>
              </a:path>
              <a:path w="62230" h="203200">
                <a:moveTo>
                  <a:pt x="14643" y="136525"/>
                </a:moveTo>
                <a:lnTo>
                  <a:pt x="13677" y="137160"/>
                </a:lnTo>
                <a:lnTo>
                  <a:pt x="15163" y="140970"/>
                </a:lnTo>
                <a:lnTo>
                  <a:pt x="14566" y="142240"/>
                </a:lnTo>
                <a:lnTo>
                  <a:pt x="22555" y="142240"/>
                </a:lnTo>
                <a:lnTo>
                  <a:pt x="22224" y="140970"/>
                </a:lnTo>
                <a:lnTo>
                  <a:pt x="22047" y="140970"/>
                </a:lnTo>
                <a:lnTo>
                  <a:pt x="21526" y="139700"/>
                </a:lnTo>
                <a:lnTo>
                  <a:pt x="23228" y="139700"/>
                </a:lnTo>
                <a:lnTo>
                  <a:pt x="23329" y="138430"/>
                </a:lnTo>
                <a:lnTo>
                  <a:pt x="33553" y="138430"/>
                </a:lnTo>
                <a:lnTo>
                  <a:pt x="34340" y="137160"/>
                </a:lnTo>
                <a:lnTo>
                  <a:pt x="14350" y="137160"/>
                </a:lnTo>
                <a:lnTo>
                  <a:pt x="14643" y="136525"/>
                </a:lnTo>
                <a:close/>
              </a:path>
              <a:path w="62230" h="203200">
                <a:moveTo>
                  <a:pt x="34302" y="140970"/>
                </a:moveTo>
                <a:lnTo>
                  <a:pt x="22961" y="140970"/>
                </a:lnTo>
                <a:lnTo>
                  <a:pt x="22555" y="142240"/>
                </a:lnTo>
                <a:lnTo>
                  <a:pt x="34467" y="142240"/>
                </a:lnTo>
                <a:lnTo>
                  <a:pt x="34302" y="140970"/>
                </a:lnTo>
                <a:close/>
              </a:path>
              <a:path w="62230" h="203200">
                <a:moveTo>
                  <a:pt x="56337" y="139700"/>
                </a:moveTo>
                <a:lnTo>
                  <a:pt x="49542" y="139700"/>
                </a:lnTo>
                <a:lnTo>
                  <a:pt x="49187" y="142240"/>
                </a:lnTo>
                <a:lnTo>
                  <a:pt x="49337" y="142117"/>
                </a:lnTo>
                <a:lnTo>
                  <a:pt x="49796" y="140970"/>
                </a:lnTo>
                <a:lnTo>
                  <a:pt x="57111" y="140970"/>
                </a:lnTo>
                <a:lnTo>
                  <a:pt x="56337" y="139700"/>
                </a:lnTo>
                <a:close/>
              </a:path>
              <a:path w="62230" h="203200">
                <a:moveTo>
                  <a:pt x="57111" y="140970"/>
                </a:moveTo>
                <a:lnTo>
                  <a:pt x="50749" y="140970"/>
                </a:lnTo>
                <a:lnTo>
                  <a:pt x="50672" y="142240"/>
                </a:lnTo>
                <a:lnTo>
                  <a:pt x="57886" y="142240"/>
                </a:lnTo>
                <a:lnTo>
                  <a:pt x="57111" y="140970"/>
                </a:lnTo>
                <a:close/>
              </a:path>
              <a:path w="62230" h="203200">
                <a:moveTo>
                  <a:pt x="49796" y="140970"/>
                </a:moveTo>
                <a:lnTo>
                  <a:pt x="49337" y="142117"/>
                </a:lnTo>
                <a:lnTo>
                  <a:pt x="50139" y="141466"/>
                </a:lnTo>
                <a:lnTo>
                  <a:pt x="49796" y="140970"/>
                </a:lnTo>
                <a:close/>
              </a:path>
              <a:path w="62230" h="203200">
                <a:moveTo>
                  <a:pt x="4229" y="140970"/>
                </a:moveTo>
                <a:lnTo>
                  <a:pt x="3568" y="140970"/>
                </a:lnTo>
                <a:lnTo>
                  <a:pt x="3262" y="141581"/>
                </a:lnTo>
                <a:lnTo>
                  <a:pt x="4229" y="140970"/>
                </a:lnTo>
                <a:close/>
              </a:path>
              <a:path w="62230" h="203200">
                <a:moveTo>
                  <a:pt x="50749" y="140970"/>
                </a:moveTo>
                <a:lnTo>
                  <a:pt x="49796" y="140970"/>
                </a:lnTo>
                <a:lnTo>
                  <a:pt x="50139" y="141466"/>
                </a:lnTo>
                <a:lnTo>
                  <a:pt x="50749" y="140970"/>
                </a:lnTo>
                <a:close/>
              </a:path>
              <a:path w="62230" h="203200">
                <a:moveTo>
                  <a:pt x="10058" y="139700"/>
                </a:moveTo>
                <a:lnTo>
                  <a:pt x="2031" y="139700"/>
                </a:lnTo>
                <a:lnTo>
                  <a:pt x="1879" y="140970"/>
                </a:lnTo>
                <a:lnTo>
                  <a:pt x="10045" y="140970"/>
                </a:lnTo>
                <a:lnTo>
                  <a:pt x="10058" y="139700"/>
                </a:lnTo>
                <a:close/>
              </a:path>
              <a:path w="62230" h="203200">
                <a:moveTo>
                  <a:pt x="9512" y="138430"/>
                </a:moveTo>
                <a:lnTo>
                  <a:pt x="3136" y="138430"/>
                </a:lnTo>
                <a:lnTo>
                  <a:pt x="3047" y="139700"/>
                </a:lnTo>
                <a:lnTo>
                  <a:pt x="10706" y="139700"/>
                </a:lnTo>
                <a:lnTo>
                  <a:pt x="9512" y="138430"/>
                </a:lnTo>
                <a:close/>
              </a:path>
              <a:path w="62230" h="203200">
                <a:moveTo>
                  <a:pt x="32651" y="138430"/>
                </a:moveTo>
                <a:lnTo>
                  <a:pt x="23329" y="138430"/>
                </a:lnTo>
                <a:lnTo>
                  <a:pt x="24777" y="139700"/>
                </a:lnTo>
                <a:lnTo>
                  <a:pt x="33489" y="139700"/>
                </a:lnTo>
                <a:lnTo>
                  <a:pt x="32651" y="138430"/>
                </a:lnTo>
                <a:close/>
              </a:path>
              <a:path w="62230" h="203200">
                <a:moveTo>
                  <a:pt x="41732" y="137160"/>
                </a:moveTo>
                <a:lnTo>
                  <a:pt x="34340" y="137160"/>
                </a:lnTo>
                <a:lnTo>
                  <a:pt x="34442" y="139700"/>
                </a:lnTo>
                <a:lnTo>
                  <a:pt x="41427" y="139700"/>
                </a:lnTo>
                <a:lnTo>
                  <a:pt x="41135" y="138430"/>
                </a:lnTo>
                <a:lnTo>
                  <a:pt x="42310" y="138430"/>
                </a:lnTo>
                <a:lnTo>
                  <a:pt x="41732" y="137160"/>
                </a:lnTo>
                <a:close/>
              </a:path>
              <a:path w="62230" h="203200">
                <a:moveTo>
                  <a:pt x="41732" y="137160"/>
                </a:moveTo>
                <a:lnTo>
                  <a:pt x="42887" y="139700"/>
                </a:lnTo>
                <a:lnTo>
                  <a:pt x="42875" y="138430"/>
                </a:lnTo>
                <a:lnTo>
                  <a:pt x="43827" y="138430"/>
                </a:lnTo>
                <a:lnTo>
                  <a:pt x="41732" y="137160"/>
                </a:lnTo>
                <a:close/>
              </a:path>
              <a:path w="62230" h="203200">
                <a:moveTo>
                  <a:pt x="43456" y="139244"/>
                </a:moveTo>
                <a:lnTo>
                  <a:pt x="43319" y="139700"/>
                </a:lnTo>
                <a:lnTo>
                  <a:pt x="43497" y="139700"/>
                </a:lnTo>
                <a:lnTo>
                  <a:pt x="43456" y="139244"/>
                </a:lnTo>
                <a:close/>
              </a:path>
              <a:path w="62230" h="203200">
                <a:moveTo>
                  <a:pt x="55460" y="137160"/>
                </a:moveTo>
                <a:lnTo>
                  <a:pt x="48348" y="137160"/>
                </a:lnTo>
                <a:lnTo>
                  <a:pt x="50152" y="139700"/>
                </a:lnTo>
                <a:lnTo>
                  <a:pt x="55930" y="139700"/>
                </a:lnTo>
                <a:lnTo>
                  <a:pt x="54838" y="138430"/>
                </a:lnTo>
                <a:lnTo>
                  <a:pt x="56159" y="138430"/>
                </a:lnTo>
                <a:lnTo>
                  <a:pt x="55460" y="137160"/>
                </a:lnTo>
                <a:close/>
              </a:path>
              <a:path w="62230" h="203200">
                <a:moveTo>
                  <a:pt x="43700" y="138430"/>
                </a:moveTo>
                <a:lnTo>
                  <a:pt x="43383" y="138430"/>
                </a:lnTo>
                <a:lnTo>
                  <a:pt x="43456" y="139244"/>
                </a:lnTo>
                <a:lnTo>
                  <a:pt x="43700" y="138430"/>
                </a:lnTo>
                <a:close/>
              </a:path>
              <a:path w="62230" h="203200">
                <a:moveTo>
                  <a:pt x="2197" y="137724"/>
                </a:moveTo>
                <a:lnTo>
                  <a:pt x="2514" y="138430"/>
                </a:lnTo>
                <a:lnTo>
                  <a:pt x="2768" y="138430"/>
                </a:lnTo>
                <a:lnTo>
                  <a:pt x="2197" y="137724"/>
                </a:lnTo>
                <a:close/>
              </a:path>
              <a:path w="62230" h="203200">
                <a:moveTo>
                  <a:pt x="7975" y="135890"/>
                </a:moveTo>
                <a:lnTo>
                  <a:pt x="3492" y="135890"/>
                </a:lnTo>
                <a:lnTo>
                  <a:pt x="3149" y="137160"/>
                </a:lnTo>
                <a:lnTo>
                  <a:pt x="3390" y="137160"/>
                </a:lnTo>
                <a:lnTo>
                  <a:pt x="2768" y="138430"/>
                </a:lnTo>
                <a:lnTo>
                  <a:pt x="8851" y="138430"/>
                </a:lnTo>
                <a:lnTo>
                  <a:pt x="7048" y="137160"/>
                </a:lnTo>
                <a:lnTo>
                  <a:pt x="7975" y="135890"/>
                </a:lnTo>
                <a:close/>
              </a:path>
              <a:path w="62230" h="203200">
                <a:moveTo>
                  <a:pt x="9218" y="138370"/>
                </a:moveTo>
                <a:close/>
              </a:path>
              <a:path w="62230" h="203200">
                <a:moveTo>
                  <a:pt x="11226" y="137160"/>
                </a:moveTo>
                <a:lnTo>
                  <a:pt x="10464" y="137160"/>
                </a:lnTo>
                <a:lnTo>
                  <a:pt x="9898" y="137709"/>
                </a:lnTo>
                <a:lnTo>
                  <a:pt x="10553" y="138430"/>
                </a:lnTo>
                <a:lnTo>
                  <a:pt x="11226" y="137160"/>
                </a:lnTo>
                <a:close/>
              </a:path>
              <a:path w="62230" h="203200">
                <a:moveTo>
                  <a:pt x="43129" y="135890"/>
                </a:moveTo>
                <a:lnTo>
                  <a:pt x="43268" y="137160"/>
                </a:lnTo>
                <a:lnTo>
                  <a:pt x="41732" y="137160"/>
                </a:lnTo>
                <a:lnTo>
                  <a:pt x="43827" y="138430"/>
                </a:lnTo>
                <a:lnTo>
                  <a:pt x="43129" y="135890"/>
                </a:lnTo>
                <a:close/>
              </a:path>
              <a:path w="62230" h="203200">
                <a:moveTo>
                  <a:pt x="9397" y="137160"/>
                </a:moveTo>
                <a:lnTo>
                  <a:pt x="8915" y="137160"/>
                </a:lnTo>
                <a:lnTo>
                  <a:pt x="9218" y="138370"/>
                </a:lnTo>
                <a:lnTo>
                  <a:pt x="9898" y="137709"/>
                </a:lnTo>
                <a:lnTo>
                  <a:pt x="9397" y="137160"/>
                </a:lnTo>
                <a:close/>
              </a:path>
              <a:path w="62230" h="203200">
                <a:moveTo>
                  <a:pt x="1943" y="137160"/>
                </a:moveTo>
                <a:lnTo>
                  <a:pt x="1739" y="137160"/>
                </a:lnTo>
                <a:lnTo>
                  <a:pt x="2197" y="137724"/>
                </a:lnTo>
                <a:lnTo>
                  <a:pt x="1943" y="137160"/>
                </a:lnTo>
                <a:close/>
              </a:path>
              <a:path w="62230" h="203200">
                <a:moveTo>
                  <a:pt x="10050" y="136501"/>
                </a:moveTo>
                <a:lnTo>
                  <a:pt x="9397" y="137160"/>
                </a:lnTo>
                <a:lnTo>
                  <a:pt x="9898" y="137709"/>
                </a:lnTo>
                <a:lnTo>
                  <a:pt x="10464" y="137160"/>
                </a:lnTo>
                <a:lnTo>
                  <a:pt x="11150" y="137160"/>
                </a:lnTo>
                <a:lnTo>
                  <a:pt x="10050" y="136501"/>
                </a:lnTo>
                <a:close/>
              </a:path>
              <a:path w="62230" h="203200">
                <a:moveTo>
                  <a:pt x="2391" y="136561"/>
                </a:moveTo>
                <a:lnTo>
                  <a:pt x="2349" y="137160"/>
                </a:lnTo>
                <a:lnTo>
                  <a:pt x="3086" y="137160"/>
                </a:lnTo>
                <a:lnTo>
                  <a:pt x="2391" y="136561"/>
                </a:lnTo>
                <a:close/>
              </a:path>
              <a:path w="62230" h="203200">
                <a:moveTo>
                  <a:pt x="9029" y="135890"/>
                </a:moveTo>
                <a:lnTo>
                  <a:pt x="8686" y="135890"/>
                </a:lnTo>
                <a:lnTo>
                  <a:pt x="8902" y="137160"/>
                </a:lnTo>
                <a:lnTo>
                  <a:pt x="9310" y="136058"/>
                </a:lnTo>
                <a:lnTo>
                  <a:pt x="9029" y="135890"/>
                </a:lnTo>
                <a:close/>
              </a:path>
              <a:path w="62230" h="203200">
                <a:moveTo>
                  <a:pt x="10161" y="136388"/>
                </a:moveTo>
                <a:lnTo>
                  <a:pt x="11150" y="137160"/>
                </a:lnTo>
                <a:lnTo>
                  <a:pt x="10161" y="136388"/>
                </a:lnTo>
                <a:close/>
              </a:path>
              <a:path w="62230" h="203200">
                <a:moveTo>
                  <a:pt x="15608" y="135890"/>
                </a:moveTo>
                <a:lnTo>
                  <a:pt x="14679" y="136501"/>
                </a:lnTo>
                <a:lnTo>
                  <a:pt x="14350" y="137160"/>
                </a:lnTo>
                <a:lnTo>
                  <a:pt x="15608" y="135890"/>
                </a:lnTo>
                <a:close/>
              </a:path>
              <a:path w="62230" h="203200">
                <a:moveTo>
                  <a:pt x="43129" y="135890"/>
                </a:moveTo>
                <a:lnTo>
                  <a:pt x="15608" y="135890"/>
                </a:lnTo>
                <a:lnTo>
                  <a:pt x="14350" y="137160"/>
                </a:lnTo>
                <a:lnTo>
                  <a:pt x="42989" y="137160"/>
                </a:lnTo>
                <a:lnTo>
                  <a:pt x="43129" y="135890"/>
                </a:lnTo>
                <a:close/>
              </a:path>
              <a:path w="62230" h="203200">
                <a:moveTo>
                  <a:pt x="50977" y="135890"/>
                </a:moveTo>
                <a:lnTo>
                  <a:pt x="49479" y="135890"/>
                </a:lnTo>
                <a:lnTo>
                  <a:pt x="49568" y="137160"/>
                </a:lnTo>
                <a:lnTo>
                  <a:pt x="49758" y="137160"/>
                </a:lnTo>
                <a:lnTo>
                  <a:pt x="50977" y="135890"/>
                </a:lnTo>
                <a:close/>
              </a:path>
              <a:path w="62230" h="203200">
                <a:moveTo>
                  <a:pt x="54736" y="135890"/>
                </a:moveTo>
                <a:lnTo>
                  <a:pt x="50977" y="135890"/>
                </a:lnTo>
                <a:lnTo>
                  <a:pt x="50990" y="137160"/>
                </a:lnTo>
                <a:lnTo>
                  <a:pt x="54775" y="137160"/>
                </a:lnTo>
                <a:lnTo>
                  <a:pt x="54736" y="135890"/>
                </a:lnTo>
                <a:close/>
              </a:path>
              <a:path w="62230" h="203200">
                <a:moveTo>
                  <a:pt x="55054" y="134620"/>
                </a:moveTo>
                <a:lnTo>
                  <a:pt x="48386" y="134620"/>
                </a:lnTo>
                <a:lnTo>
                  <a:pt x="49352" y="135890"/>
                </a:lnTo>
                <a:lnTo>
                  <a:pt x="54736" y="135890"/>
                </a:lnTo>
                <a:lnTo>
                  <a:pt x="55321" y="137160"/>
                </a:lnTo>
                <a:lnTo>
                  <a:pt x="55515" y="135115"/>
                </a:lnTo>
                <a:lnTo>
                  <a:pt x="55054" y="134620"/>
                </a:lnTo>
                <a:close/>
              </a:path>
              <a:path w="62230" h="203200">
                <a:moveTo>
                  <a:pt x="2438" y="135890"/>
                </a:moveTo>
                <a:lnTo>
                  <a:pt x="1612" y="135890"/>
                </a:lnTo>
                <a:lnTo>
                  <a:pt x="2391" y="136561"/>
                </a:lnTo>
                <a:lnTo>
                  <a:pt x="2438" y="135890"/>
                </a:lnTo>
                <a:close/>
              </a:path>
              <a:path w="62230" h="203200">
                <a:moveTo>
                  <a:pt x="15608" y="135890"/>
                </a:moveTo>
                <a:lnTo>
                  <a:pt x="14935" y="135890"/>
                </a:lnTo>
                <a:lnTo>
                  <a:pt x="14643" y="136525"/>
                </a:lnTo>
                <a:lnTo>
                  <a:pt x="15608" y="135890"/>
                </a:lnTo>
                <a:close/>
              </a:path>
              <a:path w="62230" h="203200">
                <a:moveTo>
                  <a:pt x="9474" y="135890"/>
                </a:moveTo>
                <a:lnTo>
                  <a:pt x="9310" y="136058"/>
                </a:lnTo>
                <a:lnTo>
                  <a:pt x="10050" y="136501"/>
                </a:lnTo>
                <a:lnTo>
                  <a:pt x="9474" y="135890"/>
                </a:lnTo>
                <a:close/>
              </a:path>
              <a:path w="62230" h="203200">
                <a:moveTo>
                  <a:pt x="10655" y="135890"/>
                </a:moveTo>
                <a:lnTo>
                  <a:pt x="9474" y="135890"/>
                </a:lnTo>
                <a:lnTo>
                  <a:pt x="10161" y="136388"/>
                </a:lnTo>
                <a:lnTo>
                  <a:pt x="10655" y="135890"/>
                </a:lnTo>
                <a:close/>
              </a:path>
              <a:path w="62230" h="203200">
                <a:moveTo>
                  <a:pt x="9867" y="127000"/>
                </a:moveTo>
                <a:lnTo>
                  <a:pt x="3428" y="127000"/>
                </a:lnTo>
                <a:lnTo>
                  <a:pt x="3377" y="129716"/>
                </a:lnTo>
                <a:lnTo>
                  <a:pt x="2324" y="133350"/>
                </a:lnTo>
                <a:lnTo>
                  <a:pt x="2158" y="135890"/>
                </a:lnTo>
                <a:lnTo>
                  <a:pt x="11468" y="135890"/>
                </a:lnTo>
                <a:lnTo>
                  <a:pt x="9855" y="134620"/>
                </a:lnTo>
                <a:lnTo>
                  <a:pt x="10642" y="134620"/>
                </a:lnTo>
                <a:lnTo>
                  <a:pt x="10210" y="133350"/>
                </a:lnTo>
                <a:lnTo>
                  <a:pt x="10007" y="133350"/>
                </a:lnTo>
                <a:lnTo>
                  <a:pt x="8826" y="130810"/>
                </a:lnTo>
                <a:lnTo>
                  <a:pt x="11506" y="130810"/>
                </a:lnTo>
                <a:lnTo>
                  <a:pt x="11156" y="129716"/>
                </a:lnTo>
                <a:lnTo>
                  <a:pt x="11201" y="129540"/>
                </a:lnTo>
                <a:lnTo>
                  <a:pt x="10642" y="128270"/>
                </a:lnTo>
                <a:lnTo>
                  <a:pt x="10210" y="128270"/>
                </a:lnTo>
                <a:lnTo>
                  <a:pt x="9867" y="127000"/>
                </a:lnTo>
                <a:close/>
              </a:path>
              <a:path w="62230" h="203200">
                <a:moveTo>
                  <a:pt x="42595" y="134620"/>
                </a:moveTo>
                <a:lnTo>
                  <a:pt x="13296" y="134620"/>
                </a:lnTo>
                <a:lnTo>
                  <a:pt x="13246" y="135890"/>
                </a:lnTo>
                <a:lnTo>
                  <a:pt x="43853" y="135890"/>
                </a:lnTo>
                <a:lnTo>
                  <a:pt x="42595" y="134620"/>
                </a:lnTo>
                <a:close/>
              </a:path>
              <a:path w="62230" h="203200">
                <a:moveTo>
                  <a:pt x="55562" y="134620"/>
                </a:moveTo>
                <a:lnTo>
                  <a:pt x="55515" y="135115"/>
                </a:lnTo>
                <a:lnTo>
                  <a:pt x="56235" y="135890"/>
                </a:lnTo>
                <a:lnTo>
                  <a:pt x="55562" y="134620"/>
                </a:lnTo>
                <a:close/>
              </a:path>
              <a:path w="62230" h="203200">
                <a:moveTo>
                  <a:pt x="10718" y="132080"/>
                </a:moveTo>
                <a:lnTo>
                  <a:pt x="10007" y="133350"/>
                </a:lnTo>
                <a:lnTo>
                  <a:pt x="10248" y="133350"/>
                </a:lnTo>
                <a:lnTo>
                  <a:pt x="11442" y="134620"/>
                </a:lnTo>
                <a:lnTo>
                  <a:pt x="10426" y="133350"/>
                </a:lnTo>
                <a:lnTo>
                  <a:pt x="11319" y="132770"/>
                </a:lnTo>
                <a:lnTo>
                  <a:pt x="10718" y="132080"/>
                </a:lnTo>
                <a:close/>
              </a:path>
              <a:path w="62230" h="203200">
                <a:moveTo>
                  <a:pt x="34543" y="133350"/>
                </a:moveTo>
                <a:lnTo>
                  <a:pt x="13322" y="133350"/>
                </a:lnTo>
                <a:lnTo>
                  <a:pt x="13411" y="134620"/>
                </a:lnTo>
                <a:lnTo>
                  <a:pt x="33527" y="134620"/>
                </a:lnTo>
                <a:lnTo>
                  <a:pt x="34543" y="133424"/>
                </a:lnTo>
                <a:close/>
              </a:path>
              <a:path w="62230" h="203200">
                <a:moveTo>
                  <a:pt x="41325" y="133350"/>
                </a:moveTo>
                <a:lnTo>
                  <a:pt x="34607" y="133350"/>
                </a:lnTo>
                <a:lnTo>
                  <a:pt x="34543" y="134620"/>
                </a:lnTo>
                <a:lnTo>
                  <a:pt x="41694" y="134620"/>
                </a:lnTo>
                <a:lnTo>
                  <a:pt x="41325" y="133350"/>
                </a:lnTo>
                <a:close/>
              </a:path>
              <a:path w="62230" h="203200">
                <a:moveTo>
                  <a:pt x="42100" y="133350"/>
                </a:moveTo>
                <a:lnTo>
                  <a:pt x="41770" y="133350"/>
                </a:lnTo>
                <a:lnTo>
                  <a:pt x="42265" y="134620"/>
                </a:lnTo>
                <a:lnTo>
                  <a:pt x="43345" y="134620"/>
                </a:lnTo>
                <a:lnTo>
                  <a:pt x="42100" y="133350"/>
                </a:lnTo>
                <a:close/>
              </a:path>
              <a:path w="62230" h="203200">
                <a:moveTo>
                  <a:pt x="51892" y="129540"/>
                </a:moveTo>
                <a:lnTo>
                  <a:pt x="48679" y="129540"/>
                </a:lnTo>
                <a:lnTo>
                  <a:pt x="46901" y="130810"/>
                </a:lnTo>
                <a:lnTo>
                  <a:pt x="48882" y="134620"/>
                </a:lnTo>
                <a:lnTo>
                  <a:pt x="53581" y="134620"/>
                </a:lnTo>
                <a:lnTo>
                  <a:pt x="54241" y="133350"/>
                </a:lnTo>
                <a:lnTo>
                  <a:pt x="53174" y="133350"/>
                </a:lnTo>
                <a:lnTo>
                  <a:pt x="52831" y="132080"/>
                </a:lnTo>
                <a:lnTo>
                  <a:pt x="54775" y="132080"/>
                </a:lnTo>
                <a:lnTo>
                  <a:pt x="55994" y="130810"/>
                </a:lnTo>
                <a:lnTo>
                  <a:pt x="52679" y="130810"/>
                </a:lnTo>
                <a:lnTo>
                  <a:pt x="52842" y="130713"/>
                </a:lnTo>
                <a:lnTo>
                  <a:pt x="51892" y="129540"/>
                </a:lnTo>
                <a:close/>
              </a:path>
              <a:path w="62230" h="203200">
                <a:moveTo>
                  <a:pt x="34607" y="133350"/>
                </a:moveTo>
                <a:close/>
              </a:path>
              <a:path w="62230" h="203200">
                <a:moveTo>
                  <a:pt x="11842" y="132430"/>
                </a:moveTo>
                <a:lnTo>
                  <a:pt x="11319" y="132770"/>
                </a:lnTo>
                <a:lnTo>
                  <a:pt x="11823" y="133350"/>
                </a:lnTo>
                <a:lnTo>
                  <a:pt x="11842" y="132430"/>
                </a:lnTo>
                <a:close/>
              </a:path>
              <a:path w="62230" h="203200">
                <a:moveTo>
                  <a:pt x="13068" y="132080"/>
                </a:moveTo>
                <a:lnTo>
                  <a:pt x="12725" y="132080"/>
                </a:lnTo>
                <a:lnTo>
                  <a:pt x="12865" y="133350"/>
                </a:lnTo>
                <a:lnTo>
                  <a:pt x="13461" y="133350"/>
                </a:lnTo>
                <a:lnTo>
                  <a:pt x="13068" y="132080"/>
                </a:lnTo>
                <a:close/>
              </a:path>
              <a:path w="62230" h="203200">
                <a:moveTo>
                  <a:pt x="33502" y="132080"/>
                </a:moveTo>
                <a:lnTo>
                  <a:pt x="13512" y="132080"/>
                </a:lnTo>
                <a:lnTo>
                  <a:pt x="13461" y="133350"/>
                </a:lnTo>
                <a:lnTo>
                  <a:pt x="32562" y="133350"/>
                </a:lnTo>
                <a:lnTo>
                  <a:pt x="33502" y="132080"/>
                </a:lnTo>
                <a:close/>
              </a:path>
              <a:path w="62230" h="203200">
                <a:moveTo>
                  <a:pt x="34429" y="132080"/>
                </a:moveTo>
                <a:lnTo>
                  <a:pt x="33540" y="132080"/>
                </a:lnTo>
                <a:lnTo>
                  <a:pt x="34442" y="133350"/>
                </a:lnTo>
                <a:lnTo>
                  <a:pt x="34429" y="132080"/>
                </a:lnTo>
                <a:close/>
              </a:path>
              <a:path w="62230" h="203200">
                <a:moveTo>
                  <a:pt x="36258" y="132080"/>
                </a:moveTo>
                <a:lnTo>
                  <a:pt x="34848" y="132080"/>
                </a:lnTo>
                <a:lnTo>
                  <a:pt x="34861" y="133350"/>
                </a:lnTo>
                <a:lnTo>
                  <a:pt x="36258" y="132080"/>
                </a:lnTo>
                <a:close/>
              </a:path>
              <a:path w="62230" h="203200">
                <a:moveTo>
                  <a:pt x="40678" y="132080"/>
                </a:moveTo>
                <a:lnTo>
                  <a:pt x="36258" y="132080"/>
                </a:lnTo>
                <a:lnTo>
                  <a:pt x="36271" y="133350"/>
                </a:lnTo>
                <a:lnTo>
                  <a:pt x="41160" y="133350"/>
                </a:lnTo>
                <a:lnTo>
                  <a:pt x="40678" y="132080"/>
                </a:lnTo>
                <a:close/>
              </a:path>
              <a:path w="62230" h="203200">
                <a:moveTo>
                  <a:pt x="44043" y="130810"/>
                </a:moveTo>
                <a:lnTo>
                  <a:pt x="14033" y="130810"/>
                </a:lnTo>
                <a:lnTo>
                  <a:pt x="13779" y="132080"/>
                </a:lnTo>
                <a:lnTo>
                  <a:pt x="41465" y="132080"/>
                </a:lnTo>
                <a:lnTo>
                  <a:pt x="41668" y="133350"/>
                </a:lnTo>
                <a:lnTo>
                  <a:pt x="41870" y="132160"/>
                </a:lnTo>
                <a:lnTo>
                  <a:pt x="41732" y="132080"/>
                </a:lnTo>
                <a:lnTo>
                  <a:pt x="44043" y="130810"/>
                </a:lnTo>
                <a:close/>
              </a:path>
              <a:path w="62230" h="203200">
                <a:moveTo>
                  <a:pt x="42779" y="132685"/>
                </a:moveTo>
                <a:lnTo>
                  <a:pt x="42227" y="133350"/>
                </a:lnTo>
                <a:lnTo>
                  <a:pt x="43929" y="133350"/>
                </a:lnTo>
                <a:lnTo>
                  <a:pt x="42779" y="132685"/>
                </a:lnTo>
                <a:close/>
              </a:path>
              <a:path w="62230" h="203200">
                <a:moveTo>
                  <a:pt x="42899" y="132539"/>
                </a:moveTo>
                <a:lnTo>
                  <a:pt x="43929" y="133350"/>
                </a:lnTo>
                <a:lnTo>
                  <a:pt x="44107" y="133350"/>
                </a:lnTo>
                <a:lnTo>
                  <a:pt x="42899" y="132539"/>
                </a:lnTo>
                <a:close/>
              </a:path>
              <a:path w="62230" h="203200">
                <a:moveTo>
                  <a:pt x="53809" y="132080"/>
                </a:moveTo>
                <a:lnTo>
                  <a:pt x="52831" y="132080"/>
                </a:lnTo>
                <a:lnTo>
                  <a:pt x="53581" y="133350"/>
                </a:lnTo>
                <a:lnTo>
                  <a:pt x="53809" y="132080"/>
                </a:lnTo>
                <a:close/>
              </a:path>
              <a:path w="62230" h="203200">
                <a:moveTo>
                  <a:pt x="42214" y="132080"/>
                </a:moveTo>
                <a:lnTo>
                  <a:pt x="41884" y="132080"/>
                </a:lnTo>
                <a:lnTo>
                  <a:pt x="42779" y="132685"/>
                </a:lnTo>
                <a:lnTo>
                  <a:pt x="42835" y="132539"/>
                </a:lnTo>
                <a:lnTo>
                  <a:pt x="42214" y="132080"/>
                </a:lnTo>
                <a:close/>
              </a:path>
              <a:path w="62230" h="203200">
                <a:moveTo>
                  <a:pt x="43281" y="132080"/>
                </a:moveTo>
                <a:lnTo>
                  <a:pt x="42214" y="132080"/>
                </a:lnTo>
                <a:lnTo>
                  <a:pt x="42899" y="132539"/>
                </a:lnTo>
                <a:lnTo>
                  <a:pt x="43281" y="132080"/>
                </a:lnTo>
                <a:close/>
              </a:path>
              <a:path w="62230" h="203200">
                <a:moveTo>
                  <a:pt x="12382" y="132080"/>
                </a:moveTo>
                <a:lnTo>
                  <a:pt x="11849" y="132080"/>
                </a:lnTo>
                <a:lnTo>
                  <a:pt x="11842" y="132430"/>
                </a:lnTo>
                <a:lnTo>
                  <a:pt x="12382" y="132080"/>
                </a:lnTo>
                <a:close/>
              </a:path>
              <a:path w="62230" h="203200">
                <a:moveTo>
                  <a:pt x="12129" y="129716"/>
                </a:moveTo>
                <a:lnTo>
                  <a:pt x="11506" y="130810"/>
                </a:lnTo>
                <a:lnTo>
                  <a:pt x="8826" y="130810"/>
                </a:lnTo>
                <a:lnTo>
                  <a:pt x="12484" y="132080"/>
                </a:lnTo>
                <a:lnTo>
                  <a:pt x="12129" y="129716"/>
                </a:lnTo>
                <a:close/>
              </a:path>
              <a:path w="62230" h="203200">
                <a:moveTo>
                  <a:pt x="13373" y="130810"/>
                </a:moveTo>
                <a:lnTo>
                  <a:pt x="12915" y="130810"/>
                </a:lnTo>
                <a:lnTo>
                  <a:pt x="13246" y="132080"/>
                </a:lnTo>
                <a:lnTo>
                  <a:pt x="13373" y="130810"/>
                </a:lnTo>
                <a:close/>
              </a:path>
              <a:path w="62230" h="203200">
                <a:moveTo>
                  <a:pt x="42608" y="121920"/>
                </a:moveTo>
                <a:lnTo>
                  <a:pt x="13588" y="121920"/>
                </a:lnTo>
                <a:lnTo>
                  <a:pt x="13842" y="124460"/>
                </a:lnTo>
                <a:lnTo>
                  <a:pt x="12992" y="128270"/>
                </a:lnTo>
                <a:lnTo>
                  <a:pt x="13068" y="130810"/>
                </a:lnTo>
                <a:lnTo>
                  <a:pt x="43078" y="130810"/>
                </a:lnTo>
                <a:lnTo>
                  <a:pt x="42608" y="129540"/>
                </a:lnTo>
                <a:lnTo>
                  <a:pt x="42265" y="129540"/>
                </a:lnTo>
                <a:lnTo>
                  <a:pt x="40817" y="127000"/>
                </a:lnTo>
                <a:lnTo>
                  <a:pt x="43446" y="127000"/>
                </a:lnTo>
                <a:lnTo>
                  <a:pt x="43036" y="125891"/>
                </a:lnTo>
                <a:lnTo>
                  <a:pt x="42303" y="124460"/>
                </a:lnTo>
                <a:lnTo>
                  <a:pt x="41770" y="124460"/>
                </a:lnTo>
                <a:lnTo>
                  <a:pt x="41338" y="123190"/>
                </a:lnTo>
                <a:lnTo>
                  <a:pt x="42278" y="123190"/>
                </a:lnTo>
                <a:lnTo>
                  <a:pt x="42608" y="121920"/>
                </a:lnTo>
                <a:close/>
              </a:path>
              <a:path w="62230" h="203200">
                <a:moveTo>
                  <a:pt x="53693" y="130206"/>
                </a:moveTo>
                <a:lnTo>
                  <a:pt x="52842" y="130713"/>
                </a:lnTo>
                <a:lnTo>
                  <a:pt x="54013" y="130810"/>
                </a:lnTo>
                <a:lnTo>
                  <a:pt x="53693" y="130206"/>
                </a:lnTo>
                <a:close/>
              </a:path>
              <a:path w="62230" h="203200">
                <a:moveTo>
                  <a:pt x="52666" y="128270"/>
                </a:moveTo>
                <a:lnTo>
                  <a:pt x="53693" y="130206"/>
                </a:lnTo>
                <a:lnTo>
                  <a:pt x="54813" y="129540"/>
                </a:lnTo>
                <a:lnTo>
                  <a:pt x="52666" y="128270"/>
                </a:lnTo>
                <a:close/>
              </a:path>
              <a:path w="62230" h="203200">
                <a:moveTo>
                  <a:pt x="12230" y="129540"/>
                </a:moveTo>
                <a:lnTo>
                  <a:pt x="12103" y="129540"/>
                </a:lnTo>
                <a:lnTo>
                  <a:pt x="12129" y="129716"/>
                </a:lnTo>
                <a:lnTo>
                  <a:pt x="12230" y="129540"/>
                </a:lnTo>
                <a:close/>
              </a:path>
              <a:path w="62230" h="203200">
                <a:moveTo>
                  <a:pt x="12014" y="127000"/>
                </a:moveTo>
                <a:lnTo>
                  <a:pt x="11201" y="129540"/>
                </a:lnTo>
                <a:lnTo>
                  <a:pt x="12166" y="129540"/>
                </a:lnTo>
                <a:lnTo>
                  <a:pt x="12014" y="127000"/>
                </a:lnTo>
                <a:close/>
              </a:path>
              <a:path w="62230" h="203200">
                <a:moveTo>
                  <a:pt x="42875" y="128270"/>
                </a:moveTo>
                <a:lnTo>
                  <a:pt x="42265" y="129540"/>
                </a:lnTo>
                <a:lnTo>
                  <a:pt x="42748" y="129540"/>
                </a:lnTo>
                <a:lnTo>
                  <a:pt x="43579" y="128966"/>
                </a:lnTo>
                <a:lnTo>
                  <a:pt x="42875" y="128270"/>
                </a:lnTo>
                <a:close/>
              </a:path>
              <a:path w="62230" h="203200">
                <a:moveTo>
                  <a:pt x="44017" y="128664"/>
                </a:moveTo>
                <a:lnTo>
                  <a:pt x="43579" y="128966"/>
                </a:lnTo>
                <a:lnTo>
                  <a:pt x="44157" y="129540"/>
                </a:lnTo>
                <a:lnTo>
                  <a:pt x="44017" y="128664"/>
                </a:lnTo>
                <a:close/>
              </a:path>
              <a:path w="62230" h="203200">
                <a:moveTo>
                  <a:pt x="51904" y="128270"/>
                </a:moveTo>
                <a:lnTo>
                  <a:pt x="46215" y="128270"/>
                </a:lnTo>
                <a:lnTo>
                  <a:pt x="46342" y="129540"/>
                </a:lnTo>
                <a:lnTo>
                  <a:pt x="51981" y="129540"/>
                </a:lnTo>
                <a:lnTo>
                  <a:pt x="51904" y="128270"/>
                </a:lnTo>
                <a:close/>
              </a:path>
              <a:path w="62230" h="203200">
                <a:moveTo>
                  <a:pt x="44589" y="128270"/>
                </a:moveTo>
                <a:lnTo>
                  <a:pt x="43954" y="128270"/>
                </a:lnTo>
                <a:lnTo>
                  <a:pt x="44017" y="128664"/>
                </a:lnTo>
                <a:lnTo>
                  <a:pt x="44589" y="128270"/>
                </a:lnTo>
                <a:close/>
              </a:path>
              <a:path w="62230" h="203200">
                <a:moveTo>
                  <a:pt x="54000" y="127000"/>
                </a:moveTo>
                <a:lnTo>
                  <a:pt x="47028" y="127000"/>
                </a:lnTo>
                <a:lnTo>
                  <a:pt x="46837" y="128270"/>
                </a:lnTo>
                <a:lnTo>
                  <a:pt x="54317" y="128270"/>
                </a:lnTo>
                <a:lnTo>
                  <a:pt x="54000" y="127000"/>
                </a:lnTo>
                <a:close/>
              </a:path>
              <a:path w="62230" h="203200">
                <a:moveTo>
                  <a:pt x="5219" y="124460"/>
                </a:moveTo>
                <a:lnTo>
                  <a:pt x="3555" y="124460"/>
                </a:lnTo>
                <a:lnTo>
                  <a:pt x="4686" y="127000"/>
                </a:lnTo>
                <a:lnTo>
                  <a:pt x="8851" y="127000"/>
                </a:lnTo>
                <a:lnTo>
                  <a:pt x="9239" y="125730"/>
                </a:lnTo>
                <a:lnTo>
                  <a:pt x="5384" y="125730"/>
                </a:lnTo>
                <a:lnTo>
                  <a:pt x="5219" y="124460"/>
                </a:lnTo>
                <a:close/>
              </a:path>
              <a:path w="62230" h="203200">
                <a:moveTo>
                  <a:pt x="11468" y="125730"/>
                </a:moveTo>
                <a:lnTo>
                  <a:pt x="8851" y="127000"/>
                </a:lnTo>
                <a:lnTo>
                  <a:pt x="10807" y="127000"/>
                </a:lnTo>
                <a:lnTo>
                  <a:pt x="11468" y="125730"/>
                </a:lnTo>
                <a:close/>
              </a:path>
              <a:path w="62230" h="203200">
                <a:moveTo>
                  <a:pt x="43978" y="125891"/>
                </a:moveTo>
                <a:lnTo>
                  <a:pt x="43446" y="127000"/>
                </a:lnTo>
                <a:lnTo>
                  <a:pt x="44576" y="127000"/>
                </a:lnTo>
                <a:lnTo>
                  <a:pt x="43978" y="125891"/>
                </a:lnTo>
                <a:close/>
              </a:path>
              <a:path w="62230" h="203200">
                <a:moveTo>
                  <a:pt x="45984" y="126385"/>
                </a:moveTo>
                <a:lnTo>
                  <a:pt x="46304" y="127000"/>
                </a:lnTo>
                <a:lnTo>
                  <a:pt x="46685" y="127000"/>
                </a:lnTo>
                <a:lnTo>
                  <a:pt x="45984" y="126385"/>
                </a:lnTo>
                <a:close/>
              </a:path>
              <a:path w="62230" h="203200">
                <a:moveTo>
                  <a:pt x="54597" y="125730"/>
                </a:moveTo>
                <a:lnTo>
                  <a:pt x="46977" y="125730"/>
                </a:lnTo>
                <a:lnTo>
                  <a:pt x="46685" y="127000"/>
                </a:lnTo>
                <a:lnTo>
                  <a:pt x="54190" y="127000"/>
                </a:lnTo>
                <a:lnTo>
                  <a:pt x="54597" y="125730"/>
                </a:lnTo>
                <a:close/>
              </a:path>
              <a:path w="62230" h="203200">
                <a:moveTo>
                  <a:pt x="45643" y="125730"/>
                </a:moveTo>
                <a:lnTo>
                  <a:pt x="45237" y="125730"/>
                </a:lnTo>
                <a:lnTo>
                  <a:pt x="45984" y="126385"/>
                </a:lnTo>
                <a:lnTo>
                  <a:pt x="45643" y="125730"/>
                </a:lnTo>
                <a:close/>
              </a:path>
              <a:path w="62230" h="203200">
                <a:moveTo>
                  <a:pt x="44056" y="125730"/>
                </a:moveTo>
                <a:lnTo>
                  <a:pt x="43891" y="125730"/>
                </a:lnTo>
                <a:lnTo>
                  <a:pt x="43978" y="125891"/>
                </a:lnTo>
                <a:lnTo>
                  <a:pt x="44056" y="125730"/>
                </a:lnTo>
                <a:close/>
              </a:path>
              <a:path w="62230" h="203200">
                <a:moveTo>
                  <a:pt x="9626" y="124460"/>
                </a:moveTo>
                <a:lnTo>
                  <a:pt x="6692" y="124460"/>
                </a:lnTo>
                <a:lnTo>
                  <a:pt x="5384" y="125730"/>
                </a:lnTo>
                <a:lnTo>
                  <a:pt x="9239" y="125730"/>
                </a:lnTo>
                <a:lnTo>
                  <a:pt x="9626" y="124460"/>
                </a:lnTo>
                <a:close/>
              </a:path>
              <a:path w="62230" h="203200">
                <a:moveTo>
                  <a:pt x="10604" y="124460"/>
                </a:moveTo>
                <a:lnTo>
                  <a:pt x="9626" y="124460"/>
                </a:lnTo>
                <a:lnTo>
                  <a:pt x="10921" y="125730"/>
                </a:lnTo>
                <a:lnTo>
                  <a:pt x="10604" y="124460"/>
                </a:lnTo>
                <a:close/>
              </a:path>
              <a:path w="62230" h="203200">
                <a:moveTo>
                  <a:pt x="10909" y="124460"/>
                </a:moveTo>
                <a:lnTo>
                  <a:pt x="10604" y="124460"/>
                </a:lnTo>
                <a:lnTo>
                  <a:pt x="11683" y="125730"/>
                </a:lnTo>
                <a:lnTo>
                  <a:pt x="10909" y="124460"/>
                </a:lnTo>
                <a:close/>
              </a:path>
              <a:path w="62230" h="203200">
                <a:moveTo>
                  <a:pt x="43522" y="123190"/>
                </a:moveTo>
                <a:lnTo>
                  <a:pt x="42938" y="125730"/>
                </a:lnTo>
                <a:lnTo>
                  <a:pt x="43408" y="125730"/>
                </a:lnTo>
                <a:lnTo>
                  <a:pt x="43865" y="124460"/>
                </a:lnTo>
                <a:lnTo>
                  <a:pt x="43522" y="123190"/>
                </a:lnTo>
                <a:close/>
              </a:path>
              <a:path w="62230" h="203200">
                <a:moveTo>
                  <a:pt x="45806" y="125053"/>
                </a:moveTo>
                <a:lnTo>
                  <a:pt x="45846" y="125730"/>
                </a:lnTo>
                <a:lnTo>
                  <a:pt x="46110" y="125290"/>
                </a:lnTo>
                <a:lnTo>
                  <a:pt x="45806" y="125053"/>
                </a:lnTo>
                <a:close/>
              </a:path>
              <a:path w="62230" h="203200">
                <a:moveTo>
                  <a:pt x="52349" y="124460"/>
                </a:moveTo>
                <a:lnTo>
                  <a:pt x="46608" y="124460"/>
                </a:lnTo>
                <a:lnTo>
                  <a:pt x="46110" y="125290"/>
                </a:lnTo>
                <a:lnTo>
                  <a:pt x="46672" y="125730"/>
                </a:lnTo>
                <a:lnTo>
                  <a:pt x="52958" y="125730"/>
                </a:lnTo>
                <a:lnTo>
                  <a:pt x="52349" y="124460"/>
                </a:lnTo>
                <a:close/>
              </a:path>
              <a:path w="62230" h="203200">
                <a:moveTo>
                  <a:pt x="52425" y="124460"/>
                </a:moveTo>
                <a:lnTo>
                  <a:pt x="52958" y="125730"/>
                </a:lnTo>
                <a:lnTo>
                  <a:pt x="52425" y="124460"/>
                </a:lnTo>
                <a:close/>
              </a:path>
              <a:path w="62230" h="203200">
                <a:moveTo>
                  <a:pt x="54000" y="124460"/>
                </a:moveTo>
                <a:lnTo>
                  <a:pt x="52425" y="124460"/>
                </a:lnTo>
                <a:lnTo>
                  <a:pt x="52958" y="125730"/>
                </a:lnTo>
                <a:lnTo>
                  <a:pt x="53301" y="125730"/>
                </a:lnTo>
                <a:lnTo>
                  <a:pt x="54000" y="124460"/>
                </a:lnTo>
                <a:close/>
              </a:path>
              <a:path w="62230" h="203200">
                <a:moveTo>
                  <a:pt x="45770" y="124460"/>
                </a:moveTo>
                <a:lnTo>
                  <a:pt x="45046" y="124460"/>
                </a:lnTo>
                <a:lnTo>
                  <a:pt x="45806" y="125053"/>
                </a:lnTo>
                <a:lnTo>
                  <a:pt x="45770" y="124460"/>
                </a:lnTo>
                <a:close/>
              </a:path>
              <a:path w="62230" h="203200">
                <a:moveTo>
                  <a:pt x="11950" y="118110"/>
                </a:moveTo>
                <a:lnTo>
                  <a:pt x="2832" y="118110"/>
                </a:lnTo>
                <a:lnTo>
                  <a:pt x="3911" y="119380"/>
                </a:lnTo>
                <a:lnTo>
                  <a:pt x="0" y="121920"/>
                </a:lnTo>
                <a:lnTo>
                  <a:pt x="3517" y="123190"/>
                </a:lnTo>
                <a:lnTo>
                  <a:pt x="4356" y="124460"/>
                </a:lnTo>
                <a:lnTo>
                  <a:pt x="4686" y="123190"/>
                </a:lnTo>
                <a:lnTo>
                  <a:pt x="9728" y="123190"/>
                </a:lnTo>
                <a:lnTo>
                  <a:pt x="9728" y="121920"/>
                </a:lnTo>
                <a:lnTo>
                  <a:pt x="11798" y="121920"/>
                </a:lnTo>
                <a:lnTo>
                  <a:pt x="10528" y="119380"/>
                </a:lnTo>
                <a:lnTo>
                  <a:pt x="12763" y="119380"/>
                </a:lnTo>
                <a:lnTo>
                  <a:pt x="11950" y="118110"/>
                </a:lnTo>
                <a:close/>
              </a:path>
              <a:path w="62230" h="203200">
                <a:moveTo>
                  <a:pt x="11455" y="123190"/>
                </a:moveTo>
                <a:lnTo>
                  <a:pt x="4686" y="123190"/>
                </a:lnTo>
                <a:lnTo>
                  <a:pt x="5892" y="124460"/>
                </a:lnTo>
                <a:lnTo>
                  <a:pt x="11125" y="124460"/>
                </a:lnTo>
                <a:lnTo>
                  <a:pt x="11455" y="123190"/>
                </a:lnTo>
                <a:close/>
              </a:path>
              <a:path w="62230" h="203200">
                <a:moveTo>
                  <a:pt x="46062" y="113030"/>
                </a:moveTo>
                <a:lnTo>
                  <a:pt x="44335" y="113030"/>
                </a:lnTo>
                <a:lnTo>
                  <a:pt x="45935" y="114300"/>
                </a:lnTo>
                <a:lnTo>
                  <a:pt x="44691" y="115570"/>
                </a:lnTo>
                <a:lnTo>
                  <a:pt x="45377" y="118110"/>
                </a:lnTo>
                <a:lnTo>
                  <a:pt x="45153" y="120084"/>
                </a:lnTo>
                <a:lnTo>
                  <a:pt x="45046" y="122451"/>
                </a:lnTo>
                <a:lnTo>
                  <a:pt x="45427" y="124460"/>
                </a:lnTo>
                <a:lnTo>
                  <a:pt x="46774" y="123190"/>
                </a:lnTo>
                <a:lnTo>
                  <a:pt x="51765" y="123190"/>
                </a:lnTo>
                <a:lnTo>
                  <a:pt x="52158" y="121920"/>
                </a:lnTo>
                <a:lnTo>
                  <a:pt x="54444" y="121920"/>
                </a:lnTo>
                <a:lnTo>
                  <a:pt x="52654" y="120650"/>
                </a:lnTo>
                <a:lnTo>
                  <a:pt x="52997" y="120650"/>
                </a:lnTo>
                <a:lnTo>
                  <a:pt x="53783" y="120084"/>
                </a:lnTo>
                <a:lnTo>
                  <a:pt x="53022" y="119380"/>
                </a:lnTo>
                <a:lnTo>
                  <a:pt x="52489" y="119380"/>
                </a:lnTo>
                <a:lnTo>
                  <a:pt x="50888" y="118110"/>
                </a:lnTo>
                <a:lnTo>
                  <a:pt x="54660" y="118110"/>
                </a:lnTo>
                <a:lnTo>
                  <a:pt x="54228" y="116840"/>
                </a:lnTo>
                <a:lnTo>
                  <a:pt x="53060" y="116840"/>
                </a:lnTo>
                <a:lnTo>
                  <a:pt x="53301" y="115570"/>
                </a:lnTo>
                <a:lnTo>
                  <a:pt x="52158" y="115570"/>
                </a:lnTo>
                <a:lnTo>
                  <a:pt x="53174" y="114300"/>
                </a:lnTo>
                <a:lnTo>
                  <a:pt x="46380" y="114300"/>
                </a:lnTo>
                <a:lnTo>
                  <a:pt x="46062" y="113030"/>
                </a:lnTo>
                <a:close/>
              </a:path>
              <a:path w="62230" h="203200">
                <a:moveTo>
                  <a:pt x="51130" y="123190"/>
                </a:moveTo>
                <a:lnTo>
                  <a:pt x="46774" y="123190"/>
                </a:lnTo>
                <a:lnTo>
                  <a:pt x="46888" y="124460"/>
                </a:lnTo>
                <a:lnTo>
                  <a:pt x="50495" y="124460"/>
                </a:lnTo>
                <a:lnTo>
                  <a:pt x="51130" y="123190"/>
                </a:lnTo>
                <a:close/>
              </a:path>
              <a:path w="62230" h="203200">
                <a:moveTo>
                  <a:pt x="53156" y="123473"/>
                </a:moveTo>
                <a:lnTo>
                  <a:pt x="52806" y="124460"/>
                </a:lnTo>
                <a:lnTo>
                  <a:pt x="54686" y="124460"/>
                </a:lnTo>
                <a:lnTo>
                  <a:pt x="53156" y="123473"/>
                </a:lnTo>
                <a:close/>
              </a:path>
              <a:path w="62230" h="203200">
                <a:moveTo>
                  <a:pt x="53519" y="122451"/>
                </a:moveTo>
                <a:lnTo>
                  <a:pt x="52235" y="123190"/>
                </a:lnTo>
                <a:lnTo>
                  <a:pt x="52717" y="123190"/>
                </a:lnTo>
                <a:lnTo>
                  <a:pt x="53156" y="123473"/>
                </a:lnTo>
                <a:lnTo>
                  <a:pt x="53519" y="122451"/>
                </a:lnTo>
                <a:close/>
              </a:path>
              <a:path w="62230" h="203200">
                <a:moveTo>
                  <a:pt x="10515" y="121920"/>
                </a:moveTo>
                <a:lnTo>
                  <a:pt x="10299" y="121920"/>
                </a:lnTo>
                <a:lnTo>
                  <a:pt x="10617" y="123190"/>
                </a:lnTo>
                <a:lnTo>
                  <a:pt x="10515" y="121920"/>
                </a:lnTo>
                <a:close/>
              </a:path>
              <a:path w="62230" h="203200">
                <a:moveTo>
                  <a:pt x="12509" y="121920"/>
                </a:moveTo>
                <a:lnTo>
                  <a:pt x="11252" y="121920"/>
                </a:lnTo>
                <a:lnTo>
                  <a:pt x="11531" y="123190"/>
                </a:lnTo>
                <a:lnTo>
                  <a:pt x="11836" y="123190"/>
                </a:lnTo>
                <a:lnTo>
                  <a:pt x="12509" y="121920"/>
                </a:lnTo>
                <a:close/>
              </a:path>
              <a:path w="62230" h="203200">
                <a:moveTo>
                  <a:pt x="54444" y="121920"/>
                </a:moveTo>
                <a:lnTo>
                  <a:pt x="53708" y="121920"/>
                </a:lnTo>
                <a:lnTo>
                  <a:pt x="53519" y="122451"/>
                </a:lnTo>
                <a:lnTo>
                  <a:pt x="54444" y="121920"/>
                </a:lnTo>
                <a:close/>
              </a:path>
              <a:path w="62230" h="203200">
                <a:moveTo>
                  <a:pt x="12026" y="120650"/>
                </a:moveTo>
                <a:lnTo>
                  <a:pt x="11937" y="121920"/>
                </a:lnTo>
                <a:lnTo>
                  <a:pt x="12026" y="120650"/>
                </a:lnTo>
                <a:close/>
              </a:path>
              <a:path w="62230" h="203200">
                <a:moveTo>
                  <a:pt x="42379" y="119380"/>
                </a:moveTo>
                <a:lnTo>
                  <a:pt x="14731" y="119380"/>
                </a:lnTo>
                <a:lnTo>
                  <a:pt x="13906" y="120650"/>
                </a:lnTo>
                <a:lnTo>
                  <a:pt x="14643" y="121920"/>
                </a:lnTo>
                <a:lnTo>
                  <a:pt x="42214" y="121920"/>
                </a:lnTo>
                <a:lnTo>
                  <a:pt x="41782" y="120650"/>
                </a:lnTo>
                <a:lnTo>
                  <a:pt x="42163" y="120650"/>
                </a:lnTo>
                <a:lnTo>
                  <a:pt x="42379" y="119380"/>
                </a:lnTo>
                <a:close/>
              </a:path>
              <a:path w="62230" h="203200">
                <a:moveTo>
                  <a:pt x="54274" y="119730"/>
                </a:moveTo>
                <a:lnTo>
                  <a:pt x="53783" y="120084"/>
                </a:lnTo>
                <a:lnTo>
                  <a:pt x="54394" y="120650"/>
                </a:lnTo>
                <a:lnTo>
                  <a:pt x="54274" y="119730"/>
                </a:lnTo>
                <a:close/>
              </a:path>
              <a:path w="62230" h="203200">
                <a:moveTo>
                  <a:pt x="54063" y="118110"/>
                </a:moveTo>
                <a:lnTo>
                  <a:pt x="54274" y="119730"/>
                </a:lnTo>
                <a:lnTo>
                  <a:pt x="54762" y="119380"/>
                </a:lnTo>
                <a:lnTo>
                  <a:pt x="54063" y="118110"/>
                </a:lnTo>
                <a:close/>
              </a:path>
              <a:path w="62230" h="203200">
                <a:moveTo>
                  <a:pt x="14503" y="118110"/>
                </a:moveTo>
                <a:lnTo>
                  <a:pt x="13385" y="118110"/>
                </a:lnTo>
                <a:lnTo>
                  <a:pt x="14325" y="119380"/>
                </a:lnTo>
                <a:lnTo>
                  <a:pt x="14503" y="118110"/>
                </a:lnTo>
                <a:close/>
              </a:path>
              <a:path w="62230" h="203200">
                <a:moveTo>
                  <a:pt x="40551" y="118110"/>
                </a:moveTo>
                <a:lnTo>
                  <a:pt x="14681" y="118110"/>
                </a:lnTo>
                <a:lnTo>
                  <a:pt x="14909" y="119380"/>
                </a:lnTo>
                <a:lnTo>
                  <a:pt x="40652" y="119380"/>
                </a:lnTo>
                <a:lnTo>
                  <a:pt x="40551" y="118110"/>
                </a:lnTo>
                <a:close/>
              </a:path>
              <a:path w="62230" h="203200">
                <a:moveTo>
                  <a:pt x="12255" y="114300"/>
                </a:moveTo>
                <a:lnTo>
                  <a:pt x="4330" y="114300"/>
                </a:lnTo>
                <a:lnTo>
                  <a:pt x="2171" y="116840"/>
                </a:lnTo>
                <a:lnTo>
                  <a:pt x="3263" y="118110"/>
                </a:lnTo>
                <a:lnTo>
                  <a:pt x="43294" y="118110"/>
                </a:lnTo>
                <a:lnTo>
                  <a:pt x="42710" y="116840"/>
                </a:lnTo>
                <a:lnTo>
                  <a:pt x="42481" y="116840"/>
                </a:lnTo>
                <a:lnTo>
                  <a:pt x="41020" y="115570"/>
                </a:lnTo>
                <a:lnTo>
                  <a:pt x="12255" y="115570"/>
                </a:lnTo>
                <a:lnTo>
                  <a:pt x="12255" y="114300"/>
                </a:lnTo>
                <a:close/>
              </a:path>
              <a:path w="62230" h="203200">
                <a:moveTo>
                  <a:pt x="53797" y="115570"/>
                </a:moveTo>
                <a:lnTo>
                  <a:pt x="53987" y="116840"/>
                </a:lnTo>
                <a:lnTo>
                  <a:pt x="54228" y="116840"/>
                </a:lnTo>
                <a:lnTo>
                  <a:pt x="53797" y="115570"/>
                </a:lnTo>
                <a:close/>
              </a:path>
              <a:path w="62230" h="203200">
                <a:moveTo>
                  <a:pt x="42214" y="114300"/>
                </a:moveTo>
                <a:lnTo>
                  <a:pt x="12420" y="114300"/>
                </a:lnTo>
                <a:lnTo>
                  <a:pt x="12255" y="115570"/>
                </a:lnTo>
                <a:lnTo>
                  <a:pt x="43230" y="115570"/>
                </a:lnTo>
                <a:lnTo>
                  <a:pt x="42214" y="114300"/>
                </a:lnTo>
                <a:close/>
              </a:path>
              <a:path w="62230" h="203200">
                <a:moveTo>
                  <a:pt x="53263" y="114300"/>
                </a:moveTo>
                <a:lnTo>
                  <a:pt x="52844" y="115570"/>
                </a:lnTo>
                <a:lnTo>
                  <a:pt x="53733" y="115570"/>
                </a:lnTo>
                <a:lnTo>
                  <a:pt x="53263" y="114300"/>
                </a:lnTo>
                <a:close/>
              </a:path>
              <a:path w="62230" h="203200">
                <a:moveTo>
                  <a:pt x="42138" y="110490"/>
                </a:moveTo>
                <a:lnTo>
                  <a:pt x="12458" y="110490"/>
                </a:lnTo>
                <a:lnTo>
                  <a:pt x="12357" y="111760"/>
                </a:lnTo>
                <a:lnTo>
                  <a:pt x="3289" y="111760"/>
                </a:lnTo>
                <a:lnTo>
                  <a:pt x="4749" y="114300"/>
                </a:lnTo>
                <a:lnTo>
                  <a:pt x="12039" y="114300"/>
                </a:lnTo>
                <a:lnTo>
                  <a:pt x="12217" y="113030"/>
                </a:lnTo>
                <a:lnTo>
                  <a:pt x="43713" y="113030"/>
                </a:lnTo>
                <a:lnTo>
                  <a:pt x="41655" y="111760"/>
                </a:lnTo>
                <a:lnTo>
                  <a:pt x="42138" y="110490"/>
                </a:lnTo>
                <a:close/>
              </a:path>
              <a:path w="62230" h="203200">
                <a:moveTo>
                  <a:pt x="43052" y="113030"/>
                </a:moveTo>
                <a:lnTo>
                  <a:pt x="12572" y="113030"/>
                </a:lnTo>
                <a:lnTo>
                  <a:pt x="12547" y="114300"/>
                </a:lnTo>
                <a:lnTo>
                  <a:pt x="42544" y="114300"/>
                </a:lnTo>
                <a:lnTo>
                  <a:pt x="43052" y="113030"/>
                </a:lnTo>
                <a:close/>
              </a:path>
              <a:path w="62230" h="203200">
                <a:moveTo>
                  <a:pt x="50418" y="111760"/>
                </a:moveTo>
                <a:lnTo>
                  <a:pt x="47129" y="111760"/>
                </a:lnTo>
                <a:lnTo>
                  <a:pt x="47447" y="113030"/>
                </a:lnTo>
                <a:lnTo>
                  <a:pt x="46380" y="114300"/>
                </a:lnTo>
                <a:lnTo>
                  <a:pt x="49987" y="114300"/>
                </a:lnTo>
                <a:lnTo>
                  <a:pt x="50418" y="111760"/>
                </a:lnTo>
                <a:close/>
              </a:path>
              <a:path w="62230" h="203200">
                <a:moveTo>
                  <a:pt x="51456" y="112685"/>
                </a:moveTo>
                <a:lnTo>
                  <a:pt x="49987" y="114300"/>
                </a:lnTo>
                <a:lnTo>
                  <a:pt x="52019" y="114300"/>
                </a:lnTo>
                <a:lnTo>
                  <a:pt x="52158" y="113030"/>
                </a:lnTo>
                <a:lnTo>
                  <a:pt x="51841" y="113030"/>
                </a:lnTo>
                <a:lnTo>
                  <a:pt x="51456" y="112685"/>
                </a:lnTo>
                <a:close/>
              </a:path>
              <a:path w="62230" h="203200">
                <a:moveTo>
                  <a:pt x="45084" y="111760"/>
                </a:moveTo>
                <a:lnTo>
                  <a:pt x="44030" y="111760"/>
                </a:lnTo>
                <a:lnTo>
                  <a:pt x="45123" y="113030"/>
                </a:lnTo>
                <a:lnTo>
                  <a:pt x="45084" y="111760"/>
                </a:lnTo>
                <a:close/>
              </a:path>
              <a:path w="62230" h="203200">
                <a:moveTo>
                  <a:pt x="47129" y="111760"/>
                </a:moveTo>
                <a:lnTo>
                  <a:pt x="45084" y="111760"/>
                </a:lnTo>
                <a:lnTo>
                  <a:pt x="46672" y="113030"/>
                </a:lnTo>
                <a:lnTo>
                  <a:pt x="47129" y="111760"/>
                </a:lnTo>
                <a:close/>
              </a:path>
              <a:path w="62230" h="203200">
                <a:moveTo>
                  <a:pt x="51635" y="112488"/>
                </a:moveTo>
                <a:lnTo>
                  <a:pt x="51456" y="112685"/>
                </a:lnTo>
                <a:lnTo>
                  <a:pt x="51841" y="113030"/>
                </a:lnTo>
                <a:lnTo>
                  <a:pt x="51635" y="112488"/>
                </a:lnTo>
                <a:close/>
              </a:path>
              <a:path w="62230" h="203200">
                <a:moveTo>
                  <a:pt x="52298" y="111760"/>
                </a:moveTo>
                <a:lnTo>
                  <a:pt x="51635" y="112488"/>
                </a:lnTo>
                <a:lnTo>
                  <a:pt x="51841" y="113030"/>
                </a:lnTo>
                <a:lnTo>
                  <a:pt x="52158" y="113030"/>
                </a:lnTo>
                <a:lnTo>
                  <a:pt x="52298" y="111760"/>
                </a:lnTo>
                <a:close/>
              </a:path>
              <a:path w="62230" h="203200">
                <a:moveTo>
                  <a:pt x="51358" y="111760"/>
                </a:moveTo>
                <a:lnTo>
                  <a:pt x="50418" y="111760"/>
                </a:lnTo>
                <a:lnTo>
                  <a:pt x="51456" y="112685"/>
                </a:lnTo>
                <a:lnTo>
                  <a:pt x="51635" y="112488"/>
                </a:lnTo>
                <a:lnTo>
                  <a:pt x="51358" y="111760"/>
                </a:lnTo>
                <a:close/>
              </a:path>
              <a:path w="62230" h="203200">
                <a:moveTo>
                  <a:pt x="12128" y="110490"/>
                </a:moveTo>
                <a:lnTo>
                  <a:pt x="3822" y="110490"/>
                </a:lnTo>
                <a:lnTo>
                  <a:pt x="3174" y="111760"/>
                </a:lnTo>
                <a:lnTo>
                  <a:pt x="12230" y="111760"/>
                </a:lnTo>
                <a:lnTo>
                  <a:pt x="12128" y="110490"/>
                </a:lnTo>
                <a:close/>
              </a:path>
              <a:path w="62230" h="203200">
                <a:moveTo>
                  <a:pt x="51650" y="110490"/>
                </a:moveTo>
                <a:lnTo>
                  <a:pt x="42265" y="110490"/>
                </a:lnTo>
                <a:lnTo>
                  <a:pt x="42303" y="111760"/>
                </a:lnTo>
                <a:lnTo>
                  <a:pt x="51498" y="111760"/>
                </a:lnTo>
                <a:lnTo>
                  <a:pt x="51650" y="110490"/>
                </a:lnTo>
                <a:close/>
              </a:path>
              <a:path w="62230" h="203200">
                <a:moveTo>
                  <a:pt x="12191" y="107950"/>
                </a:moveTo>
                <a:lnTo>
                  <a:pt x="3289" y="107950"/>
                </a:lnTo>
                <a:lnTo>
                  <a:pt x="3047" y="109220"/>
                </a:lnTo>
                <a:lnTo>
                  <a:pt x="4470" y="110490"/>
                </a:lnTo>
                <a:lnTo>
                  <a:pt x="11556" y="110490"/>
                </a:lnTo>
                <a:lnTo>
                  <a:pt x="11290" y="109220"/>
                </a:lnTo>
                <a:lnTo>
                  <a:pt x="12877" y="109220"/>
                </a:lnTo>
                <a:lnTo>
                  <a:pt x="12191" y="107950"/>
                </a:lnTo>
                <a:close/>
              </a:path>
              <a:path w="62230" h="203200">
                <a:moveTo>
                  <a:pt x="41427" y="106680"/>
                </a:moveTo>
                <a:lnTo>
                  <a:pt x="12395" y="106680"/>
                </a:lnTo>
                <a:lnTo>
                  <a:pt x="12458" y="107950"/>
                </a:lnTo>
                <a:lnTo>
                  <a:pt x="13842" y="109220"/>
                </a:lnTo>
                <a:lnTo>
                  <a:pt x="13119" y="109220"/>
                </a:lnTo>
                <a:lnTo>
                  <a:pt x="12687" y="110490"/>
                </a:lnTo>
                <a:lnTo>
                  <a:pt x="41694" y="110490"/>
                </a:lnTo>
                <a:lnTo>
                  <a:pt x="41757" y="109220"/>
                </a:lnTo>
                <a:lnTo>
                  <a:pt x="42595" y="107950"/>
                </a:lnTo>
                <a:lnTo>
                  <a:pt x="41427" y="106680"/>
                </a:lnTo>
                <a:close/>
              </a:path>
              <a:path w="62230" h="203200">
                <a:moveTo>
                  <a:pt x="50164" y="106680"/>
                </a:moveTo>
                <a:lnTo>
                  <a:pt x="42227" y="106680"/>
                </a:lnTo>
                <a:lnTo>
                  <a:pt x="43141" y="107950"/>
                </a:lnTo>
                <a:lnTo>
                  <a:pt x="42202" y="109220"/>
                </a:lnTo>
                <a:lnTo>
                  <a:pt x="42252" y="110490"/>
                </a:lnTo>
                <a:lnTo>
                  <a:pt x="50076" y="110490"/>
                </a:lnTo>
                <a:lnTo>
                  <a:pt x="49898" y="109220"/>
                </a:lnTo>
                <a:lnTo>
                  <a:pt x="52616" y="109220"/>
                </a:lnTo>
                <a:lnTo>
                  <a:pt x="51968" y="107950"/>
                </a:lnTo>
                <a:lnTo>
                  <a:pt x="51752" y="107950"/>
                </a:lnTo>
                <a:lnTo>
                  <a:pt x="50164" y="106680"/>
                </a:lnTo>
                <a:close/>
              </a:path>
              <a:path w="62230" h="203200">
                <a:moveTo>
                  <a:pt x="11963" y="106680"/>
                </a:moveTo>
                <a:lnTo>
                  <a:pt x="3479" y="106680"/>
                </a:lnTo>
                <a:lnTo>
                  <a:pt x="3594" y="107950"/>
                </a:lnTo>
                <a:lnTo>
                  <a:pt x="10807" y="107950"/>
                </a:lnTo>
                <a:lnTo>
                  <a:pt x="11963" y="106680"/>
                </a:lnTo>
                <a:close/>
              </a:path>
              <a:path w="62230" h="203200">
                <a:moveTo>
                  <a:pt x="40614" y="102870"/>
                </a:moveTo>
                <a:lnTo>
                  <a:pt x="1739" y="102870"/>
                </a:lnTo>
                <a:lnTo>
                  <a:pt x="6489" y="106680"/>
                </a:lnTo>
                <a:lnTo>
                  <a:pt x="40893" y="106680"/>
                </a:lnTo>
                <a:lnTo>
                  <a:pt x="40398" y="105410"/>
                </a:lnTo>
                <a:lnTo>
                  <a:pt x="41871" y="105410"/>
                </a:lnTo>
                <a:lnTo>
                  <a:pt x="41122" y="104140"/>
                </a:lnTo>
                <a:lnTo>
                  <a:pt x="39611" y="104140"/>
                </a:lnTo>
                <a:lnTo>
                  <a:pt x="40614" y="102870"/>
                </a:lnTo>
                <a:close/>
              </a:path>
              <a:path w="62230" h="203200">
                <a:moveTo>
                  <a:pt x="50838" y="101600"/>
                </a:moveTo>
                <a:lnTo>
                  <a:pt x="42075" y="101600"/>
                </a:lnTo>
                <a:lnTo>
                  <a:pt x="43218" y="102870"/>
                </a:lnTo>
                <a:lnTo>
                  <a:pt x="42417" y="102870"/>
                </a:lnTo>
                <a:lnTo>
                  <a:pt x="42367" y="104140"/>
                </a:lnTo>
                <a:lnTo>
                  <a:pt x="41897" y="105410"/>
                </a:lnTo>
                <a:lnTo>
                  <a:pt x="42214" y="106680"/>
                </a:lnTo>
                <a:lnTo>
                  <a:pt x="51079" y="106680"/>
                </a:lnTo>
                <a:lnTo>
                  <a:pt x="51594" y="105836"/>
                </a:lnTo>
                <a:lnTo>
                  <a:pt x="51219" y="105410"/>
                </a:lnTo>
                <a:lnTo>
                  <a:pt x="51536" y="105410"/>
                </a:lnTo>
                <a:lnTo>
                  <a:pt x="51981" y="104140"/>
                </a:lnTo>
                <a:lnTo>
                  <a:pt x="52590" y="104140"/>
                </a:lnTo>
                <a:lnTo>
                  <a:pt x="50457" y="102870"/>
                </a:lnTo>
                <a:lnTo>
                  <a:pt x="50838" y="101600"/>
                </a:lnTo>
                <a:close/>
              </a:path>
              <a:path w="62230" h="203200">
                <a:moveTo>
                  <a:pt x="51854" y="105410"/>
                </a:moveTo>
                <a:lnTo>
                  <a:pt x="51594" y="105836"/>
                </a:lnTo>
                <a:lnTo>
                  <a:pt x="52336" y="106680"/>
                </a:lnTo>
                <a:lnTo>
                  <a:pt x="51854" y="105410"/>
                </a:lnTo>
                <a:close/>
              </a:path>
              <a:path w="62230" h="203200">
                <a:moveTo>
                  <a:pt x="11379" y="100330"/>
                </a:moveTo>
                <a:lnTo>
                  <a:pt x="3505" y="100330"/>
                </a:lnTo>
                <a:lnTo>
                  <a:pt x="3911" y="101600"/>
                </a:lnTo>
                <a:lnTo>
                  <a:pt x="4140" y="102870"/>
                </a:lnTo>
                <a:lnTo>
                  <a:pt x="10883" y="102870"/>
                </a:lnTo>
                <a:lnTo>
                  <a:pt x="11087" y="101600"/>
                </a:lnTo>
                <a:lnTo>
                  <a:pt x="12014" y="101600"/>
                </a:lnTo>
                <a:lnTo>
                  <a:pt x="11379" y="100330"/>
                </a:lnTo>
                <a:close/>
              </a:path>
              <a:path w="62230" h="203200">
                <a:moveTo>
                  <a:pt x="41948" y="101600"/>
                </a:moveTo>
                <a:lnTo>
                  <a:pt x="11988" y="101600"/>
                </a:lnTo>
                <a:lnTo>
                  <a:pt x="12191" y="102870"/>
                </a:lnTo>
                <a:lnTo>
                  <a:pt x="41998" y="102870"/>
                </a:lnTo>
                <a:lnTo>
                  <a:pt x="41948" y="101600"/>
                </a:lnTo>
                <a:close/>
              </a:path>
              <a:path w="62230" h="203200">
                <a:moveTo>
                  <a:pt x="41605" y="99060"/>
                </a:moveTo>
                <a:lnTo>
                  <a:pt x="12103" y="99060"/>
                </a:lnTo>
                <a:lnTo>
                  <a:pt x="12331" y="100330"/>
                </a:lnTo>
                <a:lnTo>
                  <a:pt x="14058" y="101600"/>
                </a:lnTo>
                <a:lnTo>
                  <a:pt x="50368" y="101600"/>
                </a:lnTo>
                <a:lnTo>
                  <a:pt x="50342" y="100330"/>
                </a:lnTo>
                <a:lnTo>
                  <a:pt x="40919" y="100330"/>
                </a:lnTo>
                <a:lnTo>
                  <a:pt x="41559" y="99634"/>
                </a:lnTo>
                <a:lnTo>
                  <a:pt x="41605" y="99060"/>
                </a:lnTo>
                <a:close/>
              </a:path>
              <a:path w="62230" h="203200">
                <a:moveTo>
                  <a:pt x="10706" y="97790"/>
                </a:moveTo>
                <a:lnTo>
                  <a:pt x="4317" y="97790"/>
                </a:lnTo>
                <a:lnTo>
                  <a:pt x="4483" y="99060"/>
                </a:lnTo>
                <a:lnTo>
                  <a:pt x="2311" y="100330"/>
                </a:lnTo>
                <a:lnTo>
                  <a:pt x="11849" y="100330"/>
                </a:lnTo>
                <a:lnTo>
                  <a:pt x="11671" y="99060"/>
                </a:lnTo>
                <a:lnTo>
                  <a:pt x="11341" y="99060"/>
                </a:lnTo>
                <a:lnTo>
                  <a:pt x="10706" y="97790"/>
                </a:lnTo>
                <a:close/>
              </a:path>
              <a:path w="62230" h="203200">
                <a:moveTo>
                  <a:pt x="49991" y="97947"/>
                </a:moveTo>
                <a:lnTo>
                  <a:pt x="49529" y="99060"/>
                </a:lnTo>
                <a:lnTo>
                  <a:pt x="42087" y="99060"/>
                </a:lnTo>
                <a:lnTo>
                  <a:pt x="41559" y="99634"/>
                </a:lnTo>
                <a:lnTo>
                  <a:pt x="41503" y="100330"/>
                </a:lnTo>
                <a:lnTo>
                  <a:pt x="50342" y="100330"/>
                </a:lnTo>
                <a:lnTo>
                  <a:pt x="51104" y="99060"/>
                </a:lnTo>
                <a:lnTo>
                  <a:pt x="49991" y="97947"/>
                </a:lnTo>
                <a:close/>
              </a:path>
              <a:path w="62230" h="203200">
                <a:moveTo>
                  <a:pt x="42087" y="99060"/>
                </a:moveTo>
                <a:lnTo>
                  <a:pt x="41605" y="99060"/>
                </a:lnTo>
                <a:lnTo>
                  <a:pt x="41559" y="99634"/>
                </a:lnTo>
                <a:lnTo>
                  <a:pt x="42087" y="99060"/>
                </a:lnTo>
                <a:close/>
              </a:path>
              <a:path w="62230" h="203200">
                <a:moveTo>
                  <a:pt x="39166" y="97790"/>
                </a:moveTo>
                <a:lnTo>
                  <a:pt x="12572" y="97790"/>
                </a:lnTo>
                <a:lnTo>
                  <a:pt x="12141" y="99060"/>
                </a:lnTo>
                <a:lnTo>
                  <a:pt x="38925" y="99060"/>
                </a:lnTo>
                <a:lnTo>
                  <a:pt x="39166" y="97790"/>
                </a:lnTo>
                <a:close/>
              </a:path>
              <a:path w="62230" h="203200">
                <a:moveTo>
                  <a:pt x="49326" y="95250"/>
                </a:moveTo>
                <a:lnTo>
                  <a:pt x="40449" y="95250"/>
                </a:lnTo>
                <a:lnTo>
                  <a:pt x="40944" y="97790"/>
                </a:lnTo>
                <a:lnTo>
                  <a:pt x="40741" y="97790"/>
                </a:lnTo>
                <a:lnTo>
                  <a:pt x="40881" y="99060"/>
                </a:lnTo>
                <a:lnTo>
                  <a:pt x="49529" y="99060"/>
                </a:lnTo>
                <a:lnTo>
                  <a:pt x="48729" y="96520"/>
                </a:lnTo>
                <a:lnTo>
                  <a:pt x="50114" y="96520"/>
                </a:lnTo>
                <a:lnTo>
                  <a:pt x="49326" y="95250"/>
                </a:lnTo>
                <a:close/>
              </a:path>
              <a:path w="62230" h="203200">
                <a:moveTo>
                  <a:pt x="50057" y="97790"/>
                </a:moveTo>
                <a:lnTo>
                  <a:pt x="49834" y="97790"/>
                </a:lnTo>
                <a:lnTo>
                  <a:pt x="49991" y="97947"/>
                </a:lnTo>
                <a:lnTo>
                  <a:pt x="50057" y="97790"/>
                </a:lnTo>
                <a:close/>
              </a:path>
              <a:path w="62230" h="203200">
                <a:moveTo>
                  <a:pt x="37998" y="93980"/>
                </a:moveTo>
                <a:lnTo>
                  <a:pt x="2108" y="93980"/>
                </a:lnTo>
                <a:lnTo>
                  <a:pt x="1562" y="95250"/>
                </a:lnTo>
                <a:lnTo>
                  <a:pt x="4216" y="96520"/>
                </a:lnTo>
                <a:lnTo>
                  <a:pt x="2908" y="97790"/>
                </a:lnTo>
                <a:lnTo>
                  <a:pt x="10426" y="97790"/>
                </a:lnTo>
                <a:lnTo>
                  <a:pt x="11137" y="96520"/>
                </a:lnTo>
                <a:lnTo>
                  <a:pt x="11353" y="96520"/>
                </a:lnTo>
                <a:lnTo>
                  <a:pt x="11544" y="95250"/>
                </a:lnTo>
                <a:lnTo>
                  <a:pt x="38303" y="95250"/>
                </a:lnTo>
                <a:lnTo>
                  <a:pt x="38256" y="94311"/>
                </a:lnTo>
                <a:lnTo>
                  <a:pt x="37998" y="93980"/>
                </a:lnTo>
                <a:close/>
              </a:path>
              <a:path w="62230" h="203200">
                <a:moveTo>
                  <a:pt x="12217" y="96520"/>
                </a:moveTo>
                <a:lnTo>
                  <a:pt x="11137" y="96520"/>
                </a:lnTo>
                <a:lnTo>
                  <a:pt x="11785" y="97790"/>
                </a:lnTo>
                <a:lnTo>
                  <a:pt x="12280" y="97790"/>
                </a:lnTo>
                <a:lnTo>
                  <a:pt x="12217" y="96520"/>
                </a:lnTo>
                <a:close/>
              </a:path>
              <a:path w="62230" h="203200">
                <a:moveTo>
                  <a:pt x="39255" y="96520"/>
                </a:moveTo>
                <a:lnTo>
                  <a:pt x="12217" y="96520"/>
                </a:lnTo>
                <a:lnTo>
                  <a:pt x="12293" y="97790"/>
                </a:lnTo>
                <a:lnTo>
                  <a:pt x="40030" y="97790"/>
                </a:lnTo>
                <a:lnTo>
                  <a:pt x="39255" y="96520"/>
                </a:lnTo>
                <a:close/>
              </a:path>
              <a:path w="62230" h="203200">
                <a:moveTo>
                  <a:pt x="50584" y="96520"/>
                </a:moveTo>
                <a:lnTo>
                  <a:pt x="50057" y="97790"/>
                </a:lnTo>
                <a:lnTo>
                  <a:pt x="51066" y="97790"/>
                </a:lnTo>
                <a:lnTo>
                  <a:pt x="50584" y="96520"/>
                </a:lnTo>
                <a:close/>
              </a:path>
              <a:path w="62230" h="203200">
                <a:moveTo>
                  <a:pt x="39357" y="95250"/>
                </a:moveTo>
                <a:lnTo>
                  <a:pt x="11544" y="95250"/>
                </a:lnTo>
                <a:lnTo>
                  <a:pt x="11760" y="96520"/>
                </a:lnTo>
                <a:lnTo>
                  <a:pt x="39725" y="96520"/>
                </a:lnTo>
                <a:lnTo>
                  <a:pt x="39357" y="95250"/>
                </a:lnTo>
                <a:close/>
              </a:path>
              <a:path w="62230" h="203200">
                <a:moveTo>
                  <a:pt x="38469" y="94584"/>
                </a:moveTo>
                <a:lnTo>
                  <a:pt x="38303" y="95250"/>
                </a:lnTo>
                <a:lnTo>
                  <a:pt x="38988" y="95250"/>
                </a:lnTo>
                <a:lnTo>
                  <a:pt x="38469" y="94584"/>
                </a:lnTo>
                <a:close/>
              </a:path>
              <a:path w="62230" h="203200">
                <a:moveTo>
                  <a:pt x="39750" y="93980"/>
                </a:moveTo>
                <a:lnTo>
                  <a:pt x="39281" y="93980"/>
                </a:lnTo>
                <a:lnTo>
                  <a:pt x="39242" y="95250"/>
                </a:lnTo>
                <a:lnTo>
                  <a:pt x="40876" y="94441"/>
                </a:lnTo>
                <a:lnTo>
                  <a:pt x="39750" y="93980"/>
                </a:lnTo>
                <a:close/>
              </a:path>
              <a:path w="62230" h="203200">
                <a:moveTo>
                  <a:pt x="48666" y="93980"/>
                </a:moveTo>
                <a:lnTo>
                  <a:pt x="41808" y="93980"/>
                </a:lnTo>
                <a:lnTo>
                  <a:pt x="40876" y="94441"/>
                </a:lnTo>
                <a:lnTo>
                  <a:pt x="42849" y="95250"/>
                </a:lnTo>
                <a:lnTo>
                  <a:pt x="47751" y="95250"/>
                </a:lnTo>
                <a:lnTo>
                  <a:pt x="48666" y="93980"/>
                </a:lnTo>
                <a:close/>
              </a:path>
              <a:path w="62230" h="203200">
                <a:moveTo>
                  <a:pt x="49585" y="93980"/>
                </a:moveTo>
                <a:lnTo>
                  <a:pt x="48831" y="93980"/>
                </a:lnTo>
                <a:lnTo>
                  <a:pt x="48983" y="95250"/>
                </a:lnTo>
                <a:lnTo>
                  <a:pt x="49585" y="93980"/>
                </a:lnTo>
                <a:close/>
              </a:path>
              <a:path w="62230" h="203200">
                <a:moveTo>
                  <a:pt x="51015" y="93980"/>
                </a:moveTo>
                <a:lnTo>
                  <a:pt x="49593" y="93980"/>
                </a:lnTo>
                <a:lnTo>
                  <a:pt x="48983" y="95250"/>
                </a:lnTo>
                <a:lnTo>
                  <a:pt x="50936" y="94311"/>
                </a:lnTo>
                <a:lnTo>
                  <a:pt x="51015" y="93980"/>
                </a:lnTo>
                <a:close/>
              </a:path>
              <a:path w="62230" h="203200">
                <a:moveTo>
                  <a:pt x="51625" y="93980"/>
                </a:moveTo>
                <a:lnTo>
                  <a:pt x="50936" y="94311"/>
                </a:lnTo>
                <a:lnTo>
                  <a:pt x="50711" y="95250"/>
                </a:lnTo>
                <a:lnTo>
                  <a:pt x="51625" y="93980"/>
                </a:lnTo>
                <a:close/>
              </a:path>
              <a:path w="62230" h="203200">
                <a:moveTo>
                  <a:pt x="38620" y="93980"/>
                </a:moveTo>
                <a:lnTo>
                  <a:pt x="38341" y="93980"/>
                </a:lnTo>
                <a:lnTo>
                  <a:pt x="38358" y="94441"/>
                </a:lnTo>
                <a:lnTo>
                  <a:pt x="38469" y="94584"/>
                </a:lnTo>
                <a:lnTo>
                  <a:pt x="38620" y="93980"/>
                </a:lnTo>
                <a:close/>
              </a:path>
              <a:path w="62230" h="203200">
                <a:moveTo>
                  <a:pt x="50787" y="91440"/>
                </a:moveTo>
                <a:lnTo>
                  <a:pt x="40576" y="91440"/>
                </a:lnTo>
                <a:lnTo>
                  <a:pt x="40017" y="92710"/>
                </a:lnTo>
                <a:lnTo>
                  <a:pt x="40195" y="92710"/>
                </a:lnTo>
                <a:lnTo>
                  <a:pt x="39750" y="93980"/>
                </a:lnTo>
                <a:lnTo>
                  <a:pt x="40876" y="94441"/>
                </a:lnTo>
                <a:lnTo>
                  <a:pt x="41808" y="93980"/>
                </a:lnTo>
                <a:lnTo>
                  <a:pt x="49585" y="93980"/>
                </a:lnTo>
                <a:lnTo>
                  <a:pt x="50787" y="91440"/>
                </a:lnTo>
                <a:close/>
              </a:path>
              <a:path w="62230" h="203200">
                <a:moveTo>
                  <a:pt x="3682" y="92710"/>
                </a:moveTo>
                <a:lnTo>
                  <a:pt x="2463" y="92710"/>
                </a:lnTo>
                <a:lnTo>
                  <a:pt x="1219" y="93980"/>
                </a:lnTo>
                <a:lnTo>
                  <a:pt x="3682" y="92710"/>
                </a:lnTo>
                <a:close/>
              </a:path>
              <a:path w="62230" h="203200">
                <a:moveTo>
                  <a:pt x="39865" y="92710"/>
                </a:moveTo>
                <a:lnTo>
                  <a:pt x="3682" y="92710"/>
                </a:lnTo>
                <a:lnTo>
                  <a:pt x="3949" y="93980"/>
                </a:lnTo>
                <a:lnTo>
                  <a:pt x="38506" y="93980"/>
                </a:lnTo>
                <a:lnTo>
                  <a:pt x="39865" y="92710"/>
                </a:lnTo>
                <a:close/>
              </a:path>
              <a:path w="62230" h="203200">
                <a:moveTo>
                  <a:pt x="39027" y="91440"/>
                </a:moveTo>
                <a:lnTo>
                  <a:pt x="6603" y="91440"/>
                </a:lnTo>
                <a:lnTo>
                  <a:pt x="3136" y="92710"/>
                </a:lnTo>
                <a:lnTo>
                  <a:pt x="38760" y="92710"/>
                </a:lnTo>
                <a:lnTo>
                  <a:pt x="39027" y="91440"/>
                </a:lnTo>
                <a:close/>
              </a:path>
              <a:path w="62230" h="203200">
                <a:moveTo>
                  <a:pt x="39039" y="91440"/>
                </a:moveTo>
                <a:lnTo>
                  <a:pt x="39255" y="92710"/>
                </a:lnTo>
                <a:lnTo>
                  <a:pt x="39408" y="92710"/>
                </a:lnTo>
                <a:lnTo>
                  <a:pt x="39039" y="91440"/>
                </a:lnTo>
                <a:close/>
              </a:path>
              <a:path w="62230" h="203200">
                <a:moveTo>
                  <a:pt x="20751" y="88900"/>
                </a:moveTo>
                <a:lnTo>
                  <a:pt x="7899" y="88900"/>
                </a:lnTo>
                <a:lnTo>
                  <a:pt x="4635" y="90170"/>
                </a:lnTo>
                <a:lnTo>
                  <a:pt x="5384" y="91440"/>
                </a:lnTo>
                <a:lnTo>
                  <a:pt x="22428" y="91440"/>
                </a:lnTo>
                <a:lnTo>
                  <a:pt x="21869" y="90170"/>
                </a:lnTo>
                <a:lnTo>
                  <a:pt x="20853" y="90170"/>
                </a:lnTo>
                <a:lnTo>
                  <a:pt x="20751" y="88900"/>
                </a:lnTo>
                <a:close/>
              </a:path>
              <a:path w="62230" h="203200">
                <a:moveTo>
                  <a:pt x="39255" y="90170"/>
                </a:moveTo>
                <a:lnTo>
                  <a:pt x="23253" y="90170"/>
                </a:lnTo>
                <a:lnTo>
                  <a:pt x="22428" y="91440"/>
                </a:lnTo>
                <a:lnTo>
                  <a:pt x="38684" y="91440"/>
                </a:lnTo>
                <a:lnTo>
                  <a:pt x="39255" y="90170"/>
                </a:lnTo>
                <a:close/>
              </a:path>
              <a:path w="62230" h="203200">
                <a:moveTo>
                  <a:pt x="46989" y="88900"/>
                </a:moveTo>
                <a:lnTo>
                  <a:pt x="32194" y="88900"/>
                </a:lnTo>
                <a:lnTo>
                  <a:pt x="31356" y="90170"/>
                </a:lnTo>
                <a:lnTo>
                  <a:pt x="39700" y="90170"/>
                </a:lnTo>
                <a:lnTo>
                  <a:pt x="40081" y="91440"/>
                </a:lnTo>
                <a:lnTo>
                  <a:pt x="46735" y="91440"/>
                </a:lnTo>
                <a:lnTo>
                  <a:pt x="46989" y="88900"/>
                </a:lnTo>
                <a:close/>
              </a:path>
              <a:path w="62230" h="203200">
                <a:moveTo>
                  <a:pt x="49834" y="90170"/>
                </a:moveTo>
                <a:lnTo>
                  <a:pt x="46735" y="91440"/>
                </a:lnTo>
                <a:lnTo>
                  <a:pt x="48767" y="91440"/>
                </a:lnTo>
                <a:lnTo>
                  <a:pt x="49834" y="90170"/>
                </a:lnTo>
                <a:close/>
              </a:path>
              <a:path w="62230" h="203200">
                <a:moveTo>
                  <a:pt x="21963" y="89296"/>
                </a:moveTo>
                <a:lnTo>
                  <a:pt x="21666" y="90170"/>
                </a:lnTo>
                <a:lnTo>
                  <a:pt x="21805" y="90170"/>
                </a:lnTo>
                <a:lnTo>
                  <a:pt x="21963" y="89296"/>
                </a:lnTo>
                <a:close/>
              </a:path>
              <a:path w="62230" h="203200">
                <a:moveTo>
                  <a:pt x="23812" y="88900"/>
                </a:moveTo>
                <a:lnTo>
                  <a:pt x="22402" y="88900"/>
                </a:lnTo>
                <a:lnTo>
                  <a:pt x="22834" y="90170"/>
                </a:lnTo>
                <a:lnTo>
                  <a:pt x="23444" y="90170"/>
                </a:lnTo>
                <a:lnTo>
                  <a:pt x="23812" y="88900"/>
                </a:lnTo>
                <a:close/>
              </a:path>
              <a:path w="62230" h="203200">
                <a:moveTo>
                  <a:pt x="30327" y="88900"/>
                </a:moveTo>
                <a:lnTo>
                  <a:pt x="24015" y="88900"/>
                </a:lnTo>
                <a:lnTo>
                  <a:pt x="23914" y="90170"/>
                </a:lnTo>
                <a:lnTo>
                  <a:pt x="30797" y="90170"/>
                </a:lnTo>
                <a:lnTo>
                  <a:pt x="30327" y="88900"/>
                </a:lnTo>
                <a:close/>
              </a:path>
              <a:path w="62230" h="203200">
                <a:moveTo>
                  <a:pt x="31584" y="88900"/>
                </a:moveTo>
                <a:lnTo>
                  <a:pt x="31241" y="88900"/>
                </a:lnTo>
                <a:lnTo>
                  <a:pt x="30797" y="90170"/>
                </a:lnTo>
                <a:lnTo>
                  <a:pt x="31356" y="90170"/>
                </a:lnTo>
                <a:lnTo>
                  <a:pt x="31584" y="88900"/>
                </a:lnTo>
                <a:close/>
              </a:path>
              <a:path w="62230" h="203200">
                <a:moveTo>
                  <a:pt x="22097" y="88900"/>
                </a:moveTo>
                <a:lnTo>
                  <a:pt x="21963" y="89296"/>
                </a:lnTo>
                <a:lnTo>
                  <a:pt x="22097" y="88900"/>
                </a:lnTo>
                <a:close/>
              </a:path>
              <a:path w="62230" h="203200">
                <a:moveTo>
                  <a:pt x="22936" y="87630"/>
                </a:moveTo>
                <a:lnTo>
                  <a:pt x="6235" y="87630"/>
                </a:lnTo>
                <a:lnTo>
                  <a:pt x="4940" y="88900"/>
                </a:lnTo>
                <a:lnTo>
                  <a:pt x="23037" y="88900"/>
                </a:lnTo>
                <a:lnTo>
                  <a:pt x="22936" y="87630"/>
                </a:lnTo>
                <a:close/>
              </a:path>
              <a:path w="62230" h="203200">
                <a:moveTo>
                  <a:pt x="31356" y="87630"/>
                </a:moveTo>
                <a:lnTo>
                  <a:pt x="22936" y="87630"/>
                </a:lnTo>
                <a:lnTo>
                  <a:pt x="23075" y="88900"/>
                </a:lnTo>
                <a:lnTo>
                  <a:pt x="31114" y="88900"/>
                </a:lnTo>
                <a:lnTo>
                  <a:pt x="31356" y="87630"/>
                </a:lnTo>
                <a:close/>
              </a:path>
              <a:path w="62230" h="203200">
                <a:moveTo>
                  <a:pt x="31727" y="88106"/>
                </a:moveTo>
                <a:lnTo>
                  <a:pt x="31457" y="88900"/>
                </a:lnTo>
                <a:lnTo>
                  <a:pt x="31864" y="88900"/>
                </a:lnTo>
                <a:lnTo>
                  <a:pt x="31870" y="88582"/>
                </a:lnTo>
                <a:lnTo>
                  <a:pt x="31727" y="88106"/>
                </a:lnTo>
                <a:close/>
              </a:path>
              <a:path w="62230" h="203200">
                <a:moveTo>
                  <a:pt x="32588" y="87630"/>
                </a:moveTo>
                <a:lnTo>
                  <a:pt x="31889" y="87630"/>
                </a:lnTo>
                <a:lnTo>
                  <a:pt x="31965" y="88900"/>
                </a:lnTo>
                <a:lnTo>
                  <a:pt x="32588" y="87630"/>
                </a:lnTo>
                <a:close/>
              </a:path>
              <a:path w="62230" h="203200">
                <a:moveTo>
                  <a:pt x="39052" y="87630"/>
                </a:moveTo>
                <a:lnTo>
                  <a:pt x="32588" y="87630"/>
                </a:lnTo>
                <a:lnTo>
                  <a:pt x="32994" y="88900"/>
                </a:lnTo>
                <a:lnTo>
                  <a:pt x="38912" y="88900"/>
                </a:lnTo>
                <a:lnTo>
                  <a:pt x="39052" y="87630"/>
                </a:lnTo>
                <a:close/>
              </a:path>
              <a:path w="62230" h="203200">
                <a:moveTo>
                  <a:pt x="46837" y="87630"/>
                </a:moveTo>
                <a:lnTo>
                  <a:pt x="39052" y="87630"/>
                </a:lnTo>
                <a:lnTo>
                  <a:pt x="38925" y="88900"/>
                </a:lnTo>
                <a:lnTo>
                  <a:pt x="47675" y="88900"/>
                </a:lnTo>
                <a:lnTo>
                  <a:pt x="46837" y="87630"/>
                </a:lnTo>
                <a:close/>
              </a:path>
              <a:path w="62230" h="203200">
                <a:moveTo>
                  <a:pt x="31889" y="87630"/>
                </a:moveTo>
                <a:lnTo>
                  <a:pt x="31727" y="88106"/>
                </a:lnTo>
                <a:lnTo>
                  <a:pt x="31870" y="88582"/>
                </a:lnTo>
                <a:lnTo>
                  <a:pt x="31889" y="87630"/>
                </a:lnTo>
                <a:close/>
              </a:path>
              <a:path w="62230" h="203200">
                <a:moveTo>
                  <a:pt x="38785" y="86360"/>
                </a:moveTo>
                <a:lnTo>
                  <a:pt x="34137" y="86360"/>
                </a:lnTo>
                <a:lnTo>
                  <a:pt x="31584" y="87630"/>
                </a:lnTo>
                <a:lnTo>
                  <a:pt x="31727" y="88106"/>
                </a:lnTo>
                <a:lnTo>
                  <a:pt x="31889" y="87630"/>
                </a:lnTo>
                <a:lnTo>
                  <a:pt x="38798" y="87630"/>
                </a:lnTo>
                <a:lnTo>
                  <a:pt x="38785" y="86360"/>
                </a:lnTo>
                <a:close/>
              </a:path>
              <a:path w="62230" h="203200">
                <a:moveTo>
                  <a:pt x="10566" y="86360"/>
                </a:moveTo>
                <a:lnTo>
                  <a:pt x="5727" y="86360"/>
                </a:lnTo>
                <a:lnTo>
                  <a:pt x="4584" y="87630"/>
                </a:lnTo>
                <a:lnTo>
                  <a:pt x="10883" y="87630"/>
                </a:lnTo>
                <a:lnTo>
                  <a:pt x="10566" y="86360"/>
                </a:lnTo>
                <a:close/>
              </a:path>
              <a:path w="62230" h="203200">
                <a:moveTo>
                  <a:pt x="11747" y="86360"/>
                </a:moveTo>
                <a:lnTo>
                  <a:pt x="10883" y="87630"/>
                </a:lnTo>
                <a:lnTo>
                  <a:pt x="12128" y="87630"/>
                </a:lnTo>
                <a:lnTo>
                  <a:pt x="11747" y="86360"/>
                </a:lnTo>
                <a:close/>
              </a:path>
              <a:path w="62230" h="203200">
                <a:moveTo>
                  <a:pt x="22466" y="86360"/>
                </a:moveTo>
                <a:lnTo>
                  <a:pt x="12877" y="86360"/>
                </a:lnTo>
                <a:lnTo>
                  <a:pt x="12128" y="87630"/>
                </a:lnTo>
                <a:lnTo>
                  <a:pt x="22542" y="87630"/>
                </a:lnTo>
                <a:lnTo>
                  <a:pt x="22466" y="86360"/>
                </a:lnTo>
                <a:close/>
              </a:path>
              <a:path w="62230" h="203200">
                <a:moveTo>
                  <a:pt x="29997" y="86360"/>
                </a:moveTo>
                <a:lnTo>
                  <a:pt x="23367" y="86360"/>
                </a:lnTo>
                <a:lnTo>
                  <a:pt x="23418" y="87630"/>
                </a:lnTo>
                <a:lnTo>
                  <a:pt x="30098" y="87630"/>
                </a:lnTo>
                <a:lnTo>
                  <a:pt x="29997" y="86360"/>
                </a:lnTo>
                <a:close/>
              </a:path>
              <a:path w="62230" h="203200">
                <a:moveTo>
                  <a:pt x="31902" y="86360"/>
                </a:moveTo>
                <a:lnTo>
                  <a:pt x="30187" y="86360"/>
                </a:lnTo>
                <a:lnTo>
                  <a:pt x="30098" y="87630"/>
                </a:lnTo>
                <a:lnTo>
                  <a:pt x="31457" y="87630"/>
                </a:lnTo>
                <a:lnTo>
                  <a:pt x="31902" y="86360"/>
                </a:lnTo>
                <a:close/>
              </a:path>
              <a:path w="62230" h="203200">
                <a:moveTo>
                  <a:pt x="46812" y="86360"/>
                </a:moveTo>
                <a:lnTo>
                  <a:pt x="39154" y="86360"/>
                </a:lnTo>
                <a:lnTo>
                  <a:pt x="39331" y="87630"/>
                </a:lnTo>
                <a:lnTo>
                  <a:pt x="47307" y="87630"/>
                </a:lnTo>
                <a:lnTo>
                  <a:pt x="46812" y="86360"/>
                </a:lnTo>
                <a:close/>
              </a:path>
              <a:path w="62230" h="203200">
                <a:moveTo>
                  <a:pt x="11099" y="83820"/>
                </a:moveTo>
                <a:lnTo>
                  <a:pt x="5105" y="83820"/>
                </a:lnTo>
                <a:lnTo>
                  <a:pt x="5194" y="85090"/>
                </a:lnTo>
                <a:lnTo>
                  <a:pt x="5727" y="85090"/>
                </a:lnTo>
                <a:lnTo>
                  <a:pt x="5880" y="86360"/>
                </a:lnTo>
                <a:lnTo>
                  <a:pt x="9194" y="86360"/>
                </a:lnTo>
                <a:lnTo>
                  <a:pt x="11962" y="85338"/>
                </a:lnTo>
                <a:lnTo>
                  <a:pt x="11798" y="85090"/>
                </a:lnTo>
                <a:lnTo>
                  <a:pt x="12361" y="84862"/>
                </a:lnTo>
                <a:lnTo>
                  <a:pt x="11099" y="83820"/>
                </a:lnTo>
                <a:close/>
              </a:path>
              <a:path w="62230" h="203200">
                <a:moveTo>
                  <a:pt x="22161" y="83820"/>
                </a:moveTo>
                <a:lnTo>
                  <a:pt x="14947" y="83820"/>
                </a:lnTo>
                <a:lnTo>
                  <a:pt x="12361" y="84862"/>
                </a:lnTo>
                <a:lnTo>
                  <a:pt x="12636" y="85090"/>
                </a:lnTo>
                <a:lnTo>
                  <a:pt x="11962" y="85338"/>
                </a:lnTo>
                <a:lnTo>
                  <a:pt x="12636" y="86360"/>
                </a:lnTo>
                <a:lnTo>
                  <a:pt x="22212" y="86360"/>
                </a:lnTo>
                <a:lnTo>
                  <a:pt x="22124" y="85636"/>
                </a:lnTo>
                <a:lnTo>
                  <a:pt x="21978" y="85338"/>
                </a:lnTo>
                <a:lnTo>
                  <a:pt x="21985" y="84555"/>
                </a:lnTo>
                <a:lnTo>
                  <a:pt x="22161" y="83820"/>
                </a:lnTo>
                <a:close/>
              </a:path>
              <a:path w="62230" h="203200">
                <a:moveTo>
                  <a:pt x="22200" y="85792"/>
                </a:moveTo>
                <a:lnTo>
                  <a:pt x="22212" y="86360"/>
                </a:lnTo>
                <a:lnTo>
                  <a:pt x="22478" y="86360"/>
                </a:lnTo>
                <a:lnTo>
                  <a:pt x="22200" y="85792"/>
                </a:lnTo>
                <a:close/>
              </a:path>
              <a:path w="62230" h="203200">
                <a:moveTo>
                  <a:pt x="45224" y="85090"/>
                </a:moveTo>
                <a:lnTo>
                  <a:pt x="23266" y="85090"/>
                </a:lnTo>
                <a:lnTo>
                  <a:pt x="22669" y="86360"/>
                </a:lnTo>
                <a:lnTo>
                  <a:pt x="45389" y="86360"/>
                </a:lnTo>
                <a:lnTo>
                  <a:pt x="45563" y="85636"/>
                </a:lnTo>
                <a:lnTo>
                  <a:pt x="45224" y="85090"/>
                </a:lnTo>
                <a:close/>
              </a:path>
              <a:path w="62230" h="203200">
                <a:moveTo>
                  <a:pt x="45702" y="85860"/>
                </a:moveTo>
                <a:lnTo>
                  <a:pt x="45707" y="86360"/>
                </a:lnTo>
                <a:lnTo>
                  <a:pt x="46012" y="86360"/>
                </a:lnTo>
                <a:lnTo>
                  <a:pt x="45702" y="85860"/>
                </a:lnTo>
                <a:close/>
              </a:path>
              <a:path w="62230" h="203200">
                <a:moveTo>
                  <a:pt x="49110" y="85090"/>
                </a:moveTo>
                <a:lnTo>
                  <a:pt x="46621" y="85090"/>
                </a:lnTo>
                <a:lnTo>
                  <a:pt x="46647" y="86360"/>
                </a:lnTo>
                <a:lnTo>
                  <a:pt x="49110" y="85090"/>
                </a:lnTo>
                <a:close/>
              </a:path>
              <a:path w="62230" h="203200">
                <a:moveTo>
                  <a:pt x="45694" y="85090"/>
                </a:moveTo>
                <a:lnTo>
                  <a:pt x="45618" y="85725"/>
                </a:lnTo>
                <a:lnTo>
                  <a:pt x="45702" y="85860"/>
                </a:lnTo>
                <a:lnTo>
                  <a:pt x="45694" y="85090"/>
                </a:lnTo>
                <a:close/>
              </a:path>
              <a:path w="62230" h="203200">
                <a:moveTo>
                  <a:pt x="22186" y="85090"/>
                </a:moveTo>
                <a:lnTo>
                  <a:pt x="22200" y="85792"/>
                </a:lnTo>
                <a:lnTo>
                  <a:pt x="22186" y="85090"/>
                </a:lnTo>
                <a:close/>
              </a:path>
              <a:path w="62230" h="203200">
                <a:moveTo>
                  <a:pt x="12361" y="84862"/>
                </a:moveTo>
                <a:lnTo>
                  <a:pt x="11798" y="85090"/>
                </a:lnTo>
                <a:lnTo>
                  <a:pt x="11962" y="85338"/>
                </a:lnTo>
                <a:lnTo>
                  <a:pt x="12636" y="85090"/>
                </a:lnTo>
                <a:lnTo>
                  <a:pt x="12361" y="84862"/>
                </a:lnTo>
                <a:close/>
              </a:path>
              <a:path w="62230" h="203200">
                <a:moveTo>
                  <a:pt x="28981" y="83820"/>
                </a:moveTo>
                <a:lnTo>
                  <a:pt x="22161" y="83820"/>
                </a:lnTo>
                <a:lnTo>
                  <a:pt x="22732" y="85090"/>
                </a:lnTo>
                <a:lnTo>
                  <a:pt x="29794" y="85090"/>
                </a:lnTo>
                <a:lnTo>
                  <a:pt x="29696" y="84681"/>
                </a:lnTo>
                <a:lnTo>
                  <a:pt x="28981" y="83820"/>
                </a:lnTo>
                <a:close/>
              </a:path>
              <a:path w="62230" h="203200">
                <a:moveTo>
                  <a:pt x="29696" y="84681"/>
                </a:moveTo>
                <a:lnTo>
                  <a:pt x="29794" y="85090"/>
                </a:lnTo>
                <a:lnTo>
                  <a:pt x="29997" y="85090"/>
                </a:lnTo>
                <a:lnTo>
                  <a:pt x="29846" y="84862"/>
                </a:lnTo>
                <a:lnTo>
                  <a:pt x="29696" y="84681"/>
                </a:lnTo>
                <a:close/>
              </a:path>
              <a:path w="62230" h="203200">
                <a:moveTo>
                  <a:pt x="29884" y="84908"/>
                </a:moveTo>
                <a:lnTo>
                  <a:pt x="29997" y="85090"/>
                </a:lnTo>
                <a:lnTo>
                  <a:pt x="29884" y="84908"/>
                </a:lnTo>
                <a:close/>
              </a:path>
              <a:path w="62230" h="203200">
                <a:moveTo>
                  <a:pt x="30949" y="83820"/>
                </a:moveTo>
                <a:lnTo>
                  <a:pt x="30860" y="85090"/>
                </a:lnTo>
                <a:lnTo>
                  <a:pt x="30949" y="83820"/>
                </a:lnTo>
                <a:close/>
              </a:path>
              <a:path w="62230" h="203200">
                <a:moveTo>
                  <a:pt x="47053" y="83820"/>
                </a:moveTo>
                <a:lnTo>
                  <a:pt x="31622" y="83820"/>
                </a:lnTo>
                <a:lnTo>
                  <a:pt x="31178" y="85090"/>
                </a:lnTo>
                <a:lnTo>
                  <a:pt x="45846" y="85090"/>
                </a:lnTo>
                <a:lnTo>
                  <a:pt x="47053" y="83820"/>
                </a:lnTo>
                <a:close/>
              </a:path>
              <a:path w="62230" h="203200">
                <a:moveTo>
                  <a:pt x="29665" y="84555"/>
                </a:moveTo>
                <a:lnTo>
                  <a:pt x="29884" y="84908"/>
                </a:lnTo>
                <a:lnTo>
                  <a:pt x="29665" y="84555"/>
                </a:lnTo>
                <a:close/>
              </a:path>
              <a:path w="62230" h="203200">
                <a:moveTo>
                  <a:pt x="29489" y="83820"/>
                </a:moveTo>
                <a:lnTo>
                  <a:pt x="29209" y="83820"/>
                </a:lnTo>
                <a:lnTo>
                  <a:pt x="29665" y="84555"/>
                </a:lnTo>
                <a:lnTo>
                  <a:pt x="29489" y="83820"/>
                </a:lnTo>
                <a:close/>
              </a:path>
              <a:path w="62230" h="203200">
                <a:moveTo>
                  <a:pt x="11391" y="82550"/>
                </a:moveTo>
                <a:lnTo>
                  <a:pt x="5333" y="82550"/>
                </a:lnTo>
                <a:lnTo>
                  <a:pt x="5219" y="83820"/>
                </a:lnTo>
                <a:lnTo>
                  <a:pt x="12230" y="83820"/>
                </a:lnTo>
                <a:lnTo>
                  <a:pt x="11391" y="82550"/>
                </a:lnTo>
                <a:close/>
              </a:path>
              <a:path w="62230" h="203200">
                <a:moveTo>
                  <a:pt x="22644" y="82550"/>
                </a:moveTo>
                <a:lnTo>
                  <a:pt x="12826" y="82550"/>
                </a:lnTo>
                <a:lnTo>
                  <a:pt x="12230" y="83820"/>
                </a:lnTo>
                <a:lnTo>
                  <a:pt x="22796" y="83820"/>
                </a:lnTo>
                <a:lnTo>
                  <a:pt x="22644" y="82550"/>
                </a:lnTo>
                <a:close/>
              </a:path>
              <a:path w="62230" h="203200">
                <a:moveTo>
                  <a:pt x="27774" y="82550"/>
                </a:moveTo>
                <a:lnTo>
                  <a:pt x="22885" y="82550"/>
                </a:lnTo>
                <a:lnTo>
                  <a:pt x="23152" y="83820"/>
                </a:lnTo>
                <a:lnTo>
                  <a:pt x="28193" y="83820"/>
                </a:lnTo>
                <a:lnTo>
                  <a:pt x="27774" y="82550"/>
                </a:lnTo>
                <a:close/>
              </a:path>
              <a:path w="62230" h="203200">
                <a:moveTo>
                  <a:pt x="29004" y="82572"/>
                </a:moveTo>
                <a:lnTo>
                  <a:pt x="28193" y="83820"/>
                </a:lnTo>
                <a:lnTo>
                  <a:pt x="29451" y="83820"/>
                </a:lnTo>
                <a:lnTo>
                  <a:pt x="29081" y="82732"/>
                </a:lnTo>
                <a:lnTo>
                  <a:pt x="29004" y="82572"/>
                </a:lnTo>
                <a:close/>
              </a:path>
              <a:path w="62230" h="203200">
                <a:moveTo>
                  <a:pt x="30251" y="82550"/>
                </a:moveTo>
                <a:lnTo>
                  <a:pt x="29019" y="82550"/>
                </a:lnTo>
                <a:lnTo>
                  <a:pt x="30949" y="83820"/>
                </a:lnTo>
                <a:lnTo>
                  <a:pt x="31648" y="83820"/>
                </a:lnTo>
                <a:lnTo>
                  <a:pt x="30251" y="82550"/>
                </a:lnTo>
                <a:close/>
              </a:path>
              <a:path w="62230" h="203200">
                <a:moveTo>
                  <a:pt x="46354" y="82550"/>
                </a:moveTo>
                <a:lnTo>
                  <a:pt x="31661" y="82550"/>
                </a:lnTo>
                <a:lnTo>
                  <a:pt x="31915" y="83820"/>
                </a:lnTo>
                <a:lnTo>
                  <a:pt x="46215" y="83820"/>
                </a:lnTo>
                <a:lnTo>
                  <a:pt x="46354" y="82550"/>
                </a:lnTo>
                <a:close/>
              </a:path>
              <a:path w="62230" h="203200">
                <a:moveTo>
                  <a:pt x="48367" y="82732"/>
                </a:moveTo>
                <a:lnTo>
                  <a:pt x="47040" y="83820"/>
                </a:lnTo>
                <a:lnTo>
                  <a:pt x="48933" y="83820"/>
                </a:lnTo>
                <a:lnTo>
                  <a:pt x="48367" y="82732"/>
                </a:lnTo>
                <a:close/>
              </a:path>
              <a:path w="62230" h="203200">
                <a:moveTo>
                  <a:pt x="49034" y="81280"/>
                </a:moveTo>
                <a:lnTo>
                  <a:pt x="48272" y="82550"/>
                </a:lnTo>
                <a:lnTo>
                  <a:pt x="48367" y="82732"/>
                </a:lnTo>
                <a:lnTo>
                  <a:pt x="48590" y="82550"/>
                </a:lnTo>
                <a:lnTo>
                  <a:pt x="49034" y="81280"/>
                </a:lnTo>
                <a:close/>
              </a:path>
              <a:path w="62230" h="203200">
                <a:moveTo>
                  <a:pt x="29019" y="82550"/>
                </a:moveTo>
                <a:close/>
              </a:path>
              <a:path w="62230" h="203200">
                <a:moveTo>
                  <a:pt x="9080" y="80010"/>
                </a:moveTo>
                <a:lnTo>
                  <a:pt x="4787" y="80010"/>
                </a:lnTo>
                <a:lnTo>
                  <a:pt x="4038" y="82550"/>
                </a:lnTo>
                <a:lnTo>
                  <a:pt x="11569" y="82550"/>
                </a:lnTo>
                <a:lnTo>
                  <a:pt x="10274" y="81280"/>
                </a:lnTo>
                <a:lnTo>
                  <a:pt x="9080" y="80010"/>
                </a:lnTo>
                <a:close/>
              </a:path>
              <a:path w="62230" h="203200">
                <a:moveTo>
                  <a:pt x="22466" y="81280"/>
                </a:moveTo>
                <a:lnTo>
                  <a:pt x="12560" y="81280"/>
                </a:lnTo>
                <a:lnTo>
                  <a:pt x="11671" y="82550"/>
                </a:lnTo>
                <a:lnTo>
                  <a:pt x="22351" y="82550"/>
                </a:lnTo>
                <a:lnTo>
                  <a:pt x="22466" y="81280"/>
                </a:lnTo>
                <a:close/>
              </a:path>
              <a:path w="62230" h="203200">
                <a:moveTo>
                  <a:pt x="29667" y="80010"/>
                </a:moveTo>
                <a:lnTo>
                  <a:pt x="22148" y="80010"/>
                </a:lnTo>
                <a:lnTo>
                  <a:pt x="22161" y="81280"/>
                </a:lnTo>
                <a:lnTo>
                  <a:pt x="22466" y="81280"/>
                </a:lnTo>
                <a:lnTo>
                  <a:pt x="24015" y="82550"/>
                </a:lnTo>
                <a:lnTo>
                  <a:pt x="29425" y="82550"/>
                </a:lnTo>
                <a:lnTo>
                  <a:pt x="29667" y="80010"/>
                </a:lnTo>
                <a:close/>
              </a:path>
              <a:path w="62230" h="203200">
                <a:moveTo>
                  <a:pt x="36702" y="80010"/>
                </a:moveTo>
                <a:lnTo>
                  <a:pt x="31241" y="80010"/>
                </a:lnTo>
                <a:lnTo>
                  <a:pt x="30916" y="80456"/>
                </a:lnTo>
                <a:lnTo>
                  <a:pt x="30924" y="81280"/>
                </a:lnTo>
                <a:lnTo>
                  <a:pt x="29425" y="82550"/>
                </a:lnTo>
                <a:lnTo>
                  <a:pt x="35496" y="82550"/>
                </a:lnTo>
                <a:lnTo>
                  <a:pt x="38277" y="81280"/>
                </a:lnTo>
                <a:lnTo>
                  <a:pt x="36702" y="80010"/>
                </a:lnTo>
                <a:close/>
              </a:path>
              <a:path w="62230" h="203200">
                <a:moveTo>
                  <a:pt x="46977" y="80010"/>
                </a:moveTo>
                <a:lnTo>
                  <a:pt x="39484" y="80010"/>
                </a:lnTo>
                <a:lnTo>
                  <a:pt x="40258" y="81280"/>
                </a:lnTo>
                <a:lnTo>
                  <a:pt x="37058" y="82550"/>
                </a:lnTo>
                <a:lnTo>
                  <a:pt x="46697" y="82550"/>
                </a:lnTo>
                <a:lnTo>
                  <a:pt x="46380" y="81280"/>
                </a:lnTo>
                <a:lnTo>
                  <a:pt x="47459" y="81280"/>
                </a:lnTo>
                <a:lnTo>
                  <a:pt x="46977" y="80010"/>
                </a:lnTo>
                <a:close/>
              </a:path>
              <a:path w="62230" h="203200">
                <a:moveTo>
                  <a:pt x="11137" y="80010"/>
                </a:moveTo>
                <a:lnTo>
                  <a:pt x="10172" y="81280"/>
                </a:lnTo>
                <a:lnTo>
                  <a:pt x="11137" y="80010"/>
                </a:lnTo>
                <a:close/>
              </a:path>
              <a:path w="62230" h="203200">
                <a:moveTo>
                  <a:pt x="21424" y="80010"/>
                </a:moveTo>
                <a:lnTo>
                  <a:pt x="13652" y="80010"/>
                </a:lnTo>
                <a:lnTo>
                  <a:pt x="12496" y="81280"/>
                </a:lnTo>
                <a:lnTo>
                  <a:pt x="21907" y="81280"/>
                </a:lnTo>
                <a:lnTo>
                  <a:pt x="21424" y="80010"/>
                </a:lnTo>
                <a:close/>
              </a:path>
              <a:path w="62230" h="203200">
                <a:moveTo>
                  <a:pt x="30911" y="80010"/>
                </a:moveTo>
                <a:lnTo>
                  <a:pt x="30314" y="80010"/>
                </a:lnTo>
                <a:lnTo>
                  <a:pt x="30314" y="81280"/>
                </a:lnTo>
                <a:lnTo>
                  <a:pt x="30916" y="80456"/>
                </a:lnTo>
                <a:lnTo>
                  <a:pt x="30911" y="80010"/>
                </a:lnTo>
                <a:close/>
              </a:path>
              <a:path w="62230" h="203200">
                <a:moveTo>
                  <a:pt x="45834" y="77470"/>
                </a:moveTo>
                <a:lnTo>
                  <a:pt x="40970" y="77470"/>
                </a:lnTo>
                <a:lnTo>
                  <a:pt x="38061" y="80010"/>
                </a:lnTo>
                <a:lnTo>
                  <a:pt x="39014" y="81280"/>
                </a:lnTo>
                <a:lnTo>
                  <a:pt x="39484" y="80010"/>
                </a:lnTo>
                <a:lnTo>
                  <a:pt x="45719" y="80010"/>
                </a:lnTo>
                <a:lnTo>
                  <a:pt x="45926" y="79726"/>
                </a:lnTo>
                <a:lnTo>
                  <a:pt x="45542" y="78740"/>
                </a:lnTo>
                <a:lnTo>
                  <a:pt x="45834" y="77470"/>
                </a:lnTo>
                <a:close/>
              </a:path>
              <a:path w="62230" h="203200">
                <a:moveTo>
                  <a:pt x="31241" y="80010"/>
                </a:moveTo>
                <a:lnTo>
                  <a:pt x="30911" y="80010"/>
                </a:lnTo>
                <a:lnTo>
                  <a:pt x="30916" y="80456"/>
                </a:lnTo>
                <a:lnTo>
                  <a:pt x="31241" y="80010"/>
                </a:lnTo>
                <a:close/>
              </a:path>
              <a:path w="62230" h="203200">
                <a:moveTo>
                  <a:pt x="6489" y="78740"/>
                </a:moveTo>
                <a:lnTo>
                  <a:pt x="4991" y="78740"/>
                </a:lnTo>
                <a:lnTo>
                  <a:pt x="5079" y="80010"/>
                </a:lnTo>
                <a:lnTo>
                  <a:pt x="7124" y="80010"/>
                </a:lnTo>
                <a:lnTo>
                  <a:pt x="6489" y="78740"/>
                </a:lnTo>
                <a:close/>
              </a:path>
              <a:path w="62230" h="203200">
                <a:moveTo>
                  <a:pt x="10502" y="78740"/>
                </a:moveTo>
                <a:lnTo>
                  <a:pt x="8445" y="78740"/>
                </a:lnTo>
                <a:lnTo>
                  <a:pt x="9194" y="80010"/>
                </a:lnTo>
                <a:lnTo>
                  <a:pt x="10820" y="80010"/>
                </a:lnTo>
                <a:lnTo>
                  <a:pt x="10502" y="78740"/>
                </a:lnTo>
                <a:close/>
              </a:path>
              <a:path w="62230" h="203200">
                <a:moveTo>
                  <a:pt x="19748" y="78740"/>
                </a:moveTo>
                <a:lnTo>
                  <a:pt x="11849" y="78740"/>
                </a:lnTo>
                <a:lnTo>
                  <a:pt x="11810" y="80010"/>
                </a:lnTo>
                <a:lnTo>
                  <a:pt x="19748" y="80010"/>
                </a:lnTo>
                <a:lnTo>
                  <a:pt x="19748" y="78740"/>
                </a:lnTo>
                <a:close/>
              </a:path>
              <a:path w="62230" h="203200">
                <a:moveTo>
                  <a:pt x="28816" y="78740"/>
                </a:moveTo>
                <a:lnTo>
                  <a:pt x="20154" y="78740"/>
                </a:lnTo>
                <a:lnTo>
                  <a:pt x="19938" y="80010"/>
                </a:lnTo>
                <a:lnTo>
                  <a:pt x="29209" y="80010"/>
                </a:lnTo>
                <a:lnTo>
                  <a:pt x="28816" y="78740"/>
                </a:lnTo>
                <a:close/>
              </a:path>
              <a:path w="62230" h="203200">
                <a:moveTo>
                  <a:pt x="36309" y="77470"/>
                </a:moveTo>
                <a:lnTo>
                  <a:pt x="29971" y="77470"/>
                </a:lnTo>
                <a:lnTo>
                  <a:pt x="29527" y="80010"/>
                </a:lnTo>
                <a:lnTo>
                  <a:pt x="37960" y="80010"/>
                </a:lnTo>
                <a:lnTo>
                  <a:pt x="36791" y="78740"/>
                </a:lnTo>
                <a:lnTo>
                  <a:pt x="35598" y="78740"/>
                </a:lnTo>
                <a:lnTo>
                  <a:pt x="36309" y="77470"/>
                </a:lnTo>
                <a:close/>
              </a:path>
              <a:path w="62230" h="203200">
                <a:moveTo>
                  <a:pt x="46716" y="78740"/>
                </a:moveTo>
                <a:lnTo>
                  <a:pt x="45926" y="79726"/>
                </a:lnTo>
                <a:lnTo>
                  <a:pt x="46037" y="80010"/>
                </a:lnTo>
                <a:lnTo>
                  <a:pt x="46716" y="78740"/>
                </a:lnTo>
                <a:close/>
              </a:path>
              <a:path w="62230" h="203200">
                <a:moveTo>
                  <a:pt x="9804" y="77470"/>
                </a:moveTo>
                <a:lnTo>
                  <a:pt x="2463" y="77470"/>
                </a:lnTo>
                <a:lnTo>
                  <a:pt x="2514" y="78740"/>
                </a:lnTo>
                <a:lnTo>
                  <a:pt x="9766" y="78740"/>
                </a:lnTo>
                <a:lnTo>
                  <a:pt x="9804" y="77470"/>
                </a:lnTo>
                <a:close/>
              </a:path>
              <a:path w="62230" h="203200">
                <a:moveTo>
                  <a:pt x="28778" y="77470"/>
                </a:moveTo>
                <a:lnTo>
                  <a:pt x="10363" y="77470"/>
                </a:lnTo>
                <a:lnTo>
                  <a:pt x="10198" y="78740"/>
                </a:lnTo>
                <a:lnTo>
                  <a:pt x="28536" y="78740"/>
                </a:lnTo>
                <a:lnTo>
                  <a:pt x="28778" y="77470"/>
                </a:lnTo>
                <a:close/>
              </a:path>
              <a:path w="62230" h="203200">
                <a:moveTo>
                  <a:pt x="44234" y="74930"/>
                </a:moveTo>
                <a:lnTo>
                  <a:pt x="38112" y="74930"/>
                </a:lnTo>
                <a:lnTo>
                  <a:pt x="38430" y="76200"/>
                </a:lnTo>
                <a:lnTo>
                  <a:pt x="38938" y="76200"/>
                </a:lnTo>
                <a:lnTo>
                  <a:pt x="38036" y="78740"/>
                </a:lnTo>
                <a:lnTo>
                  <a:pt x="38950" y="78740"/>
                </a:lnTo>
                <a:lnTo>
                  <a:pt x="40970" y="77470"/>
                </a:lnTo>
                <a:lnTo>
                  <a:pt x="45199" y="77470"/>
                </a:lnTo>
                <a:lnTo>
                  <a:pt x="44246" y="76200"/>
                </a:lnTo>
                <a:lnTo>
                  <a:pt x="44474" y="75209"/>
                </a:lnTo>
                <a:lnTo>
                  <a:pt x="44234" y="74930"/>
                </a:lnTo>
                <a:close/>
              </a:path>
              <a:path w="62230" h="203200">
                <a:moveTo>
                  <a:pt x="47396" y="77470"/>
                </a:moveTo>
                <a:lnTo>
                  <a:pt x="46716" y="78740"/>
                </a:lnTo>
                <a:lnTo>
                  <a:pt x="47421" y="78740"/>
                </a:lnTo>
                <a:lnTo>
                  <a:pt x="47396" y="77470"/>
                </a:lnTo>
                <a:close/>
              </a:path>
              <a:path w="62230" h="203200">
                <a:moveTo>
                  <a:pt x="3169" y="76644"/>
                </a:moveTo>
                <a:lnTo>
                  <a:pt x="3467" y="77470"/>
                </a:lnTo>
                <a:lnTo>
                  <a:pt x="3474" y="76907"/>
                </a:lnTo>
                <a:lnTo>
                  <a:pt x="3169" y="76644"/>
                </a:lnTo>
                <a:close/>
              </a:path>
              <a:path w="62230" h="203200">
                <a:moveTo>
                  <a:pt x="29286" y="76200"/>
                </a:moveTo>
                <a:lnTo>
                  <a:pt x="3340" y="76200"/>
                </a:lnTo>
                <a:lnTo>
                  <a:pt x="3474" y="76907"/>
                </a:lnTo>
                <a:lnTo>
                  <a:pt x="4127" y="77470"/>
                </a:lnTo>
                <a:lnTo>
                  <a:pt x="29451" y="77470"/>
                </a:lnTo>
                <a:lnTo>
                  <a:pt x="29286" y="76200"/>
                </a:lnTo>
                <a:close/>
              </a:path>
              <a:path w="62230" h="203200">
                <a:moveTo>
                  <a:pt x="31470" y="76200"/>
                </a:moveTo>
                <a:lnTo>
                  <a:pt x="30175" y="76200"/>
                </a:lnTo>
                <a:lnTo>
                  <a:pt x="31241" y="77470"/>
                </a:lnTo>
                <a:lnTo>
                  <a:pt x="32270" y="77470"/>
                </a:lnTo>
                <a:lnTo>
                  <a:pt x="31470" y="76200"/>
                </a:lnTo>
                <a:close/>
              </a:path>
              <a:path w="62230" h="203200">
                <a:moveTo>
                  <a:pt x="33248" y="76200"/>
                </a:moveTo>
                <a:lnTo>
                  <a:pt x="32448" y="77470"/>
                </a:lnTo>
                <a:lnTo>
                  <a:pt x="34239" y="77470"/>
                </a:lnTo>
                <a:lnTo>
                  <a:pt x="33248" y="76200"/>
                </a:lnTo>
                <a:close/>
              </a:path>
              <a:path w="62230" h="203200">
                <a:moveTo>
                  <a:pt x="38938" y="76200"/>
                </a:moveTo>
                <a:lnTo>
                  <a:pt x="38277" y="76200"/>
                </a:lnTo>
                <a:lnTo>
                  <a:pt x="37541" y="77470"/>
                </a:lnTo>
                <a:lnTo>
                  <a:pt x="38938" y="76200"/>
                </a:lnTo>
                <a:close/>
              </a:path>
              <a:path w="62230" h="203200">
                <a:moveTo>
                  <a:pt x="3340" y="76200"/>
                </a:moveTo>
                <a:lnTo>
                  <a:pt x="3009" y="76200"/>
                </a:lnTo>
                <a:lnTo>
                  <a:pt x="3169" y="76644"/>
                </a:lnTo>
                <a:lnTo>
                  <a:pt x="3474" y="76907"/>
                </a:lnTo>
                <a:lnTo>
                  <a:pt x="3340" y="76200"/>
                </a:lnTo>
                <a:close/>
              </a:path>
              <a:path w="62230" h="203200">
                <a:moveTo>
                  <a:pt x="9855" y="74930"/>
                </a:moveTo>
                <a:lnTo>
                  <a:pt x="4063" y="74930"/>
                </a:lnTo>
                <a:lnTo>
                  <a:pt x="2654" y="76200"/>
                </a:lnTo>
                <a:lnTo>
                  <a:pt x="3169" y="76644"/>
                </a:lnTo>
                <a:lnTo>
                  <a:pt x="3009" y="76200"/>
                </a:lnTo>
                <a:lnTo>
                  <a:pt x="10985" y="76200"/>
                </a:lnTo>
                <a:lnTo>
                  <a:pt x="9855" y="74930"/>
                </a:lnTo>
                <a:close/>
              </a:path>
              <a:path w="62230" h="203200">
                <a:moveTo>
                  <a:pt x="20027" y="74930"/>
                </a:moveTo>
                <a:lnTo>
                  <a:pt x="11125" y="74930"/>
                </a:lnTo>
                <a:lnTo>
                  <a:pt x="10985" y="76200"/>
                </a:lnTo>
                <a:lnTo>
                  <a:pt x="20015" y="76200"/>
                </a:lnTo>
                <a:lnTo>
                  <a:pt x="20027" y="74930"/>
                </a:lnTo>
                <a:close/>
              </a:path>
              <a:path w="62230" h="203200">
                <a:moveTo>
                  <a:pt x="21183" y="74930"/>
                </a:moveTo>
                <a:lnTo>
                  <a:pt x="20027" y="74930"/>
                </a:lnTo>
                <a:lnTo>
                  <a:pt x="20180" y="76200"/>
                </a:lnTo>
                <a:lnTo>
                  <a:pt x="21183" y="74930"/>
                </a:lnTo>
                <a:close/>
              </a:path>
              <a:path w="62230" h="203200">
                <a:moveTo>
                  <a:pt x="21894" y="74930"/>
                </a:moveTo>
                <a:lnTo>
                  <a:pt x="21208" y="74930"/>
                </a:lnTo>
                <a:lnTo>
                  <a:pt x="21170" y="76200"/>
                </a:lnTo>
                <a:lnTo>
                  <a:pt x="22097" y="76200"/>
                </a:lnTo>
                <a:lnTo>
                  <a:pt x="21894" y="74930"/>
                </a:lnTo>
                <a:close/>
              </a:path>
              <a:path w="62230" h="203200">
                <a:moveTo>
                  <a:pt x="32740" y="74930"/>
                </a:moveTo>
                <a:lnTo>
                  <a:pt x="22478" y="74930"/>
                </a:lnTo>
                <a:lnTo>
                  <a:pt x="22097" y="76200"/>
                </a:lnTo>
                <a:lnTo>
                  <a:pt x="32321" y="76200"/>
                </a:lnTo>
                <a:lnTo>
                  <a:pt x="32740" y="74930"/>
                </a:lnTo>
                <a:close/>
              </a:path>
              <a:path w="62230" h="203200">
                <a:moveTo>
                  <a:pt x="36880" y="74930"/>
                </a:moveTo>
                <a:lnTo>
                  <a:pt x="33477" y="74930"/>
                </a:lnTo>
                <a:lnTo>
                  <a:pt x="34213" y="76200"/>
                </a:lnTo>
                <a:lnTo>
                  <a:pt x="35521" y="76200"/>
                </a:lnTo>
                <a:lnTo>
                  <a:pt x="36880" y="74930"/>
                </a:lnTo>
                <a:close/>
              </a:path>
              <a:path w="62230" h="203200">
                <a:moveTo>
                  <a:pt x="44780" y="75565"/>
                </a:moveTo>
                <a:lnTo>
                  <a:pt x="45021" y="76200"/>
                </a:lnTo>
                <a:lnTo>
                  <a:pt x="45326" y="76200"/>
                </a:lnTo>
                <a:lnTo>
                  <a:pt x="44780" y="75565"/>
                </a:lnTo>
                <a:close/>
              </a:path>
              <a:path w="62230" h="203200">
                <a:moveTo>
                  <a:pt x="44538" y="74930"/>
                </a:moveTo>
                <a:lnTo>
                  <a:pt x="44474" y="75209"/>
                </a:lnTo>
                <a:lnTo>
                  <a:pt x="44780" y="75565"/>
                </a:lnTo>
                <a:lnTo>
                  <a:pt x="44538" y="74930"/>
                </a:lnTo>
                <a:close/>
              </a:path>
              <a:path w="62230" h="203200">
                <a:moveTo>
                  <a:pt x="3568" y="73660"/>
                </a:moveTo>
                <a:lnTo>
                  <a:pt x="4025" y="74930"/>
                </a:lnTo>
                <a:lnTo>
                  <a:pt x="3568" y="73660"/>
                </a:lnTo>
                <a:close/>
              </a:path>
              <a:path w="62230" h="203200">
                <a:moveTo>
                  <a:pt x="8343" y="73660"/>
                </a:moveTo>
                <a:lnTo>
                  <a:pt x="4889" y="73660"/>
                </a:lnTo>
                <a:lnTo>
                  <a:pt x="4343" y="74930"/>
                </a:lnTo>
                <a:lnTo>
                  <a:pt x="8712" y="74930"/>
                </a:lnTo>
                <a:lnTo>
                  <a:pt x="8343" y="73660"/>
                </a:lnTo>
                <a:close/>
              </a:path>
              <a:path w="62230" h="203200">
                <a:moveTo>
                  <a:pt x="12674" y="73660"/>
                </a:moveTo>
                <a:lnTo>
                  <a:pt x="10464" y="73660"/>
                </a:lnTo>
                <a:lnTo>
                  <a:pt x="11201" y="74930"/>
                </a:lnTo>
                <a:lnTo>
                  <a:pt x="13411" y="74930"/>
                </a:lnTo>
                <a:lnTo>
                  <a:pt x="12674" y="73660"/>
                </a:lnTo>
                <a:close/>
              </a:path>
              <a:path w="62230" h="203200">
                <a:moveTo>
                  <a:pt x="21678" y="73660"/>
                </a:moveTo>
                <a:lnTo>
                  <a:pt x="14122" y="73660"/>
                </a:lnTo>
                <a:lnTo>
                  <a:pt x="14122" y="74930"/>
                </a:lnTo>
                <a:lnTo>
                  <a:pt x="21437" y="74930"/>
                </a:lnTo>
                <a:lnTo>
                  <a:pt x="21678" y="73660"/>
                </a:lnTo>
                <a:close/>
              </a:path>
              <a:path w="62230" h="203200">
                <a:moveTo>
                  <a:pt x="27914" y="73660"/>
                </a:moveTo>
                <a:lnTo>
                  <a:pt x="21678" y="73660"/>
                </a:lnTo>
                <a:lnTo>
                  <a:pt x="21564" y="74930"/>
                </a:lnTo>
                <a:lnTo>
                  <a:pt x="28206" y="74930"/>
                </a:lnTo>
                <a:lnTo>
                  <a:pt x="27914" y="73660"/>
                </a:lnTo>
                <a:close/>
              </a:path>
              <a:path w="62230" h="203200">
                <a:moveTo>
                  <a:pt x="35496" y="72390"/>
                </a:moveTo>
                <a:lnTo>
                  <a:pt x="28155" y="72390"/>
                </a:lnTo>
                <a:lnTo>
                  <a:pt x="28079" y="73660"/>
                </a:lnTo>
                <a:lnTo>
                  <a:pt x="28219" y="73660"/>
                </a:lnTo>
                <a:lnTo>
                  <a:pt x="28409" y="74930"/>
                </a:lnTo>
                <a:lnTo>
                  <a:pt x="36321" y="74930"/>
                </a:lnTo>
                <a:lnTo>
                  <a:pt x="37020" y="73660"/>
                </a:lnTo>
                <a:lnTo>
                  <a:pt x="35496" y="72390"/>
                </a:lnTo>
                <a:close/>
              </a:path>
              <a:path w="62230" h="203200">
                <a:moveTo>
                  <a:pt x="44653" y="72390"/>
                </a:moveTo>
                <a:lnTo>
                  <a:pt x="37160" y="72390"/>
                </a:lnTo>
                <a:lnTo>
                  <a:pt x="37274" y="73660"/>
                </a:lnTo>
                <a:lnTo>
                  <a:pt x="37477" y="74930"/>
                </a:lnTo>
                <a:lnTo>
                  <a:pt x="41567" y="74930"/>
                </a:lnTo>
                <a:lnTo>
                  <a:pt x="44653" y="72390"/>
                </a:lnTo>
                <a:close/>
              </a:path>
              <a:path w="62230" h="203200">
                <a:moveTo>
                  <a:pt x="25946" y="72390"/>
                </a:moveTo>
                <a:lnTo>
                  <a:pt x="6476" y="72390"/>
                </a:lnTo>
                <a:lnTo>
                  <a:pt x="3111" y="73660"/>
                </a:lnTo>
                <a:lnTo>
                  <a:pt x="25958" y="73660"/>
                </a:lnTo>
                <a:lnTo>
                  <a:pt x="25946" y="72390"/>
                </a:lnTo>
                <a:close/>
              </a:path>
              <a:path w="62230" h="203200">
                <a:moveTo>
                  <a:pt x="27838" y="72390"/>
                </a:moveTo>
                <a:lnTo>
                  <a:pt x="26352" y="72390"/>
                </a:lnTo>
                <a:lnTo>
                  <a:pt x="26174" y="73660"/>
                </a:lnTo>
                <a:lnTo>
                  <a:pt x="27635" y="73660"/>
                </a:lnTo>
                <a:lnTo>
                  <a:pt x="27838" y="72390"/>
                </a:lnTo>
                <a:close/>
              </a:path>
              <a:path w="62230" h="203200">
                <a:moveTo>
                  <a:pt x="28168" y="66040"/>
                </a:moveTo>
                <a:lnTo>
                  <a:pt x="5956" y="66040"/>
                </a:lnTo>
                <a:lnTo>
                  <a:pt x="4444" y="67310"/>
                </a:lnTo>
                <a:lnTo>
                  <a:pt x="5613" y="71120"/>
                </a:lnTo>
                <a:lnTo>
                  <a:pt x="4178" y="72390"/>
                </a:lnTo>
                <a:lnTo>
                  <a:pt x="28130" y="72390"/>
                </a:lnTo>
                <a:lnTo>
                  <a:pt x="28244" y="71120"/>
                </a:lnTo>
                <a:lnTo>
                  <a:pt x="27177" y="71120"/>
                </a:lnTo>
                <a:lnTo>
                  <a:pt x="27787" y="69850"/>
                </a:lnTo>
                <a:lnTo>
                  <a:pt x="25920" y="69850"/>
                </a:lnTo>
                <a:lnTo>
                  <a:pt x="25907" y="68580"/>
                </a:lnTo>
                <a:lnTo>
                  <a:pt x="27533" y="68580"/>
                </a:lnTo>
                <a:lnTo>
                  <a:pt x="27076" y="67310"/>
                </a:lnTo>
                <a:lnTo>
                  <a:pt x="27939" y="67310"/>
                </a:lnTo>
                <a:lnTo>
                  <a:pt x="28168" y="66040"/>
                </a:lnTo>
                <a:close/>
              </a:path>
              <a:path w="62230" h="203200">
                <a:moveTo>
                  <a:pt x="29108" y="71120"/>
                </a:moveTo>
                <a:lnTo>
                  <a:pt x="28511" y="71120"/>
                </a:lnTo>
                <a:lnTo>
                  <a:pt x="28740" y="72390"/>
                </a:lnTo>
                <a:lnTo>
                  <a:pt x="29082" y="72390"/>
                </a:lnTo>
                <a:lnTo>
                  <a:pt x="29108" y="71120"/>
                </a:lnTo>
                <a:close/>
              </a:path>
              <a:path w="62230" h="203200">
                <a:moveTo>
                  <a:pt x="32550" y="69850"/>
                </a:moveTo>
                <a:lnTo>
                  <a:pt x="29514" y="69850"/>
                </a:lnTo>
                <a:lnTo>
                  <a:pt x="29006" y="71120"/>
                </a:lnTo>
                <a:lnTo>
                  <a:pt x="29273" y="71120"/>
                </a:lnTo>
                <a:lnTo>
                  <a:pt x="29082" y="72390"/>
                </a:lnTo>
                <a:lnTo>
                  <a:pt x="33324" y="72390"/>
                </a:lnTo>
                <a:lnTo>
                  <a:pt x="32550" y="69850"/>
                </a:lnTo>
                <a:close/>
              </a:path>
              <a:path w="62230" h="203200">
                <a:moveTo>
                  <a:pt x="42900" y="71120"/>
                </a:moveTo>
                <a:lnTo>
                  <a:pt x="36144" y="71120"/>
                </a:lnTo>
                <a:lnTo>
                  <a:pt x="35979" y="72390"/>
                </a:lnTo>
                <a:lnTo>
                  <a:pt x="42913" y="72390"/>
                </a:lnTo>
                <a:lnTo>
                  <a:pt x="43164" y="71386"/>
                </a:lnTo>
                <a:lnTo>
                  <a:pt x="42900" y="71120"/>
                </a:lnTo>
                <a:close/>
              </a:path>
              <a:path w="62230" h="203200">
                <a:moveTo>
                  <a:pt x="43427" y="71652"/>
                </a:moveTo>
                <a:lnTo>
                  <a:pt x="43700" y="72390"/>
                </a:lnTo>
                <a:lnTo>
                  <a:pt x="44157" y="72390"/>
                </a:lnTo>
                <a:lnTo>
                  <a:pt x="43427" y="71652"/>
                </a:lnTo>
                <a:close/>
              </a:path>
              <a:path w="62230" h="203200">
                <a:moveTo>
                  <a:pt x="43230" y="71120"/>
                </a:moveTo>
                <a:lnTo>
                  <a:pt x="43164" y="71386"/>
                </a:lnTo>
                <a:lnTo>
                  <a:pt x="43427" y="71652"/>
                </a:lnTo>
                <a:lnTo>
                  <a:pt x="43230" y="71120"/>
                </a:lnTo>
                <a:close/>
              </a:path>
              <a:path w="62230" h="203200">
                <a:moveTo>
                  <a:pt x="37947" y="62230"/>
                </a:moveTo>
                <a:lnTo>
                  <a:pt x="28727" y="62230"/>
                </a:lnTo>
                <a:lnTo>
                  <a:pt x="29832" y="63500"/>
                </a:lnTo>
                <a:lnTo>
                  <a:pt x="28473" y="63500"/>
                </a:lnTo>
                <a:lnTo>
                  <a:pt x="27927" y="64770"/>
                </a:lnTo>
                <a:lnTo>
                  <a:pt x="28676" y="64770"/>
                </a:lnTo>
                <a:lnTo>
                  <a:pt x="28524" y="66040"/>
                </a:lnTo>
                <a:lnTo>
                  <a:pt x="29222" y="68580"/>
                </a:lnTo>
                <a:lnTo>
                  <a:pt x="28397" y="71120"/>
                </a:lnTo>
                <a:lnTo>
                  <a:pt x="29514" y="69850"/>
                </a:lnTo>
                <a:lnTo>
                  <a:pt x="35064" y="69850"/>
                </a:lnTo>
                <a:lnTo>
                  <a:pt x="35001" y="68580"/>
                </a:lnTo>
                <a:lnTo>
                  <a:pt x="38188" y="68580"/>
                </a:lnTo>
                <a:lnTo>
                  <a:pt x="38557" y="67310"/>
                </a:lnTo>
                <a:lnTo>
                  <a:pt x="40436" y="67310"/>
                </a:lnTo>
                <a:lnTo>
                  <a:pt x="40627" y="66040"/>
                </a:lnTo>
                <a:lnTo>
                  <a:pt x="42697" y="66040"/>
                </a:lnTo>
                <a:lnTo>
                  <a:pt x="41097" y="64770"/>
                </a:lnTo>
                <a:lnTo>
                  <a:pt x="38858" y="63495"/>
                </a:lnTo>
                <a:lnTo>
                  <a:pt x="37947" y="62230"/>
                </a:lnTo>
                <a:close/>
              </a:path>
              <a:path w="62230" h="203200">
                <a:moveTo>
                  <a:pt x="34226" y="69850"/>
                </a:moveTo>
                <a:lnTo>
                  <a:pt x="32550" y="69850"/>
                </a:lnTo>
                <a:lnTo>
                  <a:pt x="33616" y="71120"/>
                </a:lnTo>
                <a:lnTo>
                  <a:pt x="34226" y="69850"/>
                </a:lnTo>
                <a:close/>
              </a:path>
              <a:path w="62230" h="203200">
                <a:moveTo>
                  <a:pt x="35521" y="69850"/>
                </a:moveTo>
                <a:lnTo>
                  <a:pt x="34213" y="71120"/>
                </a:lnTo>
                <a:lnTo>
                  <a:pt x="35966" y="71120"/>
                </a:lnTo>
                <a:lnTo>
                  <a:pt x="35966" y="70961"/>
                </a:lnTo>
                <a:lnTo>
                  <a:pt x="35521" y="69850"/>
                </a:lnTo>
                <a:close/>
              </a:path>
              <a:path w="62230" h="203200">
                <a:moveTo>
                  <a:pt x="35966" y="70961"/>
                </a:moveTo>
                <a:lnTo>
                  <a:pt x="35966" y="71120"/>
                </a:lnTo>
                <a:lnTo>
                  <a:pt x="35966" y="70961"/>
                </a:lnTo>
                <a:close/>
              </a:path>
              <a:path w="62230" h="203200">
                <a:moveTo>
                  <a:pt x="42265" y="68580"/>
                </a:moveTo>
                <a:lnTo>
                  <a:pt x="41465" y="69850"/>
                </a:lnTo>
                <a:lnTo>
                  <a:pt x="35966" y="69850"/>
                </a:lnTo>
                <a:lnTo>
                  <a:pt x="36029" y="71120"/>
                </a:lnTo>
                <a:lnTo>
                  <a:pt x="43205" y="71120"/>
                </a:lnTo>
                <a:lnTo>
                  <a:pt x="41630" y="69850"/>
                </a:lnTo>
                <a:lnTo>
                  <a:pt x="42265" y="68580"/>
                </a:lnTo>
                <a:close/>
              </a:path>
              <a:path w="62230" h="203200">
                <a:moveTo>
                  <a:pt x="27736" y="68580"/>
                </a:moveTo>
                <a:lnTo>
                  <a:pt x="27139" y="68580"/>
                </a:lnTo>
                <a:lnTo>
                  <a:pt x="27216" y="69850"/>
                </a:lnTo>
                <a:lnTo>
                  <a:pt x="28117" y="69850"/>
                </a:lnTo>
                <a:lnTo>
                  <a:pt x="27736" y="68580"/>
                </a:lnTo>
                <a:close/>
              </a:path>
              <a:path w="62230" h="203200">
                <a:moveTo>
                  <a:pt x="37350" y="68580"/>
                </a:moveTo>
                <a:lnTo>
                  <a:pt x="36131" y="68580"/>
                </a:lnTo>
                <a:lnTo>
                  <a:pt x="37223" y="69850"/>
                </a:lnTo>
                <a:lnTo>
                  <a:pt x="38252" y="69850"/>
                </a:lnTo>
                <a:lnTo>
                  <a:pt x="37350" y="68580"/>
                </a:lnTo>
                <a:close/>
              </a:path>
              <a:path w="62230" h="203200">
                <a:moveTo>
                  <a:pt x="40208" y="68580"/>
                </a:moveTo>
                <a:lnTo>
                  <a:pt x="38404" y="68580"/>
                </a:lnTo>
                <a:lnTo>
                  <a:pt x="38252" y="69850"/>
                </a:lnTo>
                <a:lnTo>
                  <a:pt x="41465" y="69850"/>
                </a:lnTo>
                <a:lnTo>
                  <a:pt x="40208" y="68580"/>
                </a:lnTo>
                <a:close/>
              </a:path>
              <a:path w="62230" h="203200">
                <a:moveTo>
                  <a:pt x="41376" y="67310"/>
                </a:moveTo>
                <a:lnTo>
                  <a:pt x="40068" y="67310"/>
                </a:lnTo>
                <a:lnTo>
                  <a:pt x="39395" y="68580"/>
                </a:lnTo>
                <a:lnTo>
                  <a:pt x="41732" y="68580"/>
                </a:lnTo>
                <a:lnTo>
                  <a:pt x="41376" y="67310"/>
                </a:lnTo>
                <a:close/>
              </a:path>
              <a:path w="62230" h="203200">
                <a:moveTo>
                  <a:pt x="42697" y="66040"/>
                </a:moveTo>
                <a:lnTo>
                  <a:pt x="40970" y="66040"/>
                </a:lnTo>
                <a:lnTo>
                  <a:pt x="40868" y="67310"/>
                </a:lnTo>
                <a:lnTo>
                  <a:pt x="42138" y="67310"/>
                </a:lnTo>
                <a:lnTo>
                  <a:pt x="42697" y="66040"/>
                </a:lnTo>
                <a:close/>
              </a:path>
              <a:path w="62230" h="203200">
                <a:moveTo>
                  <a:pt x="26085" y="64770"/>
                </a:moveTo>
                <a:lnTo>
                  <a:pt x="5587" y="64770"/>
                </a:lnTo>
                <a:lnTo>
                  <a:pt x="6603" y="66040"/>
                </a:lnTo>
                <a:lnTo>
                  <a:pt x="26225" y="66040"/>
                </a:lnTo>
                <a:lnTo>
                  <a:pt x="26085" y="64770"/>
                </a:lnTo>
                <a:close/>
              </a:path>
              <a:path w="62230" h="203200">
                <a:moveTo>
                  <a:pt x="25717" y="63500"/>
                </a:moveTo>
                <a:lnTo>
                  <a:pt x="4965" y="63500"/>
                </a:lnTo>
                <a:lnTo>
                  <a:pt x="6337" y="64770"/>
                </a:lnTo>
                <a:lnTo>
                  <a:pt x="25996" y="64770"/>
                </a:lnTo>
                <a:lnTo>
                  <a:pt x="25717" y="63500"/>
                </a:lnTo>
                <a:close/>
              </a:path>
              <a:path w="62230" h="203200">
                <a:moveTo>
                  <a:pt x="26991" y="64703"/>
                </a:moveTo>
                <a:close/>
              </a:path>
              <a:path w="62230" h="203200">
                <a:moveTo>
                  <a:pt x="28193" y="63500"/>
                </a:moveTo>
                <a:lnTo>
                  <a:pt x="27685" y="63500"/>
                </a:lnTo>
                <a:lnTo>
                  <a:pt x="27851" y="64770"/>
                </a:lnTo>
                <a:lnTo>
                  <a:pt x="28193" y="63500"/>
                </a:lnTo>
                <a:close/>
              </a:path>
              <a:path w="62230" h="203200">
                <a:moveTo>
                  <a:pt x="41630" y="63500"/>
                </a:moveTo>
                <a:lnTo>
                  <a:pt x="41541" y="64770"/>
                </a:lnTo>
                <a:lnTo>
                  <a:pt x="41630" y="63500"/>
                </a:lnTo>
                <a:close/>
              </a:path>
              <a:path w="62230" h="203200">
                <a:moveTo>
                  <a:pt x="27063" y="63500"/>
                </a:moveTo>
                <a:lnTo>
                  <a:pt x="26377" y="63500"/>
                </a:lnTo>
                <a:lnTo>
                  <a:pt x="26991" y="64703"/>
                </a:lnTo>
                <a:lnTo>
                  <a:pt x="27063" y="63500"/>
                </a:lnTo>
                <a:close/>
              </a:path>
              <a:path w="62230" h="203200">
                <a:moveTo>
                  <a:pt x="4457" y="62230"/>
                </a:moveTo>
                <a:lnTo>
                  <a:pt x="5372" y="63500"/>
                </a:lnTo>
                <a:lnTo>
                  <a:pt x="5483" y="63171"/>
                </a:lnTo>
                <a:lnTo>
                  <a:pt x="4457" y="62230"/>
                </a:lnTo>
                <a:close/>
              </a:path>
              <a:path w="62230" h="203200">
                <a:moveTo>
                  <a:pt x="6743" y="62230"/>
                </a:moveTo>
                <a:lnTo>
                  <a:pt x="5803" y="62230"/>
                </a:lnTo>
                <a:lnTo>
                  <a:pt x="5483" y="63171"/>
                </a:lnTo>
                <a:lnTo>
                  <a:pt x="5841" y="63500"/>
                </a:lnTo>
                <a:lnTo>
                  <a:pt x="10414" y="63495"/>
                </a:lnTo>
                <a:lnTo>
                  <a:pt x="6743" y="62230"/>
                </a:lnTo>
                <a:close/>
              </a:path>
              <a:path w="62230" h="203200">
                <a:moveTo>
                  <a:pt x="25526" y="62230"/>
                </a:moveTo>
                <a:lnTo>
                  <a:pt x="10439" y="62230"/>
                </a:lnTo>
                <a:lnTo>
                  <a:pt x="10426" y="63500"/>
                </a:lnTo>
                <a:lnTo>
                  <a:pt x="25476" y="63500"/>
                </a:lnTo>
                <a:lnTo>
                  <a:pt x="25526" y="62230"/>
                </a:lnTo>
                <a:close/>
              </a:path>
              <a:path w="62230" h="203200">
                <a:moveTo>
                  <a:pt x="25717" y="62230"/>
                </a:moveTo>
                <a:lnTo>
                  <a:pt x="25755" y="63500"/>
                </a:lnTo>
                <a:lnTo>
                  <a:pt x="26009" y="63500"/>
                </a:lnTo>
                <a:lnTo>
                  <a:pt x="25717" y="62230"/>
                </a:lnTo>
                <a:close/>
              </a:path>
              <a:path w="62230" h="203200">
                <a:moveTo>
                  <a:pt x="40932" y="62230"/>
                </a:moveTo>
                <a:lnTo>
                  <a:pt x="39649" y="62230"/>
                </a:lnTo>
                <a:lnTo>
                  <a:pt x="41630" y="63500"/>
                </a:lnTo>
                <a:lnTo>
                  <a:pt x="42392" y="63500"/>
                </a:lnTo>
                <a:lnTo>
                  <a:pt x="40932" y="62230"/>
                </a:lnTo>
                <a:close/>
              </a:path>
              <a:path w="62230" h="203200">
                <a:moveTo>
                  <a:pt x="10769" y="60960"/>
                </a:moveTo>
                <a:lnTo>
                  <a:pt x="4965" y="60960"/>
                </a:lnTo>
                <a:lnTo>
                  <a:pt x="6553" y="62230"/>
                </a:lnTo>
                <a:lnTo>
                  <a:pt x="10147" y="62230"/>
                </a:lnTo>
                <a:lnTo>
                  <a:pt x="10752" y="61204"/>
                </a:lnTo>
                <a:lnTo>
                  <a:pt x="10769" y="60960"/>
                </a:lnTo>
                <a:close/>
              </a:path>
              <a:path w="62230" h="203200">
                <a:moveTo>
                  <a:pt x="27609" y="60960"/>
                </a:moveTo>
                <a:lnTo>
                  <a:pt x="10896" y="60960"/>
                </a:lnTo>
                <a:lnTo>
                  <a:pt x="10752" y="61204"/>
                </a:lnTo>
                <a:lnTo>
                  <a:pt x="10680" y="62230"/>
                </a:lnTo>
                <a:lnTo>
                  <a:pt x="27825" y="62230"/>
                </a:lnTo>
                <a:lnTo>
                  <a:pt x="27609" y="60960"/>
                </a:lnTo>
                <a:close/>
              </a:path>
              <a:path w="62230" h="203200">
                <a:moveTo>
                  <a:pt x="33426" y="60960"/>
                </a:moveTo>
                <a:lnTo>
                  <a:pt x="28143" y="60960"/>
                </a:lnTo>
                <a:lnTo>
                  <a:pt x="28600" y="62230"/>
                </a:lnTo>
                <a:lnTo>
                  <a:pt x="33781" y="62230"/>
                </a:lnTo>
                <a:lnTo>
                  <a:pt x="33426" y="60960"/>
                </a:lnTo>
                <a:close/>
              </a:path>
              <a:path w="62230" h="203200">
                <a:moveTo>
                  <a:pt x="39662" y="59690"/>
                </a:moveTo>
                <a:lnTo>
                  <a:pt x="33972" y="59690"/>
                </a:lnTo>
                <a:lnTo>
                  <a:pt x="33041" y="60670"/>
                </a:lnTo>
                <a:lnTo>
                  <a:pt x="34086" y="60960"/>
                </a:lnTo>
                <a:lnTo>
                  <a:pt x="34061" y="62230"/>
                </a:lnTo>
                <a:lnTo>
                  <a:pt x="40043" y="62230"/>
                </a:lnTo>
                <a:lnTo>
                  <a:pt x="40385" y="60960"/>
                </a:lnTo>
                <a:lnTo>
                  <a:pt x="39662" y="59690"/>
                </a:lnTo>
                <a:close/>
              </a:path>
              <a:path w="62230" h="203200">
                <a:moveTo>
                  <a:pt x="41909" y="60960"/>
                </a:moveTo>
                <a:lnTo>
                  <a:pt x="40043" y="62230"/>
                </a:lnTo>
                <a:lnTo>
                  <a:pt x="41592" y="62230"/>
                </a:lnTo>
                <a:lnTo>
                  <a:pt x="41909" y="60960"/>
                </a:lnTo>
                <a:close/>
              </a:path>
              <a:path w="62230" h="203200">
                <a:moveTo>
                  <a:pt x="10896" y="60960"/>
                </a:moveTo>
                <a:lnTo>
                  <a:pt x="10769" y="60960"/>
                </a:lnTo>
                <a:lnTo>
                  <a:pt x="10752" y="61204"/>
                </a:lnTo>
                <a:lnTo>
                  <a:pt x="10896" y="60960"/>
                </a:lnTo>
                <a:close/>
              </a:path>
              <a:path w="62230" h="203200">
                <a:moveTo>
                  <a:pt x="16319" y="59690"/>
                </a:moveTo>
                <a:lnTo>
                  <a:pt x="6121" y="59690"/>
                </a:lnTo>
                <a:lnTo>
                  <a:pt x="5714" y="60960"/>
                </a:lnTo>
                <a:lnTo>
                  <a:pt x="17881" y="60960"/>
                </a:lnTo>
                <a:lnTo>
                  <a:pt x="16319" y="59690"/>
                </a:lnTo>
                <a:close/>
              </a:path>
              <a:path w="62230" h="203200">
                <a:moveTo>
                  <a:pt x="18148" y="59690"/>
                </a:moveTo>
                <a:lnTo>
                  <a:pt x="17906" y="60960"/>
                </a:lnTo>
                <a:lnTo>
                  <a:pt x="18122" y="60960"/>
                </a:lnTo>
                <a:lnTo>
                  <a:pt x="18148" y="59690"/>
                </a:lnTo>
                <a:close/>
              </a:path>
              <a:path w="62230" h="203200">
                <a:moveTo>
                  <a:pt x="26149" y="59690"/>
                </a:moveTo>
                <a:lnTo>
                  <a:pt x="18402" y="59690"/>
                </a:lnTo>
                <a:lnTo>
                  <a:pt x="18402" y="60960"/>
                </a:lnTo>
                <a:lnTo>
                  <a:pt x="26352" y="60960"/>
                </a:lnTo>
                <a:lnTo>
                  <a:pt x="26329" y="59830"/>
                </a:lnTo>
                <a:lnTo>
                  <a:pt x="26149" y="59690"/>
                </a:lnTo>
                <a:close/>
              </a:path>
              <a:path w="62230" h="203200">
                <a:moveTo>
                  <a:pt x="29502" y="59690"/>
                </a:moveTo>
                <a:lnTo>
                  <a:pt x="26327" y="59690"/>
                </a:lnTo>
                <a:lnTo>
                  <a:pt x="26329" y="59830"/>
                </a:lnTo>
                <a:lnTo>
                  <a:pt x="27787" y="60960"/>
                </a:lnTo>
                <a:lnTo>
                  <a:pt x="32765" y="60960"/>
                </a:lnTo>
                <a:lnTo>
                  <a:pt x="33041" y="60670"/>
                </a:lnTo>
                <a:lnTo>
                  <a:pt x="29502" y="59690"/>
                </a:lnTo>
                <a:close/>
              </a:path>
              <a:path w="62230" h="203200">
                <a:moveTo>
                  <a:pt x="33041" y="60670"/>
                </a:moveTo>
                <a:lnTo>
                  <a:pt x="32765" y="60960"/>
                </a:lnTo>
                <a:lnTo>
                  <a:pt x="34086" y="60960"/>
                </a:lnTo>
                <a:lnTo>
                  <a:pt x="33041" y="60670"/>
                </a:lnTo>
                <a:close/>
              </a:path>
              <a:path w="62230" h="203200">
                <a:moveTo>
                  <a:pt x="42278" y="59690"/>
                </a:moveTo>
                <a:lnTo>
                  <a:pt x="40995" y="59690"/>
                </a:lnTo>
                <a:lnTo>
                  <a:pt x="40995" y="60960"/>
                </a:lnTo>
                <a:lnTo>
                  <a:pt x="42278" y="59690"/>
                </a:lnTo>
                <a:close/>
              </a:path>
              <a:path w="62230" h="203200">
                <a:moveTo>
                  <a:pt x="26327" y="59690"/>
                </a:moveTo>
                <a:lnTo>
                  <a:pt x="26149" y="59690"/>
                </a:lnTo>
                <a:lnTo>
                  <a:pt x="26329" y="59830"/>
                </a:lnTo>
                <a:lnTo>
                  <a:pt x="26327" y="59690"/>
                </a:lnTo>
                <a:close/>
              </a:path>
              <a:path w="62230" h="203200">
                <a:moveTo>
                  <a:pt x="25539" y="57150"/>
                </a:moveTo>
                <a:lnTo>
                  <a:pt x="4241" y="57150"/>
                </a:lnTo>
                <a:lnTo>
                  <a:pt x="5029" y="58420"/>
                </a:lnTo>
                <a:lnTo>
                  <a:pt x="4787" y="59690"/>
                </a:lnTo>
                <a:lnTo>
                  <a:pt x="26123" y="59690"/>
                </a:lnTo>
                <a:lnTo>
                  <a:pt x="26034" y="58420"/>
                </a:lnTo>
                <a:lnTo>
                  <a:pt x="26161" y="58420"/>
                </a:lnTo>
                <a:lnTo>
                  <a:pt x="25539" y="57150"/>
                </a:lnTo>
                <a:close/>
              </a:path>
              <a:path w="62230" h="203200">
                <a:moveTo>
                  <a:pt x="27127" y="58420"/>
                </a:moveTo>
                <a:lnTo>
                  <a:pt x="26123" y="59690"/>
                </a:lnTo>
                <a:lnTo>
                  <a:pt x="27444" y="59690"/>
                </a:lnTo>
                <a:lnTo>
                  <a:pt x="27127" y="58420"/>
                </a:lnTo>
                <a:close/>
              </a:path>
              <a:path w="62230" h="203200">
                <a:moveTo>
                  <a:pt x="39573" y="58420"/>
                </a:moveTo>
                <a:lnTo>
                  <a:pt x="27597" y="58420"/>
                </a:lnTo>
                <a:lnTo>
                  <a:pt x="29298" y="59690"/>
                </a:lnTo>
                <a:lnTo>
                  <a:pt x="38506" y="59690"/>
                </a:lnTo>
                <a:lnTo>
                  <a:pt x="39573" y="58420"/>
                </a:lnTo>
                <a:close/>
              </a:path>
              <a:path w="62230" h="203200">
                <a:moveTo>
                  <a:pt x="26911" y="57150"/>
                </a:moveTo>
                <a:lnTo>
                  <a:pt x="25831" y="57150"/>
                </a:lnTo>
                <a:lnTo>
                  <a:pt x="26631" y="58420"/>
                </a:lnTo>
                <a:lnTo>
                  <a:pt x="26911" y="57150"/>
                </a:lnTo>
                <a:close/>
              </a:path>
              <a:path w="62230" h="203200">
                <a:moveTo>
                  <a:pt x="39458" y="57150"/>
                </a:moveTo>
                <a:lnTo>
                  <a:pt x="28549" y="57150"/>
                </a:lnTo>
                <a:lnTo>
                  <a:pt x="28257" y="58420"/>
                </a:lnTo>
                <a:lnTo>
                  <a:pt x="39217" y="58420"/>
                </a:lnTo>
                <a:lnTo>
                  <a:pt x="39458" y="57150"/>
                </a:lnTo>
                <a:close/>
              </a:path>
              <a:path w="62230" h="203200">
                <a:moveTo>
                  <a:pt x="25488" y="55880"/>
                </a:moveTo>
                <a:lnTo>
                  <a:pt x="5397" y="55880"/>
                </a:lnTo>
                <a:lnTo>
                  <a:pt x="3860" y="57150"/>
                </a:lnTo>
                <a:lnTo>
                  <a:pt x="25565" y="57150"/>
                </a:lnTo>
                <a:lnTo>
                  <a:pt x="25488" y="55880"/>
                </a:lnTo>
                <a:close/>
              </a:path>
              <a:path w="62230" h="203200">
                <a:moveTo>
                  <a:pt x="33794" y="55880"/>
                </a:moveTo>
                <a:lnTo>
                  <a:pt x="27228" y="55880"/>
                </a:lnTo>
                <a:lnTo>
                  <a:pt x="27203" y="57150"/>
                </a:lnTo>
                <a:lnTo>
                  <a:pt x="32511" y="57150"/>
                </a:lnTo>
                <a:lnTo>
                  <a:pt x="33794" y="55880"/>
                </a:lnTo>
                <a:close/>
              </a:path>
              <a:path w="62230" h="203200">
                <a:moveTo>
                  <a:pt x="39357" y="53340"/>
                </a:moveTo>
                <a:lnTo>
                  <a:pt x="27368" y="53340"/>
                </a:lnTo>
                <a:lnTo>
                  <a:pt x="26481" y="54209"/>
                </a:lnTo>
                <a:lnTo>
                  <a:pt x="26441" y="54610"/>
                </a:lnTo>
                <a:lnTo>
                  <a:pt x="27470" y="54610"/>
                </a:lnTo>
                <a:lnTo>
                  <a:pt x="26847" y="55880"/>
                </a:lnTo>
                <a:lnTo>
                  <a:pt x="33794" y="55880"/>
                </a:lnTo>
                <a:lnTo>
                  <a:pt x="33718" y="57150"/>
                </a:lnTo>
                <a:lnTo>
                  <a:pt x="40131" y="57150"/>
                </a:lnTo>
                <a:lnTo>
                  <a:pt x="40085" y="55851"/>
                </a:lnTo>
                <a:lnTo>
                  <a:pt x="39357" y="53340"/>
                </a:lnTo>
                <a:close/>
              </a:path>
              <a:path w="62230" h="203200">
                <a:moveTo>
                  <a:pt x="9080" y="54610"/>
                </a:moveTo>
                <a:lnTo>
                  <a:pt x="4406" y="54610"/>
                </a:lnTo>
                <a:lnTo>
                  <a:pt x="4610" y="55880"/>
                </a:lnTo>
                <a:lnTo>
                  <a:pt x="10566" y="55880"/>
                </a:lnTo>
                <a:lnTo>
                  <a:pt x="9080" y="54610"/>
                </a:lnTo>
                <a:close/>
              </a:path>
              <a:path w="62230" h="203200">
                <a:moveTo>
                  <a:pt x="10570" y="55851"/>
                </a:moveTo>
                <a:close/>
              </a:path>
              <a:path w="62230" h="203200">
                <a:moveTo>
                  <a:pt x="21831" y="53340"/>
                </a:moveTo>
                <a:lnTo>
                  <a:pt x="4584" y="53340"/>
                </a:lnTo>
                <a:lnTo>
                  <a:pt x="4356" y="54610"/>
                </a:lnTo>
                <a:lnTo>
                  <a:pt x="10744" y="54610"/>
                </a:lnTo>
                <a:lnTo>
                  <a:pt x="10570" y="55851"/>
                </a:lnTo>
                <a:lnTo>
                  <a:pt x="24231" y="55880"/>
                </a:lnTo>
                <a:lnTo>
                  <a:pt x="21805" y="54610"/>
                </a:lnTo>
                <a:lnTo>
                  <a:pt x="21831" y="53340"/>
                </a:lnTo>
                <a:close/>
              </a:path>
              <a:path w="62230" h="203200">
                <a:moveTo>
                  <a:pt x="26568" y="54610"/>
                </a:moveTo>
                <a:lnTo>
                  <a:pt x="25374" y="54610"/>
                </a:lnTo>
                <a:lnTo>
                  <a:pt x="24231" y="55880"/>
                </a:lnTo>
                <a:lnTo>
                  <a:pt x="26847" y="55880"/>
                </a:lnTo>
                <a:lnTo>
                  <a:pt x="26568" y="54610"/>
                </a:lnTo>
                <a:close/>
              </a:path>
              <a:path w="62230" h="203200">
                <a:moveTo>
                  <a:pt x="26411" y="54278"/>
                </a:moveTo>
                <a:lnTo>
                  <a:pt x="26073" y="54610"/>
                </a:lnTo>
                <a:lnTo>
                  <a:pt x="26441" y="54610"/>
                </a:lnTo>
                <a:lnTo>
                  <a:pt x="26411" y="54278"/>
                </a:lnTo>
                <a:close/>
              </a:path>
              <a:path w="62230" h="203200">
                <a:moveTo>
                  <a:pt x="26568" y="53340"/>
                </a:moveTo>
                <a:lnTo>
                  <a:pt x="26327" y="53340"/>
                </a:lnTo>
                <a:lnTo>
                  <a:pt x="26411" y="54278"/>
                </a:lnTo>
                <a:lnTo>
                  <a:pt x="26568" y="53340"/>
                </a:lnTo>
                <a:close/>
              </a:path>
              <a:path w="62230" h="203200">
                <a:moveTo>
                  <a:pt x="4497" y="48290"/>
                </a:moveTo>
                <a:lnTo>
                  <a:pt x="2489" y="50800"/>
                </a:lnTo>
                <a:lnTo>
                  <a:pt x="5880" y="52070"/>
                </a:lnTo>
                <a:lnTo>
                  <a:pt x="4381" y="53340"/>
                </a:lnTo>
                <a:lnTo>
                  <a:pt x="9004" y="53340"/>
                </a:lnTo>
                <a:lnTo>
                  <a:pt x="7708" y="52070"/>
                </a:lnTo>
                <a:lnTo>
                  <a:pt x="6438" y="52070"/>
                </a:lnTo>
                <a:lnTo>
                  <a:pt x="6032" y="50800"/>
                </a:lnTo>
                <a:lnTo>
                  <a:pt x="6680" y="50800"/>
                </a:lnTo>
                <a:lnTo>
                  <a:pt x="5968" y="49530"/>
                </a:lnTo>
                <a:lnTo>
                  <a:pt x="4305" y="49530"/>
                </a:lnTo>
                <a:lnTo>
                  <a:pt x="4500" y="48380"/>
                </a:lnTo>
                <a:close/>
              </a:path>
              <a:path w="62230" h="203200">
                <a:moveTo>
                  <a:pt x="24752" y="52070"/>
                </a:moveTo>
                <a:lnTo>
                  <a:pt x="9918" y="52070"/>
                </a:lnTo>
                <a:lnTo>
                  <a:pt x="9004" y="53340"/>
                </a:lnTo>
                <a:lnTo>
                  <a:pt x="24866" y="53340"/>
                </a:lnTo>
                <a:lnTo>
                  <a:pt x="24752" y="52070"/>
                </a:lnTo>
                <a:close/>
              </a:path>
              <a:path w="62230" h="203200">
                <a:moveTo>
                  <a:pt x="25552" y="52219"/>
                </a:moveTo>
                <a:lnTo>
                  <a:pt x="25361" y="53340"/>
                </a:lnTo>
                <a:lnTo>
                  <a:pt x="25539" y="53340"/>
                </a:lnTo>
                <a:lnTo>
                  <a:pt x="25552" y="52219"/>
                </a:lnTo>
                <a:close/>
              </a:path>
              <a:path w="62230" h="203200">
                <a:moveTo>
                  <a:pt x="25552" y="53302"/>
                </a:moveTo>
                <a:close/>
              </a:path>
              <a:path w="62230" h="203200">
                <a:moveTo>
                  <a:pt x="32080" y="52070"/>
                </a:moveTo>
                <a:lnTo>
                  <a:pt x="25971" y="52070"/>
                </a:lnTo>
                <a:lnTo>
                  <a:pt x="25552" y="53302"/>
                </a:lnTo>
                <a:lnTo>
                  <a:pt x="33019" y="53340"/>
                </a:lnTo>
                <a:lnTo>
                  <a:pt x="32080" y="52070"/>
                </a:lnTo>
                <a:close/>
              </a:path>
              <a:path w="62230" h="203200">
                <a:moveTo>
                  <a:pt x="34048" y="52070"/>
                </a:moveTo>
                <a:lnTo>
                  <a:pt x="33553" y="52070"/>
                </a:lnTo>
                <a:lnTo>
                  <a:pt x="33312" y="53340"/>
                </a:lnTo>
                <a:lnTo>
                  <a:pt x="40030" y="53340"/>
                </a:lnTo>
                <a:lnTo>
                  <a:pt x="34048" y="52070"/>
                </a:lnTo>
                <a:close/>
              </a:path>
              <a:path w="62230" h="203200">
                <a:moveTo>
                  <a:pt x="25577" y="52070"/>
                </a:moveTo>
                <a:lnTo>
                  <a:pt x="25552" y="52219"/>
                </a:lnTo>
                <a:lnTo>
                  <a:pt x="25577" y="52070"/>
                </a:lnTo>
                <a:close/>
              </a:path>
              <a:path w="62230" h="203200">
                <a:moveTo>
                  <a:pt x="25971" y="50800"/>
                </a:moveTo>
                <a:lnTo>
                  <a:pt x="8839" y="50800"/>
                </a:lnTo>
                <a:lnTo>
                  <a:pt x="9639" y="52070"/>
                </a:lnTo>
                <a:lnTo>
                  <a:pt x="25006" y="52070"/>
                </a:lnTo>
                <a:lnTo>
                  <a:pt x="26002" y="50911"/>
                </a:lnTo>
                <a:close/>
              </a:path>
              <a:path w="62230" h="203200">
                <a:moveTo>
                  <a:pt x="39014" y="50800"/>
                </a:moveTo>
                <a:lnTo>
                  <a:pt x="26098" y="50800"/>
                </a:lnTo>
                <a:lnTo>
                  <a:pt x="26327" y="52070"/>
                </a:lnTo>
                <a:lnTo>
                  <a:pt x="35826" y="52070"/>
                </a:lnTo>
                <a:lnTo>
                  <a:pt x="39014" y="50800"/>
                </a:lnTo>
                <a:close/>
              </a:path>
              <a:path w="62230" h="203200">
                <a:moveTo>
                  <a:pt x="40004" y="50800"/>
                </a:moveTo>
                <a:lnTo>
                  <a:pt x="39014" y="50800"/>
                </a:lnTo>
                <a:lnTo>
                  <a:pt x="39712" y="52070"/>
                </a:lnTo>
                <a:lnTo>
                  <a:pt x="40004" y="50800"/>
                </a:lnTo>
                <a:close/>
              </a:path>
              <a:path w="62230" h="203200">
                <a:moveTo>
                  <a:pt x="26098" y="50800"/>
                </a:moveTo>
                <a:lnTo>
                  <a:pt x="25971" y="50800"/>
                </a:lnTo>
                <a:lnTo>
                  <a:pt x="26098" y="50800"/>
                </a:lnTo>
                <a:close/>
              </a:path>
              <a:path w="62230" h="203200">
                <a:moveTo>
                  <a:pt x="24721" y="49385"/>
                </a:moveTo>
                <a:lnTo>
                  <a:pt x="24650" y="49530"/>
                </a:lnTo>
                <a:lnTo>
                  <a:pt x="5968" y="49530"/>
                </a:lnTo>
                <a:lnTo>
                  <a:pt x="6921" y="50800"/>
                </a:lnTo>
                <a:lnTo>
                  <a:pt x="23901" y="50800"/>
                </a:lnTo>
                <a:lnTo>
                  <a:pt x="25205" y="49912"/>
                </a:lnTo>
                <a:lnTo>
                  <a:pt x="24721" y="49385"/>
                </a:lnTo>
                <a:close/>
              </a:path>
              <a:path w="62230" h="203200">
                <a:moveTo>
                  <a:pt x="25768" y="49530"/>
                </a:moveTo>
                <a:lnTo>
                  <a:pt x="25205" y="49912"/>
                </a:lnTo>
                <a:lnTo>
                  <a:pt x="26022" y="50800"/>
                </a:lnTo>
                <a:lnTo>
                  <a:pt x="25768" y="49530"/>
                </a:lnTo>
                <a:close/>
              </a:path>
              <a:path w="62230" h="203200">
                <a:moveTo>
                  <a:pt x="27279" y="48260"/>
                </a:moveTo>
                <a:lnTo>
                  <a:pt x="25272" y="48260"/>
                </a:lnTo>
                <a:lnTo>
                  <a:pt x="25793" y="49530"/>
                </a:lnTo>
                <a:lnTo>
                  <a:pt x="26746" y="50800"/>
                </a:lnTo>
                <a:lnTo>
                  <a:pt x="31076" y="50800"/>
                </a:lnTo>
                <a:lnTo>
                  <a:pt x="28092" y="49530"/>
                </a:lnTo>
                <a:lnTo>
                  <a:pt x="27279" y="48260"/>
                </a:lnTo>
                <a:close/>
              </a:path>
              <a:path w="62230" h="203200">
                <a:moveTo>
                  <a:pt x="32905" y="49530"/>
                </a:moveTo>
                <a:lnTo>
                  <a:pt x="32804" y="50800"/>
                </a:lnTo>
                <a:lnTo>
                  <a:pt x="32956" y="50800"/>
                </a:lnTo>
                <a:lnTo>
                  <a:pt x="32905" y="49530"/>
                </a:lnTo>
                <a:close/>
              </a:path>
              <a:path w="62230" h="203200">
                <a:moveTo>
                  <a:pt x="38671" y="49530"/>
                </a:moveTo>
                <a:lnTo>
                  <a:pt x="33032" y="49530"/>
                </a:lnTo>
                <a:lnTo>
                  <a:pt x="32956" y="50800"/>
                </a:lnTo>
                <a:lnTo>
                  <a:pt x="37261" y="50800"/>
                </a:lnTo>
                <a:lnTo>
                  <a:pt x="38671" y="49530"/>
                </a:lnTo>
                <a:close/>
              </a:path>
              <a:path w="62230" h="203200">
                <a:moveTo>
                  <a:pt x="39141" y="49530"/>
                </a:moveTo>
                <a:lnTo>
                  <a:pt x="38671" y="49530"/>
                </a:lnTo>
                <a:lnTo>
                  <a:pt x="37998" y="50800"/>
                </a:lnTo>
                <a:lnTo>
                  <a:pt x="39141" y="49530"/>
                </a:lnTo>
                <a:close/>
              </a:path>
              <a:path w="62230" h="203200">
                <a:moveTo>
                  <a:pt x="23685" y="48260"/>
                </a:moveTo>
                <a:lnTo>
                  <a:pt x="4521" y="48260"/>
                </a:lnTo>
                <a:lnTo>
                  <a:pt x="4546" y="49530"/>
                </a:lnTo>
                <a:lnTo>
                  <a:pt x="23964" y="49530"/>
                </a:lnTo>
                <a:lnTo>
                  <a:pt x="23685" y="48260"/>
                </a:lnTo>
                <a:close/>
              </a:path>
              <a:path w="62230" h="203200">
                <a:moveTo>
                  <a:pt x="23685" y="48260"/>
                </a:moveTo>
                <a:lnTo>
                  <a:pt x="23964" y="49530"/>
                </a:lnTo>
                <a:lnTo>
                  <a:pt x="24650" y="49530"/>
                </a:lnTo>
                <a:lnTo>
                  <a:pt x="24721" y="49385"/>
                </a:lnTo>
                <a:lnTo>
                  <a:pt x="23685" y="48260"/>
                </a:lnTo>
                <a:close/>
              </a:path>
              <a:path w="62230" h="203200">
                <a:moveTo>
                  <a:pt x="38760" y="48260"/>
                </a:moveTo>
                <a:lnTo>
                  <a:pt x="31292" y="48260"/>
                </a:lnTo>
                <a:lnTo>
                  <a:pt x="31699" y="49530"/>
                </a:lnTo>
                <a:lnTo>
                  <a:pt x="36931" y="49530"/>
                </a:lnTo>
                <a:lnTo>
                  <a:pt x="38760" y="48260"/>
                </a:lnTo>
                <a:close/>
              </a:path>
              <a:path w="62230" h="203200">
                <a:moveTo>
                  <a:pt x="25272" y="48260"/>
                </a:moveTo>
                <a:lnTo>
                  <a:pt x="23685" y="48260"/>
                </a:lnTo>
                <a:lnTo>
                  <a:pt x="24721" y="49385"/>
                </a:lnTo>
                <a:lnTo>
                  <a:pt x="25272" y="48260"/>
                </a:lnTo>
                <a:close/>
              </a:path>
              <a:path w="62230" h="203200">
                <a:moveTo>
                  <a:pt x="12712" y="45720"/>
                </a:moveTo>
                <a:lnTo>
                  <a:pt x="5181" y="45720"/>
                </a:lnTo>
                <a:lnTo>
                  <a:pt x="5880" y="46990"/>
                </a:lnTo>
                <a:lnTo>
                  <a:pt x="4495" y="48260"/>
                </a:lnTo>
                <a:lnTo>
                  <a:pt x="27889" y="48260"/>
                </a:lnTo>
                <a:lnTo>
                  <a:pt x="27050" y="46990"/>
                </a:lnTo>
                <a:lnTo>
                  <a:pt x="12699" y="46990"/>
                </a:lnTo>
                <a:lnTo>
                  <a:pt x="12712" y="45720"/>
                </a:lnTo>
                <a:close/>
              </a:path>
              <a:path w="62230" h="203200">
                <a:moveTo>
                  <a:pt x="38455" y="46990"/>
                </a:moveTo>
                <a:lnTo>
                  <a:pt x="27050" y="46990"/>
                </a:lnTo>
                <a:lnTo>
                  <a:pt x="28079" y="48260"/>
                </a:lnTo>
                <a:lnTo>
                  <a:pt x="37071" y="48260"/>
                </a:lnTo>
                <a:lnTo>
                  <a:pt x="38455" y="46990"/>
                </a:lnTo>
                <a:close/>
              </a:path>
              <a:path w="62230" h="203200">
                <a:moveTo>
                  <a:pt x="25222" y="45720"/>
                </a:moveTo>
                <a:lnTo>
                  <a:pt x="12903" y="45720"/>
                </a:lnTo>
                <a:lnTo>
                  <a:pt x="13309" y="46990"/>
                </a:lnTo>
                <a:lnTo>
                  <a:pt x="25323" y="46990"/>
                </a:lnTo>
                <a:lnTo>
                  <a:pt x="25222" y="45720"/>
                </a:lnTo>
                <a:close/>
              </a:path>
              <a:path w="62230" h="203200">
                <a:moveTo>
                  <a:pt x="38849" y="45720"/>
                </a:moveTo>
                <a:lnTo>
                  <a:pt x="25666" y="45720"/>
                </a:lnTo>
                <a:lnTo>
                  <a:pt x="25603" y="46990"/>
                </a:lnTo>
                <a:lnTo>
                  <a:pt x="38620" y="46990"/>
                </a:lnTo>
                <a:lnTo>
                  <a:pt x="38849" y="45720"/>
                </a:lnTo>
                <a:close/>
              </a:path>
              <a:path w="62230" h="203200">
                <a:moveTo>
                  <a:pt x="7645" y="44450"/>
                </a:moveTo>
                <a:lnTo>
                  <a:pt x="3657" y="44450"/>
                </a:lnTo>
                <a:lnTo>
                  <a:pt x="4292" y="45720"/>
                </a:lnTo>
                <a:lnTo>
                  <a:pt x="6337" y="45720"/>
                </a:lnTo>
                <a:lnTo>
                  <a:pt x="7643" y="44593"/>
                </a:lnTo>
                <a:lnTo>
                  <a:pt x="7645" y="44450"/>
                </a:lnTo>
                <a:close/>
              </a:path>
              <a:path w="62230" h="203200">
                <a:moveTo>
                  <a:pt x="9778" y="44450"/>
                </a:moveTo>
                <a:lnTo>
                  <a:pt x="7810" y="44450"/>
                </a:lnTo>
                <a:lnTo>
                  <a:pt x="7643" y="44593"/>
                </a:lnTo>
                <a:lnTo>
                  <a:pt x="7632" y="45720"/>
                </a:lnTo>
                <a:lnTo>
                  <a:pt x="9867" y="45720"/>
                </a:lnTo>
                <a:lnTo>
                  <a:pt x="9778" y="44450"/>
                </a:lnTo>
                <a:close/>
              </a:path>
              <a:path w="62230" h="203200">
                <a:moveTo>
                  <a:pt x="22580" y="44450"/>
                </a:moveTo>
                <a:lnTo>
                  <a:pt x="9867" y="44450"/>
                </a:lnTo>
                <a:lnTo>
                  <a:pt x="9867" y="45720"/>
                </a:lnTo>
                <a:lnTo>
                  <a:pt x="23482" y="45720"/>
                </a:lnTo>
                <a:lnTo>
                  <a:pt x="22580" y="44450"/>
                </a:lnTo>
                <a:close/>
              </a:path>
              <a:path w="62230" h="203200">
                <a:moveTo>
                  <a:pt x="34683" y="44450"/>
                </a:moveTo>
                <a:lnTo>
                  <a:pt x="25831" y="44450"/>
                </a:lnTo>
                <a:lnTo>
                  <a:pt x="26009" y="45720"/>
                </a:lnTo>
                <a:lnTo>
                  <a:pt x="34836" y="45720"/>
                </a:lnTo>
                <a:lnTo>
                  <a:pt x="34683" y="44450"/>
                </a:lnTo>
                <a:close/>
              </a:path>
              <a:path w="62230" h="203200">
                <a:moveTo>
                  <a:pt x="38214" y="44450"/>
                </a:moveTo>
                <a:lnTo>
                  <a:pt x="34836" y="45720"/>
                </a:lnTo>
                <a:lnTo>
                  <a:pt x="38163" y="45720"/>
                </a:lnTo>
                <a:lnTo>
                  <a:pt x="38214" y="44450"/>
                </a:lnTo>
                <a:close/>
              </a:path>
              <a:path w="62230" h="203200">
                <a:moveTo>
                  <a:pt x="8559" y="43180"/>
                </a:moveTo>
                <a:lnTo>
                  <a:pt x="2743" y="43180"/>
                </a:lnTo>
                <a:lnTo>
                  <a:pt x="3746" y="44450"/>
                </a:lnTo>
                <a:lnTo>
                  <a:pt x="7645" y="44450"/>
                </a:lnTo>
                <a:lnTo>
                  <a:pt x="7643" y="44593"/>
                </a:lnTo>
                <a:lnTo>
                  <a:pt x="7810" y="44450"/>
                </a:lnTo>
                <a:lnTo>
                  <a:pt x="8559" y="43180"/>
                </a:lnTo>
                <a:close/>
              </a:path>
              <a:path w="62230" h="203200">
                <a:moveTo>
                  <a:pt x="24625" y="43180"/>
                </a:moveTo>
                <a:lnTo>
                  <a:pt x="8559" y="43180"/>
                </a:lnTo>
                <a:lnTo>
                  <a:pt x="8356" y="44450"/>
                </a:lnTo>
                <a:lnTo>
                  <a:pt x="23863" y="44450"/>
                </a:lnTo>
                <a:lnTo>
                  <a:pt x="24625" y="43180"/>
                </a:lnTo>
                <a:close/>
              </a:path>
              <a:path w="62230" h="203200">
                <a:moveTo>
                  <a:pt x="37655" y="43180"/>
                </a:moveTo>
                <a:lnTo>
                  <a:pt x="24625" y="43180"/>
                </a:lnTo>
                <a:lnTo>
                  <a:pt x="24917" y="44450"/>
                </a:lnTo>
                <a:lnTo>
                  <a:pt x="37515" y="44450"/>
                </a:lnTo>
                <a:lnTo>
                  <a:pt x="37655" y="43180"/>
                </a:lnTo>
                <a:close/>
              </a:path>
              <a:path w="62230" h="203200">
                <a:moveTo>
                  <a:pt x="11861" y="39370"/>
                </a:moveTo>
                <a:lnTo>
                  <a:pt x="3670" y="39370"/>
                </a:lnTo>
                <a:lnTo>
                  <a:pt x="1600" y="40640"/>
                </a:lnTo>
                <a:lnTo>
                  <a:pt x="3136" y="43180"/>
                </a:lnTo>
                <a:lnTo>
                  <a:pt x="22910" y="43180"/>
                </a:lnTo>
                <a:lnTo>
                  <a:pt x="22097" y="41910"/>
                </a:lnTo>
                <a:lnTo>
                  <a:pt x="21945" y="41910"/>
                </a:lnTo>
                <a:lnTo>
                  <a:pt x="21069" y="40640"/>
                </a:lnTo>
                <a:lnTo>
                  <a:pt x="11785" y="40640"/>
                </a:lnTo>
                <a:lnTo>
                  <a:pt x="11861" y="39370"/>
                </a:lnTo>
                <a:close/>
              </a:path>
              <a:path w="62230" h="203200">
                <a:moveTo>
                  <a:pt x="28600" y="40640"/>
                </a:moveTo>
                <a:lnTo>
                  <a:pt x="22872" y="40640"/>
                </a:lnTo>
                <a:lnTo>
                  <a:pt x="23126" y="41910"/>
                </a:lnTo>
                <a:lnTo>
                  <a:pt x="24053" y="41910"/>
                </a:lnTo>
                <a:lnTo>
                  <a:pt x="24142" y="43180"/>
                </a:lnTo>
                <a:lnTo>
                  <a:pt x="26835" y="43180"/>
                </a:lnTo>
                <a:lnTo>
                  <a:pt x="27889" y="41910"/>
                </a:lnTo>
                <a:lnTo>
                  <a:pt x="28600" y="40640"/>
                </a:lnTo>
                <a:close/>
              </a:path>
              <a:path w="62230" h="203200">
                <a:moveTo>
                  <a:pt x="34226" y="41910"/>
                </a:moveTo>
                <a:lnTo>
                  <a:pt x="29171" y="41910"/>
                </a:lnTo>
                <a:lnTo>
                  <a:pt x="29768" y="43180"/>
                </a:lnTo>
                <a:lnTo>
                  <a:pt x="33870" y="43180"/>
                </a:lnTo>
                <a:lnTo>
                  <a:pt x="34226" y="41910"/>
                </a:lnTo>
                <a:close/>
              </a:path>
              <a:path w="62230" h="203200">
                <a:moveTo>
                  <a:pt x="31508" y="40640"/>
                </a:moveTo>
                <a:lnTo>
                  <a:pt x="28600" y="40640"/>
                </a:lnTo>
                <a:lnTo>
                  <a:pt x="28676" y="41910"/>
                </a:lnTo>
                <a:lnTo>
                  <a:pt x="30924" y="41910"/>
                </a:lnTo>
                <a:lnTo>
                  <a:pt x="31508" y="40640"/>
                </a:lnTo>
                <a:close/>
              </a:path>
              <a:path w="62230" h="203200">
                <a:moveTo>
                  <a:pt x="38290" y="40640"/>
                </a:moveTo>
                <a:lnTo>
                  <a:pt x="34594" y="40640"/>
                </a:lnTo>
                <a:lnTo>
                  <a:pt x="36728" y="41910"/>
                </a:lnTo>
                <a:lnTo>
                  <a:pt x="38506" y="41910"/>
                </a:lnTo>
                <a:lnTo>
                  <a:pt x="38290" y="40640"/>
                </a:lnTo>
                <a:close/>
              </a:path>
              <a:path w="62230" h="203200">
                <a:moveTo>
                  <a:pt x="39382" y="39370"/>
                </a:moveTo>
                <a:lnTo>
                  <a:pt x="38256" y="40485"/>
                </a:lnTo>
                <a:lnTo>
                  <a:pt x="38468" y="40640"/>
                </a:lnTo>
                <a:lnTo>
                  <a:pt x="38823" y="40640"/>
                </a:lnTo>
                <a:lnTo>
                  <a:pt x="39281" y="41910"/>
                </a:lnTo>
                <a:lnTo>
                  <a:pt x="39382" y="39370"/>
                </a:lnTo>
                <a:close/>
              </a:path>
              <a:path w="62230" h="203200">
                <a:moveTo>
                  <a:pt x="12712" y="39370"/>
                </a:moveTo>
                <a:lnTo>
                  <a:pt x="12839" y="40640"/>
                </a:lnTo>
                <a:lnTo>
                  <a:pt x="12712" y="39370"/>
                </a:lnTo>
                <a:close/>
              </a:path>
              <a:path w="62230" h="203200">
                <a:moveTo>
                  <a:pt x="34975" y="38100"/>
                </a:moveTo>
                <a:lnTo>
                  <a:pt x="12395" y="38100"/>
                </a:lnTo>
                <a:lnTo>
                  <a:pt x="11925" y="39370"/>
                </a:lnTo>
                <a:lnTo>
                  <a:pt x="12903" y="39370"/>
                </a:lnTo>
                <a:lnTo>
                  <a:pt x="13169" y="40640"/>
                </a:lnTo>
                <a:lnTo>
                  <a:pt x="34556" y="40640"/>
                </a:lnTo>
                <a:lnTo>
                  <a:pt x="34531" y="39370"/>
                </a:lnTo>
                <a:lnTo>
                  <a:pt x="34975" y="38100"/>
                </a:lnTo>
                <a:close/>
              </a:path>
              <a:path w="62230" h="203200">
                <a:moveTo>
                  <a:pt x="38064" y="40345"/>
                </a:moveTo>
                <a:lnTo>
                  <a:pt x="38099" y="40640"/>
                </a:lnTo>
                <a:lnTo>
                  <a:pt x="38256" y="40485"/>
                </a:lnTo>
                <a:lnTo>
                  <a:pt x="38064" y="40345"/>
                </a:lnTo>
                <a:close/>
              </a:path>
              <a:path w="62230" h="203200">
                <a:moveTo>
                  <a:pt x="37795" y="38100"/>
                </a:moveTo>
                <a:lnTo>
                  <a:pt x="36728" y="39370"/>
                </a:lnTo>
                <a:lnTo>
                  <a:pt x="38064" y="40345"/>
                </a:lnTo>
                <a:lnTo>
                  <a:pt x="37795" y="38100"/>
                </a:lnTo>
                <a:close/>
              </a:path>
              <a:path w="62230" h="203200">
                <a:moveTo>
                  <a:pt x="11683" y="38100"/>
                </a:moveTo>
                <a:lnTo>
                  <a:pt x="3949" y="38100"/>
                </a:lnTo>
                <a:lnTo>
                  <a:pt x="2882" y="39370"/>
                </a:lnTo>
                <a:lnTo>
                  <a:pt x="11925" y="39370"/>
                </a:lnTo>
                <a:lnTo>
                  <a:pt x="11683" y="38100"/>
                </a:lnTo>
                <a:close/>
              </a:path>
              <a:path w="62230" h="203200">
                <a:moveTo>
                  <a:pt x="22364" y="36830"/>
                </a:moveTo>
                <a:lnTo>
                  <a:pt x="4749" y="36830"/>
                </a:lnTo>
                <a:lnTo>
                  <a:pt x="4470" y="38100"/>
                </a:lnTo>
                <a:lnTo>
                  <a:pt x="22339" y="38100"/>
                </a:lnTo>
                <a:lnTo>
                  <a:pt x="22364" y="36830"/>
                </a:lnTo>
                <a:close/>
              </a:path>
              <a:path w="62230" h="203200">
                <a:moveTo>
                  <a:pt x="28333" y="36830"/>
                </a:moveTo>
                <a:lnTo>
                  <a:pt x="23101" y="36830"/>
                </a:lnTo>
                <a:lnTo>
                  <a:pt x="23050" y="38100"/>
                </a:lnTo>
                <a:lnTo>
                  <a:pt x="28613" y="38100"/>
                </a:lnTo>
                <a:lnTo>
                  <a:pt x="28333" y="36830"/>
                </a:lnTo>
                <a:close/>
              </a:path>
              <a:path w="62230" h="203200">
                <a:moveTo>
                  <a:pt x="36220" y="36830"/>
                </a:moveTo>
                <a:lnTo>
                  <a:pt x="29298" y="36830"/>
                </a:lnTo>
                <a:lnTo>
                  <a:pt x="29375" y="38100"/>
                </a:lnTo>
                <a:lnTo>
                  <a:pt x="36842" y="38100"/>
                </a:lnTo>
                <a:lnTo>
                  <a:pt x="36220" y="36830"/>
                </a:lnTo>
                <a:close/>
              </a:path>
              <a:path w="62230" h="203200">
                <a:moveTo>
                  <a:pt x="37655" y="36830"/>
                </a:moveTo>
                <a:lnTo>
                  <a:pt x="36512" y="36830"/>
                </a:lnTo>
                <a:lnTo>
                  <a:pt x="37312" y="38100"/>
                </a:lnTo>
                <a:lnTo>
                  <a:pt x="37655" y="36830"/>
                </a:lnTo>
                <a:close/>
              </a:path>
              <a:path w="62230" h="203200">
                <a:moveTo>
                  <a:pt x="6730" y="31750"/>
                </a:moveTo>
                <a:lnTo>
                  <a:pt x="4546" y="31750"/>
                </a:lnTo>
                <a:lnTo>
                  <a:pt x="4394" y="33020"/>
                </a:lnTo>
                <a:lnTo>
                  <a:pt x="5918" y="34290"/>
                </a:lnTo>
                <a:lnTo>
                  <a:pt x="4279" y="35560"/>
                </a:lnTo>
                <a:lnTo>
                  <a:pt x="4483" y="36830"/>
                </a:lnTo>
                <a:lnTo>
                  <a:pt x="31203" y="36830"/>
                </a:lnTo>
                <a:lnTo>
                  <a:pt x="30022" y="35560"/>
                </a:lnTo>
                <a:lnTo>
                  <a:pt x="31127" y="34290"/>
                </a:lnTo>
                <a:lnTo>
                  <a:pt x="31788" y="34290"/>
                </a:lnTo>
                <a:lnTo>
                  <a:pt x="32854" y="33020"/>
                </a:lnTo>
                <a:lnTo>
                  <a:pt x="6896" y="33020"/>
                </a:lnTo>
                <a:lnTo>
                  <a:pt x="6730" y="31750"/>
                </a:lnTo>
                <a:close/>
              </a:path>
              <a:path w="62230" h="203200">
                <a:moveTo>
                  <a:pt x="37922" y="34290"/>
                </a:moveTo>
                <a:lnTo>
                  <a:pt x="37147" y="34290"/>
                </a:lnTo>
                <a:lnTo>
                  <a:pt x="35763" y="35560"/>
                </a:lnTo>
                <a:lnTo>
                  <a:pt x="31203" y="36830"/>
                </a:lnTo>
                <a:lnTo>
                  <a:pt x="35356" y="36830"/>
                </a:lnTo>
                <a:lnTo>
                  <a:pt x="36423" y="35560"/>
                </a:lnTo>
                <a:lnTo>
                  <a:pt x="37922" y="34290"/>
                </a:lnTo>
                <a:close/>
              </a:path>
              <a:path w="62230" h="203200">
                <a:moveTo>
                  <a:pt x="35610" y="33020"/>
                </a:moveTo>
                <a:lnTo>
                  <a:pt x="32854" y="33020"/>
                </a:lnTo>
                <a:lnTo>
                  <a:pt x="34696" y="34290"/>
                </a:lnTo>
                <a:lnTo>
                  <a:pt x="35610" y="33020"/>
                </a:lnTo>
                <a:close/>
              </a:path>
              <a:path w="62230" h="203200">
                <a:moveTo>
                  <a:pt x="18770" y="31750"/>
                </a:moveTo>
                <a:lnTo>
                  <a:pt x="7327" y="31750"/>
                </a:lnTo>
                <a:lnTo>
                  <a:pt x="7404" y="33020"/>
                </a:lnTo>
                <a:lnTo>
                  <a:pt x="18364" y="33020"/>
                </a:lnTo>
                <a:lnTo>
                  <a:pt x="18770" y="31750"/>
                </a:lnTo>
                <a:close/>
              </a:path>
              <a:path w="62230" h="203200">
                <a:moveTo>
                  <a:pt x="35267" y="30480"/>
                </a:moveTo>
                <a:lnTo>
                  <a:pt x="34356" y="31619"/>
                </a:lnTo>
                <a:lnTo>
                  <a:pt x="34378" y="31750"/>
                </a:lnTo>
                <a:lnTo>
                  <a:pt x="24129" y="31750"/>
                </a:lnTo>
                <a:lnTo>
                  <a:pt x="23964" y="33020"/>
                </a:lnTo>
                <a:lnTo>
                  <a:pt x="34086" y="33020"/>
                </a:lnTo>
                <a:lnTo>
                  <a:pt x="35267" y="30480"/>
                </a:lnTo>
                <a:close/>
              </a:path>
              <a:path w="62230" h="203200">
                <a:moveTo>
                  <a:pt x="35432" y="31750"/>
                </a:moveTo>
                <a:lnTo>
                  <a:pt x="34086" y="33020"/>
                </a:lnTo>
                <a:lnTo>
                  <a:pt x="35725" y="33020"/>
                </a:lnTo>
                <a:lnTo>
                  <a:pt x="35432" y="31750"/>
                </a:lnTo>
                <a:close/>
              </a:path>
              <a:path w="62230" h="203200">
                <a:moveTo>
                  <a:pt x="4386" y="29871"/>
                </a:moveTo>
                <a:lnTo>
                  <a:pt x="4762" y="31750"/>
                </a:lnTo>
                <a:lnTo>
                  <a:pt x="19532" y="31750"/>
                </a:lnTo>
                <a:lnTo>
                  <a:pt x="20040" y="30480"/>
                </a:lnTo>
                <a:lnTo>
                  <a:pt x="4940" y="30480"/>
                </a:lnTo>
                <a:lnTo>
                  <a:pt x="4386" y="29871"/>
                </a:lnTo>
                <a:close/>
              </a:path>
              <a:path w="62230" h="203200">
                <a:moveTo>
                  <a:pt x="23621" y="30480"/>
                </a:moveTo>
                <a:lnTo>
                  <a:pt x="21069" y="30480"/>
                </a:lnTo>
                <a:lnTo>
                  <a:pt x="22618" y="31750"/>
                </a:lnTo>
                <a:lnTo>
                  <a:pt x="23621" y="30480"/>
                </a:lnTo>
                <a:close/>
              </a:path>
              <a:path w="62230" h="203200">
                <a:moveTo>
                  <a:pt x="34162" y="30480"/>
                </a:moveTo>
                <a:lnTo>
                  <a:pt x="23621" y="30480"/>
                </a:lnTo>
                <a:lnTo>
                  <a:pt x="23901" y="31750"/>
                </a:lnTo>
                <a:lnTo>
                  <a:pt x="34251" y="31750"/>
                </a:lnTo>
                <a:lnTo>
                  <a:pt x="34356" y="31619"/>
                </a:lnTo>
                <a:lnTo>
                  <a:pt x="34162" y="30480"/>
                </a:lnTo>
                <a:close/>
              </a:path>
              <a:path w="62230" h="203200">
                <a:moveTo>
                  <a:pt x="34356" y="31619"/>
                </a:moveTo>
                <a:lnTo>
                  <a:pt x="34251" y="31750"/>
                </a:lnTo>
                <a:lnTo>
                  <a:pt x="34356" y="31619"/>
                </a:lnTo>
                <a:close/>
              </a:path>
              <a:path w="62230" h="203200">
                <a:moveTo>
                  <a:pt x="4254" y="29210"/>
                </a:moveTo>
                <a:lnTo>
                  <a:pt x="4386" y="29871"/>
                </a:lnTo>
                <a:lnTo>
                  <a:pt x="4940" y="30480"/>
                </a:lnTo>
                <a:lnTo>
                  <a:pt x="4254" y="29210"/>
                </a:lnTo>
                <a:close/>
              </a:path>
              <a:path w="62230" h="203200">
                <a:moveTo>
                  <a:pt x="7111" y="29210"/>
                </a:moveTo>
                <a:lnTo>
                  <a:pt x="4254" y="29210"/>
                </a:lnTo>
                <a:lnTo>
                  <a:pt x="4940" y="30480"/>
                </a:lnTo>
                <a:lnTo>
                  <a:pt x="7073" y="30480"/>
                </a:lnTo>
                <a:lnTo>
                  <a:pt x="7111" y="29210"/>
                </a:lnTo>
                <a:close/>
              </a:path>
              <a:path w="62230" h="203200">
                <a:moveTo>
                  <a:pt x="25387" y="29210"/>
                </a:moveTo>
                <a:lnTo>
                  <a:pt x="7785" y="29210"/>
                </a:lnTo>
                <a:lnTo>
                  <a:pt x="7391" y="30480"/>
                </a:lnTo>
                <a:lnTo>
                  <a:pt x="25641" y="30480"/>
                </a:lnTo>
                <a:lnTo>
                  <a:pt x="25387" y="29210"/>
                </a:lnTo>
                <a:close/>
              </a:path>
              <a:path w="62230" h="203200">
                <a:moveTo>
                  <a:pt x="31026" y="29210"/>
                </a:moveTo>
                <a:lnTo>
                  <a:pt x="25895" y="29210"/>
                </a:lnTo>
                <a:lnTo>
                  <a:pt x="25831" y="30480"/>
                </a:lnTo>
                <a:lnTo>
                  <a:pt x="31064" y="30480"/>
                </a:lnTo>
                <a:lnTo>
                  <a:pt x="31026" y="29210"/>
                </a:lnTo>
                <a:close/>
              </a:path>
              <a:path w="62230" h="203200">
                <a:moveTo>
                  <a:pt x="4254" y="29210"/>
                </a:moveTo>
                <a:lnTo>
                  <a:pt x="3784" y="29210"/>
                </a:lnTo>
                <a:lnTo>
                  <a:pt x="4386" y="29871"/>
                </a:lnTo>
                <a:lnTo>
                  <a:pt x="4254" y="29210"/>
                </a:lnTo>
                <a:close/>
              </a:path>
              <a:path w="62230" h="203200">
                <a:moveTo>
                  <a:pt x="4711" y="27940"/>
                </a:moveTo>
                <a:lnTo>
                  <a:pt x="3848" y="27940"/>
                </a:lnTo>
                <a:lnTo>
                  <a:pt x="3632" y="29210"/>
                </a:lnTo>
                <a:lnTo>
                  <a:pt x="4559" y="29210"/>
                </a:lnTo>
                <a:lnTo>
                  <a:pt x="4711" y="27940"/>
                </a:lnTo>
                <a:close/>
              </a:path>
              <a:path w="62230" h="203200">
                <a:moveTo>
                  <a:pt x="6159" y="27940"/>
                </a:moveTo>
                <a:lnTo>
                  <a:pt x="4940" y="27940"/>
                </a:lnTo>
                <a:lnTo>
                  <a:pt x="4559" y="29210"/>
                </a:lnTo>
                <a:lnTo>
                  <a:pt x="5689" y="29210"/>
                </a:lnTo>
                <a:lnTo>
                  <a:pt x="6159" y="27940"/>
                </a:lnTo>
                <a:close/>
              </a:path>
              <a:path w="62230" h="203200">
                <a:moveTo>
                  <a:pt x="9880" y="26670"/>
                </a:moveTo>
                <a:lnTo>
                  <a:pt x="5537" y="26670"/>
                </a:lnTo>
                <a:lnTo>
                  <a:pt x="4914" y="27940"/>
                </a:lnTo>
                <a:lnTo>
                  <a:pt x="7086" y="27940"/>
                </a:lnTo>
                <a:lnTo>
                  <a:pt x="7391" y="29210"/>
                </a:lnTo>
                <a:lnTo>
                  <a:pt x="10236" y="29210"/>
                </a:lnTo>
                <a:lnTo>
                  <a:pt x="9766" y="27940"/>
                </a:lnTo>
                <a:lnTo>
                  <a:pt x="9880" y="26670"/>
                </a:lnTo>
                <a:close/>
              </a:path>
              <a:path w="62230" h="203200">
                <a:moveTo>
                  <a:pt x="22567" y="27940"/>
                </a:moveTo>
                <a:lnTo>
                  <a:pt x="12585" y="27940"/>
                </a:lnTo>
                <a:lnTo>
                  <a:pt x="12763" y="29210"/>
                </a:lnTo>
                <a:lnTo>
                  <a:pt x="22288" y="29210"/>
                </a:lnTo>
                <a:lnTo>
                  <a:pt x="22567" y="27940"/>
                </a:lnTo>
                <a:close/>
              </a:path>
              <a:path w="62230" h="203200">
                <a:moveTo>
                  <a:pt x="25857" y="27940"/>
                </a:moveTo>
                <a:lnTo>
                  <a:pt x="22669" y="27940"/>
                </a:lnTo>
                <a:lnTo>
                  <a:pt x="23037" y="29210"/>
                </a:lnTo>
                <a:lnTo>
                  <a:pt x="26301" y="29210"/>
                </a:lnTo>
                <a:lnTo>
                  <a:pt x="25857" y="27940"/>
                </a:lnTo>
                <a:close/>
              </a:path>
              <a:path w="62230" h="203200">
                <a:moveTo>
                  <a:pt x="31610" y="25400"/>
                </a:moveTo>
                <a:lnTo>
                  <a:pt x="26339" y="25400"/>
                </a:lnTo>
                <a:lnTo>
                  <a:pt x="26390" y="26670"/>
                </a:lnTo>
                <a:lnTo>
                  <a:pt x="25933" y="26670"/>
                </a:lnTo>
                <a:lnTo>
                  <a:pt x="26238" y="27940"/>
                </a:lnTo>
                <a:lnTo>
                  <a:pt x="26593" y="27940"/>
                </a:lnTo>
                <a:lnTo>
                  <a:pt x="26504" y="29210"/>
                </a:lnTo>
                <a:lnTo>
                  <a:pt x="31559" y="29210"/>
                </a:lnTo>
                <a:lnTo>
                  <a:pt x="31407" y="27940"/>
                </a:lnTo>
                <a:lnTo>
                  <a:pt x="31851" y="26670"/>
                </a:lnTo>
                <a:lnTo>
                  <a:pt x="31610" y="25400"/>
                </a:lnTo>
                <a:close/>
              </a:path>
              <a:path w="62230" h="203200">
                <a:moveTo>
                  <a:pt x="4432" y="26670"/>
                </a:moveTo>
                <a:lnTo>
                  <a:pt x="4368" y="27940"/>
                </a:lnTo>
                <a:lnTo>
                  <a:pt x="4914" y="27940"/>
                </a:lnTo>
                <a:lnTo>
                  <a:pt x="4432" y="26670"/>
                </a:lnTo>
                <a:close/>
              </a:path>
              <a:path w="62230" h="203200">
                <a:moveTo>
                  <a:pt x="11861" y="26670"/>
                </a:moveTo>
                <a:lnTo>
                  <a:pt x="11188" y="26670"/>
                </a:lnTo>
                <a:lnTo>
                  <a:pt x="11899" y="27940"/>
                </a:lnTo>
                <a:lnTo>
                  <a:pt x="11861" y="26670"/>
                </a:lnTo>
                <a:close/>
              </a:path>
              <a:path w="62230" h="203200">
                <a:moveTo>
                  <a:pt x="12725" y="26670"/>
                </a:moveTo>
                <a:lnTo>
                  <a:pt x="12191" y="26670"/>
                </a:lnTo>
                <a:lnTo>
                  <a:pt x="12611" y="27940"/>
                </a:lnTo>
                <a:lnTo>
                  <a:pt x="12814" y="27940"/>
                </a:lnTo>
                <a:lnTo>
                  <a:pt x="12725" y="26670"/>
                </a:lnTo>
                <a:close/>
              </a:path>
              <a:path w="62230" h="203200">
                <a:moveTo>
                  <a:pt x="20345" y="26670"/>
                </a:moveTo>
                <a:lnTo>
                  <a:pt x="12979" y="26670"/>
                </a:lnTo>
                <a:lnTo>
                  <a:pt x="12814" y="27940"/>
                </a:lnTo>
                <a:lnTo>
                  <a:pt x="21539" y="27940"/>
                </a:lnTo>
                <a:lnTo>
                  <a:pt x="20345" y="26670"/>
                </a:lnTo>
                <a:close/>
              </a:path>
              <a:path w="62230" h="203200">
                <a:moveTo>
                  <a:pt x="22377" y="24130"/>
                </a:moveTo>
                <a:lnTo>
                  <a:pt x="22440" y="25400"/>
                </a:lnTo>
                <a:lnTo>
                  <a:pt x="22009" y="26670"/>
                </a:lnTo>
                <a:lnTo>
                  <a:pt x="22313" y="27940"/>
                </a:lnTo>
                <a:lnTo>
                  <a:pt x="23431" y="27940"/>
                </a:lnTo>
                <a:lnTo>
                  <a:pt x="24345" y="26633"/>
                </a:lnTo>
                <a:lnTo>
                  <a:pt x="24752" y="25400"/>
                </a:lnTo>
                <a:lnTo>
                  <a:pt x="23012" y="25400"/>
                </a:lnTo>
                <a:lnTo>
                  <a:pt x="22377" y="24130"/>
                </a:lnTo>
                <a:close/>
              </a:path>
              <a:path w="62230" h="203200">
                <a:moveTo>
                  <a:pt x="10236" y="25400"/>
                </a:moveTo>
                <a:lnTo>
                  <a:pt x="6603" y="25400"/>
                </a:lnTo>
                <a:lnTo>
                  <a:pt x="6413" y="26670"/>
                </a:lnTo>
                <a:lnTo>
                  <a:pt x="10083" y="26670"/>
                </a:lnTo>
                <a:lnTo>
                  <a:pt x="10236" y="25400"/>
                </a:lnTo>
                <a:close/>
              </a:path>
              <a:path w="62230" h="203200">
                <a:moveTo>
                  <a:pt x="11391" y="25400"/>
                </a:moveTo>
                <a:lnTo>
                  <a:pt x="11252" y="26670"/>
                </a:lnTo>
                <a:lnTo>
                  <a:pt x="11556" y="26670"/>
                </a:lnTo>
                <a:lnTo>
                  <a:pt x="11391" y="25400"/>
                </a:lnTo>
                <a:close/>
              </a:path>
              <a:path w="62230" h="203200">
                <a:moveTo>
                  <a:pt x="11925" y="25400"/>
                </a:moveTo>
                <a:lnTo>
                  <a:pt x="11747" y="26670"/>
                </a:lnTo>
                <a:lnTo>
                  <a:pt x="12420" y="26670"/>
                </a:lnTo>
                <a:lnTo>
                  <a:pt x="11925" y="25400"/>
                </a:lnTo>
                <a:close/>
              </a:path>
              <a:path w="62230" h="203200">
                <a:moveTo>
                  <a:pt x="19253" y="25400"/>
                </a:moveTo>
                <a:lnTo>
                  <a:pt x="12661" y="25400"/>
                </a:lnTo>
                <a:lnTo>
                  <a:pt x="12598" y="26670"/>
                </a:lnTo>
                <a:lnTo>
                  <a:pt x="19494" y="26670"/>
                </a:lnTo>
                <a:lnTo>
                  <a:pt x="19253" y="25400"/>
                </a:lnTo>
                <a:close/>
              </a:path>
              <a:path w="62230" h="203200">
                <a:moveTo>
                  <a:pt x="19354" y="25400"/>
                </a:moveTo>
                <a:lnTo>
                  <a:pt x="19494" y="26670"/>
                </a:lnTo>
                <a:lnTo>
                  <a:pt x="19354" y="25400"/>
                </a:lnTo>
                <a:close/>
              </a:path>
              <a:path w="62230" h="203200">
                <a:moveTo>
                  <a:pt x="19519" y="25400"/>
                </a:moveTo>
                <a:lnTo>
                  <a:pt x="19354" y="25400"/>
                </a:lnTo>
                <a:lnTo>
                  <a:pt x="19494" y="26670"/>
                </a:lnTo>
                <a:lnTo>
                  <a:pt x="19786" y="26670"/>
                </a:lnTo>
                <a:lnTo>
                  <a:pt x="19519" y="25400"/>
                </a:lnTo>
                <a:close/>
              </a:path>
              <a:path w="62230" h="203200">
                <a:moveTo>
                  <a:pt x="20789" y="25400"/>
                </a:moveTo>
                <a:lnTo>
                  <a:pt x="20027" y="25400"/>
                </a:lnTo>
                <a:lnTo>
                  <a:pt x="20180" y="26670"/>
                </a:lnTo>
                <a:lnTo>
                  <a:pt x="20789" y="25400"/>
                </a:lnTo>
                <a:close/>
              </a:path>
              <a:path w="62230" h="203200">
                <a:moveTo>
                  <a:pt x="25984" y="25400"/>
                </a:moveTo>
                <a:lnTo>
                  <a:pt x="25641" y="25400"/>
                </a:lnTo>
                <a:lnTo>
                  <a:pt x="25539" y="26670"/>
                </a:lnTo>
                <a:lnTo>
                  <a:pt x="25984" y="25400"/>
                </a:lnTo>
                <a:close/>
              </a:path>
              <a:path w="62230" h="203200">
                <a:moveTo>
                  <a:pt x="6159" y="25400"/>
                </a:moveTo>
                <a:lnTo>
                  <a:pt x="5727" y="25400"/>
                </a:lnTo>
                <a:lnTo>
                  <a:pt x="6393" y="26633"/>
                </a:lnTo>
                <a:lnTo>
                  <a:pt x="6159" y="25400"/>
                </a:lnTo>
                <a:close/>
              </a:path>
              <a:path w="62230" h="203200">
                <a:moveTo>
                  <a:pt x="8216" y="24130"/>
                </a:moveTo>
                <a:lnTo>
                  <a:pt x="6095" y="24130"/>
                </a:lnTo>
                <a:lnTo>
                  <a:pt x="6134" y="25400"/>
                </a:lnTo>
                <a:lnTo>
                  <a:pt x="8623" y="25400"/>
                </a:lnTo>
                <a:lnTo>
                  <a:pt x="8216" y="24130"/>
                </a:lnTo>
                <a:close/>
              </a:path>
              <a:path w="62230" h="203200">
                <a:moveTo>
                  <a:pt x="9397" y="24130"/>
                </a:moveTo>
                <a:lnTo>
                  <a:pt x="8889" y="24130"/>
                </a:lnTo>
                <a:lnTo>
                  <a:pt x="8623" y="25400"/>
                </a:lnTo>
                <a:lnTo>
                  <a:pt x="9296" y="25400"/>
                </a:lnTo>
                <a:lnTo>
                  <a:pt x="9397" y="24130"/>
                </a:lnTo>
                <a:close/>
              </a:path>
              <a:path w="62230" h="203200">
                <a:moveTo>
                  <a:pt x="9690" y="24130"/>
                </a:moveTo>
                <a:lnTo>
                  <a:pt x="9296" y="25400"/>
                </a:lnTo>
                <a:lnTo>
                  <a:pt x="10020" y="25400"/>
                </a:lnTo>
                <a:lnTo>
                  <a:pt x="9690" y="24130"/>
                </a:lnTo>
                <a:close/>
              </a:path>
              <a:path w="62230" h="203200">
                <a:moveTo>
                  <a:pt x="12001" y="24130"/>
                </a:moveTo>
                <a:lnTo>
                  <a:pt x="11010" y="24130"/>
                </a:lnTo>
                <a:lnTo>
                  <a:pt x="10452" y="25400"/>
                </a:lnTo>
                <a:lnTo>
                  <a:pt x="11950" y="25400"/>
                </a:lnTo>
                <a:lnTo>
                  <a:pt x="12001" y="24130"/>
                </a:lnTo>
                <a:close/>
              </a:path>
              <a:path w="62230" h="203200">
                <a:moveTo>
                  <a:pt x="20586" y="21590"/>
                </a:moveTo>
                <a:lnTo>
                  <a:pt x="12928" y="21590"/>
                </a:lnTo>
                <a:lnTo>
                  <a:pt x="12865" y="22860"/>
                </a:lnTo>
                <a:lnTo>
                  <a:pt x="13385" y="24130"/>
                </a:lnTo>
                <a:lnTo>
                  <a:pt x="13487" y="25400"/>
                </a:lnTo>
                <a:lnTo>
                  <a:pt x="20180" y="25400"/>
                </a:lnTo>
                <a:lnTo>
                  <a:pt x="20256" y="23535"/>
                </a:lnTo>
                <a:lnTo>
                  <a:pt x="20358" y="22860"/>
                </a:lnTo>
                <a:lnTo>
                  <a:pt x="20586" y="21590"/>
                </a:lnTo>
                <a:close/>
              </a:path>
              <a:path w="62230" h="203200">
                <a:moveTo>
                  <a:pt x="28968" y="24130"/>
                </a:moveTo>
                <a:lnTo>
                  <a:pt x="23469" y="24130"/>
                </a:lnTo>
                <a:lnTo>
                  <a:pt x="23012" y="25400"/>
                </a:lnTo>
                <a:lnTo>
                  <a:pt x="30746" y="25400"/>
                </a:lnTo>
                <a:lnTo>
                  <a:pt x="28968" y="24130"/>
                </a:lnTo>
                <a:close/>
              </a:path>
              <a:path w="62230" h="203200">
                <a:moveTo>
                  <a:pt x="32023" y="25194"/>
                </a:moveTo>
                <a:lnTo>
                  <a:pt x="32042" y="25400"/>
                </a:lnTo>
                <a:lnTo>
                  <a:pt x="32283" y="25400"/>
                </a:lnTo>
                <a:lnTo>
                  <a:pt x="32023" y="25194"/>
                </a:lnTo>
                <a:close/>
              </a:path>
              <a:path w="62230" h="203200">
                <a:moveTo>
                  <a:pt x="32293" y="25389"/>
                </a:moveTo>
                <a:close/>
              </a:path>
              <a:path w="62230" h="203200">
                <a:moveTo>
                  <a:pt x="33527" y="24130"/>
                </a:moveTo>
                <a:lnTo>
                  <a:pt x="32600" y="24130"/>
                </a:lnTo>
                <a:lnTo>
                  <a:pt x="32293" y="25389"/>
                </a:lnTo>
                <a:lnTo>
                  <a:pt x="33527" y="24130"/>
                </a:lnTo>
                <a:close/>
              </a:path>
              <a:path w="62230" h="203200">
                <a:moveTo>
                  <a:pt x="31686" y="22860"/>
                </a:moveTo>
                <a:lnTo>
                  <a:pt x="30543" y="24130"/>
                </a:lnTo>
                <a:lnTo>
                  <a:pt x="32023" y="25194"/>
                </a:lnTo>
                <a:lnTo>
                  <a:pt x="31927" y="24130"/>
                </a:lnTo>
                <a:lnTo>
                  <a:pt x="32003" y="23535"/>
                </a:lnTo>
                <a:lnTo>
                  <a:pt x="31686" y="22860"/>
                </a:lnTo>
                <a:close/>
              </a:path>
              <a:path w="62230" h="203200">
                <a:moveTo>
                  <a:pt x="4309" y="23634"/>
                </a:moveTo>
                <a:lnTo>
                  <a:pt x="3759" y="24130"/>
                </a:lnTo>
                <a:lnTo>
                  <a:pt x="4165" y="24130"/>
                </a:lnTo>
                <a:lnTo>
                  <a:pt x="4309" y="23634"/>
                </a:lnTo>
                <a:close/>
              </a:path>
              <a:path w="62230" h="203200">
                <a:moveTo>
                  <a:pt x="8381" y="22860"/>
                </a:moveTo>
                <a:lnTo>
                  <a:pt x="5168" y="22860"/>
                </a:lnTo>
                <a:lnTo>
                  <a:pt x="4419" y="23535"/>
                </a:lnTo>
                <a:lnTo>
                  <a:pt x="4317" y="24130"/>
                </a:lnTo>
                <a:lnTo>
                  <a:pt x="8178" y="24130"/>
                </a:lnTo>
                <a:lnTo>
                  <a:pt x="8381" y="22860"/>
                </a:lnTo>
                <a:close/>
              </a:path>
              <a:path w="62230" h="203200">
                <a:moveTo>
                  <a:pt x="10909" y="22860"/>
                </a:moveTo>
                <a:lnTo>
                  <a:pt x="10756" y="22860"/>
                </a:lnTo>
                <a:lnTo>
                  <a:pt x="10553" y="24130"/>
                </a:lnTo>
                <a:lnTo>
                  <a:pt x="11125" y="24130"/>
                </a:lnTo>
                <a:lnTo>
                  <a:pt x="10909" y="22860"/>
                </a:lnTo>
                <a:close/>
              </a:path>
              <a:path w="62230" h="203200">
                <a:moveTo>
                  <a:pt x="12128" y="20320"/>
                </a:moveTo>
                <a:lnTo>
                  <a:pt x="8204" y="20320"/>
                </a:lnTo>
                <a:lnTo>
                  <a:pt x="8432" y="21590"/>
                </a:lnTo>
                <a:lnTo>
                  <a:pt x="5880" y="21590"/>
                </a:lnTo>
                <a:lnTo>
                  <a:pt x="4241" y="22860"/>
                </a:lnTo>
                <a:lnTo>
                  <a:pt x="11150" y="22860"/>
                </a:lnTo>
                <a:lnTo>
                  <a:pt x="11163" y="24130"/>
                </a:lnTo>
                <a:lnTo>
                  <a:pt x="11785" y="24130"/>
                </a:lnTo>
                <a:lnTo>
                  <a:pt x="11823" y="22860"/>
                </a:lnTo>
                <a:lnTo>
                  <a:pt x="11607" y="21590"/>
                </a:lnTo>
                <a:lnTo>
                  <a:pt x="12128" y="20320"/>
                </a:lnTo>
                <a:close/>
              </a:path>
              <a:path w="62230" h="203200">
                <a:moveTo>
                  <a:pt x="20739" y="22860"/>
                </a:moveTo>
                <a:lnTo>
                  <a:pt x="20358" y="22860"/>
                </a:lnTo>
                <a:lnTo>
                  <a:pt x="20586" y="24130"/>
                </a:lnTo>
                <a:lnTo>
                  <a:pt x="20777" y="24130"/>
                </a:lnTo>
                <a:lnTo>
                  <a:pt x="20739" y="22860"/>
                </a:lnTo>
                <a:close/>
              </a:path>
              <a:path w="62230" h="203200">
                <a:moveTo>
                  <a:pt x="24612" y="21590"/>
                </a:moveTo>
                <a:lnTo>
                  <a:pt x="23837" y="21590"/>
                </a:lnTo>
                <a:lnTo>
                  <a:pt x="23939" y="22860"/>
                </a:lnTo>
                <a:lnTo>
                  <a:pt x="24447" y="24130"/>
                </a:lnTo>
                <a:lnTo>
                  <a:pt x="27914" y="24130"/>
                </a:lnTo>
                <a:lnTo>
                  <a:pt x="28016" y="22860"/>
                </a:lnTo>
                <a:lnTo>
                  <a:pt x="25387" y="22860"/>
                </a:lnTo>
                <a:lnTo>
                  <a:pt x="24612" y="21590"/>
                </a:lnTo>
                <a:close/>
              </a:path>
              <a:path w="62230" h="203200">
                <a:moveTo>
                  <a:pt x="32918" y="22860"/>
                </a:moveTo>
                <a:lnTo>
                  <a:pt x="32149" y="23845"/>
                </a:lnTo>
                <a:lnTo>
                  <a:pt x="32283" y="24130"/>
                </a:lnTo>
                <a:lnTo>
                  <a:pt x="32600" y="24130"/>
                </a:lnTo>
                <a:lnTo>
                  <a:pt x="32918" y="22860"/>
                </a:lnTo>
                <a:close/>
              </a:path>
              <a:path w="62230" h="203200">
                <a:moveTo>
                  <a:pt x="4533" y="22860"/>
                </a:moveTo>
                <a:lnTo>
                  <a:pt x="4309" y="23634"/>
                </a:lnTo>
                <a:lnTo>
                  <a:pt x="4533" y="22860"/>
                </a:lnTo>
                <a:close/>
              </a:path>
              <a:path w="62230" h="203200">
                <a:moveTo>
                  <a:pt x="5943" y="20320"/>
                </a:moveTo>
                <a:lnTo>
                  <a:pt x="4038" y="22860"/>
                </a:lnTo>
                <a:lnTo>
                  <a:pt x="5880" y="21590"/>
                </a:lnTo>
                <a:lnTo>
                  <a:pt x="5943" y="20320"/>
                </a:lnTo>
                <a:close/>
              </a:path>
              <a:path w="62230" h="203200">
                <a:moveTo>
                  <a:pt x="22491" y="21590"/>
                </a:moveTo>
                <a:lnTo>
                  <a:pt x="22059" y="21590"/>
                </a:lnTo>
                <a:lnTo>
                  <a:pt x="21932" y="22860"/>
                </a:lnTo>
                <a:lnTo>
                  <a:pt x="22339" y="22860"/>
                </a:lnTo>
                <a:lnTo>
                  <a:pt x="22491" y="21590"/>
                </a:lnTo>
                <a:close/>
              </a:path>
              <a:path w="62230" h="203200">
                <a:moveTo>
                  <a:pt x="24777" y="21590"/>
                </a:moveTo>
                <a:lnTo>
                  <a:pt x="24612" y="21590"/>
                </a:lnTo>
                <a:lnTo>
                  <a:pt x="25387" y="22860"/>
                </a:lnTo>
                <a:lnTo>
                  <a:pt x="24777" y="21590"/>
                </a:lnTo>
                <a:close/>
              </a:path>
              <a:path w="62230" h="203200">
                <a:moveTo>
                  <a:pt x="28346" y="20320"/>
                </a:moveTo>
                <a:lnTo>
                  <a:pt x="25272" y="21590"/>
                </a:lnTo>
                <a:lnTo>
                  <a:pt x="24777" y="21590"/>
                </a:lnTo>
                <a:lnTo>
                  <a:pt x="25387" y="22860"/>
                </a:lnTo>
                <a:lnTo>
                  <a:pt x="28460" y="22860"/>
                </a:lnTo>
                <a:lnTo>
                  <a:pt x="28346" y="20320"/>
                </a:lnTo>
                <a:close/>
              </a:path>
              <a:path w="62230" h="203200">
                <a:moveTo>
                  <a:pt x="6654" y="20320"/>
                </a:moveTo>
                <a:lnTo>
                  <a:pt x="6502" y="20320"/>
                </a:lnTo>
                <a:lnTo>
                  <a:pt x="6464" y="21590"/>
                </a:lnTo>
                <a:lnTo>
                  <a:pt x="7200" y="21590"/>
                </a:lnTo>
                <a:lnTo>
                  <a:pt x="6654" y="20320"/>
                </a:lnTo>
                <a:close/>
              </a:path>
              <a:path w="62230" h="203200">
                <a:moveTo>
                  <a:pt x="7531" y="20320"/>
                </a:moveTo>
                <a:lnTo>
                  <a:pt x="7683" y="21590"/>
                </a:lnTo>
                <a:lnTo>
                  <a:pt x="7531" y="20320"/>
                </a:lnTo>
                <a:close/>
              </a:path>
              <a:path w="62230" h="203200">
                <a:moveTo>
                  <a:pt x="20777" y="20320"/>
                </a:moveTo>
                <a:lnTo>
                  <a:pt x="12738" y="20320"/>
                </a:lnTo>
                <a:lnTo>
                  <a:pt x="13144" y="21590"/>
                </a:lnTo>
                <a:lnTo>
                  <a:pt x="20535" y="21590"/>
                </a:lnTo>
                <a:lnTo>
                  <a:pt x="20777" y="20320"/>
                </a:lnTo>
                <a:close/>
              </a:path>
              <a:path w="62230" h="203200">
                <a:moveTo>
                  <a:pt x="24142" y="20320"/>
                </a:moveTo>
                <a:lnTo>
                  <a:pt x="22618" y="20320"/>
                </a:lnTo>
                <a:lnTo>
                  <a:pt x="21335" y="21590"/>
                </a:lnTo>
                <a:lnTo>
                  <a:pt x="24015" y="21590"/>
                </a:lnTo>
                <a:lnTo>
                  <a:pt x="24142" y="20320"/>
                </a:lnTo>
                <a:close/>
              </a:path>
              <a:path w="62230" h="203200">
                <a:moveTo>
                  <a:pt x="26123" y="19050"/>
                </a:moveTo>
                <a:lnTo>
                  <a:pt x="23990" y="19050"/>
                </a:lnTo>
                <a:lnTo>
                  <a:pt x="23939" y="20320"/>
                </a:lnTo>
                <a:lnTo>
                  <a:pt x="24206" y="20320"/>
                </a:lnTo>
                <a:lnTo>
                  <a:pt x="24091" y="21590"/>
                </a:lnTo>
                <a:lnTo>
                  <a:pt x="25272" y="21590"/>
                </a:lnTo>
                <a:lnTo>
                  <a:pt x="26123" y="19050"/>
                </a:lnTo>
                <a:close/>
              </a:path>
              <a:path w="62230" h="203200">
                <a:moveTo>
                  <a:pt x="29603" y="15240"/>
                </a:moveTo>
                <a:lnTo>
                  <a:pt x="28384" y="15240"/>
                </a:lnTo>
                <a:lnTo>
                  <a:pt x="28625" y="16510"/>
                </a:lnTo>
                <a:lnTo>
                  <a:pt x="26034" y="16510"/>
                </a:lnTo>
                <a:lnTo>
                  <a:pt x="25933" y="17780"/>
                </a:lnTo>
                <a:lnTo>
                  <a:pt x="25095" y="17780"/>
                </a:lnTo>
                <a:lnTo>
                  <a:pt x="24739" y="19050"/>
                </a:lnTo>
                <a:lnTo>
                  <a:pt x="29463" y="19050"/>
                </a:lnTo>
                <a:lnTo>
                  <a:pt x="28498" y="20320"/>
                </a:lnTo>
                <a:lnTo>
                  <a:pt x="29781" y="20320"/>
                </a:lnTo>
                <a:lnTo>
                  <a:pt x="29540" y="21590"/>
                </a:lnTo>
                <a:lnTo>
                  <a:pt x="30365" y="20320"/>
                </a:lnTo>
                <a:lnTo>
                  <a:pt x="29057" y="17780"/>
                </a:lnTo>
                <a:lnTo>
                  <a:pt x="29603" y="15240"/>
                </a:lnTo>
                <a:close/>
              </a:path>
              <a:path w="62230" h="203200">
                <a:moveTo>
                  <a:pt x="5448" y="19050"/>
                </a:moveTo>
                <a:lnTo>
                  <a:pt x="4254" y="20320"/>
                </a:lnTo>
                <a:lnTo>
                  <a:pt x="5232" y="20320"/>
                </a:lnTo>
                <a:lnTo>
                  <a:pt x="5448" y="19050"/>
                </a:lnTo>
                <a:close/>
              </a:path>
              <a:path w="62230" h="203200">
                <a:moveTo>
                  <a:pt x="6375" y="19050"/>
                </a:moveTo>
                <a:lnTo>
                  <a:pt x="6324" y="20320"/>
                </a:lnTo>
                <a:lnTo>
                  <a:pt x="6375" y="19050"/>
                </a:lnTo>
                <a:close/>
              </a:path>
              <a:path w="62230" h="203200">
                <a:moveTo>
                  <a:pt x="6819" y="19050"/>
                </a:moveTo>
                <a:lnTo>
                  <a:pt x="6692" y="19050"/>
                </a:lnTo>
                <a:lnTo>
                  <a:pt x="6680" y="20320"/>
                </a:lnTo>
                <a:lnTo>
                  <a:pt x="6974" y="19583"/>
                </a:lnTo>
                <a:lnTo>
                  <a:pt x="6819" y="19050"/>
                </a:lnTo>
                <a:close/>
              </a:path>
              <a:path w="62230" h="203200">
                <a:moveTo>
                  <a:pt x="7188" y="19050"/>
                </a:moveTo>
                <a:lnTo>
                  <a:pt x="7086" y="19969"/>
                </a:lnTo>
                <a:lnTo>
                  <a:pt x="7188" y="20320"/>
                </a:lnTo>
                <a:lnTo>
                  <a:pt x="7188" y="19050"/>
                </a:lnTo>
                <a:close/>
              </a:path>
              <a:path w="62230" h="203200">
                <a:moveTo>
                  <a:pt x="7422" y="20037"/>
                </a:moveTo>
                <a:lnTo>
                  <a:pt x="7416" y="20320"/>
                </a:lnTo>
                <a:lnTo>
                  <a:pt x="7422" y="20037"/>
                </a:lnTo>
                <a:close/>
              </a:path>
              <a:path w="62230" h="203200">
                <a:moveTo>
                  <a:pt x="8724" y="19050"/>
                </a:moveTo>
                <a:lnTo>
                  <a:pt x="7543" y="19050"/>
                </a:lnTo>
                <a:lnTo>
                  <a:pt x="7696" y="20320"/>
                </a:lnTo>
                <a:lnTo>
                  <a:pt x="9156" y="20320"/>
                </a:lnTo>
                <a:lnTo>
                  <a:pt x="8724" y="19050"/>
                </a:lnTo>
                <a:close/>
              </a:path>
              <a:path w="62230" h="203200">
                <a:moveTo>
                  <a:pt x="9334" y="19050"/>
                </a:moveTo>
                <a:lnTo>
                  <a:pt x="9156" y="20320"/>
                </a:lnTo>
                <a:lnTo>
                  <a:pt x="9537" y="20320"/>
                </a:lnTo>
                <a:lnTo>
                  <a:pt x="9505" y="19583"/>
                </a:lnTo>
                <a:lnTo>
                  <a:pt x="9334" y="19050"/>
                </a:lnTo>
                <a:close/>
              </a:path>
              <a:path w="62230" h="203200">
                <a:moveTo>
                  <a:pt x="9628" y="19969"/>
                </a:moveTo>
                <a:lnTo>
                  <a:pt x="9537" y="20320"/>
                </a:lnTo>
                <a:lnTo>
                  <a:pt x="9740" y="20320"/>
                </a:lnTo>
                <a:lnTo>
                  <a:pt x="9628" y="19969"/>
                </a:lnTo>
                <a:close/>
              </a:path>
              <a:path w="62230" h="203200">
                <a:moveTo>
                  <a:pt x="9867" y="19050"/>
                </a:moveTo>
                <a:lnTo>
                  <a:pt x="9740" y="20320"/>
                </a:lnTo>
                <a:lnTo>
                  <a:pt x="10223" y="20320"/>
                </a:lnTo>
                <a:lnTo>
                  <a:pt x="9867" y="19050"/>
                </a:lnTo>
                <a:close/>
              </a:path>
              <a:path w="62230" h="203200">
                <a:moveTo>
                  <a:pt x="11366" y="19050"/>
                </a:moveTo>
                <a:lnTo>
                  <a:pt x="10947" y="20320"/>
                </a:lnTo>
                <a:lnTo>
                  <a:pt x="11760" y="20320"/>
                </a:lnTo>
                <a:lnTo>
                  <a:pt x="11366" y="19050"/>
                </a:lnTo>
                <a:close/>
              </a:path>
              <a:path w="62230" h="203200">
                <a:moveTo>
                  <a:pt x="14490" y="19050"/>
                </a:moveTo>
                <a:lnTo>
                  <a:pt x="12115" y="19050"/>
                </a:lnTo>
                <a:lnTo>
                  <a:pt x="13284" y="20320"/>
                </a:lnTo>
                <a:lnTo>
                  <a:pt x="14693" y="20320"/>
                </a:lnTo>
                <a:lnTo>
                  <a:pt x="14490" y="19050"/>
                </a:lnTo>
                <a:close/>
              </a:path>
              <a:path w="62230" h="203200">
                <a:moveTo>
                  <a:pt x="15189" y="19050"/>
                </a:moveTo>
                <a:lnTo>
                  <a:pt x="14833" y="19050"/>
                </a:lnTo>
                <a:lnTo>
                  <a:pt x="14693" y="20320"/>
                </a:lnTo>
                <a:lnTo>
                  <a:pt x="14985" y="20320"/>
                </a:lnTo>
                <a:lnTo>
                  <a:pt x="15189" y="19050"/>
                </a:lnTo>
                <a:close/>
              </a:path>
              <a:path w="62230" h="203200">
                <a:moveTo>
                  <a:pt x="12649" y="15240"/>
                </a:moveTo>
                <a:lnTo>
                  <a:pt x="12623" y="16510"/>
                </a:lnTo>
                <a:lnTo>
                  <a:pt x="12242" y="17780"/>
                </a:lnTo>
                <a:lnTo>
                  <a:pt x="14693" y="17780"/>
                </a:lnTo>
                <a:lnTo>
                  <a:pt x="14973" y="19050"/>
                </a:lnTo>
                <a:lnTo>
                  <a:pt x="15303" y="19050"/>
                </a:lnTo>
                <a:lnTo>
                  <a:pt x="15278" y="20320"/>
                </a:lnTo>
                <a:lnTo>
                  <a:pt x="18961" y="20320"/>
                </a:lnTo>
                <a:lnTo>
                  <a:pt x="18008" y="19050"/>
                </a:lnTo>
                <a:lnTo>
                  <a:pt x="18040" y="16510"/>
                </a:lnTo>
                <a:lnTo>
                  <a:pt x="13119" y="16510"/>
                </a:lnTo>
                <a:lnTo>
                  <a:pt x="12649" y="15240"/>
                </a:lnTo>
                <a:close/>
              </a:path>
              <a:path w="62230" h="203200">
                <a:moveTo>
                  <a:pt x="21149" y="20091"/>
                </a:moveTo>
                <a:lnTo>
                  <a:pt x="21183" y="20320"/>
                </a:lnTo>
                <a:lnTo>
                  <a:pt x="21149" y="20091"/>
                </a:lnTo>
                <a:close/>
              </a:path>
              <a:path w="62230" h="203200">
                <a:moveTo>
                  <a:pt x="23228" y="19050"/>
                </a:moveTo>
                <a:lnTo>
                  <a:pt x="21659" y="19050"/>
                </a:lnTo>
                <a:lnTo>
                  <a:pt x="21374" y="20320"/>
                </a:lnTo>
                <a:lnTo>
                  <a:pt x="23939" y="20320"/>
                </a:lnTo>
                <a:lnTo>
                  <a:pt x="23228" y="19050"/>
                </a:lnTo>
                <a:close/>
              </a:path>
              <a:path w="62230" h="203200">
                <a:moveTo>
                  <a:pt x="21031" y="17780"/>
                </a:moveTo>
                <a:lnTo>
                  <a:pt x="19646" y="17780"/>
                </a:lnTo>
                <a:lnTo>
                  <a:pt x="21149" y="20091"/>
                </a:lnTo>
                <a:lnTo>
                  <a:pt x="20967" y="19050"/>
                </a:lnTo>
                <a:lnTo>
                  <a:pt x="21275" y="18650"/>
                </a:lnTo>
                <a:lnTo>
                  <a:pt x="21031" y="17780"/>
                </a:lnTo>
                <a:close/>
              </a:path>
              <a:path w="62230" h="203200">
                <a:moveTo>
                  <a:pt x="7442" y="19050"/>
                </a:moveTo>
                <a:lnTo>
                  <a:pt x="7422" y="20037"/>
                </a:lnTo>
                <a:lnTo>
                  <a:pt x="7442" y="19050"/>
                </a:lnTo>
                <a:close/>
              </a:path>
              <a:path w="62230" h="203200">
                <a:moveTo>
                  <a:pt x="8254" y="17780"/>
                </a:moveTo>
                <a:lnTo>
                  <a:pt x="6184" y="17780"/>
                </a:lnTo>
                <a:lnTo>
                  <a:pt x="6172" y="19050"/>
                </a:lnTo>
                <a:lnTo>
                  <a:pt x="8305" y="19050"/>
                </a:lnTo>
                <a:lnTo>
                  <a:pt x="8254" y="17780"/>
                </a:lnTo>
                <a:close/>
              </a:path>
              <a:path w="62230" h="203200">
                <a:moveTo>
                  <a:pt x="9524" y="17780"/>
                </a:moveTo>
                <a:lnTo>
                  <a:pt x="8254" y="17780"/>
                </a:lnTo>
                <a:lnTo>
                  <a:pt x="8762" y="19050"/>
                </a:lnTo>
                <a:lnTo>
                  <a:pt x="9969" y="19050"/>
                </a:lnTo>
                <a:lnTo>
                  <a:pt x="9524" y="17780"/>
                </a:lnTo>
                <a:close/>
              </a:path>
              <a:path w="62230" h="203200">
                <a:moveTo>
                  <a:pt x="13004" y="17780"/>
                </a:moveTo>
                <a:lnTo>
                  <a:pt x="12052" y="17780"/>
                </a:lnTo>
                <a:lnTo>
                  <a:pt x="12128" y="19050"/>
                </a:lnTo>
                <a:lnTo>
                  <a:pt x="12852" y="19050"/>
                </a:lnTo>
                <a:lnTo>
                  <a:pt x="13004" y="17780"/>
                </a:lnTo>
                <a:close/>
              </a:path>
              <a:path w="62230" h="203200">
                <a:moveTo>
                  <a:pt x="14185" y="17780"/>
                </a:moveTo>
                <a:lnTo>
                  <a:pt x="13220" y="17780"/>
                </a:lnTo>
                <a:lnTo>
                  <a:pt x="12852" y="19050"/>
                </a:lnTo>
                <a:lnTo>
                  <a:pt x="14147" y="19050"/>
                </a:lnTo>
                <a:lnTo>
                  <a:pt x="14185" y="17780"/>
                </a:lnTo>
                <a:close/>
              </a:path>
              <a:path w="62230" h="203200">
                <a:moveTo>
                  <a:pt x="21945" y="17780"/>
                </a:moveTo>
                <a:lnTo>
                  <a:pt x="21428" y="18451"/>
                </a:lnTo>
                <a:lnTo>
                  <a:pt x="21386" y="19050"/>
                </a:lnTo>
                <a:lnTo>
                  <a:pt x="21794" y="18451"/>
                </a:lnTo>
                <a:lnTo>
                  <a:pt x="21945" y="17780"/>
                </a:lnTo>
                <a:close/>
              </a:path>
              <a:path w="62230" h="203200">
                <a:moveTo>
                  <a:pt x="21750" y="18645"/>
                </a:moveTo>
                <a:lnTo>
                  <a:pt x="21399" y="19050"/>
                </a:lnTo>
                <a:lnTo>
                  <a:pt x="21659" y="19050"/>
                </a:lnTo>
                <a:lnTo>
                  <a:pt x="21750" y="18645"/>
                </a:lnTo>
                <a:close/>
              </a:path>
              <a:path w="62230" h="203200">
                <a:moveTo>
                  <a:pt x="22448" y="17870"/>
                </a:moveTo>
                <a:lnTo>
                  <a:pt x="22220" y="18123"/>
                </a:lnTo>
                <a:lnTo>
                  <a:pt x="22174" y="19050"/>
                </a:lnTo>
                <a:lnTo>
                  <a:pt x="22448" y="17870"/>
                </a:lnTo>
                <a:close/>
              </a:path>
              <a:path w="62230" h="203200">
                <a:moveTo>
                  <a:pt x="24714" y="17780"/>
                </a:moveTo>
                <a:lnTo>
                  <a:pt x="23774" y="17780"/>
                </a:lnTo>
                <a:lnTo>
                  <a:pt x="24155" y="19050"/>
                </a:lnTo>
                <a:lnTo>
                  <a:pt x="24739" y="19050"/>
                </a:lnTo>
                <a:lnTo>
                  <a:pt x="24714" y="17780"/>
                </a:lnTo>
                <a:close/>
              </a:path>
              <a:path w="62230" h="203200">
                <a:moveTo>
                  <a:pt x="21794" y="18451"/>
                </a:moveTo>
                <a:lnTo>
                  <a:pt x="21434" y="18997"/>
                </a:lnTo>
                <a:lnTo>
                  <a:pt x="21746" y="18650"/>
                </a:lnTo>
                <a:lnTo>
                  <a:pt x="21794" y="18451"/>
                </a:lnTo>
                <a:close/>
              </a:path>
              <a:path w="62230" h="203200">
                <a:moveTo>
                  <a:pt x="22237" y="17780"/>
                </a:moveTo>
                <a:lnTo>
                  <a:pt x="21794" y="18451"/>
                </a:lnTo>
                <a:lnTo>
                  <a:pt x="21750" y="18645"/>
                </a:lnTo>
                <a:lnTo>
                  <a:pt x="22220" y="18123"/>
                </a:lnTo>
                <a:lnTo>
                  <a:pt x="22237" y="17780"/>
                </a:lnTo>
                <a:close/>
              </a:path>
              <a:path w="62230" h="203200">
                <a:moveTo>
                  <a:pt x="22529" y="17780"/>
                </a:moveTo>
                <a:close/>
              </a:path>
              <a:path w="62230" h="203200">
                <a:moveTo>
                  <a:pt x="7213" y="16510"/>
                </a:moveTo>
                <a:lnTo>
                  <a:pt x="5422" y="16510"/>
                </a:lnTo>
                <a:lnTo>
                  <a:pt x="5283" y="17780"/>
                </a:lnTo>
                <a:lnTo>
                  <a:pt x="7061" y="17780"/>
                </a:lnTo>
                <a:lnTo>
                  <a:pt x="7213" y="16510"/>
                </a:lnTo>
                <a:close/>
              </a:path>
              <a:path w="62230" h="203200">
                <a:moveTo>
                  <a:pt x="9778" y="16510"/>
                </a:moveTo>
                <a:lnTo>
                  <a:pt x="7365" y="16510"/>
                </a:lnTo>
                <a:lnTo>
                  <a:pt x="7061" y="17780"/>
                </a:lnTo>
                <a:lnTo>
                  <a:pt x="9778" y="17780"/>
                </a:lnTo>
                <a:lnTo>
                  <a:pt x="9778" y="16510"/>
                </a:lnTo>
                <a:close/>
              </a:path>
              <a:path w="62230" h="203200">
                <a:moveTo>
                  <a:pt x="25552" y="16510"/>
                </a:moveTo>
                <a:lnTo>
                  <a:pt x="25184" y="17780"/>
                </a:lnTo>
                <a:lnTo>
                  <a:pt x="25933" y="17780"/>
                </a:lnTo>
                <a:lnTo>
                  <a:pt x="25552" y="16510"/>
                </a:lnTo>
                <a:close/>
              </a:path>
              <a:path w="62230" h="203200">
                <a:moveTo>
                  <a:pt x="6547" y="15283"/>
                </a:moveTo>
                <a:lnTo>
                  <a:pt x="6388" y="16510"/>
                </a:lnTo>
                <a:lnTo>
                  <a:pt x="7099" y="16510"/>
                </a:lnTo>
                <a:lnTo>
                  <a:pt x="6547" y="15283"/>
                </a:lnTo>
                <a:close/>
              </a:path>
              <a:path w="62230" h="203200">
                <a:moveTo>
                  <a:pt x="9931" y="15240"/>
                </a:moveTo>
                <a:lnTo>
                  <a:pt x="9131" y="15240"/>
                </a:lnTo>
                <a:lnTo>
                  <a:pt x="9347" y="16510"/>
                </a:lnTo>
                <a:lnTo>
                  <a:pt x="9880" y="16510"/>
                </a:lnTo>
                <a:lnTo>
                  <a:pt x="9931" y="15240"/>
                </a:lnTo>
                <a:close/>
              </a:path>
              <a:path w="62230" h="203200">
                <a:moveTo>
                  <a:pt x="18529" y="13970"/>
                </a:moveTo>
                <a:lnTo>
                  <a:pt x="17538" y="13970"/>
                </a:lnTo>
                <a:lnTo>
                  <a:pt x="16687" y="15240"/>
                </a:lnTo>
                <a:lnTo>
                  <a:pt x="14389" y="15240"/>
                </a:lnTo>
                <a:lnTo>
                  <a:pt x="13639" y="16510"/>
                </a:lnTo>
                <a:lnTo>
                  <a:pt x="18040" y="16510"/>
                </a:lnTo>
                <a:lnTo>
                  <a:pt x="17995" y="15240"/>
                </a:lnTo>
                <a:lnTo>
                  <a:pt x="18529" y="13970"/>
                </a:lnTo>
                <a:close/>
              </a:path>
              <a:path w="62230" h="203200">
                <a:moveTo>
                  <a:pt x="23279" y="15240"/>
                </a:moveTo>
                <a:lnTo>
                  <a:pt x="22631" y="15240"/>
                </a:lnTo>
                <a:lnTo>
                  <a:pt x="23164" y="16510"/>
                </a:lnTo>
                <a:lnTo>
                  <a:pt x="23279" y="15240"/>
                </a:lnTo>
                <a:close/>
              </a:path>
              <a:path w="62230" h="203200">
                <a:moveTo>
                  <a:pt x="23418" y="15240"/>
                </a:moveTo>
                <a:lnTo>
                  <a:pt x="23279" y="15240"/>
                </a:lnTo>
                <a:lnTo>
                  <a:pt x="23291" y="16510"/>
                </a:lnTo>
                <a:lnTo>
                  <a:pt x="23418" y="15240"/>
                </a:lnTo>
                <a:close/>
              </a:path>
              <a:path w="62230" h="203200">
                <a:moveTo>
                  <a:pt x="23964" y="15240"/>
                </a:moveTo>
                <a:lnTo>
                  <a:pt x="23533" y="15240"/>
                </a:lnTo>
                <a:lnTo>
                  <a:pt x="23787" y="16510"/>
                </a:lnTo>
                <a:lnTo>
                  <a:pt x="23964" y="15240"/>
                </a:lnTo>
                <a:close/>
              </a:path>
              <a:path w="62230" h="203200">
                <a:moveTo>
                  <a:pt x="24676" y="15240"/>
                </a:moveTo>
                <a:lnTo>
                  <a:pt x="24383" y="15240"/>
                </a:lnTo>
                <a:lnTo>
                  <a:pt x="24193" y="16510"/>
                </a:lnTo>
                <a:lnTo>
                  <a:pt x="24676" y="15240"/>
                </a:lnTo>
                <a:close/>
              </a:path>
              <a:path w="62230" h="203200">
                <a:moveTo>
                  <a:pt x="26479" y="15240"/>
                </a:moveTo>
                <a:lnTo>
                  <a:pt x="24676" y="15240"/>
                </a:lnTo>
                <a:lnTo>
                  <a:pt x="25069" y="16510"/>
                </a:lnTo>
                <a:lnTo>
                  <a:pt x="27000" y="16510"/>
                </a:lnTo>
                <a:lnTo>
                  <a:pt x="26479" y="15240"/>
                </a:lnTo>
                <a:close/>
              </a:path>
              <a:path w="62230" h="203200">
                <a:moveTo>
                  <a:pt x="27292" y="15240"/>
                </a:moveTo>
                <a:lnTo>
                  <a:pt x="27025" y="16510"/>
                </a:lnTo>
                <a:lnTo>
                  <a:pt x="27876" y="16510"/>
                </a:lnTo>
                <a:lnTo>
                  <a:pt x="27292" y="15240"/>
                </a:lnTo>
                <a:close/>
              </a:path>
              <a:path w="62230" h="203200">
                <a:moveTo>
                  <a:pt x="6553" y="15240"/>
                </a:moveTo>
                <a:close/>
              </a:path>
              <a:path w="62230" h="203200">
                <a:moveTo>
                  <a:pt x="8623" y="13970"/>
                </a:moveTo>
                <a:lnTo>
                  <a:pt x="8712" y="15240"/>
                </a:lnTo>
                <a:lnTo>
                  <a:pt x="9778" y="15240"/>
                </a:lnTo>
                <a:lnTo>
                  <a:pt x="8623" y="13970"/>
                </a:lnTo>
                <a:close/>
              </a:path>
              <a:path w="62230" h="203200">
                <a:moveTo>
                  <a:pt x="13977" y="14553"/>
                </a:moveTo>
                <a:lnTo>
                  <a:pt x="14046" y="15240"/>
                </a:lnTo>
                <a:lnTo>
                  <a:pt x="14643" y="15240"/>
                </a:lnTo>
                <a:lnTo>
                  <a:pt x="13977" y="14553"/>
                </a:lnTo>
                <a:close/>
              </a:path>
              <a:path w="62230" h="203200">
                <a:moveTo>
                  <a:pt x="13919" y="13970"/>
                </a:moveTo>
                <a:lnTo>
                  <a:pt x="13977" y="14553"/>
                </a:lnTo>
                <a:lnTo>
                  <a:pt x="14643" y="15240"/>
                </a:lnTo>
                <a:lnTo>
                  <a:pt x="13919" y="13970"/>
                </a:lnTo>
                <a:close/>
              </a:path>
              <a:path w="62230" h="203200">
                <a:moveTo>
                  <a:pt x="16357" y="12700"/>
                </a:moveTo>
                <a:lnTo>
                  <a:pt x="15951" y="13970"/>
                </a:lnTo>
                <a:lnTo>
                  <a:pt x="13919" y="13970"/>
                </a:lnTo>
                <a:lnTo>
                  <a:pt x="14643" y="15240"/>
                </a:lnTo>
                <a:lnTo>
                  <a:pt x="16687" y="15240"/>
                </a:lnTo>
                <a:lnTo>
                  <a:pt x="16357" y="12700"/>
                </a:lnTo>
                <a:close/>
              </a:path>
              <a:path w="62230" h="203200">
                <a:moveTo>
                  <a:pt x="19138" y="11430"/>
                </a:moveTo>
                <a:lnTo>
                  <a:pt x="18414" y="11430"/>
                </a:lnTo>
                <a:lnTo>
                  <a:pt x="18783" y="12700"/>
                </a:lnTo>
                <a:lnTo>
                  <a:pt x="18313" y="12700"/>
                </a:lnTo>
                <a:lnTo>
                  <a:pt x="18097" y="13970"/>
                </a:lnTo>
                <a:lnTo>
                  <a:pt x="19126" y="13970"/>
                </a:lnTo>
                <a:lnTo>
                  <a:pt x="18859" y="15240"/>
                </a:lnTo>
                <a:lnTo>
                  <a:pt x="19392" y="13970"/>
                </a:lnTo>
                <a:lnTo>
                  <a:pt x="19215" y="12700"/>
                </a:lnTo>
                <a:lnTo>
                  <a:pt x="19138" y="11430"/>
                </a:lnTo>
                <a:close/>
              </a:path>
              <a:path w="62230" h="203200">
                <a:moveTo>
                  <a:pt x="26492" y="13970"/>
                </a:moveTo>
                <a:lnTo>
                  <a:pt x="23634" y="13970"/>
                </a:lnTo>
                <a:lnTo>
                  <a:pt x="23342" y="15240"/>
                </a:lnTo>
                <a:lnTo>
                  <a:pt x="26200" y="15240"/>
                </a:lnTo>
                <a:lnTo>
                  <a:pt x="26492" y="13970"/>
                </a:lnTo>
                <a:close/>
              </a:path>
              <a:path w="62230" h="203200">
                <a:moveTo>
                  <a:pt x="13919" y="13970"/>
                </a:moveTo>
                <a:lnTo>
                  <a:pt x="13411" y="13970"/>
                </a:lnTo>
                <a:lnTo>
                  <a:pt x="13977" y="14553"/>
                </a:lnTo>
                <a:lnTo>
                  <a:pt x="13919" y="13970"/>
                </a:lnTo>
                <a:close/>
              </a:path>
              <a:path w="62230" h="203200">
                <a:moveTo>
                  <a:pt x="15392" y="12700"/>
                </a:moveTo>
                <a:lnTo>
                  <a:pt x="13271" y="12700"/>
                </a:lnTo>
                <a:lnTo>
                  <a:pt x="13322" y="13970"/>
                </a:lnTo>
                <a:lnTo>
                  <a:pt x="15951" y="13970"/>
                </a:lnTo>
                <a:lnTo>
                  <a:pt x="15392" y="12700"/>
                </a:lnTo>
                <a:close/>
              </a:path>
              <a:path w="62230" h="203200">
                <a:moveTo>
                  <a:pt x="21818" y="12700"/>
                </a:moveTo>
                <a:lnTo>
                  <a:pt x="21183" y="12700"/>
                </a:lnTo>
                <a:lnTo>
                  <a:pt x="21793" y="13970"/>
                </a:lnTo>
                <a:lnTo>
                  <a:pt x="21818" y="12700"/>
                </a:lnTo>
                <a:close/>
              </a:path>
              <a:path w="62230" h="203200">
                <a:moveTo>
                  <a:pt x="23542" y="13740"/>
                </a:moveTo>
                <a:lnTo>
                  <a:pt x="23342" y="13970"/>
                </a:lnTo>
                <a:lnTo>
                  <a:pt x="23558" y="13970"/>
                </a:lnTo>
                <a:lnTo>
                  <a:pt x="23542" y="13740"/>
                </a:lnTo>
                <a:close/>
              </a:path>
              <a:path w="62230" h="203200">
                <a:moveTo>
                  <a:pt x="24447" y="12700"/>
                </a:moveTo>
                <a:lnTo>
                  <a:pt x="23542" y="13740"/>
                </a:lnTo>
                <a:lnTo>
                  <a:pt x="23558" y="13970"/>
                </a:lnTo>
                <a:lnTo>
                  <a:pt x="24447" y="12700"/>
                </a:lnTo>
                <a:close/>
              </a:path>
              <a:path w="62230" h="203200">
                <a:moveTo>
                  <a:pt x="27812" y="12700"/>
                </a:moveTo>
                <a:lnTo>
                  <a:pt x="24447" y="12700"/>
                </a:lnTo>
                <a:lnTo>
                  <a:pt x="23672" y="13970"/>
                </a:lnTo>
                <a:lnTo>
                  <a:pt x="25895" y="13970"/>
                </a:lnTo>
                <a:lnTo>
                  <a:pt x="27812" y="12700"/>
                </a:lnTo>
                <a:close/>
              </a:path>
              <a:path w="62230" h="203200">
                <a:moveTo>
                  <a:pt x="24447" y="12700"/>
                </a:moveTo>
                <a:lnTo>
                  <a:pt x="23469" y="12700"/>
                </a:lnTo>
                <a:lnTo>
                  <a:pt x="23542" y="13740"/>
                </a:lnTo>
                <a:lnTo>
                  <a:pt x="24447" y="12700"/>
                </a:lnTo>
                <a:close/>
              </a:path>
              <a:path w="62230" h="203200">
                <a:moveTo>
                  <a:pt x="12441" y="12172"/>
                </a:moveTo>
                <a:lnTo>
                  <a:pt x="11887" y="12700"/>
                </a:lnTo>
                <a:lnTo>
                  <a:pt x="12293" y="12700"/>
                </a:lnTo>
                <a:lnTo>
                  <a:pt x="12441" y="12172"/>
                </a:lnTo>
                <a:close/>
              </a:path>
              <a:path w="62230" h="203200">
                <a:moveTo>
                  <a:pt x="19684" y="10160"/>
                </a:moveTo>
                <a:lnTo>
                  <a:pt x="12420" y="10160"/>
                </a:lnTo>
                <a:lnTo>
                  <a:pt x="13220" y="11430"/>
                </a:lnTo>
                <a:lnTo>
                  <a:pt x="12553" y="12065"/>
                </a:lnTo>
                <a:lnTo>
                  <a:pt x="12458" y="12700"/>
                </a:lnTo>
                <a:lnTo>
                  <a:pt x="15582" y="12700"/>
                </a:lnTo>
                <a:lnTo>
                  <a:pt x="16027" y="11430"/>
                </a:lnTo>
                <a:lnTo>
                  <a:pt x="19253" y="11430"/>
                </a:lnTo>
                <a:lnTo>
                  <a:pt x="19684" y="10160"/>
                </a:lnTo>
                <a:close/>
              </a:path>
              <a:path w="62230" h="203200">
                <a:moveTo>
                  <a:pt x="21450" y="11430"/>
                </a:moveTo>
                <a:lnTo>
                  <a:pt x="21374" y="12700"/>
                </a:lnTo>
                <a:lnTo>
                  <a:pt x="21577" y="12700"/>
                </a:lnTo>
                <a:lnTo>
                  <a:pt x="21450" y="11430"/>
                </a:lnTo>
                <a:close/>
              </a:path>
              <a:path w="62230" h="203200">
                <a:moveTo>
                  <a:pt x="22085" y="11430"/>
                </a:moveTo>
                <a:lnTo>
                  <a:pt x="21742" y="12700"/>
                </a:lnTo>
                <a:lnTo>
                  <a:pt x="22682" y="12700"/>
                </a:lnTo>
                <a:lnTo>
                  <a:pt x="22673" y="12480"/>
                </a:lnTo>
                <a:lnTo>
                  <a:pt x="22085" y="11430"/>
                </a:lnTo>
                <a:close/>
              </a:path>
              <a:path w="62230" h="203200">
                <a:moveTo>
                  <a:pt x="22673" y="12480"/>
                </a:moveTo>
                <a:lnTo>
                  <a:pt x="22682" y="12700"/>
                </a:lnTo>
                <a:lnTo>
                  <a:pt x="22673" y="12480"/>
                </a:lnTo>
                <a:close/>
              </a:path>
              <a:path w="62230" h="203200">
                <a:moveTo>
                  <a:pt x="23558" y="11430"/>
                </a:moveTo>
                <a:lnTo>
                  <a:pt x="22631" y="11430"/>
                </a:lnTo>
                <a:lnTo>
                  <a:pt x="22673" y="12480"/>
                </a:lnTo>
                <a:lnTo>
                  <a:pt x="22796" y="12700"/>
                </a:lnTo>
                <a:lnTo>
                  <a:pt x="23342" y="12700"/>
                </a:lnTo>
                <a:lnTo>
                  <a:pt x="23558" y="11430"/>
                </a:lnTo>
                <a:close/>
              </a:path>
              <a:path w="62230" h="203200">
                <a:moveTo>
                  <a:pt x="12649" y="11430"/>
                </a:moveTo>
                <a:lnTo>
                  <a:pt x="12441" y="12172"/>
                </a:lnTo>
                <a:lnTo>
                  <a:pt x="12649" y="11430"/>
                </a:lnTo>
                <a:close/>
              </a:path>
              <a:path w="62230" h="203200">
                <a:moveTo>
                  <a:pt x="13423" y="7620"/>
                </a:moveTo>
                <a:lnTo>
                  <a:pt x="13055" y="7620"/>
                </a:lnTo>
                <a:lnTo>
                  <a:pt x="13055" y="10160"/>
                </a:lnTo>
                <a:lnTo>
                  <a:pt x="14490" y="10160"/>
                </a:lnTo>
                <a:lnTo>
                  <a:pt x="13627" y="8890"/>
                </a:lnTo>
                <a:lnTo>
                  <a:pt x="13423" y="7620"/>
                </a:lnTo>
                <a:close/>
              </a:path>
              <a:path w="62230" h="203200">
                <a:moveTo>
                  <a:pt x="15227" y="8890"/>
                </a:moveTo>
                <a:lnTo>
                  <a:pt x="14833" y="8890"/>
                </a:lnTo>
                <a:lnTo>
                  <a:pt x="15303" y="10160"/>
                </a:lnTo>
                <a:lnTo>
                  <a:pt x="15557" y="10160"/>
                </a:lnTo>
                <a:lnTo>
                  <a:pt x="15227" y="8890"/>
                </a:lnTo>
                <a:close/>
              </a:path>
              <a:path w="62230" h="203200">
                <a:moveTo>
                  <a:pt x="19176" y="8890"/>
                </a:moveTo>
                <a:lnTo>
                  <a:pt x="15697" y="8890"/>
                </a:lnTo>
                <a:lnTo>
                  <a:pt x="15557" y="10160"/>
                </a:lnTo>
                <a:lnTo>
                  <a:pt x="19113" y="10160"/>
                </a:lnTo>
                <a:lnTo>
                  <a:pt x="19176" y="8890"/>
                </a:lnTo>
                <a:close/>
              </a:path>
              <a:path w="62230" h="203200">
                <a:moveTo>
                  <a:pt x="17233" y="7620"/>
                </a:moveTo>
                <a:lnTo>
                  <a:pt x="14541" y="7620"/>
                </a:lnTo>
                <a:lnTo>
                  <a:pt x="15100" y="8890"/>
                </a:lnTo>
                <a:lnTo>
                  <a:pt x="17589" y="8890"/>
                </a:lnTo>
                <a:lnTo>
                  <a:pt x="17233" y="7620"/>
                </a:lnTo>
                <a:close/>
              </a:path>
              <a:path w="62230" h="203200">
                <a:moveTo>
                  <a:pt x="18986" y="7620"/>
                </a:moveTo>
                <a:lnTo>
                  <a:pt x="18160" y="7620"/>
                </a:lnTo>
                <a:lnTo>
                  <a:pt x="18364" y="8890"/>
                </a:lnTo>
                <a:lnTo>
                  <a:pt x="19367" y="8890"/>
                </a:lnTo>
                <a:lnTo>
                  <a:pt x="18986" y="7620"/>
                </a:lnTo>
                <a:close/>
              </a:path>
              <a:path w="62230" h="203200">
                <a:moveTo>
                  <a:pt x="15417" y="5080"/>
                </a:moveTo>
                <a:lnTo>
                  <a:pt x="13093" y="5080"/>
                </a:lnTo>
                <a:lnTo>
                  <a:pt x="13715" y="6350"/>
                </a:lnTo>
                <a:lnTo>
                  <a:pt x="13271" y="6350"/>
                </a:lnTo>
                <a:lnTo>
                  <a:pt x="13195" y="7620"/>
                </a:lnTo>
                <a:lnTo>
                  <a:pt x="16128" y="7620"/>
                </a:lnTo>
                <a:lnTo>
                  <a:pt x="15201" y="6350"/>
                </a:lnTo>
                <a:lnTo>
                  <a:pt x="15417" y="5080"/>
                </a:lnTo>
                <a:close/>
              </a:path>
              <a:path w="62230" h="203200">
                <a:moveTo>
                  <a:pt x="17868" y="6350"/>
                </a:moveTo>
                <a:lnTo>
                  <a:pt x="17576" y="6350"/>
                </a:lnTo>
                <a:lnTo>
                  <a:pt x="17551" y="7620"/>
                </a:lnTo>
                <a:lnTo>
                  <a:pt x="17741" y="7620"/>
                </a:lnTo>
                <a:lnTo>
                  <a:pt x="17868" y="6350"/>
                </a:lnTo>
                <a:close/>
              </a:path>
              <a:path w="62230" h="203200">
                <a:moveTo>
                  <a:pt x="17779" y="3810"/>
                </a:moveTo>
                <a:lnTo>
                  <a:pt x="15989" y="3810"/>
                </a:lnTo>
                <a:lnTo>
                  <a:pt x="15468" y="5080"/>
                </a:lnTo>
                <a:lnTo>
                  <a:pt x="15963" y="5080"/>
                </a:lnTo>
                <a:lnTo>
                  <a:pt x="16217" y="6350"/>
                </a:lnTo>
                <a:lnTo>
                  <a:pt x="17665" y="6350"/>
                </a:lnTo>
                <a:lnTo>
                  <a:pt x="16941" y="5080"/>
                </a:lnTo>
                <a:lnTo>
                  <a:pt x="17779" y="3810"/>
                </a:lnTo>
                <a:close/>
              </a:path>
              <a:path w="62230" h="203200">
                <a:moveTo>
                  <a:pt x="15074" y="3810"/>
                </a:moveTo>
                <a:lnTo>
                  <a:pt x="13550" y="3810"/>
                </a:lnTo>
                <a:lnTo>
                  <a:pt x="13614" y="5080"/>
                </a:lnTo>
                <a:lnTo>
                  <a:pt x="15468" y="5080"/>
                </a:lnTo>
                <a:lnTo>
                  <a:pt x="15074" y="3810"/>
                </a:lnTo>
                <a:close/>
              </a:path>
              <a:path w="62230" h="203200">
                <a:moveTo>
                  <a:pt x="13144" y="2540"/>
                </a:moveTo>
                <a:lnTo>
                  <a:pt x="12725" y="2540"/>
                </a:lnTo>
                <a:lnTo>
                  <a:pt x="12496" y="3810"/>
                </a:lnTo>
                <a:lnTo>
                  <a:pt x="13055" y="3810"/>
                </a:lnTo>
                <a:lnTo>
                  <a:pt x="13144" y="2540"/>
                </a:lnTo>
                <a:close/>
              </a:path>
              <a:path w="62230" h="203200">
                <a:moveTo>
                  <a:pt x="13715" y="1270"/>
                </a:moveTo>
                <a:lnTo>
                  <a:pt x="13284" y="2540"/>
                </a:lnTo>
                <a:lnTo>
                  <a:pt x="13487" y="2540"/>
                </a:lnTo>
                <a:lnTo>
                  <a:pt x="13436" y="3810"/>
                </a:lnTo>
                <a:lnTo>
                  <a:pt x="14058" y="3810"/>
                </a:lnTo>
                <a:lnTo>
                  <a:pt x="13525" y="2540"/>
                </a:lnTo>
                <a:lnTo>
                  <a:pt x="13715" y="1270"/>
                </a:lnTo>
                <a:close/>
              </a:path>
              <a:path w="62230" h="203200">
                <a:moveTo>
                  <a:pt x="13119" y="0"/>
                </a:moveTo>
                <a:lnTo>
                  <a:pt x="12890" y="0"/>
                </a:lnTo>
                <a:lnTo>
                  <a:pt x="12826" y="1270"/>
                </a:lnTo>
                <a:lnTo>
                  <a:pt x="13182" y="2540"/>
                </a:lnTo>
                <a:lnTo>
                  <a:pt x="13271" y="1270"/>
                </a:lnTo>
                <a:lnTo>
                  <a:pt x="13119" y="0"/>
                </a:lnTo>
                <a:close/>
              </a:path>
              <a:path w="62230" h="203200">
                <a:moveTo>
                  <a:pt x="15239" y="0"/>
                </a:moveTo>
                <a:lnTo>
                  <a:pt x="14592" y="1270"/>
                </a:lnTo>
                <a:lnTo>
                  <a:pt x="14020" y="1270"/>
                </a:lnTo>
                <a:lnTo>
                  <a:pt x="14376" y="2540"/>
                </a:lnTo>
                <a:lnTo>
                  <a:pt x="15290" y="1270"/>
                </a:lnTo>
                <a:lnTo>
                  <a:pt x="15239" y="0"/>
                </a:lnTo>
                <a:close/>
              </a:path>
              <a:path w="62230" h="203200">
                <a:moveTo>
                  <a:pt x="12890" y="0"/>
                </a:moveTo>
                <a:lnTo>
                  <a:pt x="12661" y="1270"/>
                </a:lnTo>
                <a:lnTo>
                  <a:pt x="12890" y="0"/>
                </a:lnTo>
                <a:close/>
              </a:path>
              <a:path w="62230" h="203200">
                <a:moveTo>
                  <a:pt x="13741" y="0"/>
                </a:moveTo>
                <a:lnTo>
                  <a:pt x="13271" y="1270"/>
                </a:lnTo>
                <a:lnTo>
                  <a:pt x="14439" y="1270"/>
                </a:lnTo>
                <a:lnTo>
                  <a:pt x="13741" y="0"/>
                </a:lnTo>
                <a:close/>
              </a:path>
              <a:path w="62230" h="203200">
                <a:moveTo>
                  <a:pt x="14223" y="0"/>
                </a:moveTo>
                <a:lnTo>
                  <a:pt x="14439" y="1270"/>
                </a:lnTo>
                <a:lnTo>
                  <a:pt x="14592" y="1270"/>
                </a:lnTo>
                <a:lnTo>
                  <a:pt x="1422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1" name="object 851"/>
          <p:cNvSpPr/>
          <p:nvPr/>
        </p:nvSpPr>
        <p:spPr>
          <a:xfrm>
            <a:off x="2504899" y="519260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8" y="0"/>
                </a:moveTo>
                <a:lnTo>
                  <a:pt x="355" y="88"/>
                </a:lnTo>
                <a:lnTo>
                  <a:pt x="0" y="152"/>
                </a:lnTo>
                <a:lnTo>
                  <a:pt x="165" y="228"/>
                </a:lnTo>
                <a:lnTo>
                  <a:pt x="355" y="203"/>
                </a:lnTo>
                <a:lnTo>
                  <a:pt x="50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2" name="object 852"/>
          <p:cNvSpPr/>
          <p:nvPr/>
        </p:nvSpPr>
        <p:spPr>
          <a:xfrm>
            <a:off x="2510872" y="522661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65" y="5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3" name="object 853"/>
          <p:cNvSpPr/>
          <p:nvPr/>
        </p:nvSpPr>
        <p:spPr>
          <a:xfrm>
            <a:off x="2501969" y="515676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44" y="0"/>
                </a:moveTo>
                <a:lnTo>
                  <a:pt x="330" y="228"/>
                </a:lnTo>
                <a:lnTo>
                  <a:pt x="165" y="368"/>
                </a:lnTo>
                <a:lnTo>
                  <a:pt x="0" y="457"/>
                </a:lnTo>
                <a:lnTo>
                  <a:pt x="228" y="444"/>
                </a:lnTo>
                <a:lnTo>
                  <a:pt x="355" y="368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4" name="object 854"/>
          <p:cNvSpPr/>
          <p:nvPr/>
        </p:nvSpPr>
        <p:spPr>
          <a:xfrm>
            <a:off x="2490773" y="513622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472" y="0"/>
                </a:moveTo>
                <a:lnTo>
                  <a:pt x="256" y="38"/>
                </a:lnTo>
                <a:lnTo>
                  <a:pt x="0" y="166"/>
                </a:lnTo>
                <a:lnTo>
                  <a:pt x="218" y="622"/>
                </a:lnTo>
                <a:lnTo>
                  <a:pt x="142" y="304"/>
                </a:lnTo>
                <a:lnTo>
                  <a:pt x="325" y="190"/>
                </a:lnTo>
                <a:lnTo>
                  <a:pt x="47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5" name="object 855"/>
          <p:cNvSpPr/>
          <p:nvPr/>
        </p:nvSpPr>
        <p:spPr>
          <a:xfrm>
            <a:off x="2495358" y="512958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44" y="0"/>
                </a:moveTo>
                <a:lnTo>
                  <a:pt x="0" y="76"/>
                </a:lnTo>
                <a:lnTo>
                  <a:pt x="76" y="482"/>
                </a:lnTo>
                <a:lnTo>
                  <a:pt x="457" y="736"/>
                </a:lnTo>
                <a:lnTo>
                  <a:pt x="537" y="482"/>
                </a:lnTo>
                <a:lnTo>
                  <a:pt x="44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6" name="object 856"/>
          <p:cNvSpPr/>
          <p:nvPr/>
        </p:nvSpPr>
        <p:spPr>
          <a:xfrm>
            <a:off x="2492935" y="5134370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825" y="914"/>
                </a:lnTo>
                <a:lnTo>
                  <a:pt x="1612" y="787"/>
                </a:lnTo>
                <a:lnTo>
                  <a:pt x="1308" y="393"/>
                </a:lnTo>
                <a:lnTo>
                  <a:pt x="1139" y="25"/>
                </a:lnTo>
                <a:lnTo>
                  <a:pt x="0" y="0"/>
                </a:lnTo>
                <a:close/>
              </a:path>
              <a:path w="1905" h="1270">
                <a:moveTo>
                  <a:pt x="1129" y="2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7" name="object 857"/>
          <p:cNvSpPr/>
          <p:nvPr/>
        </p:nvSpPr>
        <p:spPr>
          <a:xfrm>
            <a:off x="2493488" y="513376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81" y="190"/>
                </a:lnTo>
                <a:lnTo>
                  <a:pt x="520" y="444"/>
                </a:lnTo>
                <a:lnTo>
                  <a:pt x="457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8" name="object 858"/>
          <p:cNvSpPr/>
          <p:nvPr/>
        </p:nvSpPr>
        <p:spPr>
          <a:xfrm>
            <a:off x="2490605" y="5139954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752" y="76"/>
                </a:moveTo>
                <a:lnTo>
                  <a:pt x="546" y="279"/>
                </a:lnTo>
                <a:lnTo>
                  <a:pt x="1435" y="952"/>
                </a:lnTo>
                <a:lnTo>
                  <a:pt x="1570" y="774"/>
                </a:lnTo>
                <a:lnTo>
                  <a:pt x="1587" y="355"/>
                </a:lnTo>
                <a:lnTo>
                  <a:pt x="1752" y="76"/>
                </a:lnTo>
                <a:close/>
              </a:path>
              <a:path w="1905" h="1270">
                <a:moveTo>
                  <a:pt x="1682" y="685"/>
                </a:moveTo>
                <a:close/>
              </a:path>
              <a:path w="1905" h="1270">
                <a:moveTo>
                  <a:pt x="0" y="0"/>
                </a:moveTo>
                <a:lnTo>
                  <a:pt x="420" y="279"/>
                </a:lnTo>
                <a:lnTo>
                  <a:pt x="850" y="12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9" name="object 859"/>
          <p:cNvSpPr/>
          <p:nvPr/>
        </p:nvSpPr>
        <p:spPr>
          <a:xfrm>
            <a:off x="2495372" y="513465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65" y="0"/>
                </a:moveTo>
                <a:lnTo>
                  <a:pt x="0" y="266"/>
                </a:lnTo>
                <a:lnTo>
                  <a:pt x="812" y="444"/>
                </a:lnTo>
                <a:lnTo>
                  <a:pt x="9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0" name="object 860"/>
          <p:cNvSpPr/>
          <p:nvPr/>
        </p:nvSpPr>
        <p:spPr>
          <a:xfrm>
            <a:off x="2495687" y="5137446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139" y="0"/>
                </a:moveTo>
                <a:lnTo>
                  <a:pt x="152" y="469"/>
                </a:lnTo>
                <a:lnTo>
                  <a:pt x="0" y="990"/>
                </a:lnTo>
                <a:lnTo>
                  <a:pt x="292" y="939"/>
                </a:lnTo>
                <a:lnTo>
                  <a:pt x="488" y="203"/>
                </a:lnTo>
                <a:lnTo>
                  <a:pt x="330" y="203"/>
                </a:lnTo>
                <a:lnTo>
                  <a:pt x="139" y="0"/>
                </a:lnTo>
                <a:close/>
              </a:path>
              <a:path w="635" h="1270">
                <a:moveTo>
                  <a:pt x="495" y="177"/>
                </a:moveTo>
                <a:lnTo>
                  <a:pt x="330" y="203"/>
                </a:lnTo>
                <a:lnTo>
                  <a:pt x="488" y="20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1" name="object 861"/>
          <p:cNvSpPr/>
          <p:nvPr/>
        </p:nvSpPr>
        <p:spPr>
          <a:xfrm>
            <a:off x="2495603" y="513687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88" y="406"/>
                </a:lnTo>
                <a:lnTo>
                  <a:pt x="228" y="584"/>
                </a:lnTo>
                <a:lnTo>
                  <a:pt x="177" y="114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2" name="object 862"/>
          <p:cNvSpPr/>
          <p:nvPr/>
        </p:nvSpPr>
        <p:spPr>
          <a:xfrm>
            <a:off x="2496527" y="513563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03" y="0"/>
                </a:moveTo>
                <a:lnTo>
                  <a:pt x="25" y="241"/>
                </a:lnTo>
                <a:lnTo>
                  <a:pt x="0" y="774"/>
                </a:lnTo>
                <a:lnTo>
                  <a:pt x="20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3" name="object 863"/>
          <p:cNvSpPr/>
          <p:nvPr/>
        </p:nvSpPr>
        <p:spPr>
          <a:xfrm>
            <a:off x="2496579" y="5146223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17" y="0"/>
                </a:moveTo>
                <a:lnTo>
                  <a:pt x="0" y="152"/>
                </a:lnTo>
                <a:lnTo>
                  <a:pt x="355" y="939"/>
                </a:lnTo>
                <a:lnTo>
                  <a:pt x="698" y="977"/>
                </a:lnTo>
                <a:lnTo>
                  <a:pt x="889" y="736"/>
                </a:lnTo>
                <a:lnTo>
                  <a:pt x="723" y="457"/>
                </a:lnTo>
                <a:lnTo>
                  <a:pt x="469" y="279"/>
                </a:lnTo>
                <a:lnTo>
                  <a:pt x="3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4" name="object 864"/>
          <p:cNvSpPr/>
          <p:nvPr/>
        </p:nvSpPr>
        <p:spPr>
          <a:xfrm>
            <a:off x="2498309" y="514366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11" y="0"/>
                </a:moveTo>
                <a:lnTo>
                  <a:pt x="533" y="241"/>
                </a:lnTo>
                <a:lnTo>
                  <a:pt x="317" y="279"/>
                </a:lnTo>
                <a:lnTo>
                  <a:pt x="0" y="431"/>
                </a:lnTo>
                <a:lnTo>
                  <a:pt x="1219" y="330"/>
                </a:lnTo>
                <a:lnTo>
                  <a:pt x="71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5" name="object 865"/>
          <p:cNvSpPr/>
          <p:nvPr/>
        </p:nvSpPr>
        <p:spPr>
          <a:xfrm>
            <a:off x="2499626" y="5145217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7" y="0"/>
                </a:moveTo>
                <a:lnTo>
                  <a:pt x="0" y="787"/>
                </a:lnTo>
                <a:lnTo>
                  <a:pt x="266" y="838"/>
                </a:lnTo>
                <a:lnTo>
                  <a:pt x="993" y="1854"/>
                </a:lnTo>
                <a:lnTo>
                  <a:pt x="815" y="838"/>
                </a:lnTo>
                <a:lnTo>
                  <a:pt x="467" y="774"/>
                </a:lnTo>
                <a:lnTo>
                  <a:pt x="1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6" name="object 866"/>
          <p:cNvSpPr/>
          <p:nvPr/>
        </p:nvSpPr>
        <p:spPr>
          <a:xfrm>
            <a:off x="2497188" y="5158135"/>
            <a:ext cx="2540" cy="635"/>
          </a:xfrm>
          <a:custGeom>
            <a:avLst/>
            <a:gdLst/>
            <a:ahLst/>
            <a:cxnLst/>
            <a:rect l="l" t="t" r="r" b="b"/>
            <a:pathLst>
              <a:path w="2539" h="635">
                <a:moveTo>
                  <a:pt x="1981" y="0"/>
                </a:moveTo>
                <a:lnTo>
                  <a:pt x="0" y="228"/>
                </a:lnTo>
                <a:lnTo>
                  <a:pt x="2019" y="203"/>
                </a:lnTo>
                <a:lnTo>
                  <a:pt x="198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7" name="object 867"/>
          <p:cNvSpPr/>
          <p:nvPr/>
        </p:nvSpPr>
        <p:spPr>
          <a:xfrm>
            <a:off x="2503441" y="5167406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1968" y="203"/>
                </a:moveTo>
                <a:lnTo>
                  <a:pt x="385" y="1081"/>
                </a:lnTo>
                <a:lnTo>
                  <a:pt x="558" y="1270"/>
                </a:lnTo>
                <a:lnTo>
                  <a:pt x="304" y="1600"/>
                </a:lnTo>
                <a:lnTo>
                  <a:pt x="1587" y="1206"/>
                </a:lnTo>
                <a:lnTo>
                  <a:pt x="1968" y="203"/>
                </a:lnTo>
                <a:close/>
              </a:path>
              <a:path w="2539" h="1904">
                <a:moveTo>
                  <a:pt x="0" y="749"/>
                </a:moveTo>
                <a:lnTo>
                  <a:pt x="355" y="1081"/>
                </a:lnTo>
                <a:lnTo>
                  <a:pt x="431" y="927"/>
                </a:lnTo>
                <a:lnTo>
                  <a:pt x="0" y="749"/>
                </a:lnTo>
                <a:close/>
              </a:path>
              <a:path w="2539" h="1904">
                <a:moveTo>
                  <a:pt x="355" y="0"/>
                </a:moveTo>
                <a:lnTo>
                  <a:pt x="431" y="927"/>
                </a:lnTo>
                <a:lnTo>
                  <a:pt x="850" y="177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8" name="object 868"/>
          <p:cNvSpPr/>
          <p:nvPr/>
        </p:nvSpPr>
        <p:spPr>
          <a:xfrm>
            <a:off x="2503115" y="516788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52"/>
                </a:lnTo>
                <a:lnTo>
                  <a:pt x="330" y="266"/>
                </a:lnTo>
                <a:lnTo>
                  <a:pt x="139" y="8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9" name="object 869"/>
          <p:cNvSpPr/>
          <p:nvPr/>
        </p:nvSpPr>
        <p:spPr>
          <a:xfrm>
            <a:off x="2506541" y="5290299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55" y="0"/>
                </a:moveTo>
                <a:lnTo>
                  <a:pt x="0" y="660"/>
                </a:lnTo>
                <a:lnTo>
                  <a:pt x="635" y="190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0" name="object 870"/>
          <p:cNvSpPr/>
          <p:nvPr/>
        </p:nvSpPr>
        <p:spPr>
          <a:xfrm>
            <a:off x="2507233" y="529134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257" y="0"/>
                </a:moveTo>
                <a:lnTo>
                  <a:pt x="0" y="266"/>
                </a:lnTo>
                <a:lnTo>
                  <a:pt x="1193" y="533"/>
                </a:lnTo>
                <a:lnTo>
                  <a:pt x="977" y="139"/>
                </a:lnTo>
                <a:lnTo>
                  <a:pt x="12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1" name="object 871"/>
          <p:cNvSpPr/>
          <p:nvPr/>
        </p:nvSpPr>
        <p:spPr>
          <a:xfrm>
            <a:off x="2509647" y="520606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60" y="12"/>
                </a:moveTo>
                <a:lnTo>
                  <a:pt x="355" y="0"/>
                </a:lnTo>
                <a:lnTo>
                  <a:pt x="25" y="126"/>
                </a:lnTo>
                <a:lnTo>
                  <a:pt x="0" y="558"/>
                </a:lnTo>
                <a:lnTo>
                  <a:pt x="660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2" name="object 872"/>
          <p:cNvSpPr/>
          <p:nvPr/>
        </p:nvSpPr>
        <p:spPr>
          <a:xfrm>
            <a:off x="2509078" y="521438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1117" y="0"/>
                </a:moveTo>
                <a:lnTo>
                  <a:pt x="0" y="393"/>
                </a:lnTo>
                <a:lnTo>
                  <a:pt x="1104" y="152"/>
                </a:lnTo>
                <a:lnTo>
                  <a:pt x="111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3" name="object 873"/>
          <p:cNvSpPr/>
          <p:nvPr/>
        </p:nvSpPr>
        <p:spPr>
          <a:xfrm>
            <a:off x="2510918" y="5220516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1447" y="596"/>
                </a:moveTo>
                <a:lnTo>
                  <a:pt x="0" y="1104"/>
                </a:lnTo>
                <a:lnTo>
                  <a:pt x="1422" y="888"/>
                </a:lnTo>
                <a:lnTo>
                  <a:pt x="1447" y="596"/>
                </a:lnTo>
                <a:close/>
              </a:path>
              <a:path w="1905" h="1270">
                <a:moveTo>
                  <a:pt x="1168" y="0"/>
                </a:moveTo>
                <a:lnTo>
                  <a:pt x="1155" y="292"/>
                </a:lnTo>
                <a:lnTo>
                  <a:pt x="1447" y="596"/>
                </a:lnTo>
                <a:lnTo>
                  <a:pt x="116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4" name="object 874"/>
          <p:cNvSpPr/>
          <p:nvPr/>
        </p:nvSpPr>
        <p:spPr>
          <a:xfrm>
            <a:off x="2475283" y="5124889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762" y="508"/>
                </a:moveTo>
                <a:lnTo>
                  <a:pt x="381" y="508"/>
                </a:lnTo>
                <a:lnTo>
                  <a:pt x="495" y="1028"/>
                </a:lnTo>
                <a:lnTo>
                  <a:pt x="698" y="1079"/>
                </a:lnTo>
                <a:lnTo>
                  <a:pt x="927" y="1435"/>
                </a:lnTo>
                <a:lnTo>
                  <a:pt x="820" y="1079"/>
                </a:lnTo>
                <a:lnTo>
                  <a:pt x="641" y="850"/>
                </a:lnTo>
                <a:lnTo>
                  <a:pt x="762" y="508"/>
                </a:lnTo>
                <a:close/>
              </a:path>
              <a:path w="1269" h="1904">
                <a:moveTo>
                  <a:pt x="787" y="76"/>
                </a:moveTo>
                <a:lnTo>
                  <a:pt x="571" y="88"/>
                </a:lnTo>
                <a:lnTo>
                  <a:pt x="241" y="190"/>
                </a:lnTo>
                <a:lnTo>
                  <a:pt x="121" y="431"/>
                </a:lnTo>
                <a:lnTo>
                  <a:pt x="284" y="495"/>
                </a:lnTo>
                <a:lnTo>
                  <a:pt x="444" y="596"/>
                </a:lnTo>
                <a:lnTo>
                  <a:pt x="876" y="495"/>
                </a:lnTo>
                <a:lnTo>
                  <a:pt x="850" y="292"/>
                </a:lnTo>
                <a:lnTo>
                  <a:pt x="787" y="76"/>
                </a:lnTo>
                <a:close/>
              </a:path>
              <a:path w="1269" h="1904">
                <a:moveTo>
                  <a:pt x="0" y="25"/>
                </a:moveTo>
                <a:lnTo>
                  <a:pt x="177" y="292"/>
                </a:lnTo>
                <a:lnTo>
                  <a:pt x="0" y="25"/>
                </a:lnTo>
                <a:close/>
              </a:path>
              <a:path w="1269" h="1904">
                <a:moveTo>
                  <a:pt x="12" y="0"/>
                </a:moveTo>
                <a:lnTo>
                  <a:pt x="153" y="190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5" name="object 875"/>
          <p:cNvSpPr/>
          <p:nvPr/>
        </p:nvSpPr>
        <p:spPr>
          <a:xfrm>
            <a:off x="2478199" y="512961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888" y="596"/>
                </a:lnTo>
                <a:lnTo>
                  <a:pt x="342" y="5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6" name="object 876"/>
          <p:cNvSpPr/>
          <p:nvPr/>
        </p:nvSpPr>
        <p:spPr>
          <a:xfrm>
            <a:off x="2476153" y="513592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20" y="355"/>
                </a:moveTo>
                <a:lnTo>
                  <a:pt x="289" y="440"/>
                </a:lnTo>
                <a:lnTo>
                  <a:pt x="507" y="990"/>
                </a:lnTo>
                <a:lnTo>
                  <a:pt x="520" y="355"/>
                </a:lnTo>
                <a:close/>
              </a:path>
              <a:path w="635" h="1270">
                <a:moveTo>
                  <a:pt x="114" y="0"/>
                </a:moveTo>
                <a:lnTo>
                  <a:pt x="0" y="546"/>
                </a:lnTo>
                <a:lnTo>
                  <a:pt x="289" y="440"/>
                </a:lnTo>
                <a:lnTo>
                  <a:pt x="11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7" name="object 877"/>
          <p:cNvSpPr/>
          <p:nvPr/>
        </p:nvSpPr>
        <p:spPr>
          <a:xfrm>
            <a:off x="2475707" y="513559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355" y="0"/>
                </a:moveTo>
                <a:lnTo>
                  <a:pt x="0" y="787"/>
                </a:lnTo>
                <a:lnTo>
                  <a:pt x="431" y="444"/>
                </a:lnTo>
                <a:lnTo>
                  <a:pt x="3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8" name="object 878"/>
          <p:cNvSpPr/>
          <p:nvPr/>
        </p:nvSpPr>
        <p:spPr>
          <a:xfrm>
            <a:off x="2479978" y="513333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546" y="0"/>
                </a:moveTo>
                <a:lnTo>
                  <a:pt x="0" y="723"/>
                </a:lnTo>
                <a:lnTo>
                  <a:pt x="431" y="647"/>
                </a:lnTo>
                <a:lnTo>
                  <a:pt x="800" y="165"/>
                </a:lnTo>
                <a:lnTo>
                  <a:pt x="54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9" name="object 879"/>
          <p:cNvSpPr/>
          <p:nvPr/>
        </p:nvSpPr>
        <p:spPr>
          <a:xfrm>
            <a:off x="2477441" y="514138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63"/>
                </a:moveTo>
                <a:lnTo>
                  <a:pt x="571" y="660"/>
                </a:lnTo>
                <a:lnTo>
                  <a:pt x="584" y="76"/>
                </a:lnTo>
                <a:lnTo>
                  <a:pt x="330" y="0"/>
                </a:lnTo>
                <a:lnTo>
                  <a:pt x="0" y="63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0" name="object 880"/>
          <p:cNvSpPr/>
          <p:nvPr/>
        </p:nvSpPr>
        <p:spPr>
          <a:xfrm>
            <a:off x="2478076" y="514494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25"/>
                </a:moveTo>
                <a:lnTo>
                  <a:pt x="139" y="0"/>
                </a:lnTo>
                <a:lnTo>
                  <a:pt x="0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1" name="object 881"/>
          <p:cNvSpPr/>
          <p:nvPr/>
        </p:nvSpPr>
        <p:spPr>
          <a:xfrm>
            <a:off x="2478892" y="515096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0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2" name="object 882"/>
          <p:cNvSpPr/>
          <p:nvPr/>
        </p:nvSpPr>
        <p:spPr>
          <a:xfrm>
            <a:off x="2477587" y="514813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35" y="0"/>
                </a:moveTo>
                <a:lnTo>
                  <a:pt x="366" y="190"/>
                </a:lnTo>
                <a:lnTo>
                  <a:pt x="0" y="520"/>
                </a:lnTo>
                <a:lnTo>
                  <a:pt x="228" y="558"/>
                </a:lnTo>
                <a:lnTo>
                  <a:pt x="520" y="190"/>
                </a:lnTo>
                <a:lnTo>
                  <a:pt x="63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3" name="object 883"/>
          <p:cNvSpPr/>
          <p:nvPr/>
        </p:nvSpPr>
        <p:spPr>
          <a:xfrm>
            <a:off x="2477693" y="514512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15" y="38"/>
                </a:moveTo>
                <a:lnTo>
                  <a:pt x="0" y="114"/>
                </a:lnTo>
                <a:lnTo>
                  <a:pt x="215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4" name="object 884"/>
          <p:cNvSpPr/>
          <p:nvPr/>
        </p:nvSpPr>
        <p:spPr>
          <a:xfrm>
            <a:off x="2482114" y="514102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63"/>
                </a:lnTo>
                <a:lnTo>
                  <a:pt x="177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5" name="object 885"/>
          <p:cNvSpPr/>
          <p:nvPr/>
        </p:nvSpPr>
        <p:spPr>
          <a:xfrm>
            <a:off x="2502380" y="529262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6" name="object 886"/>
          <p:cNvSpPr/>
          <p:nvPr/>
        </p:nvSpPr>
        <p:spPr>
          <a:xfrm>
            <a:off x="2490628" y="518702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52"/>
                </a:lnTo>
                <a:lnTo>
                  <a:pt x="330" y="266"/>
                </a:lnTo>
                <a:lnTo>
                  <a:pt x="139" y="88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7" name="object 887"/>
          <p:cNvSpPr/>
          <p:nvPr/>
        </p:nvSpPr>
        <p:spPr>
          <a:xfrm>
            <a:off x="2473590" y="512294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71" y="431"/>
                </a:moveTo>
                <a:lnTo>
                  <a:pt x="314" y="466"/>
                </a:lnTo>
                <a:lnTo>
                  <a:pt x="406" y="1054"/>
                </a:lnTo>
                <a:lnTo>
                  <a:pt x="571" y="431"/>
                </a:lnTo>
                <a:close/>
              </a:path>
              <a:path w="635" h="1270">
                <a:moveTo>
                  <a:pt x="241" y="0"/>
                </a:moveTo>
                <a:lnTo>
                  <a:pt x="88" y="76"/>
                </a:lnTo>
                <a:lnTo>
                  <a:pt x="0" y="508"/>
                </a:lnTo>
                <a:lnTo>
                  <a:pt x="314" y="466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8" name="object 888"/>
          <p:cNvSpPr/>
          <p:nvPr/>
        </p:nvSpPr>
        <p:spPr>
          <a:xfrm>
            <a:off x="2473198" y="5122567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95" y="0"/>
                </a:moveTo>
                <a:lnTo>
                  <a:pt x="0" y="698"/>
                </a:lnTo>
                <a:lnTo>
                  <a:pt x="482" y="457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9" name="object 889"/>
          <p:cNvSpPr/>
          <p:nvPr/>
        </p:nvSpPr>
        <p:spPr>
          <a:xfrm>
            <a:off x="2472648" y="5124485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85" y="0"/>
                </a:moveTo>
                <a:lnTo>
                  <a:pt x="342" y="88"/>
                </a:lnTo>
                <a:lnTo>
                  <a:pt x="203" y="609"/>
                </a:lnTo>
                <a:lnTo>
                  <a:pt x="190" y="1015"/>
                </a:lnTo>
                <a:lnTo>
                  <a:pt x="520" y="939"/>
                </a:lnTo>
                <a:lnTo>
                  <a:pt x="1092" y="647"/>
                </a:lnTo>
                <a:lnTo>
                  <a:pt x="203" y="609"/>
                </a:lnTo>
                <a:lnTo>
                  <a:pt x="0" y="380"/>
                </a:lnTo>
                <a:lnTo>
                  <a:pt x="924" y="380"/>
                </a:lnTo>
                <a:lnTo>
                  <a:pt x="68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0" name="object 890"/>
          <p:cNvSpPr/>
          <p:nvPr/>
        </p:nvSpPr>
        <p:spPr>
          <a:xfrm>
            <a:off x="2474319" y="512549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68" y="330"/>
                </a:moveTo>
                <a:lnTo>
                  <a:pt x="203" y="0"/>
                </a:lnTo>
                <a:lnTo>
                  <a:pt x="63" y="38"/>
                </a:lnTo>
                <a:lnTo>
                  <a:pt x="368" y="33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1" name="object 891"/>
          <p:cNvSpPr/>
          <p:nvPr/>
        </p:nvSpPr>
        <p:spPr>
          <a:xfrm>
            <a:off x="2474167" y="5124789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355" y="698"/>
                </a:lnTo>
                <a:lnTo>
                  <a:pt x="584" y="647"/>
                </a:lnTo>
                <a:lnTo>
                  <a:pt x="939" y="647"/>
                </a:lnTo>
                <a:lnTo>
                  <a:pt x="228" y="381"/>
                </a:lnTo>
                <a:lnTo>
                  <a:pt x="408" y="381"/>
                </a:lnTo>
                <a:lnTo>
                  <a:pt x="266" y="317"/>
                </a:lnTo>
                <a:lnTo>
                  <a:pt x="0" y="0"/>
                </a:lnTo>
                <a:close/>
              </a:path>
              <a:path w="1269" h="1270">
                <a:moveTo>
                  <a:pt x="939" y="647"/>
                </a:moveTo>
                <a:lnTo>
                  <a:pt x="584" y="647"/>
                </a:lnTo>
                <a:lnTo>
                  <a:pt x="1041" y="685"/>
                </a:lnTo>
                <a:close/>
              </a:path>
              <a:path w="1269" h="1270">
                <a:moveTo>
                  <a:pt x="408" y="381"/>
                </a:moveTo>
                <a:lnTo>
                  <a:pt x="228" y="381"/>
                </a:lnTo>
                <a:lnTo>
                  <a:pt x="635" y="482"/>
                </a:lnTo>
                <a:lnTo>
                  <a:pt x="408" y="38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2" name="object 892"/>
          <p:cNvSpPr/>
          <p:nvPr/>
        </p:nvSpPr>
        <p:spPr>
          <a:xfrm>
            <a:off x="2473298" y="5123305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1653" y="1016"/>
                </a:moveTo>
                <a:lnTo>
                  <a:pt x="1270" y="1016"/>
                </a:lnTo>
                <a:lnTo>
                  <a:pt x="1676" y="1587"/>
                </a:lnTo>
                <a:lnTo>
                  <a:pt x="1653" y="1016"/>
                </a:lnTo>
                <a:close/>
              </a:path>
              <a:path w="2539" h="1904">
                <a:moveTo>
                  <a:pt x="863" y="457"/>
                </a:moveTo>
                <a:lnTo>
                  <a:pt x="647" y="673"/>
                </a:lnTo>
                <a:lnTo>
                  <a:pt x="444" y="1092"/>
                </a:lnTo>
                <a:lnTo>
                  <a:pt x="0" y="1104"/>
                </a:lnTo>
                <a:lnTo>
                  <a:pt x="292" y="1155"/>
                </a:lnTo>
                <a:lnTo>
                  <a:pt x="762" y="965"/>
                </a:lnTo>
                <a:lnTo>
                  <a:pt x="1143" y="914"/>
                </a:lnTo>
                <a:lnTo>
                  <a:pt x="1371" y="914"/>
                </a:lnTo>
                <a:lnTo>
                  <a:pt x="1143" y="838"/>
                </a:lnTo>
                <a:lnTo>
                  <a:pt x="863" y="457"/>
                </a:lnTo>
                <a:close/>
              </a:path>
              <a:path w="2539" h="1904">
                <a:moveTo>
                  <a:pt x="1371" y="914"/>
                </a:moveTo>
                <a:lnTo>
                  <a:pt x="1143" y="914"/>
                </a:lnTo>
                <a:lnTo>
                  <a:pt x="1130" y="1143"/>
                </a:lnTo>
                <a:lnTo>
                  <a:pt x="1270" y="1016"/>
                </a:lnTo>
                <a:lnTo>
                  <a:pt x="1653" y="1016"/>
                </a:lnTo>
                <a:lnTo>
                  <a:pt x="1371" y="914"/>
                </a:lnTo>
                <a:close/>
              </a:path>
              <a:path w="2539" h="1904">
                <a:moveTo>
                  <a:pt x="2096" y="596"/>
                </a:moveTo>
                <a:lnTo>
                  <a:pt x="1816" y="596"/>
                </a:lnTo>
                <a:lnTo>
                  <a:pt x="2120" y="1092"/>
                </a:lnTo>
                <a:lnTo>
                  <a:pt x="2096" y="596"/>
                </a:lnTo>
                <a:close/>
              </a:path>
              <a:path w="2539" h="1904">
                <a:moveTo>
                  <a:pt x="1257" y="0"/>
                </a:moveTo>
                <a:lnTo>
                  <a:pt x="1143" y="838"/>
                </a:lnTo>
                <a:lnTo>
                  <a:pt x="1457" y="838"/>
                </a:lnTo>
                <a:lnTo>
                  <a:pt x="1600" y="711"/>
                </a:lnTo>
                <a:lnTo>
                  <a:pt x="1816" y="596"/>
                </a:lnTo>
                <a:lnTo>
                  <a:pt x="2096" y="596"/>
                </a:lnTo>
                <a:lnTo>
                  <a:pt x="2070" y="50"/>
                </a:lnTo>
                <a:lnTo>
                  <a:pt x="125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3" name="object 893"/>
          <p:cNvSpPr/>
          <p:nvPr/>
        </p:nvSpPr>
        <p:spPr>
          <a:xfrm>
            <a:off x="2477855" y="512132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98" y="0"/>
                </a:moveTo>
                <a:lnTo>
                  <a:pt x="0" y="584"/>
                </a:lnTo>
                <a:lnTo>
                  <a:pt x="444" y="609"/>
                </a:lnTo>
                <a:lnTo>
                  <a:pt x="901" y="215"/>
                </a:lnTo>
                <a:lnTo>
                  <a:pt x="69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4" name="object 894"/>
          <p:cNvSpPr/>
          <p:nvPr/>
        </p:nvSpPr>
        <p:spPr>
          <a:xfrm>
            <a:off x="2471907" y="5128155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469"/>
                </a:moveTo>
                <a:lnTo>
                  <a:pt x="54" y="749"/>
                </a:lnTo>
                <a:lnTo>
                  <a:pt x="162" y="990"/>
                </a:lnTo>
                <a:lnTo>
                  <a:pt x="990" y="1701"/>
                </a:lnTo>
                <a:lnTo>
                  <a:pt x="774" y="1358"/>
                </a:lnTo>
                <a:lnTo>
                  <a:pt x="894" y="927"/>
                </a:lnTo>
                <a:lnTo>
                  <a:pt x="1051" y="749"/>
                </a:lnTo>
                <a:lnTo>
                  <a:pt x="304" y="749"/>
                </a:lnTo>
                <a:lnTo>
                  <a:pt x="0" y="469"/>
                </a:lnTo>
                <a:close/>
              </a:path>
              <a:path w="1905" h="1904">
                <a:moveTo>
                  <a:pt x="1574" y="0"/>
                </a:moveTo>
                <a:lnTo>
                  <a:pt x="1447" y="114"/>
                </a:lnTo>
                <a:lnTo>
                  <a:pt x="1304" y="292"/>
                </a:lnTo>
                <a:lnTo>
                  <a:pt x="1155" y="406"/>
                </a:lnTo>
                <a:lnTo>
                  <a:pt x="590" y="406"/>
                </a:lnTo>
                <a:lnTo>
                  <a:pt x="304" y="749"/>
                </a:lnTo>
                <a:lnTo>
                  <a:pt x="1051" y="749"/>
                </a:lnTo>
                <a:lnTo>
                  <a:pt x="1219" y="558"/>
                </a:lnTo>
                <a:lnTo>
                  <a:pt x="1663" y="482"/>
                </a:lnTo>
                <a:lnTo>
                  <a:pt x="1866" y="482"/>
                </a:lnTo>
                <a:lnTo>
                  <a:pt x="1155" y="406"/>
                </a:lnTo>
                <a:lnTo>
                  <a:pt x="685" y="292"/>
                </a:lnTo>
                <a:lnTo>
                  <a:pt x="1751" y="292"/>
                </a:lnTo>
                <a:lnTo>
                  <a:pt x="15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5" name="object 895"/>
          <p:cNvSpPr/>
          <p:nvPr/>
        </p:nvSpPr>
        <p:spPr>
          <a:xfrm>
            <a:off x="2473769" y="5128640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431" y="711"/>
                </a:lnTo>
                <a:lnTo>
                  <a:pt x="558" y="139"/>
                </a:lnTo>
                <a:lnTo>
                  <a:pt x="330" y="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6" name="object 896"/>
          <p:cNvSpPr/>
          <p:nvPr/>
        </p:nvSpPr>
        <p:spPr>
          <a:xfrm>
            <a:off x="2471592" y="5130781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952" y="787"/>
                </a:lnTo>
                <a:lnTo>
                  <a:pt x="634" y="45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7" name="object 897"/>
          <p:cNvSpPr/>
          <p:nvPr/>
        </p:nvSpPr>
        <p:spPr>
          <a:xfrm>
            <a:off x="2470826" y="5132566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266"/>
                </a:moveTo>
                <a:lnTo>
                  <a:pt x="101" y="787"/>
                </a:lnTo>
                <a:lnTo>
                  <a:pt x="889" y="1574"/>
                </a:lnTo>
                <a:lnTo>
                  <a:pt x="859" y="736"/>
                </a:lnTo>
                <a:lnTo>
                  <a:pt x="1023" y="596"/>
                </a:lnTo>
                <a:lnTo>
                  <a:pt x="317" y="596"/>
                </a:lnTo>
                <a:lnTo>
                  <a:pt x="0" y="266"/>
                </a:lnTo>
                <a:close/>
              </a:path>
              <a:path w="1905" h="1904">
                <a:moveTo>
                  <a:pt x="787" y="0"/>
                </a:moveTo>
                <a:lnTo>
                  <a:pt x="317" y="596"/>
                </a:lnTo>
                <a:lnTo>
                  <a:pt x="1023" y="596"/>
                </a:lnTo>
                <a:lnTo>
                  <a:pt x="1320" y="342"/>
                </a:lnTo>
                <a:lnTo>
                  <a:pt x="78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8" name="object 898"/>
          <p:cNvSpPr/>
          <p:nvPr/>
        </p:nvSpPr>
        <p:spPr>
          <a:xfrm>
            <a:off x="2471710" y="5134142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15"/>
                </a:lnTo>
                <a:lnTo>
                  <a:pt x="300" y="457"/>
                </a:lnTo>
                <a:lnTo>
                  <a:pt x="571" y="660"/>
                </a:lnTo>
                <a:lnTo>
                  <a:pt x="431" y="43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9" name="object 899"/>
          <p:cNvSpPr/>
          <p:nvPr/>
        </p:nvSpPr>
        <p:spPr>
          <a:xfrm>
            <a:off x="2473008" y="513044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901" y="0"/>
                </a:moveTo>
                <a:lnTo>
                  <a:pt x="723" y="38"/>
                </a:lnTo>
                <a:lnTo>
                  <a:pt x="241" y="76"/>
                </a:lnTo>
                <a:lnTo>
                  <a:pt x="0" y="419"/>
                </a:lnTo>
                <a:lnTo>
                  <a:pt x="863" y="266"/>
                </a:lnTo>
                <a:lnTo>
                  <a:pt x="9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0" name="object 900"/>
          <p:cNvSpPr/>
          <p:nvPr/>
        </p:nvSpPr>
        <p:spPr>
          <a:xfrm>
            <a:off x="2473759" y="513070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39" y="0"/>
                </a:moveTo>
                <a:lnTo>
                  <a:pt x="0" y="558"/>
                </a:lnTo>
                <a:lnTo>
                  <a:pt x="1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1" name="object 901"/>
          <p:cNvSpPr/>
          <p:nvPr/>
        </p:nvSpPr>
        <p:spPr>
          <a:xfrm>
            <a:off x="2473915" y="513038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2" name="object 902"/>
          <p:cNvSpPr/>
          <p:nvPr/>
        </p:nvSpPr>
        <p:spPr>
          <a:xfrm>
            <a:off x="2475690" y="512801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60" y="0"/>
                </a:moveTo>
                <a:lnTo>
                  <a:pt x="191" y="393"/>
                </a:lnTo>
                <a:lnTo>
                  <a:pt x="394" y="1028"/>
                </a:lnTo>
                <a:lnTo>
                  <a:pt x="1194" y="342"/>
                </a:lnTo>
                <a:lnTo>
                  <a:pt x="660" y="0"/>
                </a:lnTo>
                <a:close/>
              </a:path>
              <a:path w="1269" h="1270">
                <a:moveTo>
                  <a:pt x="0" y="190"/>
                </a:moveTo>
                <a:lnTo>
                  <a:pt x="95" y="393"/>
                </a:lnTo>
                <a:lnTo>
                  <a:pt x="0" y="19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3" name="object 903"/>
          <p:cNvSpPr/>
          <p:nvPr/>
        </p:nvSpPr>
        <p:spPr>
          <a:xfrm>
            <a:off x="2474334" y="5128874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12" y="419"/>
                </a:lnTo>
                <a:lnTo>
                  <a:pt x="165" y="558"/>
                </a:lnTo>
                <a:lnTo>
                  <a:pt x="304" y="850"/>
                </a:lnTo>
                <a:lnTo>
                  <a:pt x="355" y="1003"/>
                </a:lnTo>
                <a:lnTo>
                  <a:pt x="431" y="1447"/>
                </a:lnTo>
                <a:lnTo>
                  <a:pt x="546" y="1104"/>
                </a:lnTo>
                <a:lnTo>
                  <a:pt x="990" y="1104"/>
                </a:lnTo>
                <a:lnTo>
                  <a:pt x="990" y="901"/>
                </a:lnTo>
                <a:lnTo>
                  <a:pt x="850" y="876"/>
                </a:lnTo>
                <a:lnTo>
                  <a:pt x="952" y="647"/>
                </a:lnTo>
                <a:lnTo>
                  <a:pt x="673" y="647"/>
                </a:lnTo>
                <a:lnTo>
                  <a:pt x="723" y="253"/>
                </a:lnTo>
                <a:lnTo>
                  <a:pt x="469" y="190"/>
                </a:lnTo>
                <a:lnTo>
                  <a:pt x="0" y="0"/>
                </a:lnTo>
                <a:close/>
              </a:path>
              <a:path w="1269" h="1904">
                <a:moveTo>
                  <a:pt x="761" y="1104"/>
                </a:moveTo>
                <a:lnTo>
                  <a:pt x="546" y="1104"/>
                </a:lnTo>
                <a:lnTo>
                  <a:pt x="673" y="1320"/>
                </a:lnTo>
                <a:lnTo>
                  <a:pt x="761" y="1104"/>
                </a:lnTo>
                <a:close/>
              </a:path>
              <a:path w="1269" h="1904">
                <a:moveTo>
                  <a:pt x="177" y="838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4" name="object 904"/>
          <p:cNvSpPr/>
          <p:nvPr/>
        </p:nvSpPr>
        <p:spPr>
          <a:xfrm>
            <a:off x="2474901" y="513019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241"/>
                </a:lnTo>
                <a:lnTo>
                  <a:pt x="330" y="368"/>
                </a:lnTo>
                <a:lnTo>
                  <a:pt x="10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5" name="object 905"/>
          <p:cNvSpPr/>
          <p:nvPr/>
        </p:nvSpPr>
        <p:spPr>
          <a:xfrm>
            <a:off x="2473615" y="513225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139" y="1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6" name="object 906"/>
          <p:cNvSpPr/>
          <p:nvPr/>
        </p:nvSpPr>
        <p:spPr>
          <a:xfrm>
            <a:off x="2473084" y="51383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38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7" name="object 907"/>
          <p:cNvSpPr/>
          <p:nvPr/>
        </p:nvSpPr>
        <p:spPr>
          <a:xfrm>
            <a:off x="2472342" y="513541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723" y="0"/>
                </a:moveTo>
                <a:lnTo>
                  <a:pt x="359" y="165"/>
                </a:lnTo>
                <a:lnTo>
                  <a:pt x="0" y="381"/>
                </a:lnTo>
                <a:lnTo>
                  <a:pt x="203" y="457"/>
                </a:lnTo>
                <a:lnTo>
                  <a:pt x="618" y="11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8" name="object 908"/>
          <p:cNvSpPr/>
          <p:nvPr/>
        </p:nvSpPr>
        <p:spPr>
          <a:xfrm>
            <a:off x="2473184" y="513235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76"/>
                </a:lnTo>
                <a:lnTo>
                  <a:pt x="228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9" name="object 909"/>
          <p:cNvSpPr/>
          <p:nvPr/>
        </p:nvSpPr>
        <p:spPr>
          <a:xfrm>
            <a:off x="2473501" y="513232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0"/>
                </a:moveTo>
                <a:lnTo>
                  <a:pt x="0" y="63"/>
                </a:lnTo>
                <a:lnTo>
                  <a:pt x="12" y="241"/>
                </a:lnTo>
                <a:lnTo>
                  <a:pt x="368" y="533"/>
                </a:lnTo>
                <a:lnTo>
                  <a:pt x="253" y="165"/>
                </a:lnTo>
                <a:lnTo>
                  <a:pt x="15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0" name="object 910"/>
          <p:cNvSpPr/>
          <p:nvPr/>
        </p:nvSpPr>
        <p:spPr>
          <a:xfrm>
            <a:off x="2472250" y="5136780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168" y="0"/>
                </a:moveTo>
                <a:lnTo>
                  <a:pt x="990" y="304"/>
                </a:lnTo>
                <a:lnTo>
                  <a:pt x="0" y="850"/>
                </a:lnTo>
                <a:lnTo>
                  <a:pt x="330" y="1358"/>
                </a:lnTo>
                <a:lnTo>
                  <a:pt x="596" y="1498"/>
                </a:lnTo>
                <a:lnTo>
                  <a:pt x="850" y="1562"/>
                </a:lnTo>
                <a:lnTo>
                  <a:pt x="1107" y="292"/>
                </a:lnTo>
                <a:lnTo>
                  <a:pt x="1168" y="0"/>
                </a:lnTo>
                <a:close/>
              </a:path>
              <a:path w="1269" h="1904">
                <a:moveTo>
                  <a:pt x="1207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1" name="object 911"/>
          <p:cNvSpPr/>
          <p:nvPr/>
        </p:nvSpPr>
        <p:spPr>
          <a:xfrm>
            <a:off x="2473087" y="5134611"/>
            <a:ext cx="3175" cy="2540"/>
          </a:xfrm>
          <a:custGeom>
            <a:avLst/>
            <a:gdLst/>
            <a:ahLst/>
            <a:cxnLst/>
            <a:rect l="l" t="t" r="r" b="b"/>
            <a:pathLst>
              <a:path w="3175" h="2539">
                <a:moveTo>
                  <a:pt x="52" y="762"/>
                </a:moveTo>
                <a:lnTo>
                  <a:pt x="331" y="2171"/>
                </a:lnTo>
                <a:lnTo>
                  <a:pt x="471" y="1905"/>
                </a:lnTo>
                <a:lnTo>
                  <a:pt x="489" y="1206"/>
                </a:lnTo>
                <a:lnTo>
                  <a:pt x="268" y="1206"/>
                </a:lnTo>
                <a:lnTo>
                  <a:pt x="166" y="800"/>
                </a:lnTo>
                <a:close/>
              </a:path>
              <a:path w="3175" h="2539">
                <a:moveTo>
                  <a:pt x="1601" y="431"/>
                </a:moveTo>
                <a:lnTo>
                  <a:pt x="1712" y="1790"/>
                </a:lnTo>
                <a:lnTo>
                  <a:pt x="2528" y="1638"/>
                </a:lnTo>
                <a:lnTo>
                  <a:pt x="2569" y="965"/>
                </a:lnTo>
                <a:lnTo>
                  <a:pt x="1906" y="965"/>
                </a:lnTo>
                <a:lnTo>
                  <a:pt x="1601" y="431"/>
                </a:lnTo>
                <a:close/>
              </a:path>
              <a:path w="3175" h="2539">
                <a:moveTo>
                  <a:pt x="1477" y="1155"/>
                </a:moveTo>
                <a:lnTo>
                  <a:pt x="954" y="1155"/>
                </a:lnTo>
                <a:lnTo>
                  <a:pt x="1449" y="1498"/>
                </a:lnTo>
                <a:lnTo>
                  <a:pt x="1611" y="1678"/>
                </a:lnTo>
                <a:lnTo>
                  <a:pt x="1477" y="1155"/>
                </a:lnTo>
                <a:close/>
              </a:path>
              <a:path w="3175" h="2539">
                <a:moveTo>
                  <a:pt x="1429" y="965"/>
                </a:moveTo>
                <a:lnTo>
                  <a:pt x="484" y="965"/>
                </a:lnTo>
                <a:lnTo>
                  <a:pt x="839" y="1282"/>
                </a:lnTo>
                <a:lnTo>
                  <a:pt x="1477" y="1155"/>
                </a:lnTo>
                <a:lnTo>
                  <a:pt x="1429" y="965"/>
                </a:lnTo>
                <a:close/>
              </a:path>
              <a:path w="3175" h="2539">
                <a:moveTo>
                  <a:pt x="507" y="711"/>
                </a:moveTo>
                <a:lnTo>
                  <a:pt x="217" y="711"/>
                </a:lnTo>
                <a:lnTo>
                  <a:pt x="420" y="876"/>
                </a:lnTo>
                <a:lnTo>
                  <a:pt x="268" y="1206"/>
                </a:lnTo>
                <a:lnTo>
                  <a:pt x="489" y="1206"/>
                </a:lnTo>
                <a:lnTo>
                  <a:pt x="484" y="965"/>
                </a:lnTo>
                <a:lnTo>
                  <a:pt x="1429" y="965"/>
                </a:lnTo>
                <a:lnTo>
                  <a:pt x="585" y="901"/>
                </a:lnTo>
                <a:lnTo>
                  <a:pt x="507" y="711"/>
                </a:lnTo>
                <a:close/>
              </a:path>
              <a:path w="3175" h="2539">
                <a:moveTo>
                  <a:pt x="2579" y="800"/>
                </a:moveTo>
                <a:lnTo>
                  <a:pt x="1906" y="965"/>
                </a:lnTo>
                <a:lnTo>
                  <a:pt x="2569" y="965"/>
                </a:lnTo>
                <a:lnTo>
                  <a:pt x="2579" y="800"/>
                </a:lnTo>
                <a:close/>
              </a:path>
              <a:path w="3175" h="2539">
                <a:moveTo>
                  <a:pt x="1182" y="0"/>
                </a:moveTo>
                <a:lnTo>
                  <a:pt x="585" y="901"/>
                </a:lnTo>
                <a:lnTo>
                  <a:pt x="1412" y="901"/>
                </a:lnTo>
                <a:lnTo>
                  <a:pt x="1182" y="0"/>
                </a:lnTo>
                <a:close/>
              </a:path>
              <a:path w="3175" h="2539">
                <a:moveTo>
                  <a:pt x="446" y="152"/>
                </a:moveTo>
                <a:lnTo>
                  <a:pt x="166" y="596"/>
                </a:lnTo>
                <a:lnTo>
                  <a:pt x="0" y="774"/>
                </a:lnTo>
                <a:lnTo>
                  <a:pt x="217" y="711"/>
                </a:lnTo>
                <a:lnTo>
                  <a:pt x="507" y="711"/>
                </a:lnTo>
                <a:lnTo>
                  <a:pt x="446" y="15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2" name="object 912"/>
          <p:cNvSpPr/>
          <p:nvPr/>
        </p:nvSpPr>
        <p:spPr>
          <a:xfrm>
            <a:off x="2478401" y="512929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4" y="38"/>
                </a:moveTo>
                <a:lnTo>
                  <a:pt x="15" y="38"/>
                </a:lnTo>
                <a:lnTo>
                  <a:pt x="165" y="165"/>
                </a:lnTo>
                <a:close/>
              </a:path>
              <a:path w="635" h="635">
                <a:moveTo>
                  <a:pt x="63" y="25"/>
                </a:moveTo>
                <a:close/>
              </a:path>
              <a:path w="635" h="635">
                <a:moveTo>
                  <a:pt x="203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3" name="object 913"/>
          <p:cNvSpPr/>
          <p:nvPr/>
        </p:nvSpPr>
        <p:spPr>
          <a:xfrm>
            <a:off x="2475917" y="5128053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391" y="2101"/>
                </a:moveTo>
                <a:lnTo>
                  <a:pt x="0" y="2133"/>
                </a:lnTo>
                <a:lnTo>
                  <a:pt x="391" y="2101"/>
                </a:lnTo>
                <a:close/>
              </a:path>
              <a:path w="2539" h="2539">
                <a:moveTo>
                  <a:pt x="1876" y="1130"/>
                </a:moveTo>
                <a:lnTo>
                  <a:pt x="1549" y="1130"/>
                </a:lnTo>
                <a:lnTo>
                  <a:pt x="1231" y="1676"/>
                </a:lnTo>
                <a:lnTo>
                  <a:pt x="391" y="2101"/>
                </a:lnTo>
                <a:lnTo>
                  <a:pt x="1333" y="1993"/>
                </a:lnTo>
                <a:lnTo>
                  <a:pt x="2120" y="1727"/>
                </a:lnTo>
                <a:lnTo>
                  <a:pt x="1689" y="1498"/>
                </a:lnTo>
                <a:lnTo>
                  <a:pt x="1803" y="1193"/>
                </a:lnTo>
                <a:close/>
              </a:path>
              <a:path w="2539" h="2539">
                <a:moveTo>
                  <a:pt x="2226" y="939"/>
                </a:moveTo>
                <a:lnTo>
                  <a:pt x="2095" y="939"/>
                </a:lnTo>
                <a:lnTo>
                  <a:pt x="2209" y="1231"/>
                </a:lnTo>
                <a:lnTo>
                  <a:pt x="2489" y="1257"/>
                </a:lnTo>
                <a:lnTo>
                  <a:pt x="2226" y="939"/>
                </a:lnTo>
                <a:close/>
              </a:path>
              <a:path w="2539" h="2539">
                <a:moveTo>
                  <a:pt x="2019" y="0"/>
                </a:moveTo>
                <a:lnTo>
                  <a:pt x="1485" y="114"/>
                </a:lnTo>
                <a:lnTo>
                  <a:pt x="1171" y="114"/>
                </a:lnTo>
                <a:lnTo>
                  <a:pt x="1511" y="1155"/>
                </a:lnTo>
                <a:lnTo>
                  <a:pt x="1876" y="1130"/>
                </a:lnTo>
                <a:lnTo>
                  <a:pt x="2095" y="939"/>
                </a:lnTo>
                <a:lnTo>
                  <a:pt x="2226" y="939"/>
                </a:lnTo>
                <a:lnTo>
                  <a:pt x="1943" y="850"/>
                </a:lnTo>
                <a:lnTo>
                  <a:pt x="2254" y="634"/>
                </a:lnTo>
                <a:lnTo>
                  <a:pt x="1828" y="634"/>
                </a:lnTo>
                <a:lnTo>
                  <a:pt x="1985" y="114"/>
                </a:lnTo>
                <a:lnTo>
                  <a:pt x="1485" y="114"/>
                </a:lnTo>
                <a:lnTo>
                  <a:pt x="1142" y="25"/>
                </a:lnTo>
                <a:lnTo>
                  <a:pt x="2011" y="2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4" name="object 914"/>
          <p:cNvSpPr/>
          <p:nvPr/>
        </p:nvSpPr>
        <p:spPr>
          <a:xfrm>
            <a:off x="2471788" y="513823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168" y="800"/>
                </a:lnTo>
                <a:lnTo>
                  <a:pt x="863" y="25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5" name="object 915"/>
          <p:cNvSpPr/>
          <p:nvPr/>
        </p:nvSpPr>
        <p:spPr>
          <a:xfrm>
            <a:off x="2471820" y="5139801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19" y="444"/>
                </a:lnTo>
                <a:lnTo>
                  <a:pt x="762" y="15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6" name="object 916"/>
          <p:cNvSpPr/>
          <p:nvPr/>
        </p:nvSpPr>
        <p:spPr>
          <a:xfrm>
            <a:off x="2466381" y="5175611"/>
            <a:ext cx="2540" cy="1270"/>
          </a:xfrm>
          <a:custGeom>
            <a:avLst/>
            <a:gdLst/>
            <a:ahLst/>
            <a:cxnLst/>
            <a:rect l="l" t="t" r="r" b="b"/>
            <a:pathLst>
              <a:path w="2539" h="1270">
                <a:moveTo>
                  <a:pt x="1955" y="0"/>
                </a:moveTo>
                <a:lnTo>
                  <a:pt x="1181" y="393"/>
                </a:lnTo>
                <a:lnTo>
                  <a:pt x="0" y="787"/>
                </a:lnTo>
                <a:lnTo>
                  <a:pt x="863" y="838"/>
                </a:lnTo>
                <a:lnTo>
                  <a:pt x="1727" y="787"/>
                </a:lnTo>
                <a:lnTo>
                  <a:pt x="1752" y="190"/>
                </a:lnTo>
                <a:lnTo>
                  <a:pt x="195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7" name="object 917"/>
          <p:cNvSpPr/>
          <p:nvPr/>
        </p:nvSpPr>
        <p:spPr>
          <a:xfrm>
            <a:off x="2469930" y="520010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95" y="533"/>
                </a:lnTo>
                <a:lnTo>
                  <a:pt x="774" y="41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8" name="object 918"/>
          <p:cNvSpPr/>
          <p:nvPr/>
        </p:nvSpPr>
        <p:spPr>
          <a:xfrm>
            <a:off x="2473263" y="520140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622" y="0"/>
                </a:moveTo>
                <a:lnTo>
                  <a:pt x="0" y="558"/>
                </a:lnTo>
                <a:lnTo>
                  <a:pt x="203" y="444"/>
                </a:lnTo>
                <a:lnTo>
                  <a:pt x="419" y="266"/>
                </a:lnTo>
                <a:lnTo>
                  <a:pt x="62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19" name="object 919"/>
          <p:cNvSpPr/>
          <p:nvPr/>
        </p:nvSpPr>
        <p:spPr>
          <a:xfrm>
            <a:off x="2470453" y="5154857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635" y="0"/>
                </a:moveTo>
                <a:lnTo>
                  <a:pt x="254" y="368"/>
                </a:lnTo>
                <a:lnTo>
                  <a:pt x="76" y="685"/>
                </a:lnTo>
                <a:lnTo>
                  <a:pt x="0" y="965"/>
                </a:lnTo>
                <a:lnTo>
                  <a:pt x="546" y="533"/>
                </a:lnTo>
                <a:lnTo>
                  <a:pt x="1320" y="215"/>
                </a:lnTo>
                <a:lnTo>
                  <a:pt x="63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0" name="object 920"/>
          <p:cNvSpPr/>
          <p:nvPr/>
        </p:nvSpPr>
        <p:spPr>
          <a:xfrm>
            <a:off x="2463467" y="522098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0" y="228"/>
                </a:lnTo>
                <a:lnTo>
                  <a:pt x="165" y="342"/>
                </a:lnTo>
                <a:lnTo>
                  <a:pt x="355" y="355"/>
                </a:lnTo>
                <a:lnTo>
                  <a:pt x="241" y="127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1" name="object 921"/>
          <p:cNvSpPr/>
          <p:nvPr/>
        </p:nvSpPr>
        <p:spPr>
          <a:xfrm>
            <a:off x="2469776" y="515582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73" y="0"/>
                </a:moveTo>
                <a:lnTo>
                  <a:pt x="240" y="368"/>
                </a:lnTo>
                <a:lnTo>
                  <a:pt x="0" y="723"/>
                </a:lnTo>
                <a:lnTo>
                  <a:pt x="533" y="1193"/>
                </a:lnTo>
                <a:lnTo>
                  <a:pt x="762" y="1003"/>
                </a:lnTo>
                <a:lnTo>
                  <a:pt x="683" y="723"/>
                </a:lnTo>
                <a:lnTo>
                  <a:pt x="67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2" name="object 922"/>
          <p:cNvSpPr/>
          <p:nvPr/>
        </p:nvSpPr>
        <p:spPr>
          <a:xfrm>
            <a:off x="2464998" y="528308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3" name="object 923"/>
          <p:cNvSpPr/>
          <p:nvPr/>
        </p:nvSpPr>
        <p:spPr>
          <a:xfrm>
            <a:off x="2471639" y="514533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04" y="0"/>
                </a:moveTo>
                <a:lnTo>
                  <a:pt x="0" y="368"/>
                </a:lnTo>
                <a:lnTo>
                  <a:pt x="177" y="203"/>
                </a:lnTo>
                <a:lnTo>
                  <a:pt x="30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4" name="object 924"/>
          <p:cNvSpPr/>
          <p:nvPr/>
        </p:nvSpPr>
        <p:spPr>
          <a:xfrm>
            <a:off x="2471423" y="5145029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317"/>
                </a:moveTo>
                <a:lnTo>
                  <a:pt x="228" y="63"/>
                </a:lnTo>
                <a:lnTo>
                  <a:pt x="88" y="0"/>
                </a:lnTo>
                <a:lnTo>
                  <a:pt x="114" y="31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5" name="object 925"/>
          <p:cNvSpPr/>
          <p:nvPr/>
        </p:nvSpPr>
        <p:spPr>
          <a:xfrm>
            <a:off x="2471497" y="514570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1" y="63"/>
                </a:moveTo>
                <a:lnTo>
                  <a:pt x="0" y="482"/>
                </a:lnTo>
                <a:lnTo>
                  <a:pt x="111" y="63"/>
                </a:lnTo>
                <a:close/>
              </a:path>
              <a:path w="635" h="635">
                <a:moveTo>
                  <a:pt x="0" y="50"/>
                </a:moveTo>
                <a:close/>
              </a:path>
              <a:path w="635" h="635">
                <a:moveTo>
                  <a:pt x="152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6" name="object 926"/>
          <p:cNvSpPr/>
          <p:nvPr/>
        </p:nvSpPr>
        <p:spPr>
          <a:xfrm>
            <a:off x="2465823" y="525759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88" y="0"/>
                </a:moveTo>
                <a:lnTo>
                  <a:pt x="317" y="406"/>
                </a:lnTo>
                <a:lnTo>
                  <a:pt x="279" y="266"/>
                </a:lnTo>
                <a:lnTo>
                  <a:pt x="8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7" name="object 927"/>
          <p:cNvSpPr/>
          <p:nvPr/>
        </p:nvSpPr>
        <p:spPr>
          <a:xfrm>
            <a:off x="2472966" y="520130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38"/>
                </a:moveTo>
                <a:lnTo>
                  <a:pt x="0" y="38"/>
                </a:lnTo>
                <a:lnTo>
                  <a:pt x="139" y="139"/>
                </a:lnTo>
                <a:lnTo>
                  <a:pt x="330" y="165"/>
                </a:lnTo>
                <a:lnTo>
                  <a:pt x="177" y="38"/>
                </a:lnTo>
                <a:close/>
              </a:path>
              <a:path w="635" h="635">
                <a:moveTo>
                  <a:pt x="520" y="0"/>
                </a:moveTo>
                <a:lnTo>
                  <a:pt x="355" y="50"/>
                </a:lnTo>
                <a:lnTo>
                  <a:pt x="52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8" name="object 928"/>
          <p:cNvSpPr/>
          <p:nvPr/>
        </p:nvSpPr>
        <p:spPr>
          <a:xfrm>
            <a:off x="2471616" y="5142636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65" y="0"/>
                </a:moveTo>
                <a:lnTo>
                  <a:pt x="12" y="571"/>
                </a:lnTo>
                <a:lnTo>
                  <a:pt x="0" y="241"/>
                </a:lnTo>
                <a:lnTo>
                  <a:pt x="228" y="152"/>
                </a:lnTo>
                <a:lnTo>
                  <a:pt x="393" y="12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29" name="object 929"/>
          <p:cNvSpPr/>
          <p:nvPr/>
        </p:nvSpPr>
        <p:spPr>
          <a:xfrm>
            <a:off x="2474057" y="5141195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0"/>
                </a:moveTo>
                <a:lnTo>
                  <a:pt x="609" y="1079"/>
                </a:lnTo>
                <a:lnTo>
                  <a:pt x="1409" y="1117"/>
                </a:lnTo>
                <a:lnTo>
                  <a:pt x="1193" y="673"/>
                </a:lnTo>
                <a:lnTo>
                  <a:pt x="1092" y="266"/>
                </a:lnTo>
                <a:lnTo>
                  <a:pt x="0" y="0"/>
                </a:lnTo>
                <a:close/>
              </a:path>
              <a:path w="1905" h="1270">
                <a:moveTo>
                  <a:pt x="1103" y="244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0" name="object 930"/>
          <p:cNvSpPr/>
          <p:nvPr/>
        </p:nvSpPr>
        <p:spPr>
          <a:xfrm>
            <a:off x="2470390" y="5146116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2019" y="2006"/>
                </a:lnTo>
                <a:lnTo>
                  <a:pt x="1638" y="723"/>
                </a:lnTo>
                <a:lnTo>
                  <a:pt x="1866" y="533"/>
                </a:lnTo>
                <a:lnTo>
                  <a:pt x="647" y="457"/>
                </a:lnTo>
                <a:lnTo>
                  <a:pt x="977" y="38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1" name="object 931"/>
          <p:cNvSpPr/>
          <p:nvPr/>
        </p:nvSpPr>
        <p:spPr>
          <a:xfrm>
            <a:off x="2475863" y="5144862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42" y="0"/>
                </a:moveTo>
                <a:lnTo>
                  <a:pt x="253" y="457"/>
                </a:lnTo>
                <a:lnTo>
                  <a:pt x="0" y="939"/>
                </a:lnTo>
                <a:lnTo>
                  <a:pt x="292" y="952"/>
                </a:lnTo>
                <a:lnTo>
                  <a:pt x="647" y="241"/>
                </a:lnTo>
                <a:lnTo>
                  <a:pt x="482" y="228"/>
                </a:lnTo>
                <a:lnTo>
                  <a:pt x="34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2" name="object 932"/>
          <p:cNvSpPr/>
          <p:nvPr/>
        </p:nvSpPr>
        <p:spPr>
          <a:xfrm>
            <a:off x="2453071" y="5297902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495" y="0"/>
                </a:moveTo>
                <a:lnTo>
                  <a:pt x="0" y="571"/>
                </a:lnTo>
                <a:lnTo>
                  <a:pt x="723" y="254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3" name="object 933"/>
          <p:cNvSpPr/>
          <p:nvPr/>
        </p:nvSpPr>
        <p:spPr>
          <a:xfrm>
            <a:off x="2453610" y="5299260"/>
            <a:ext cx="1905" cy="635"/>
          </a:xfrm>
          <a:custGeom>
            <a:avLst/>
            <a:gdLst/>
            <a:ahLst/>
            <a:cxnLst/>
            <a:rect l="l" t="t" r="r" b="b"/>
            <a:pathLst>
              <a:path w="1905" h="635">
                <a:moveTo>
                  <a:pt x="1282" y="12"/>
                </a:moveTo>
                <a:lnTo>
                  <a:pt x="0" y="0"/>
                </a:lnTo>
                <a:lnTo>
                  <a:pt x="1104" y="520"/>
                </a:lnTo>
                <a:lnTo>
                  <a:pt x="990" y="88"/>
                </a:lnTo>
                <a:lnTo>
                  <a:pt x="1282" y="12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4" name="object 934"/>
          <p:cNvSpPr/>
          <p:nvPr/>
        </p:nvSpPr>
        <p:spPr>
          <a:xfrm>
            <a:off x="2480711" y="5121225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114" y="253"/>
                </a:lnTo>
                <a:lnTo>
                  <a:pt x="308" y="533"/>
                </a:lnTo>
                <a:lnTo>
                  <a:pt x="584" y="774"/>
                </a:lnTo>
                <a:lnTo>
                  <a:pt x="447" y="50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5" name="object 935"/>
          <p:cNvSpPr/>
          <p:nvPr/>
        </p:nvSpPr>
        <p:spPr>
          <a:xfrm>
            <a:off x="2482143" y="512630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25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6" name="object 936"/>
          <p:cNvSpPr/>
          <p:nvPr/>
        </p:nvSpPr>
        <p:spPr>
          <a:xfrm>
            <a:off x="2480833" y="512624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1107" y="736"/>
                </a:moveTo>
                <a:lnTo>
                  <a:pt x="965" y="736"/>
                </a:lnTo>
                <a:lnTo>
                  <a:pt x="1193" y="914"/>
                </a:lnTo>
                <a:lnTo>
                  <a:pt x="1107" y="736"/>
                </a:lnTo>
                <a:close/>
              </a:path>
              <a:path w="1269" h="1270">
                <a:moveTo>
                  <a:pt x="0" y="0"/>
                </a:moveTo>
                <a:lnTo>
                  <a:pt x="876" y="673"/>
                </a:lnTo>
                <a:lnTo>
                  <a:pt x="939" y="876"/>
                </a:lnTo>
                <a:lnTo>
                  <a:pt x="965" y="736"/>
                </a:lnTo>
                <a:lnTo>
                  <a:pt x="1107" y="736"/>
                </a:lnTo>
                <a:lnTo>
                  <a:pt x="1122" y="304"/>
                </a:lnTo>
                <a:lnTo>
                  <a:pt x="711" y="304"/>
                </a:lnTo>
                <a:lnTo>
                  <a:pt x="0" y="0"/>
                </a:lnTo>
                <a:close/>
              </a:path>
              <a:path w="1269" h="1270">
                <a:moveTo>
                  <a:pt x="1244" y="139"/>
                </a:moveTo>
                <a:lnTo>
                  <a:pt x="1028" y="152"/>
                </a:lnTo>
                <a:lnTo>
                  <a:pt x="711" y="304"/>
                </a:lnTo>
                <a:lnTo>
                  <a:pt x="1122" y="304"/>
                </a:lnTo>
                <a:lnTo>
                  <a:pt x="1244" y="139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7" name="object 937"/>
          <p:cNvSpPr/>
          <p:nvPr/>
        </p:nvSpPr>
        <p:spPr>
          <a:xfrm>
            <a:off x="2480882" y="512818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31" y="520"/>
                </a:lnTo>
                <a:lnTo>
                  <a:pt x="774" y="13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8" name="object 938"/>
          <p:cNvSpPr/>
          <p:nvPr/>
        </p:nvSpPr>
        <p:spPr>
          <a:xfrm>
            <a:off x="2480790" y="513497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92" y="0"/>
                </a:moveTo>
                <a:lnTo>
                  <a:pt x="76" y="292"/>
                </a:lnTo>
                <a:lnTo>
                  <a:pt x="0" y="469"/>
                </a:lnTo>
                <a:lnTo>
                  <a:pt x="165" y="254"/>
                </a:lnTo>
                <a:lnTo>
                  <a:pt x="29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39" name="object 939"/>
          <p:cNvSpPr/>
          <p:nvPr/>
        </p:nvSpPr>
        <p:spPr>
          <a:xfrm>
            <a:off x="2480558" y="513463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14" y="380"/>
                </a:moveTo>
                <a:lnTo>
                  <a:pt x="228" y="50"/>
                </a:lnTo>
                <a:lnTo>
                  <a:pt x="88" y="0"/>
                </a:lnTo>
                <a:lnTo>
                  <a:pt x="114" y="38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0" name="object 940"/>
          <p:cNvSpPr/>
          <p:nvPr/>
        </p:nvSpPr>
        <p:spPr>
          <a:xfrm>
            <a:off x="2480643" y="513543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99" y="101"/>
                </a:moveTo>
                <a:lnTo>
                  <a:pt x="0" y="609"/>
                </a:lnTo>
                <a:lnTo>
                  <a:pt x="99" y="101"/>
                </a:lnTo>
                <a:close/>
              </a:path>
              <a:path w="635" h="635">
                <a:moveTo>
                  <a:pt x="0" y="76"/>
                </a:moveTo>
                <a:close/>
              </a:path>
              <a:path w="635" h="635">
                <a:moveTo>
                  <a:pt x="139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1" name="object 941"/>
          <p:cNvSpPr/>
          <p:nvPr/>
        </p:nvSpPr>
        <p:spPr>
          <a:xfrm>
            <a:off x="2480617" y="513165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97" y="0"/>
                </a:moveTo>
                <a:lnTo>
                  <a:pt x="281" y="0"/>
                </a:lnTo>
                <a:lnTo>
                  <a:pt x="0" y="104"/>
                </a:lnTo>
                <a:lnTo>
                  <a:pt x="129" y="723"/>
                </a:lnTo>
                <a:lnTo>
                  <a:pt x="116" y="317"/>
                </a:lnTo>
                <a:lnTo>
                  <a:pt x="332" y="190"/>
                </a:lnTo>
                <a:lnTo>
                  <a:pt x="49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2" name="object 942"/>
          <p:cNvSpPr/>
          <p:nvPr/>
        </p:nvSpPr>
        <p:spPr>
          <a:xfrm>
            <a:off x="2486488" y="5124494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5" y="0"/>
                </a:moveTo>
                <a:lnTo>
                  <a:pt x="0" y="520"/>
                </a:lnTo>
                <a:lnTo>
                  <a:pt x="330" y="914"/>
                </a:lnTo>
                <a:lnTo>
                  <a:pt x="503" y="520"/>
                </a:lnTo>
                <a:lnTo>
                  <a:pt x="469" y="12"/>
                </a:lnTo>
                <a:lnTo>
                  <a:pt x="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3" name="object 943"/>
          <p:cNvSpPr/>
          <p:nvPr/>
        </p:nvSpPr>
        <p:spPr>
          <a:xfrm>
            <a:off x="2479535" y="5136032"/>
            <a:ext cx="2540" cy="2540"/>
          </a:xfrm>
          <a:custGeom>
            <a:avLst/>
            <a:gdLst/>
            <a:ahLst/>
            <a:cxnLst/>
            <a:rect l="l" t="t" r="r" b="b"/>
            <a:pathLst>
              <a:path w="2539" h="2539">
                <a:moveTo>
                  <a:pt x="0" y="0"/>
                </a:moveTo>
                <a:lnTo>
                  <a:pt x="2044" y="2336"/>
                </a:lnTo>
                <a:lnTo>
                  <a:pt x="1650" y="787"/>
                </a:lnTo>
                <a:lnTo>
                  <a:pt x="1879" y="533"/>
                </a:lnTo>
                <a:lnTo>
                  <a:pt x="647" y="520"/>
                </a:lnTo>
                <a:lnTo>
                  <a:pt x="990" y="393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4" name="object 944"/>
          <p:cNvSpPr/>
          <p:nvPr/>
        </p:nvSpPr>
        <p:spPr>
          <a:xfrm>
            <a:off x="2485014" y="513412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330" y="0"/>
                </a:moveTo>
                <a:lnTo>
                  <a:pt x="253" y="571"/>
                </a:lnTo>
                <a:lnTo>
                  <a:pt x="0" y="1181"/>
                </a:lnTo>
                <a:lnTo>
                  <a:pt x="292" y="1181"/>
                </a:lnTo>
                <a:lnTo>
                  <a:pt x="647" y="279"/>
                </a:lnTo>
                <a:lnTo>
                  <a:pt x="482" y="279"/>
                </a:lnTo>
                <a:lnTo>
                  <a:pt x="393" y="152"/>
                </a:lnTo>
                <a:lnTo>
                  <a:pt x="33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5" name="object 945"/>
          <p:cNvSpPr/>
          <p:nvPr/>
        </p:nvSpPr>
        <p:spPr>
          <a:xfrm>
            <a:off x="2488361" y="512282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546" y="381"/>
                </a:moveTo>
                <a:lnTo>
                  <a:pt x="303" y="448"/>
                </a:lnTo>
                <a:lnTo>
                  <a:pt x="482" y="1028"/>
                </a:lnTo>
                <a:lnTo>
                  <a:pt x="546" y="381"/>
                </a:lnTo>
                <a:close/>
              </a:path>
              <a:path w="635" h="1270">
                <a:moveTo>
                  <a:pt x="165" y="0"/>
                </a:moveTo>
                <a:lnTo>
                  <a:pt x="25" y="101"/>
                </a:lnTo>
                <a:lnTo>
                  <a:pt x="0" y="533"/>
                </a:lnTo>
                <a:lnTo>
                  <a:pt x="303" y="448"/>
                </a:lnTo>
                <a:lnTo>
                  <a:pt x="16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6" name="object 946"/>
          <p:cNvSpPr/>
          <p:nvPr/>
        </p:nvSpPr>
        <p:spPr>
          <a:xfrm>
            <a:off x="2487929" y="512247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406" y="0"/>
                </a:moveTo>
                <a:lnTo>
                  <a:pt x="0" y="749"/>
                </a:lnTo>
                <a:lnTo>
                  <a:pt x="457" y="444"/>
                </a:lnTo>
                <a:lnTo>
                  <a:pt x="40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7" name="object 947"/>
          <p:cNvSpPr/>
          <p:nvPr/>
        </p:nvSpPr>
        <p:spPr>
          <a:xfrm>
            <a:off x="2487611" y="5124419"/>
            <a:ext cx="1905" cy="1270"/>
          </a:xfrm>
          <a:custGeom>
            <a:avLst/>
            <a:gdLst/>
            <a:ahLst/>
            <a:cxnLst/>
            <a:rect l="l" t="t" r="r" b="b"/>
            <a:pathLst>
              <a:path w="1905" h="1270">
                <a:moveTo>
                  <a:pt x="0" y="457"/>
                </a:moveTo>
                <a:lnTo>
                  <a:pt x="266" y="1041"/>
                </a:lnTo>
                <a:lnTo>
                  <a:pt x="571" y="939"/>
                </a:lnTo>
                <a:lnTo>
                  <a:pt x="1015" y="647"/>
                </a:lnTo>
                <a:lnTo>
                  <a:pt x="241" y="647"/>
                </a:lnTo>
                <a:lnTo>
                  <a:pt x="0" y="457"/>
                </a:lnTo>
                <a:close/>
              </a:path>
              <a:path w="1905" h="1270">
                <a:moveTo>
                  <a:pt x="1150" y="622"/>
                </a:moveTo>
                <a:lnTo>
                  <a:pt x="1752" y="977"/>
                </a:lnTo>
                <a:lnTo>
                  <a:pt x="1384" y="723"/>
                </a:lnTo>
                <a:lnTo>
                  <a:pt x="1150" y="622"/>
                </a:lnTo>
                <a:close/>
              </a:path>
              <a:path w="1905" h="1270">
                <a:moveTo>
                  <a:pt x="622" y="0"/>
                </a:moveTo>
                <a:lnTo>
                  <a:pt x="304" y="126"/>
                </a:lnTo>
                <a:lnTo>
                  <a:pt x="241" y="647"/>
                </a:lnTo>
                <a:lnTo>
                  <a:pt x="1015" y="647"/>
                </a:lnTo>
                <a:lnTo>
                  <a:pt x="1150" y="622"/>
                </a:lnTo>
                <a:lnTo>
                  <a:pt x="62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8" name="object 948"/>
          <p:cNvSpPr/>
          <p:nvPr/>
        </p:nvSpPr>
        <p:spPr>
          <a:xfrm>
            <a:off x="2489370" y="512524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393" y="304"/>
                </a:moveTo>
                <a:lnTo>
                  <a:pt x="177" y="0"/>
                </a:lnTo>
                <a:lnTo>
                  <a:pt x="0" y="139"/>
                </a:lnTo>
                <a:lnTo>
                  <a:pt x="393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49" name="object 949"/>
          <p:cNvSpPr/>
          <p:nvPr/>
        </p:nvSpPr>
        <p:spPr>
          <a:xfrm>
            <a:off x="2489108" y="5124596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444" y="647"/>
                </a:lnTo>
                <a:lnTo>
                  <a:pt x="673" y="558"/>
                </a:lnTo>
                <a:lnTo>
                  <a:pt x="1130" y="546"/>
                </a:lnTo>
                <a:lnTo>
                  <a:pt x="279" y="355"/>
                </a:lnTo>
                <a:lnTo>
                  <a:pt x="563" y="355"/>
                </a:lnTo>
                <a:lnTo>
                  <a:pt x="292" y="279"/>
                </a:lnTo>
                <a:lnTo>
                  <a:pt x="0" y="0"/>
                </a:lnTo>
                <a:close/>
              </a:path>
              <a:path w="1269" h="1270">
                <a:moveTo>
                  <a:pt x="563" y="355"/>
                </a:moveTo>
                <a:lnTo>
                  <a:pt x="279" y="355"/>
                </a:lnTo>
                <a:lnTo>
                  <a:pt x="698" y="393"/>
                </a:lnTo>
                <a:lnTo>
                  <a:pt x="563" y="3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0" name="object 950"/>
          <p:cNvSpPr/>
          <p:nvPr/>
        </p:nvSpPr>
        <p:spPr>
          <a:xfrm>
            <a:off x="2489103" y="5122912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977" y="0"/>
                </a:moveTo>
                <a:lnTo>
                  <a:pt x="0" y="177"/>
                </a:lnTo>
                <a:lnTo>
                  <a:pt x="215" y="1308"/>
                </a:lnTo>
                <a:lnTo>
                  <a:pt x="507" y="977"/>
                </a:lnTo>
                <a:lnTo>
                  <a:pt x="698" y="546"/>
                </a:lnTo>
                <a:lnTo>
                  <a:pt x="1082" y="546"/>
                </a:lnTo>
                <a:lnTo>
                  <a:pt x="977" y="0"/>
                </a:lnTo>
                <a:close/>
              </a:path>
              <a:path w="1269" h="1904">
                <a:moveTo>
                  <a:pt x="1082" y="546"/>
                </a:moveTo>
                <a:lnTo>
                  <a:pt x="698" y="546"/>
                </a:lnTo>
                <a:lnTo>
                  <a:pt x="1193" y="1130"/>
                </a:lnTo>
                <a:lnTo>
                  <a:pt x="1082" y="54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1" name="object 951"/>
          <p:cNvSpPr/>
          <p:nvPr/>
        </p:nvSpPr>
        <p:spPr>
          <a:xfrm>
            <a:off x="2488060" y="512801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29" y="661"/>
                </a:moveTo>
                <a:lnTo>
                  <a:pt x="0" y="698"/>
                </a:lnTo>
                <a:lnTo>
                  <a:pt x="304" y="723"/>
                </a:lnTo>
                <a:close/>
              </a:path>
              <a:path w="1269" h="1270">
                <a:moveTo>
                  <a:pt x="825" y="0"/>
                </a:moveTo>
                <a:lnTo>
                  <a:pt x="622" y="228"/>
                </a:lnTo>
                <a:lnTo>
                  <a:pt x="447" y="652"/>
                </a:lnTo>
                <a:lnTo>
                  <a:pt x="787" y="482"/>
                </a:lnTo>
                <a:lnTo>
                  <a:pt x="1168" y="431"/>
                </a:lnTo>
                <a:lnTo>
                  <a:pt x="82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2" name="object 952"/>
          <p:cNvSpPr/>
          <p:nvPr/>
        </p:nvSpPr>
        <p:spPr>
          <a:xfrm>
            <a:off x="2489232" y="5128413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38"/>
                </a:moveTo>
                <a:lnTo>
                  <a:pt x="520" y="685"/>
                </a:lnTo>
                <a:lnTo>
                  <a:pt x="571" y="101"/>
                </a:lnTo>
                <a:lnTo>
                  <a:pt x="330" y="0"/>
                </a:lnTo>
                <a:lnTo>
                  <a:pt x="0" y="3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3" name="object 953"/>
          <p:cNvSpPr/>
          <p:nvPr/>
        </p:nvSpPr>
        <p:spPr>
          <a:xfrm>
            <a:off x="2490229" y="5124565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0" y="0"/>
                </a:moveTo>
                <a:lnTo>
                  <a:pt x="1104" y="1270"/>
                </a:lnTo>
                <a:lnTo>
                  <a:pt x="1092" y="1066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4" name="object 954"/>
          <p:cNvSpPr/>
          <p:nvPr/>
        </p:nvSpPr>
        <p:spPr>
          <a:xfrm>
            <a:off x="2487940" y="5134160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39" y="190"/>
                </a:lnTo>
                <a:lnTo>
                  <a:pt x="351" y="393"/>
                </a:lnTo>
                <a:lnTo>
                  <a:pt x="647" y="571"/>
                </a:lnTo>
                <a:lnTo>
                  <a:pt x="491" y="381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5" name="object 955"/>
          <p:cNvSpPr/>
          <p:nvPr/>
        </p:nvSpPr>
        <p:spPr>
          <a:xfrm>
            <a:off x="2488782" y="5130218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838" y="0"/>
                </a:moveTo>
                <a:lnTo>
                  <a:pt x="660" y="63"/>
                </a:lnTo>
                <a:lnTo>
                  <a:pt x="190" y="165"/>
                </a:lnTo>
                <a:lnTo>
                  <a:pt x="0" y="533"/>
                </a:lnTo>
                <a:lnTo>
                  <a:pt x="838" y="266"/>
                </a:lnTo>
                <a:lnTo>
                  <a:pt x="83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6" name="object 956"/>
          <p:cNvSpPr/>
          <p:nvPr/>
        </p:nvSpPr>
        <p:spPr>
          <a:xfrm>
            <a:off x="2490401" y="5126901"/>
            <a:ext cx="1905" cy="1905"/>
          </a:xfrm>
          <a:custGeom>
            <a:avLst/>
            <a:gdLst/>
            <a:ahLst/>
            <a:cxnLst/>
            <a:rect l="l" t="t" r="r" b="b"/>
            <a:pathLst>
              <a:path w="1905" h="1904">
                <a:moveTo>
                  <a:pt x="0" y="0"/>
                </a:moveTo>
                <a:lnTo>
                  <a:pt x="76" y="419"/>
                </a:lnTo>
                <a:lnTo>
                  <a:pt x="432" y="660"/>
                </a:lnTo>
                <a:lnTo>
                  <a:pt x="498" y="812"/>
                </a:lnTo>
                <a:lnTo>
                  <a:pt x="622" y="1371"/>
                </a:lnTo>
                <a:lnTo>
                  <a:pt x="711" y="939"/>
                </a:lnTo>
                <a:lnTo>
                  <a:pt x="1799" y="939"/>
                </a:lnTo>
                <a:lnTo>
                  <a:pt x="1155" y="812"/>
                </a:lnTo>
                <a:lnTo>
                  <a:pt x="749" y="736"/>
                </a:lnTo>
                <a:lnTo>
                  <a:pt x="761" y="152"/>
                </a:lnTo>
                <a:lnTo>
                  <a:pt x="495" y="114"/>
                </a:lnTo>
                <a:lnTo>
                  <a:pt x="0" y="0"/>
                </a:lnTo>
                <a:close/>
              </a:path>
              <a:path w="1905" h="1904">
                <a:moveTo>
                  <a:pt x="1799" y="939"/>
                </a:moveTo>
                <a:lnTo>
                  <a:pt x="711" y="939"/>
                </a:lnTo>
                <a:lnTo>
                  <a:pt x="1084" y="1219"/>
                </a:lnTo>
                <a:lnTo>
                  <a:pt x="1422" y="1358"/>
                </a:lnTo>
                <a:lnTo>
                  <a:pt x="1799" y="939"/>
                </a:lnTo>
                <a:close/>
              </a:path>
              <a:path w="1905" h="1904">
                <a:moveTo>
                  <a:pt x="1473" y="660"/>
                </a:moveTo>
                <a:lnTo>
                  <a:pt x="1155" y="812"/>
                </a:lnTo>
                <a:lnTo>
                  <a:pt x="1798" y="812"/>
                </a:lnTo>
                <a:lnTo>
                  <a:pt x="1473" y="66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7" name="object 957"/>
          <p:cNvSpPr/>
          <p:nvPr/>
        </p:nvSpPr>
        <p:spPr>
          <a:xfrm>
            <a:off x="2490602" y="5129815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0" y="266"/>
                </a:lnTo>
                <a:lnTo>
                  <a:pt x="342" y="342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8" name="object 958"/>
          <p:cNvSpPr/>
          <p:nvPr/>
        </p:nvSpPr>
        <p:spPr>
          <a:xfrm>
            <a:off x="2489326" y="5133101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0" y="0"/>
                </a:moveTo>
                <a:lnTo>
                  <a:pt x="38" y="431"/>
                </a:lnTo>
                <a:lnTo>
                  <a:pt x="406" y="723"/>
                </a:lnTo>
                <a:lnTo>
                  <a:pt x="495" y="1422"/>
                </a:lnTo>
                <a:lnTo>
                  <a:pt x="660" y="1015"/>
                </a:lnTo>
                <a:lnTo>
                  <a:pt x="736" y="215"/>
                </a:lnTo>
                <a:lnTo>
                  <a:pt x="469" y="16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59" name="object 959"/>
          <p:cNvSpPr/>
          <p:nvPr/>
        </p:nvSpPr>
        <p:spPr>
          <a:xfrm>
            <a:off x="2489878" y="513811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2" y="0"/>
                </a:moveTo>
                <a:lnTo>
                  <a:pt x="152" y="12"/>
                </a:lnTo>
                <a:lnTo>
                  <a:pt x="12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0" name="object 960"/>
          <p:cNvSpPr/>
          <p:nvPr/>
        </p:nvSpPr>
        <p:spPr>
          <a:xfrm>
            <a:off x="2489903" y="5132601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0" y="0"/>
                </a:moveTo>
                <a:lnTo>
                  <a:pt x="55" y="165"/>
                </a:lnTo>
                <a:lnTo>
                  <a:pt x="165" y="711"/>
                </a:lnTo>
                <a:lnTo>
                  <a:pt x="355" y="749"/>
                </a:lnTo>
                <a:lnTo>
                  <a:pt x="469" y="342"/>
                </a:lnTo>
                <a:lnTo>
                  <a:pt x="266" y="165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1" name="object 961"/>
          <p:cNvSpPr/>
          <p:nvPr/>
        </p:nvSpPr>
        <p:spPr>
          <a:xfrm>
            <a:off x="2488784" y="513522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673" y="0"/>
                </a:moveTo>
                <a:lnTo>
                  <a:pt x="406" y="152"/>
                </a:lnTo>
                <a:lnTo>
                  <a:pt x="0" y="469"/>
                </a:lnTo>
                <a:lnTo>
                  <a:pt x="215" y="520"/>
                </a:lnTo>
                <a:lnTo>
                  <a:pt x="393" y="368"/>
                </a:lnTo>
                <a:lnTo>
                  <a:pt x="673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2" name="object 962"/>
          <p:cNvSpPr/>
          <p:nvPr/>
        </p:nvSpPr>
        <p:spPr>
          <a:xfrm>
            <a:off x="2489173" y="513216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77" y="0"/>
                </a:moveTo>
                <a:lnTo>
                  <a:pt x="0" y="101"/>
                </a:lnTo>
                <a:lnTo>
                  <a:pt x="215" y="5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3" name="object 963"/>
          <p:cNvSpPr/>
          <p:nvPr/>
        </p:nvSpPr>
        <p:spPr>
          <a:xfrm>
            <a:off x="2489516" y="5132110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1" y="0"/>
                </a:moveTo>
                <a:lnTo>
                  <a:pt x="0" y="253"/>
                </a:lnTo>
                <a:lnTo>
                  <a:pt x="393" y="495"/>
                </a:lnTo>
                <a:lnTo>
                  <a:pt x="193" y="10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4" name="object 964"/>
          <p:cNvSpPr/>
          <p:nvPr/>
        </p:nvSpPr>
        <p:spPr>
          <a:xfrm>
            <a:off x="2488945" y="5136535"/>
            <a:ext cx="1270" cy="1905"/>
          </a:xfrm>
          <a:custGeom>
            <a:avLst/>
            <a:gdLst/>
            <a:ahLst/>
            <a:cxnLst/>
            <a:rect l="l" t="t" r="r" b="b"/>
            <a:pathLst>
              <a:path w="1269" h="1904">
                <a:moveTo>
                  <a:pt x="1041" y="0"/>
                </a:moveTo>
                <a:lnTo>
                  <a:pt x="914" y="317"/>
                </a:lnTo>
                <a:lnTo>
                  <a:pt x="609" y="558"/>
                </a:lnTo>
                <a:lnTo>
                  <a:pt x="0" y="990"/>
                </a:lnTo>
                <a:lnTo>
                  <a:pt x="393" y="1460"/>
                </a:lnTo>
                <a:lnTo>
                  <a:pt x="673" y="1549"/>
                </a:lnTo>
                <a:lnTo>
                  <a:pt x="939" y="1587"/>
                </a:lnTo>
                <a:lnTo>
                  <a:pt x="1028" y="177"/>
                </a:lnTo>
                <a:lnTo>
                  <a:pt x="1041" y="0"/>
                </a:lnTo>
                <a:close/>
              </a:path>
              <a:path w="1269" h="1904">
                <a:moveTo>
                  <a:pt x="1106" y="177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5" name="object 965"/>
          <p:cNvSpPr/>
          <p:nvPr/>
        </p:nvSpPr>
        <p:spPr>
          <a:xfrm>
            <a:off x="2493924" y="5128441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50"/>
                </a:lnTo>
                <a:lnTo>
                  <a:pt x="165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6" name="object 966"/>
          <p:cNvSpPr/>
          <p:nvPr/>
        </p:nvSpPr>
        <p:spPr>
          <a:xfrm>
            <a:off x="2490080" y="5127823"/>
            <a:ext cx="4445" cy="2540"/>
          </a:xfrm>
          <a:custGeom>
            <a:avLst/>
            <a:gdLst/>
            <a:ahLst/>
            <a:cxnLst/>
            <a:rect l="l" t="t" r="r" b="b"/>
            <a:pathLst>
              <a:path w="4444" h="2539">
                <a:moveTo>
                  <a:pt x="945" y="1320"/>
                </a:moveTo>
                <a:lnTo>
                  <a:pt x="762" y="1320"/>
                </a:lnTo>
                <a:lnTo>
                  <a:pt x="1270" y="2413"/>
                </a:lnTo>
                <a:lnTo>
                  <a:pt x="1250" y="1562"/>
                </a:lnTo>
                <a:lnTo>
                  <a:pt x="1003" y="1562"/>
                </a:lnTo>
                <a:lnTo>
                  <a:pt x="945" y="1320"/>
                </a:lnTo>
                <a:close/>
              </a:path>
              <a:path w="4444" h="2539">
                <a:moveTo>
                  <a:pt x="687" y="1625"/>
                </a:moveTo>
                <a:lnTo>
                  <a:pt x="292" y="1625"/>
                </a:lnTo>
                <a:lnTo>
                  <a:pt x="596" y="1993"/>
                </a:lnTo>
                <a:lnTo>
                  <a:pt x="687" y="1625"/>
                </a:lnTo>
                <a:close/>
              </a:path>
              <a:path w="4444" h="2539">
                <a:moveTo>
                  <a:pt x="1735" y="1817"/>
                </a:moveTo>
                <a:lnTo>
                  <a:pt x="1485" y="1866"/>
                </a:lnTo>
                <a:lnTo>
                  <a:pt x="1735" y="1817"/>
                </a:lnTo>
                <a:close/>
              </a:path>
              <a:path w="4444" h="2539">
                <a:moveTo>
                  <a:pt x="1164" y="1028"/>
                </a:moveTo>
                <a:lnTo>
                  <a:pt x="850" y="1028"/>
                </a:lnTo>
                <a:lnTo>
                  <a:pt x="1549" y="1219"/>
                </a:lnTo>
                <a:lnTo>
                  <a:pt x="1968" y="1435"/>
                </a:lnTo>
                <a:lnTo>
                  <a:pt x="2171" y="1511"/>
                </a:lnTo>
                <a:lnTo>
                  <a:pt x="1854" y="1752"/>
                </a:lnTo>
                <a:lnTo>
                  <a:pt x="2374" y="1638"/>
                </a:lnTo>
                <a:lnTo>
                  <a:pt x="2141" y="1143"/>
                </a:lnTo>
                <a:lnTo>
                  <a:pt x="1244" y="1143"/>
                </a:lnTo>
                <a:close/>
              </a:path>
              <a:path w="4444" h="2539">
                <a:moveTo>
                  <a:pt x="736" y="1117"/>
                </a:moveTo>
                <a:lnTo>
                  <a:pt x="762" y="1295"/>
                </a:lnTo>
                <a:lnTo>
                  <a:pt x="406" y="1346"/>
                </a:lnTo>
                <a:lnTo>
                  <a:pt x="72" y="1346"/>
                </a:lnTo>
                <a:lnTo>
                  <a:pt x="228" y="1727"/>
                </a:lnTo>
                <a:lnTo>
                  <a:pt x="687" y="1625"/>
                </a:lnTo>
                <a:lnTo>
                  <a:pt x="762" y="1320"/>
                </a:lnTo>
                <a:lnTo>
                  <a:pt x="945" y="1320"/>
                </a:lnTo>
                <a:lnTo>
                  <a:pt x="819" y="1137"/>
                </a:lnTo>
                <a:close/>
              </a:path>
              <a:path w="4444" h="2539">
                <a:moveTo>
                  <a:pt x="3018" y="1600"/>
                </a:moveTo>
                <a:lnTo>
                  <a:pt x="2501" y="1600"/>
                </a:lnTo>
                <a:lnTo>
                  <a:pt x="2743" y="1638"/>
                </a:lnTo>
                <a:lnTo>
                  <a:pt x="3018" y="1600"/>
                </a:lnTo>
                <a:close/>
              </a:path>
              <a:path w="4444" h="2539">
                <a:moveTo>
                  <a:pt x="2133" y="469"/>
                </a:moveTo>
                <a:lnTo>
                  <a:pt x="2424" y="1623"/>
                </a:lnTo>
                <a:lnTo>
                  <a:pt x="3018" y="1600"/>
                </a:lnTo>
                <a:lnTo>
                  <a:pt x="3171" y="1511"/>
                </a:lnTo>
                <a:lnTo>
                  <a:pt x="3251" y="1295"/>
                </a:lnTo>
                <a:lnTo>
                  <a:pt x="3437" y="1219"/>
                </a:lnTo>
                <a:lnTo>
                  <a:pt x="3416" y="1079"/>
                </a:lnTo>
                <a:lnTo>
                  <a:pt x="3187" y="1028"/>
                </a:lnTo>
                <a:lnTo>
                  <a:pt x="3116" y="825"/>
                </a:lnTo>
                <a:lnTo>
                  <a:pt x="2844" y="825"/>
                </a:lnTo>
                <a:lnTo>
                  <a:pt x="2616" y="736"/>
                </a:lnTo>
                <a:lnTo>
                  <a:pt x="2349" y="698"/>
                </a:lnTo>
                <a:lnTo>
                  <a:pt x="2133" y="469"/>
                </a:lnTo>
                <a:close/>
              </a:path>
              <a:path w="4444" h="2539">
                <a:moveTo>
                  <a:pt x="1143" y="1155"/>
                </a:moveTo>
                <a:lnTo>
                  <a:pt x="1003" y="1562"/>
                </a:lnTo>
                <a:lnTo>
                  <a:pt x="1250" y="1562"/>
                </a:lnTo>
                <a:lnTo>
                  <a:pt x="1143" y="1155"/>
                </a:lnTo>
                <a:close/>
              </a:path>
              <a:path w="4444" h="2539">
                <a:moveTo>
                  <a:pt x="0" y="1257"/>
                </a:moveTo>
                <a:close/>
              </a:path>
              <a:path w="4444" h="2539">
                <a:moveTo>
                  <a:pt x="635" y="1168"/>
                </a:moveTo>
                <a:lnTo>
                  <a:pt x="422" y="1333"/>
                </a:lnTo>
                <a:lnTo>
                  <a:pt x="635" y="1168"/>
                </a:lnTo>
                <a:close/>
              </a:path>
              <a:path w="4444" h="2539">
                <a:moveTo>
                  <a:pt x="1625" y="127"/>
                </a:moveTo>
                <a:lnTo>
                  <a:pt x="1244" y="1143"/>
                </a:lnTo>
                <a:lnTo>
                  <a:pt x="2141" y="1143"/>
                </a:lnTo>
                <a:lnTo>
                  <a:pt x="1625" y="127"/>
                </a:lnTo>
                <a:close/>
              </a:path>
              <a:path w="4444" h="2539">
                <a:moveTo>
                  <a:pt x="952" y="444"/>
                </a:moveTo>
                <a:lnTo>
                  <a:pt x="781" y="889"/>
                </a:lnTo>
                <a:lnTo>
                  <a:pt x="656" y="1130"/>
                </a:lnTo>
                <a:lnTo>
                  <a:pt x="850" y="1028"/>
                </a:lnTo>
                <a:lnTo>
                  <a:pt x="1164" y="1028"/>
                </a:lnTo>
                <a:lnTo>
                  <a:pt x="1050" y="825"/>
                </a:lnTo>
                <a:lnTo>
                  <a:pt x="952" y="444"/>
                </a:lnTo>
                <a:close/>
              </a:path>
              <a:path w="4444" h="2539">
                <a:moveTo>
                  <a:pt x="3225" y="0"/>
                </a:moveTo>
                <a:lnTo>
                  <a:pt x="2954" y="406"/>
                </a:lnTo>
                <a:lnTo>
                  <a:pt x="2844" y="825"/>
                </a:lnTo>
                <a:lnTo>
                  <a:pt x="3116" y="825"/>
                </a:lnTo>
                <a:lnTo>
                  <a:pt x="3218" y="609"/>
                </a:lnTo>
                <a:lnTo>
                  <a:pt x="3403" y="406"/>
                </a:lnTo>
                <a:lnTo>
                  <a:pt x="3555" y="406"/>
                </a:lnTo>
                <a:lnTo>
                  <a:pt x="3225" y="0"/>
                </a:lnTo>
                <a:close/>
              </a:path>
              <a:path w="4444" h="2539">
                <a:moveTo>
                  <a:pt x="3555" y="406"/>
                </a:moveTo>
                <a:lnTo>
                  <a:pt x="3403" y="406"/>
                </a:lnTo>
                <a:lnTo>
                  <a:pt x="3556" y="685"/>
                </a:lnTo>
                <a:lnTo>
                  <a:pt x="3835" y="660"/>
                </a:lnTo>
                <a:lnTo>
                  <a:pt x="3555" y="40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7" name="object 967"/>
          <p:cNvSpPr/>
          <p:nvPr/>
        </p:nvSpPr>
        <p:spPr>
          <a:xfrm>
            <a:off x="2488563" y="5138189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1270" y="635"/>
                </a:lnTo>
                <a:lnTo>
                  <a:pt x="901" y="139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8" name="object 968"/>
          <p:cNvSpPr/>
          <p:nvPr/>
        </p:nvSpPr>
        <p:spPr>
          <a:xfrm>
            <a:off x="2488812" y="5139733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469" y="380"/>
                </a:lnTo>
                <a:lnTo>
                  <a:pt x="774" y="50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69" name="object 969"/>
          <p:cNvSpPr/>
          <p:nvPr/>
        </p:nvSpPr>
        <p:spPr>
          <a:xfrm>
            <a:off x="2500089" y="521937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0"/>
                </a:moveTo>
                <a:lnTo>
                  <a:pt x="368" y="152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0" name="object 970"/>
          <p:cNvSpPr/>
          <p:nvPr/>
        </p:nvSpPr>
        <p:spPr>
          <a:xfrm>
            <a:off x="2495094" y="5199507"/>
            <a:ext cx="1270" cy="635"/>
          </a:xfrm>
          <a:custGeom>
            <a:avLst/>
            <a:gdLst/>
            <a:ahLst/>
            <a:cxnLst/>
            <a:rect l="l" t="t" r="r" b="b"/>
            <a:pathLst>
              <a:path w="1269" h="635">
                <a:moveTo>
                  <a:pt x="0" y="0"/>
                </a:moveTo>
                <a:lnTo>
                  <a:pt x="558" y="457"/>
                </a:lnTo>
                <a:lnTo>
                  <a:pt x="812" y="317"/>
                </a:lnTo>
                <a:lnTo>
                  <a:pt x="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1" name="object 971"/>
          <p:cNvSpPr/>
          <p:nvPr/>
        </p:nvSpPr>
        <p:spPr>
          <a:xfrm>
            <a:off x="2498648" y="5200252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0" y="635"/>
                </a:moveTo>
                <a:lnTo>
                  <a:pt x="190" y="495"/>
                </a:lnTo>
                <a:lnTo>
                  <a:pt x="368" y="279"/>
                </a:lnTo>
                <a:lnTo>
                  <a:pt x="546" y="0"/>
                </a:lnTo>
                <a:lnTo>
                  <a:pt x="0" y="63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2" name="object 972"/>
          <p:cNvSpPr/>
          <p:nvPr/>
        </p:nvSpPr>
        <p:spPr>
          <a:xfrm>
            <a:off x="2489628" y="5154688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495" y="0"/>
                </a:moveTo>
                <a:lnTo>
                  <a:pt x="165" y="419"/>
                </a:lnTo>
                <a:lnTo>
                  <a:pt x="0" y="1041"/>
                </a:lnTo>
                <a:lnTo>
                  <a:pt x="482" y="533"/>
                </a:lnTo>
                <a:lnTo>
                  <a:pt x="1206" y="127"/>
                </a:lnTo>
                <a:lnTo>
                  <a:pt x="49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3" name="object 973"/>
          <p:cNvSpPr/>
          <p:nvPr/>
        </p:nvSpPr>
        <p:spPr>
          <a:xfrm>
            <a:off x="2489441" y="514517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241" y="0"/>
                </a:moveTo>
                <a:lnTo>
                  <a:pt x="75" y="215"/>
                </a:lnTo>
                <a:lnTo>
                  <a:pt x="0" y="393"/>
                </a:lnTo>
                <a:lnTo>
                  <a:pt x="109" y="254"/>
                </a:lnTo>
                <a:lnTo>
                  <a:pt x="24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4" name="object 974"/>
          <p:cNvSpPr/>
          <p:nvPr/>
        </p:nvSpPr>
        <p:spPr>
          <a:xfrm>
            <a:off x="2489127" y="514493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52" y="304"/>
                </a:moveTo>
                <a:lnTo>
                  <a:pt x="228" y="38"/>
                </a:lnTo>
                <a:lnTo>
                  <a:pt x="88" y="0"/>
                </a:lnTo>
                <a:lnTo>
                  <a:pt x="152" y="30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5" name="object 975"/>
          <p:cNvSpPr/>
          <p:nvPr/>
        </p:nvSpPr>
        <p:spPr>
          <a:xfrm>
            <a:off x="2489304" y="5145577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05" y="76"/>
                </a:moveTo>
                <a:lnTo>
                  <a:pt x="50" y="495"/>
                </a:lnTo>
                <a:lnTo>
                  <a:pt x="105" y="76"/>
                </a:lnTo>
                <a:close/>
              </a:path>
              <a:path w="635" h="635">
                <a:moveTo>
                  <a:pt x="0" y="63"/>
                </a:moveTo>
                <a:close/>
              </a:path>
              <a:path w="635" h="635">
                <a:moveTo>
                  <a:pt x="126" y="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6" name="object 976"/>
          <p:cNvSpPr/>
          <p:nvPr/>
        </p:nvSpPr>
        <p:spPr>
          <a:xfrm>
            <a:off x="2498811" y="5256783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76" y="0"/>
                </a:moveTo>
                <a:lnTo>
                  <a:pt x="355" y="368"/>
                </a:lnTo>
                <a:lnTo>
                  <a:pt x="292" y="241"/>
                </a:lnTo>
                <a:lnTo>
                  <a:pt x="7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7" name="object 977"/>
          <p:cNvSpPr/>
          <p:nvPr/>
        </p:nvSpPr>
        <p:spPr>
          <a:xfrm>
            <a:off x="2498272" y="5200208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507" y="0"/>
                </a:moveTo>
                <a:lnTo>
                  <a:pt x="355" y="63"/>
                </a:lnTo>
                <a:lnTo>
                  <a:pt x="0" y="101"/>
                </a:lnTo>
                <a:lnTo>
                  <a:pt x="152" y="190"/>
                </a:lnTo>
                <a:lnTo>
                  <a:pt x="342" y="190"/>
                </a:lnTo>
                <a:lnTo>
                  <a:pt x="50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8" name="object 978"/>
          <p:cNvSpPr/>
          <p:nvPr/>
        </p:nvSpPr>
        <p:spPr>
          <a:xfrm>
            <a:off x="2488257" y="5146167"/>
            <a:ext cx="2540" cy="1905"/>
          </a:xfrm>
          <a:custGeom>
            <a:avLst/>
            <a:gdLst/>
            <a:ahLst/>
            <a:cxnLst/>
            <a:rect l="l" t="t" r="r" b="b"/>
            <a:pathLst>
              <a:path w="2539" h="1904">
                <a:moveTo>
                  <a:pt x="0" y="0"/>
                </a:moveTo>
                <a:lnTo>
                  <a:pt x="2260" y="1689"/>
                </a:lnTo>
                <a:lnTo>
                  <a:pt x="1714" y="482"/>
                </a:lnTo>
                <a:lnTo>
                  <a:pt x="1827" y="355"/>
                </a:lnTo>
                <a:lnTo>
                  <a:pt x="698" y="355"/>
                </a:lnTo>
                <a:lnTo>
                  <a:pt x="1015" y="228"/>
                </a:lnTo>
                <a:lnTo>
                  <a:pt x="0" y="0"/>
                </a:lnTo>
                <a:close/>
              </a:path>
              <a:path w="2539" h="1904">
                <a:moveTo>
                  <a:pt x="1917" y="254"/>
                </a:moveTo>
                <a:lnTo>
                  <a:pt x="698" y="355"/>
                </a:lnTo>
                <a:lnTo>
                  <a:pt x="1827" y="3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79" name="object 979"/>
          <p:cNvSpPr/>
          <p:nvPr/>
        </p:nvSpPr>
        <p:spPr>
          <a:xfrm>
            <a:off x="2494631" y="5142388"/>
            <a:ext cx="635" cy="1270"/>
          </a:xfrm>
          <a:custGeom>
            <a:avLst/>
            <a:gdLst/>
            <a:ahLst/>
            <a:cxnLst/>
            <a:rect l="l" t="t" r="r" b="b"/>
            <a:pathLst>
              <a:path w="635" h="1270">
                <a:moveTo>
                  <a:pt x="266" y="0"/>
                </a:moveTo>
                <a:lnTo>
                  <a:pt x="63" y="228"/>
                </a:lnTo>
                <a:lnTo>
                  <a:pt x="0" y="749"/>
                </a:lnTo>
                <a:lnTo>
                  <a:pt x="266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0" name="object 980"/>
          <p:cNvSpPr/>
          <p:nvPr/>
        </p:nvSpPr>
        <p:spPr>
          <a:xfrm>
            <a:off x="2477096" y="5145217"/>
            <a:ext cx="1270" cy="1270"/>
          </a:xfrm>
          <a:custGeom>
            <a:avLst/>
            <a:gdLst/>
            <a:ahLst/>
            <a:cxnLst/>
            <a:rect l="l" t="t" r="r" b="b"/>
            <a:pathLst>
              <a:path w="1269" h="1270">
                <a:moveTo>
                  <a:pt x="633" y="0"/>
                </a:moveTo>
                <a:lnTo>
                  <a:pt x="240" y="444"/>
                </a:lnTo>
                <a:lnTo>
                  <a:pt x="519" y="1054"/>
                </a:lnTo>
                <a:lnTo>
                  <a:pt x="1217" y="266"/>
                </a:lnTo>
                <a:lnTo>
                  <a:pt x="633" y="0"/>
                </a:lnTo>
                <a:close/>
              </a:path>
              <a:path w="1269" h="1270">
                <a:moveTo>
                  <a:pt x="0" y="255"/>
                </a:moveTo>
                <a:lnTo>
                  <a:pt x="122" y="444"/>
                </a:lnTo>
                <a:lnTo>
                  <a:pt x="0" y="255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1" name="object 981"/>
          <p:cNvSpPr/>
          <p:nvPr/>
        </p:nvSpPr>
        <p:spPr>
          <a:xfrm>
            <a:off x="2479954" y="5146174"/>
            <a:ext cx="635" cy="635"/>
          </a:xfrm>
          <a:custGeom>
            <a:avLst/>
            <a:gdLst/>
            <a:ahLst/>
            <a:cxnLst/>
            <a:rect l="l" t="t" r="r" b="b"/>
            <a:pathLst>
              <a:path w="635" h="635">
                <a:moveTo>
                  <a:pt x="190" y="0"/>
                </a:moveTo>
                <a:lnTo>
                  <a:pt x="0" y="50"/>
                </a:lnTo>
                <a:lnTo>
                  <a:pt x="165" y="165"/>
                </a:lnTo>
                <a:lnTo>
                  <a:pt x="19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2" name="object 982"/>
          <p:cNvSpPr/>
          <p:nvPr/>
        </p:nvSpPr>
        <p:spPr>
          <a:xfrm>
            <a:off x="2477796" y="5149053"/>
            <a:ext cx="1905" cy="2540"/>
          </a:xfrm>
          <a:custGeom>
            <a:avLst/>
            <a:gdLst/>
            <a:ahLst/>
            <a:cxnLst/>
            <a:rect l="l" t="t" r="r" b="b"/>
            <a:pathLst>
              <a:path w="1905" h="2539">
                <a:moveTo>
                  <a:pt x="330" y="0"/>
                </a:moveTo>
                <a:lnTo>
                  <a:pt x="0" y="114"/>
                </a:lnTo>
                <a:lnTo>
                  <a:pt x="241" y="939"/>
                </a:lnTo>
                <a:lnTo>
                  <a:pt x="368" y="1181"/>
                </a:lnTo>
                <a:lnTo>
                  <a:pt x="114" y="1409"/>
                </a:lnTo>
                <a:lnTo>
                  <a:pt x="457" y="1714"/>
                </a:lnTo>
                <a:lnTo>
                  <a:pt x="609" y="1790"/>
                </a:lnTo>
                <a:lnTo>
                  <a:pt x="673" y="1955"/>
                </a:lnTo>
                <a:lnTo>
                  <a:pt x="1092" y="1866"/>
                </a:lnTo>
                <a:lnTo>
                  <a:pt x="1122" y="1600"/>
                </a:lnTo>
                <a:lnTo>
                  <a:pt x="1366" y="1396"/>
                </a:lnTo>
                <a:lnTo>
                  <a:pt x="1079" y="1396"/>
                </a:lnTo>
                <a:lnTo>
                  <a:pt x="1072" y="901"/>
                </a:lnTo>
                <a:lnTo>
                  <a:pt x="609" y="888"/>
                </a:lnTo>
                <a:lnTo>
                  <a:pt x="673" y="507"/>
                </a:lnTo>
                <a:lnTo>
                  <a:pt x="473" y="330"/>
                </a:lnTo>
                <a:lnTo>
                  <a:pt x="330" y="0"/>
                </a:lnTo>
                <a:close/>
              </a:path>
              <a:path w="1905" h="2539">
                <a:moveTo>
                  <a:pt x="1092" y="1866"/>
                </a:moveTo>
                <a:lnTo>
                  <a:pt x="787" y="1866"/>
                </a:lnTo>
                <a:lnTo>
                  <a:pt x="1003" y="1917"/>
                </a:lnTo>
                <a:close/>
              </a:path>
              <a:path w="1905" h="2539">
                <a:moveTo>
                  <a:pt x="1397" y="1371"/>
                </a:moveTo>
                <a:lnTo>
                  <a:pt x="1079" y="1396"/>
                </a:lnTo>
                <a:lnTo>
                  <a:pt x="1366" y="1396"/>
                </a:lnTo>
                <a:close/>
              </a:path>
              <a:path w="1905" h="2539">
                <a:moveTo>
                  <a:pt x="1066" y="330"/>
                </a:moveTo>
                <a:lnTo>
                  <a:pt x="946" y="609"/>
                </a:lnTo>
                <a:lnTo>
                  <a:pt x="673" y="901"/>
                </a:lnTo>
                <a:lnTo>
                  <a:pt x="1072" y="901"/>
                </a:lnTo>
                <a:lnTo>
                  <a:pt x="1153" y="520"/>
                </a:lnTo>
                <a:lnTo>
                  <a:pt x="1066" y="330"/>
                </a:lnTo>
                <a:close/>
              </a:path>
              <a:path w="1905" h="2539">
                <a:moveTo>
                  <a:pt x="1153" y="520"/>
                </a:move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3" name="object 983"/>
          <p:cNvSpPr/>
          <p:nvPr/>
        </p:nvSpPr>
        <p:spPr>
          <a:xfrm>
            <a:off x="2374208" y="5450633"/>
            <a:ext cx="31115" cy="19685"/>
          </a:xfrm>
          <a:custGeom>
            <a:avLst/>
            <a:gdLst/>
            <a:ahLst/>
            <a:cxnLst/>
            <a:rect l="l" t="t" r="r" b="b"/>
            <a:pathLst>
              <a:path w="31114" h="19685">
                <a:moveTo>
                  <a:pt x="2898" y="0"/>
                </a:moveTo>
                <a:lnTo>
                  <a:pt x="0" y="417"/>
                </a:lnTo>
                <a:lnTo>
                  <a:pt x="1771" y="4494"/>
                </a:lnTo>
                <a:lnTo>
                  <a:pt x="5109" y="9177"/>
                </a:lnTo>
                <a:lnTo>
                  <a:pt x="6911" y="11417"/>
                </a:lnTo>
                <a:lnTo>
                  <a:pt x="11064" y="11518"/>
                </a:lnTo>
                <a:lnTo>
                  <a:pt x="30800" y="19367"/>
                </a:lnTo>
                <a:lnTo>
                  <a:pt x="30978" y="15519"/>
                </a:lnTo>
                <a:lnTo>
                  <a:pt x="19445" y="8368"/>
                </a:lnTo>
                <a:lnTo>
                  <a:pt x="12675" y="4368"/>
                </a:lnTo>
                <a:lnTo>
                  <a:pt x="8037" y="2064"/>
                </a:lnTo>
                <a:lnTo>
                  <a:pt x="2898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4" name="object 984"/>
          <p:cNvSpPr/>
          <p:nvPr/>
        </p:nvSpPr>
        <p:spPr>
          <a:xfrm>
            <a:off x="2375734" y="5961880"/>
            <a:ext cx="64135" cy="60960"/>
          </a:xfrm>
          <a:custGeom>
            <a:avLst/>
            <a:gdLst/>
            <a:ahLst/>
            <a:cxnLst/>
            <a:rect l="l" t="t" r="r" b="b"/>
            <a:pathLst>
              <a:path w="64135" h="60960">
                <a:moveTo>
                  <a:pt x="40855" y="0"/>
                </a:moveTo>
                <a:lnTo>
                  <a:pt x="42265" y="1003"/>
                </a:lnTo>
                <a:lnTo>
                  <a:pt x="42570" y="13906"/>
                </a:lnTo>
                <a:lnTo>
                  <a:pt x="42098" y="22621"/>
                </a:lnTo>
                <a:lnTo>
                  <a:pt x="37506" y="29046"/>
                </a:lnTo>
                <a:lnTo>
                  <a:pt x="24803" y="36350"/>
                </a:lnTo>
                <a:lnTo>
                  <a:pt x="0" y="47701"/>
                </a:lnTo>
                <a:lnTo>
                  <a:pt x="11353" y="60871"/>
                </a:lnTo>
                <a:lnTo>
                  <a:pt x="57641" y="35700"/>
                </a:lnTo>
                <a:lnTo>
                  <a:pt x="63817" y="27749"/>
                </a:lnTo>
                <a:lnTo>
                  <a:pt x="62454" y="23220"/>
                </a:lnTo>
                <a:lnTo>
                  <a:pt x="61869" y="18854"/>
                </a:lnTo>
                <a:lnTo>
                  <a:pt x="61944" y="12081"/>
                </a:lnTo>
                <a:lnTo>
                  <a:pt x="62560" y="330"/>
                </a:lnTo>
                <a:lnTo>
                  <a:pt x="40855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5" name="object 985"/>
          <p:cNvSpPr/>
          <p:nvPr/>
        </p:nvSpPr>
        <p:spPr>
          <a:xfrm>
            <a:off x="2470212" y="5962548"/>
            <a:ext cx="71120" cy="55244"/>
          </a:xfrm>
          <a:custGeom>
            <a:avLst/>
            <a:gdLst/>
            <a:ahLst/>
            <a:cxnLst/>
            <a:rect l="l" t="t" r="r" b="b"/>
            <a:pathLst>
              <a:path w="71119" h="55245">
                <a:moveTo>
                  <a:pt x="0" y="0"/>
                </a:moveTo>
                <a:lnTo>
                  <a:pt x="26716" y="43191"/>
                </a:lnTo>
                <a:lnTo>
                  <a:pt x="56159" y="55105"/>
                </a:lnTo>
                <a:lnTo>
                  <a:pt x="63927" y="54017"/>
                </a:lnTo>
                <a:lnTo>
                  <a:pt x="69508" y="50604"/>
                </a:lnTo>
                <a:lnTo>
                  <a:pt x="70920" y="46127"/>
                </a:lnTo>
                <a:lnTo>
                  <a:pt x="66179" y="41846"/>
                </a:lnTo>
                <a:lnTo>
                  <a:pt x="49228" y="35230"/>
                </a:lnTo>
                <a:lnTo>
                  <a:pt x="33420" y="29925"/>
                </a:lnTo>
                <a:lnTo>
                  <a:pt x="21802" y="25828"/>
                </a:lnTo>
                <a:lnTo>
                  <a:pt x="17424" y="22834"/>
                </a:lnTo>
                <a:lnTo>
                  <a:pt x="17767" y="19519"/>
                </a:lnTo>
                <a:lnTo>
                  <a:pt x="16395" y="1981"/>
                </a:lnTo>
                <a:lnTo>
                  <a:pt x="0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6" name="object 986"/>
          <p:cNvSpPr/>
          <p:nvPr/>
        </p:nvSpPr>
        <p:spPr>
          <a:xfrm>
            <a:off x="2534471" y="5369072"/>
            <a:ext cx="43180" cy="169545"/>
          </a:xfrm>
          <a:custGeom>
            <a:avLst/>
            <a:gdLst/>
            <a:ahLst/>
            <a:cxnLst/>
            <a:rect l="l" t="t" r="r" b="b"/>
            <a:pathLst>
              <a:path w="43180" h="169545">
                <a:moveTo>
                  <a:pt x="29857" y="0"/>
                </a:moveTo>
                <a:lnTo>
                  <a:pt x="0" y="4902"/>
                </a:lnTo>
                <a:lnTo>
                  <a:pt x="5486" y="27711"/>
                </a:lnTo>
                <a:lnTo>
                  <a:pt x="8602" y="40403"/>
                </a:lnTo>
                <a:lnTo>
                  <a:pt x="21781" y="80442"/>
                </a:lnTo>
                <a:lnTo>
                  <a:pt x="22847" y="83146"/>
                </a:lnTo>
                <a:lnTo>
                  <a:pt x="18376" y="169379"/>
                </a:lnTo>
                <a:lnTo>
                  <a:pt x="30480" y="167525"/>
                </a:lnTo>
                <a:lnTo>
                  <a:pt x="38770" y="133437"/>
                </a:lnTo>
                <a:lnTo>
                  <a:pt x="42652" y="113892"/>
                </a:lnTo>
                <a:lnTo>
                  <a:pt x="43135" y="101526"/>
                </a:lnTo>
                <a:lnTo>
                  <a:pt x="41224" y="88976"/>
                </a:lnTo>
                <a:lnTo>
                  <a:pt x="39497" y="79565"/>
                </a:lnTo>
                <a:lnTo>
                  <a:pt x="42392" y="76873"/>
                </a:lnTo>
                <a:lnTo>
                  <a:pt x="40208" y="74282"/>
                </a:lnTo>
                <a:lnTo>
                  <a:pt x="39346" y="53476"/>
                </a:lnTo>
                <a:lnTo>
                  <a:pt x="37980" y="38803"/>
                </a:lnTo>
                <a:lnTo>
                  <a:pt x="35141" y="23299"/>
                </a:lnTo>
                <a:lnTo>
                  <a:pt x="29857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7" name="object 987"/>
          <p:cNvSpPr/>
          <p:nvPr/>
        </p:nvSpPr>
        <p:spPr>
          <a:xfrm>
            <a:off x="2319422" y="5397084"/>
            <a:ext cx="55244" cy="69850"/>
          </a:xfrm>
          <a:custGeom>
            <a:avLst/>
            <a:gdLst/>
            <a:ahLst/>
            <a:cxnLst/>
            <a:rect l="l" t="t" r="r" b="b"/>
            <a:pathLst>
              <a:path w="55244" h="69850">
                <a:moveTo>
                  <a:pt x="20764" y="0"/>
                </a:moveTo>
                <a:lnTo>
                  <a:pt x="0" y="2590"/>
                </a:lnTo>
                <a:lnTo>
                  <a:pt x="4275" y="14562"/>
                </a:lnTo>
                <a:lnTo>
                  <a:pt x="10202" y="25501"/>
                </a:lnTo>
                <a:lnTo>
                  <a:pt x="21833" y="41659"/>
                </a:lnTo>
                <a:lnTo>
                  <a:pt x="43218" y="69291"/>
                </a:lnTo>
                <a:lnTo>
                  <a:pt x="54724" y="65112"/>
                </a:lnTo>
                <a:lnTo>
                  <a:pt x="20764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8" name="object 988"/>
          <p:cNvSpPr/>
          <p:nvPr/>
        </p:nvSpPr>
        <p:spPr>
          <a:xfrm>
            <a:off x="2431409" y="5234265"/>
            <a:ext cx="73660" cy="88900"/>
          </a:xfrm>
          <a:custGeom>
            <a:avLst/>
            <a:gdLst/>
            <a:ahLst/>
            <a:cxnLst/>
            <a:rect l="l" t="t" r="r" b="b"/>
            <a:pathLst>
              <a:path w="73660" h="88900">
                <a:moveTo>
                  <a:pt x="53022" y="0"/>
                </a:moveTo>
                <a:lnTo>
                  <a:pt x="27851" y="0"/>
                </a:lnTo>
                <a:lnTo>
                  <a:pt x="25948" y="14918"/>
                </a:lnTo>
                <a:lnTo>
                  <a:pt x="23822" y="23002"/>
                </a:lnTo>
                <a:lnTo>
                  <a:pt x="20128" y="27053"/>
                </a:lnTo>
                <a:lnTo>
                  <a:pt x="13525" y="29870"/>
                </a:lnTo>
                <a:lnTo>
                  <a:pt x="0" y="33972"/>
                </a:lnTo>
                <a:lnTo>
                  <a:pt x="4681" y="66400"/>
                </a:lnTo>
                <a:lnTo>
                  <a:pt x="9831" y="82891"/>
                </a:lnTo>
                <a:lnTo>
                  <a:pt x="18679" y="88559"/>
                </a:lnTo>
                <a:lnTo>
                  <a:pt x="34455" y="88518"/>
                </a:lnTo>
                <a:lnTo>
                  <a:pt x="52009" y="78991"/>
                </a:lnTo>
                <a:lnTo>
                  <a:pt x="64215" y="59591"/>
                </a:lnTo>
                <a:lnTo>
                  <a:pt x="71343" y="40491"/>
                </a:lnTo>
                <a:lnTo>
                  <a:pt x="73660" y="31864"/>
                </a:lnTo>
                <a:lnTo>
                  <a:pt x="67360" y="29870"/>
                </a:lnTo>
                <a:lnTo>
                  <a:pt x="60330" y="23440"/>
                </a:lnTo>
                <a:lnTo>
                  <a:pt x="55933" y="13368"/>
                </a:lnTo>
                <a:lnTo>
                  <a:pt x="53666" y="4079"/>
                </a:lnTo>
                <a:lnTo>
                  <a:pt x="53022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89" name="object 989"/>
          <p:cNvSpPr/>
          <p:nvPr/>
        </p:nvSpPr>
        <p:spPr>
          <a:xfrm>
            <a:off x="2455877" y="5234261"/>
            <a:ext cx="49530" cy="83185"/>
          </a:xfrm>
          <a:custGeom>
            <a:avLst/>
            <a:gdLst/>
            <a:ahLst/>
            <a:cxnLst/>
            <a:rect l="l" t="t" r="r" b="b"/>
            <a:pathLst>
              <a:path w="49530" h="83185">
                <a:moveTo>
                  <a:pt x="28549" y="0"/>
                </a:moveTo>
                <a:lnTo>
                  <a:pt x="3390" y="0"/>
                </a:lnTo>
                <a:lnTo>
                  <a:pt x="0" y="14744"/>
                </a:lnTo>
                <a:lnTo>
                  <a:pt x="34010" y="23596"/>
                </a:lnTo>
                <a:lnTo>
                  <a:pt x="34112" y="25895"/>
                </a:lnTo>
                <a:lnTo>
                  <a:pt x="37299" y="28079"/>
                </a:lnTo>
                <a:lnTo>
                  <a:pt x="34645" y="32702"/>
                </a:lnTo>
                <a:lnTo>
                  <a:pt x="29451" y="46558"/>
                </a:lnTo>
                <a:lnTo>
                  <a:pt x="25353" y="54153"/>
                </a:lnTo>
                <a:lnTo>
                  <a:pt x="17999" y="66430"/>
                </a:lnTo>
                <a:lnTo>
                  <a:pt x="10963" y="77854"/>
                </a:lnTo>
                <a:lnTo>
                  <a:pt x="7823" y="82892"/>
                </a:lnTo>
                <a:lnTo>
                  <a:pt x="25714" y="74249"/>
                </a:lnTo>
                <a:lnTo>
                  <a:pt x="38663" y="56783"/>
                </a:lnTo>
                <a:lnTo>
                  <a:pt x="46533" y="39614"/>
                </a:lnTo>
                <a:lnTo>
                  <a:pt x="49187" y="31864"/>
                </a:lnTo>
                <a:lnTo>
                  <a:pt x="42887" y="29870"/>
                </a:lnTo>
                <a:lnTo>
                  <a:pt x="35863" y="23440"/>
                </a:lnTo>
                <a:lnTo>
                  <a:pt x="31465" y="13368"/>
                </a:lnTo>
                <a:lnTo>
                  <a:pt x="29195" y="4079"/>
                </a:lnTo>
                <a:lnTo>
                  <a:pt x="28549" y="0"/>
                </a:lnTo>
                <a:close/>
              </a:path>
            </a:pathLst>
          </a:custGeom>
          <a:solidFill>
            <a:srgbClr val="7A45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0" name="object 990"/>
          <p:cNvSpPr/>
          <p:nvPr/>
        </p:nvSpPr>
        <p:spPr>
          <a:xfrm>
            <a:off x="2384761" y="5264591"/>
            <a:ext cx="156845" cy="196850"/>
          </a:xfrm>
          <a:custGeom>
            <a:avLst/>
            <a:gdLst/>
            <a:ahLst/>
            <a:cxnLst/>
            <a:rect l="l" t="t" r="r" b="b"/>
            <a:pathLst>
              <a:path w="156844" h="196850">
                <a:moveTo>
                  <a:pt x="49327" y="2819"/>
                </a:moveTo>
                <a:lnTo>
                  <a:pt x="22781" y="11189"/>
                </a:lnTo>
                <a:lnTo>
                  <a:pt x="8792" y="16917"/>
                </a:lnTo>
                <a:lnTo>
                  <a:pt x="2732" y="22648"/>
                </a:lnTo>
                <a:lnTo>
                  <a:pt x="0" y="30951"/>
                </a:lnTo>
                <a:lnTo>
                  <a:pt x="47" y="44900"/>
                </a:lnTo>
                <a:lnTo>
                  <a:pt x="3634" y="61680"/>
                </a:lnTo>
                <a:lnTo>
                  <a:pt x="7881" y="75817"/>
                </a:lnTo>
                <a:lnTo>
                  <a:pt x="9932" y="81762"/>
                </a:lnTo>
                <a:lnTo>
                  <a:pt x="11286" y="96175"/>
                </a:lnTo>
                <a:lnTo>
                  <a:pt x="12481" y="104290"/>
                </a:lnTo>
                <a:lnTo>
                  <a:pt x="14186" y="109089"/>
                </a:lnTo>
                <a:lnTo>
                  <a:pt x="17069" y="113550"/>
                </a:lnTo>
                <a:lnTo>
                  <a:pt x="17969" y="150581"/>
                </a:lnTo>
                <a:lnTo>
                  <a:pt x="17931" y="171240"/>
                </a:lnTo>
                <a:lnTo>
                  <a:pt x="16653" y="183012"/>
                </a:lnTo>
                <a:lnTo>
                  <a:pt x="13831" y="193382"/>
                </a:lnTo>
                <a:lnTo>
                  <a:pt x="126873" y="196697"/>
                </a:lnTo>
                <a:lnTo>
                  <a:pt x="124663" y="152350"/>
                </a:lnTo>
                <a:lnTo>
                  <a:pt x="124387" y="128435"/>
                </a:lnTo>
                <a:lnTo>
                  <a:pt x="126459" y="116730"/>
                </a:lnTo>
                <a:lnTo>
                  <a:pt x="131293" y="109016"/>
                </a:lnTo>
                <a:lnTo>
                  <a:pt x="137892" y="101074"/>
                </a:lnTo>
                <a:lnTo>
                  <a:pt x="143898" y="91266"/>
                </a:lnTo>
                <a:lnTo>
                  <a:pt x="147656" y="75246"/>
                </a:lnTo>
                <a:lnTo>
                  <a:pt x="147534" y="52870"/>
                </a:lnTo>
                <a:lnTo>
                  <a:pt x="80353" y="52870"/>
                </a:lnTo>
                <a:lnTo>
                  <a:pt x="68171" y="47019"/>
                </a:lnTo>
                <a:lnTo>
                  <a:pt x="58673" y="33650"/>
                </a:lnTo>
                <a:lnTo>
                  <a:pt x="52259" y="17378"/>
                </a:lnTo>
                <a:lnTo>
                  <a:pt x="49327" y="2819"/>
                </a:lnTo>
                <a:close/>
              </a:path>
              <a:path w="156844" h="196850">
                <a:moveTo>
                  <a:pt x="118415" y="0"/>
                </a:moveTo>
                <a:lnTo>
                  <a:pt x="105616" y="31026"/>
                </a:lnTo>
                <a:lnTo>
                  <a:pt x="97436" y="46775"/>
                </a:lnTo>
                <a:lnTo>
                  <a:pt x="90192" y="52429"/>
                </a:lnTo>
                <a:lnTo>
                  <a:pt x="80353" y="52870"/>
                </a:lnTo>
                <a:lnTo>
                  <a:pt x="147534" y="52870"/>
                </a:lnTo>
                <a:lnTo>
                  <a:pt x="147430" y="23201"/>
                </a:lnTo>
                <a:lnTo>
                  <a:pt x="150681" y="10493"/>
                </a:lnTo>
                <a:lnTo>
                  <a:pt x="154592" y="6114"/>
                </a:lnTo>
                <a:lnTo>
                  <a:pt x="156490" y="5638"/>
                </a:lnTo>
                <a:lnTo>
                  <a:pt x="118415" y="0"/>
                </a:lnTo>
                <a:close/>
              </a:path>
            </a:pathLst>
          </a:custGeom>
          <a:solidFill>
            <a:srgbClr val="EB4F5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1" name="object 991"/>
          <p:cNvSpPr/>
          <p:nvPr/>
        </p:nvSpPr>
        <p:spPr>
          <a:xfrm>
            <a:off x="2311511" y="5268823"/>
            <a:ext cx="120014" cy="165100"/>
          </a:xfrm>
          <a:custGeom>
            <a:avLst/>
            <a:gdLst/>
            <a:ahLst/>
            <a:cxnLst/>
            <a:rect l="l" t="t" r="r" b="b"/>
            <a:pathLst>
              <a:path w="120014" h="165100">
                <a:moveTo>
                  <a:pt x="119521" y="0"/>
                </a:moveTo>
                <a:lnTo>
                  <a:pt x="75157" y="14935"/>
                </a:lnTo>
                <a:lnTo>
                  <a:pt x="46679" y="44502"/>
                </a:lnTo>
                <a:lnTo>
                  <a:pt x="20950" y="75971"/>
                </a:lnTo>
                <a:lnTo>
                  <a:pt x="0" y="114402"/>
                </a:lnTo>
                <a:lnTo>
                  <a:pt x="2719" y="121881"/>
                </a:lnTo>
                <a:lnTo>
                  <a:pt x="7256" y="132014"/>
                </a:lnTo>
                <a:lnTo>
                  <a:pt x="12886" y="143402"/>
                </a:lnTo>
                <a:lnTo>
                  <a:pt x="19325" y="154789"/>
                </a:lnTo>
                <a:lnTo>
                  <a:pt x="26290" y="164922"/>
                </a:lnTo>
                <a:lnTo>
                  <a:pt x="43816" y="155841"/>
                </a:lnTo>
                <a:lnTo>
                  <a:pt x="32686" y="135243"/>
                </a:lnTo>
                <a:lnTo>
                  <a:pt x="26970" y="124501"/>
                </a:lnTo>
                <a:lnTo>
                  <a:pt x="24864" y="120126"/>
                </a:lnTo>
                <a:lnTo>
                  <a:pt x="24563" y="118630"/>
                </a:lnTo>
                <a:lnTo>
                  <a:pt x="24563" y="117017"/>
                </a:lnTo>
                <a:lnTo>
                  <a:pt x="65910" y="89833"/>
                </a:lnTo>
                <a:lnTo>
                  <a:pt x="77466" y="89217"/>
                </a:lnTo>
                <a:lnTo>
                  <a:pt x="82290" y="89217"/>
                </a:lnTo>
                <a:lnTo>
                  <a:pt x="119521" y="0"/>
                </a:lnTo>
                <a:close/>
              </a:path>
              <a:path w="120014" h="165100">
                <a:moveTo>
                  <a:pt x="82290" y="89217"/>
                </a:moveTo>
                <a:lnTo>
                  <a:pt x="77466" y="89217"/>
                </a:lnTo>
                <a:lnTo>
                  <a:pt x="82158" y="89535"/>
                </a:lnTo>
                <a:lnTo>
                  <a:pt x="82290" y="89217"/>
                </a:lnTo>
                <a:close/>
              </a:path>
            </a:pathLst>
          </a:custGeom>
          <a:solidFill>
            <a:srgbClr val="EB4F5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2" name="object 992"/>
          <p:cNvSpPr/>
          <p:nvPr/>
        </p:nvSpPr>
        <p:spPr>
          <a:xfrm>
            <a:off x="2503173" y="5264593"/>
            <a:ext cx="73025" cy="173990"/>
          </a:xfrm>
          <a:custGeom>
            <a:avLst/>
            <a:gdLst/>
            <a:ahLst/>
            <a:cxnLst/>
            <a:rect l="l" t="t" r="r" b="b"/>
            <a:pathLst>
              <a:path w="73025" h="173989">
                <a:moveTo>
                  <a:pt x="0" y="0"/>
                </a:moveTo>
                <a:lnTo>
                  <a:pt x="21158" y="43700"/>
                </a:lnTo>
                <a:lnTo>
                  <a:pt x="24473" y="77159"/>
                </a:lnTo>
                <a:lnTo>
                  <a:pt x="26819" y="96054"/>
                </a:lnTo>
                <a:lnTo>
                  <a:pt x="29312" y="107356"/>
                </a:lnTo>
                <a:lnTo>
                  <a:pt x="33070" y="118033"/>
                </a:lnTo>
                <a:lnTo>
                  <a:pt x="39427" y="148757"/>
                </a:lnTo>
                <a:lnTo>
                  <a:pt x="42822" y="164796"/>
                </a:lnTo>
                <a:lnTo>
                  <a:pt x="44406" y="171370"/>
                </a:lnTo>
                <a:lnTo>
                  <a:pt x="45326" y="173697"/>
                </a:lnTo>
                <a:lnTo>
                  <a:pt x="72580" y="173266"/>
                </a:lnTo>
                <a:lnTo>
                  <a:pt x="72821" y="158303"/>
                </a:lnTo>
                <a:lnTo>
                  <a:pt x="69983" y="136143"/>
                </a:lnTo>
                <a:lnTo>
                  <a:pt x="66497" y="115566"/>
                </a:lnTo>
                <a:lnTo>
                  <a:pt x="64795" y="105346"/>
                </a:lnTo>
                <a:lnTo>
                  <a:pt x="60864" y="60250"/>
                </a:lnTo>
                <a:lnTo>
                  <a:pt x="52171" y="9867"/>
                </a:lnTo>
                <a:lnTo>
                  <a:pt x="7260" y="154"/>
                </a:lnTo>
                <a:lnTo>
                  <a:pt x="0" y="0"/>
                </a:lnTo>
                <a:close/>
              </a:path>
            </a:pathLst>
          </a:custGeom>
          <a:solidFill>
            <a:srgbClr val="EB4F5A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3" name="object 993"/>
          <p:cNvSpPr/>
          <p:nvPr/>
        </p:nvSpPr>
        <p:spPr>
          <a:xfrm>
            <a:off x="2349190" y="5454703"/>
            <a:ext cx="200660" cy="520700"/>
          </a:xfrm>
          <a:custGeom>
            <a:avLst/>
            <a:gdLst/>
            <a:ahLst/>
            <a:cxnLst/>
            <a:rect l="l" t="t" r="r" b="b"/>
            <a:pathLst>
              <a:path w="200660" h="520700">
                <a:moveTo>
                  <a:pt x="188020" y="182664"/>
                </a:moveTo>
                <a:lnTo>
                  <a:pt x="96545" y="182664"/>
                </a:lnTo>
                <a:lnTo>
                  <a:pt x="97657" y="202244"/>
                </a:lnTo>
                <a:lnTo>
                  <a:pt x="102011" y="230097"/>
                </a:lnTo>
                <a:lnTo>
                  <a:pt x="107048" y="259604"/>
                </a:lnTo>
                <a:lnTo>
                  <a:pt x="110210" y="284149"/>
                </a:lnTo>
                <a:lnTo>
                  <a:pt x="109666" y="303670"/>
                </a:lnTo>
                <a:lnTo>
                  <a:pt x="106514" y="322765"/>
                </a:lnTo>
                <a:lnTo>
                  <a:pt x="102777" y="340731"/>
                </a:lnTo>
                <a:lnTo>
                  <a:pt x="100190" y="358266"/>
                </a:lnTo>
                <a:lnTo>
                  <a:pt x="101843" y="390562"/>
                </a:lnTo>
                <a:lnTo>
                  <a:pt x="107249" y="439237"/>
                </a:lnTo>
                <a:lnTo>
                  <a:pt x="112997" y="483609"/>
                </a:lnTo>
                <a:lnTo>
                  <a:pt x="115671" y="502996"/>
                </a:lnTo>
                <a:lnTo>
                  <a:pt x="112070" y="504405"/>
                </a:lnTo>
                <a:lnTo>
                  <a:pt x="113855" y="510044"/>
                </a:lnTo>
                <a:lnTo>
                  <a:pt x="135012" y="517919"/>
                </a:lnTo>
                <a:lnTo>
                  <a:pt x="146523" y="520085"/>
                </a:lnTo>
                <a:lnTo>
                  <a:pt x="152399" y="516129"/>
                </a:lnTo>
                <a:lnTo>
                  <a:pt x="156654" y="505637"/>
                </a:lnTo>
                <a:lnTo>
                  <a:pt x="159103" y="490954"/>
                </a:lnTo>
                <a:lnTo>
                  <a:pt x="165554" y="452938"/>
                </a:lnTo>
                <a:lnTo>
                  <a:pt x="173563" y="406984"/>
                </a:lnTo>
                <a:lnTo>
                  <a:pt x="182156" y="360032"/>
                </a:lnTo>
                <a:lnTo>
                  <a:pt x="185575" y="322765"/>
                </a:lnTo>
                <a:lnTo>
                  <a:pt x="182162" y="294182"/>
                </a:lnTo>
                <a:lnTo>
                  <a:pt x="176016" y="270067"/>
                </a:lnTo>
                <a:lnTo>
                  <a:pt x="171234" y="246202"/>
                </a:lnTo>
                <a:lnTo>
                  <a:pt x="173054" y="224183"/>
                </a:lnTo>
                <a:lnTo>
                  <a:pt x="181022" y="203072"/>
                </a:lnTo>
                <a:lnTo>
                  <a:pt x="188020" y="182664"/>
                </a:lnTo>
                <a:close/>
              </a:path>
              <a:path w="200660" h="520700">
                <a:moveTo>
                  <a:pt x="52832" y="0"/>
                </a:moveTo>
                <a:lnTo>
                  <a:pt x="44321" y="9457"/>
                </a:lnTo>
                <a:lnTo>
                  <a:pt x="25734" y="35294"/>
                </a:lnTo>
                <a:lnTo>
                  <a:pt x="7488" y="73707"/>
                </a:lnTo>
                <a:lnTo>
                  <a:pt x="0" y="120891"/>
                </a:lnTo>
                <a:lnTo>
                  <a:pt x="5397" y="162382"/>
                </a:lnTo>
                <a:lnTo>
                  <a:pt x="15146" y="192041"/>
                </a:lnTo>
                <a:lnTo>
                  <a:pt x="23697" y="218555"/>
                </a:lnTo>
                <a:lnTo>
                  <a:pt x="25501" y="250609"/>
                </a:lnTo>
                <a:lnTo>
                  <a:pt x="19840" y="282394"/>
                </a:lnTo>
                <a:lnTo>
                  <a:pt x="12980" y="306981"/>
                </a:lnTo>
                <a:lnTo>
                  <a:pt x="9876" y="331401"/>
                </a:lnTo>
                <a:lnTo>
                  <a:pt x="15481" y="362686"/>
                </a:lnTo>
                <a:lnTo>
                  <a:pt x="24837" y="392799"/>
                </a:lnTo>
                <a:lnTo>
                  <a:pt x="32226" y="418279"/>
                </a:lnTo>
                <a:lnTo>
                  <a:pt x="41491" y="453024"/>
                </a:lnTo>
                <a:lnTo>
                  <a:pt x="56476" y="510933"/>
                </a:lnTo>
                <a:lnTo>
                  <a:pt x="59194" y="513043"/>
                </a:lnTo>
                <a:lnTo>
                  <a:pt x="68657" y="515899"/>
                </a:lnTo>
                <a:lnTo>
                  <a:pt x="86828" y="514287"/>
                </a:lnTo>
                <a:lnTo>
                  <a:pt x="112070" y="504405"/>
                </a:lnTo>
                <a:lnTo>
                  <a:pt x="95779" y="452938"/>
                </a:lnTo>
                <a:lnTo>
                  <a:pt x="91536" y="341063"/>
                </a:lnTo>
                <a:lnTo>
                  <a:pt x="94126" y="231833"/>
                </a:lnTo>
                <a:lnTo>
                  <a:pt x="96545" y="182664"/>
                </a:lnTo>
                <a:lnTo>
                  <a:pt x="188020" y="182664"/>
                </a:lnTo>
                <a:lnTo>
                  <a:pt x="190700" y="174846"/>
                </a:lnTo>
                <a:lnTo>
                  <a:pt x="197650" y="131483"/>
                </a:lnTo>
                <a:lnTo>
                  <a:pt x="200153" y="89262"/>
                </a:lnTo>
                <a:lnTo>
                  <a:pt x="197197" y="61748"/>
                </a:lnTo>
                <a:lnTo>
                  <a:pt x="185371" y="36848"/>
                </a:lnTo>
                <a:lnTo>
                  <a:pt x="161264" y="2463"/>
                </a:lnTo>
                <a:lnTo>
                  <a:pt x="52832" y="0"/>
                </a:lnTo>
                <a:close/>
              </a:path>
              <a:path w="200660" h="520700">
                <a:moveTo>
                  <a:pt x="96545" y="182664"/>
                </a:moveTo>
                <a:lnTo>
                  <a:pt x="94126" y="231833"/>
                </a:lnTo>
                <a:lnTo>
                  <a:pt x="91536" y="341063"/>
                </a:lnTo>
                <a:lnTo>
                  <a:pt x="95779" y="452938"/>
                </a:lnTo>
                <a:lnTo>
                  <a:pt x="112070" y="504405"/>
                </a:lnTo>
                <a:lnTo>
                  <a:pt x="115671" y="502996"/>
                </a:lnTo>
                <a:lnTo>
                  <a:pt x="112997" y="483609"/>
                </a:lnTo>
                <a:lnTo>
                  <a:pt x="107249" y="439237"/>
                </a:lnTo>
                <a:lnTo>
                  <a:pt x="101843" y="390562"/>
                </a:lnTo>
                <a:lnTo>
                  <a:pt x="100190" y="358266"/>
                </a:lnTo>
                <a:lnTo>
                  <a:pt x="102777" y="340731"/>
                </a:lnTo>
                <a:lnTo>
                  <a:pt x="106562" y="322532"/>
                </a:lnTo>
                <a:lnTo>
                  <a:pt x="109666" y="303670"/>
                </a:lnTo>
                <a:lnTo>
                  <a:pt x="110210" y="284149"/>
                </a:lnTo>
                <a:lnTo>
                  <a:pt x="107048" y="259604"/>
                </a:lnTo>
                <a:lnTo>
                  <a:pt x="102011" y="230097"/>
                </a:lnTo>
                <a:lnTo>
                  <a:pt x="97657" y="202244"/>
                </a:lnTo>
                <a:lnTo>
                  <a:pt x="96545" y="182664"/>
                </a:lnTo>
                <a:close/>
              </a:path>
            </a:pathLst>
          </a:custGeom>
          <a:solidFill>
            <a:srgbClr val="2D2C5B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4" name="object 994"/>
          <p:cNvSpPr/>
          <p:nvPr/>
        </p:nvSpPr>
        <p:spPr>
          <a:xfrm>
            <a:off x="2389056" y="5441894"/>
            <a:ext cx="130810" cy="34925"/>
          </a:xfrm>
          <a:custGeom>
            <a:avLst/>
            <a:gdLst/>
            <a:ahLst/>
            <a:cxnLst/>
            <a:rect l="l" t="t" r="r" b="b"/>
            <a:pathLst>
              <a:path w="130810" h="34925">
                <a:moveTo>
                  <a:pt x="72732" y="18465"/>
                </a:moveTo>
                <a:lnTo>
                  <a:pt x="70192" y="18465"/>
                </a:lnTo>
                <a:lnTo>
                  <a:pt x="72161" y="20954"/>
                </a:lnTo>
                <a:lnTo>
                  <a:pt x="72192" y="21297"/>
                </a:lnTo>
                <a:lnTo>
                  <a:pt x="71259" y="34391"/>
                </a:lnTo>
                <a:lnTo>
                  <a:pt x="76695" y="29844"/>
                </a:lnTo>
                <a:lnTo>
                  <a:pt x="72732" y="18465"/>
                </a:lnTo>
                <a:close/>
              </a:path>
              <a:path w="130810" h="34925">
                <a:moveTo>
                  <a:pt x="56271" y="17627"/>
                </a:moveTo>
                <a:lnTo>
                  <a:pt x="45567" y="17627"/>
                </a:lnTo>
                <a:lnTo>
                  <a:pt x="56629" y="22350"/>
                </a:lnTo>
                <a:lnTo>
                  <a:pt x="56744" y="22491"/>
                </a:lnTo>
                <a:lnTo>
                  <a:pt x="58836" y="27076"/>
                </a:lnTo>
                <a:lnTo>
                  <a:pt x="60985" y="32270"/>
                </a:lnTo>
                <a:lnTo>
                  <a:pt x="60193" y="20675"/>
                </a:lnTo>
                <a:lnTo>
                  <a:pt x="58483" y="20675"/>
                </a:lnTo>
                <a:lnTo>
                  <a:pt x="56271" y="17627"/>
                </a:lnTo>
                <a:close/>
              </a:path>
              <a:path w="130810" h="34925">
                <a:moveTo>
                  <a:pt x="113145" y="21107"/>
                </a:moveTo>
                <a:lnTo>
                  <a:pt x="110972" y="21107"/>
                </a:lnTo>
                <a:lnTo>
                  <a:pt x="110498" y="25412"/>
                </a:lnTo>
                <a:lnTo>
                  <a:pt x="114604" y="31572"/>
                </a:lnTo>
                <a:lnTo>
                  <a:pt x="113145" y="21107"/>
                </a:lnTo>
                <a:close/>
              </a:path>
              <a:path w="130810" h="34925">
                <a:moveTo>
                  <a:pt x="112596" y="17170"/>
                </a:moveTo>
                <a:lnTo>
                  <a:pt x="94703" y="17170"/>
                </a:lnTo>
                <a:lnTo>
                  <a:pt x="103822" y="19888"/>
                </a:lnTo>
                <a:lnTo>
                  <a:pt x="102274" y="27838"/>
                </a:lnTo>
                <a:lnTo>
                  <a:pt x="102192" y="28524"/>
                </a:lnTo>
                <a:lnTo>
                  <a:pt x="107505" y="31419"/>
                </a:lnTo>
                <a:lnTo>
                  <a:pt x="104902" y="22491"/>
                </a:lnTo>
                <a:lnTo>
                  <a:pt x="110972" y="21107"/>
                </a:lnTo>
                <a:lnTo>
                  <a:pt x="113145" y="21107"/>
                </a:lnTo>
                <a:lnTo>
                  <a:pt x="112596" y="17170"/>
                </a:lnTo>
                <a:close/>
              </a:path>
              <a:path w="130810" h="34925">
                <a:moveTo>
                  <a:pt x="112543" y="16789"/>
                </a:moveTo>
                <a:lnTo>
                  <a:pt x="91846" y="16789"/>
                </a:lnTo>
                <a:lnTo>
                  <a:pt x="94310" y="18795"/>
                </a:lnTo>
                <a:lnTo>
                  <a:pt x="93205" y="24714"/>
                </a:lnTo>
                <a:lnTo>
                  <a:pt x="97777" y="30860"/>
                </a:lnTo>
                <a:lnTo>
                  <a:pt x="94703" y="17170"/>
                </a:lnTo>
                <a:lnTo>
                  <a:pt x="112596" y="17170"/>
                </a:lnTo>
                <a:lnTo>
                  <a:pt x="112543" y="16789"/>
                </a:lnTo>
                <a:close/>
              </a:path>
              <a:path w="130810" h="34925">
                <a:moveTo>
                  <a:pt x="129812" y="14274"/>
                </a:moveTo>
                <a:lnTo>
                  <a:pt x="119367" y="14274"/>
                </a:lnTo>
                <a:lnTo>
                  <a:pt x="123558" y="17779"/>
                </a:lnTo>
                <a:lnTo>
                  <a:pt x="125761" y="22350"/>
                </a:lnTo>
                <a:lnTo>
                  <a:pt x="126666" y="27939"/>
                </a:lnTo>
                <a:lnTo>
                  <a:pt x="127176" y="30252"/>
                </a:lnTo>
                <a:lnTo>
                  <a:pt x="128243" y="24663"/>
                </a:lnTo>
                <a:lnTo>
                  <a:pt x="129812" y="14274"/>
                </a:lnTo>
                <a:close/>
              </a:path>
              <a:path w="130810" h="34925">
                <a:moveTo>
                  <a:pt x="40044" y="14191"/>
                </a:moveTo>
                <a:lnTo>
                  <a:pt x="29785" y="14191"/>
                </a:lnTo>
                <a:lnTo>
                  <a:pt x="31496" y="15176"/>
                </a:lnTo>
                <a:lnTo>
                  <a:pt x="34505" y="23012"/>
                </a:lnTo>
                <a:lnTo>
                  <a:pt x="34328" y="24091"/>
                </a:lnTo>
                <a:lnTo>
                  <a:pt x="38900" y="30238"/>
                </a:lnTo>
                <a:lnTo>
                  <a:pt x="34823" y="24587"/>
                </a:lnTo>
                <a:lnTo>
                  <a:pt x="43141" y="20954"/>
                </a:lnTo>
                <a:lnTo>
                  <a:pt x="46194" y="20954"/>
                </a:lnTo>
                <a:lnTo>
                  <a:pt x="45567" y="17627"/>
                </a:lnTo>
                <a:lnTo>
                  <a:pt x="56271" y="17627"/>
                </a:lnTo>
                <a:lnTo>
                  <a:pt x="54160" y="14719"/>
                </a:lnTo>
                <a:lnTo>
                  <a:pt x="40208" y="14719"/>
                </a:lnTo>
                <a:lnTo>
                  <a:pt x="40044" y="14191"/>
                </a:lnTo>
                <a:close/>
              </a:path>
              <a:path w="130810" h="34925">
                <a:moveTo>
                  <a:pt x="46194" y="20954"/>
                </a:moveTo>
                <a:lnTo>
                  <a:pt x="43141" y="20954"/>
                </a:lnTo>
                <a:lnTo>
                  <a:pt x="43951" y="27600"/>
                </a:lnTo>
                <a:lnTo>
                  <a:pt x="44056" y="27876"/>
                </a:lnTo>
                <a:lnTo>
                  <a:pt x="47853" y="29768"/>
                </a:lnTo>
                <a:lnTo>
                  <a:pt x="46194" y="20954"/>
                </a:lnTo>
                <a:close/>
              </a:path>
              <a:path w="130810" h="34925">
                <a:moveTo>
                  <a:pt x="79958" y="16243"/>
                </a:moveTo>
                <a:lnTo>
                  <a:pt x="71958" y="16243"/>
                </a:lnTo>
                <a:lnTo>
                  <a:pt x="80200" y="20065"/>
                </a:lnTo>
                <a:lnTo>
                  <a:pt x="80010" y="25412"/>
                </a:lnTo>
                <a:lnTo>
                  <a:pt x="83527" y="29489"/>
                </a:lnTo>
                <a:lnTo>
                  <a:pt x="79958" y="16243"/>
                </a:lnTo>
                <a:close/>
              </a:path>
              <a:path w="130810" h="34925">
                <a:moveTo>
                  <a:pt x="112336" y="15303"/>
                </a:moveTo>
                <a:lnTo>
                  <a:pt x="79705" y="15303"/>
                </a:lnTo>
                <a:lnTo>
                  <a:pt x="88887" y="19075"/>
                </a:lnTo>
                <a:lnTo>
                  <a:pt x="88836" y="27076"/>
                </a:lnTo>
                <a:lnTo>
                  <a:pt x="91782" y="29044"/>
                </a:lnTo>
                <a:lnTo>
                  <a:pt x="91846" y="16789"/>
                </a:lnTo>
                <a:lnTo>
                  <a:pt x="112543" y="16789"/>
                </a:lnTo>
                <a:lnTo>
                  <a:pt x="112336" y="15303"/>
                </a:lnTo>
                <a:close/>
              </a:path>
              <a:path w="130810" h="34925">
                <a:moveTo>
                  <a:pt x="119534" y="15176"/>
                </a:moveTo>
                <a:lnTo>
                  <a:pt x="112318" y="15176"/>
                </a:lnTo>
                <a:lnTo>
                  <a:pt x="118668" y="19100"/>
                </a:lnTo>
                <a:lnTo>
                  <a:pt x="118366" y="19888"/>
                </a:lnTo>
                <a:lnTo>
                  <a:pt x="118307" y="20319"/>
                </a:lnTo>
                <a:lnTo>
                  <a:pt x="122008" y="28524"/>
                </a:lnTo>
                <a:lnTo>
                  <a:pt x="119534" y="15176"/>
                </a:lnTo>
                <a:close/>
              </a:path>
              <a:path w="130810" h="34925">
                <a:moveTo>
                  <a:pt x="30305" y="10413"/>
                </a:moveTo>
                <a:lnTo>
                  <a:pt x="20840" y="10413"/>
                </a:lnTo>
                <a:lnTo>
                  <a:pt x="23114" y="17754"/>
                </a:lnTo>
                <a:lnTo>
                  <a:pt x="23571" y="26250"/>
                </a:lnTo>
                <a:lnTo>
                  <a:pt x="26276" y="28244"/>
                </a:lnTo>
                <a:lnTo>
                  <a:pt x="27808" y="25936"/>
                </a:lnTo>
                <a:lnTo>
                  <a:pt x="28767" y="19515"/>
                </a:lnTo>
                <a:lnTo>
                  <a:pt x="29785" y="14191"/>
                </a:lnTo>
                <a:lnTo>
                  <a:pt x="40044" y="14191"/>
                </a:lnTo>
                <a:lnTo>
                  <a:pt x="39051" y="10985"/>
                </a:lnTo>
                <a:lnTo>
                  <a:pt x="30086" y="10985"/>
                </a:lnTo>
                <a:lnTo>
                  <a:pt x="30305" y="10413"/>
                </a:lnTo>
                <a:close/>
              </a:path>
              <a:path w="130810" h="34925">
                <a:moveTo>
                  <a:pt x="20782" y="12623"/>
                </a:moveTo>
                <a:lnTo>
                  <a:pt x="9144" y="12623"/>
                </a:lnTo>
                <a:lnTo>
                  <a:pt x="15544" y="17614"/>
                </a:lnTo>
                <a:lnTo>
                  <a:pt x="13017" y="27876"/>
                </a:lnTo>
                <a:lnTo>
                  <a:pt x="20447" y="25349"/>
                </a:lnTo>
                <a:lnTo>
                  <a:pt x="20782" y="12623"/>
                </a:lnTo>
                <a:close/>
              </a:path>
              <a:path w="130810" h="34925">
                <a:moveTo>
                  <a:pt x="69233" y="20307"/>
                </a:moveTo>
                <a:lnTo>
                  <a:pt x="65557" y="20307"/>
                </a:lnTo>
                <a:lnTo>
                  <a:pt x="67779" y="26581"/>
                </a:lnTo>
                <a:lnTo>
                  <a:pt x="68808" y="27600"/>
                </a:lnTo>
                <a:lnTo>
                  <a:pt x="69046" y="24091"/>
                </a:lnTo>
                <a:lnTo>
                  <a:pt x="69233" y="20307"/>
                </a:lnTo>
                <a:close/>
              </a:path>
              <a:path w="130810" h="34925">
                <a:moveTo>
                  <a:pt x="5695" y="21029"/>
                </a:moveTo>
                <a:lnTo>
                  <a:pt x="4724" y="22986"/>
                </a:lnTo>
                <a:lnTo>
                  <a:pt x="13322" y="24663"/>
                </a:lnTo>
                <a:lnTo>
                  <a:pt x="12154" y="21297"/>
                </a:lnTo>
                <a:lnTo>
                  <a:pt x="6286" y="21297"/>
                </a:lnTo>
                <a:lnTo>
                  <a:pt x="5695" y="21029"/>
                </a:lnTo>
                <a:close/>
              </a:path>
              <a:path w="130810" h="34925">
                <a:moveTo>
                  <a:pt x="6059" y="20294"/>
                </a:moveTo>
                <a:lnTo>
                  <a:pt x="5695" y="21029"/>
                </a:lnTo>
                <a:lnTo>
                  <a:pt x="6286" y="21297"/>
                </a:lnTo>
                <a:lnTo>
                  <a:pt x="6059" y="20294"/>
                </a:lnTo>
                <a:close/>
              </a:path>
              <a:path w="130810" h="34925">
                <a:moveTo>
                  <a:pt x="20803" y="11823"/>
                </a:moveTo>
                <a:lnTo>
                  <a:pt x="4140" y="11823"/>
                </a:lnTo>
                <a:lnTo>
                  <a:pt x="7585" y="16789"/>
                </a:lnTo>
                <a:lnTo>
                  <a:pt x="7608" y="17170"/>
                </a:lnTo>
                <a:lnTo>
                  <a:pt x="6260" y="19888"/>
                </a:lnTo>
                <a:lnTo>
                  <a:pt x="6145" y="20675"/>
                </a:lnTo>
                <a:lnTo>
                  <a:pt x="6286" y="21297"/>
                </a:lnTo>
                <a:lnTo>
                  <a:pt x="12154" y="21297"/>
                </a:lnTo>
                <a:lnTo>
                  <a:pt x="9144" y="12623"/>
                </a:lnTo>
                <a:lnTo>
                  <a:pt x="20782" y="12623"/>
                </a:lnTo>
                <a:lnTo>
                  <a:pt x="20803" y="11823"/>
                </a:lnTo>
                <a:close/>
              </a:path>
              <a:path w="130810" h="34925">
                <a:moveTo>
                  <a:pt x="6108" y="0"/>
                </a:moveTo>
                <a:lnTo>
                  <a:pt x="3632" y="2260"/>
                </a:lnTo>
                <a:lnTo>
                  <a:pt x="2578" y="9245"/>
                </a:lnTo>
                <a:lnTo>
                  <a:pt x="0" y="18440"/>
                </a:lnTo>
                <a:lnTo>
                  <a:pt x="5695" y="21029"/>
                </a:lnTo>
                <a:lnTo>
                  <a:pt x="6046" y="20319"/>
                </a:lnTo>
                <a:lnTo>
                  <a:pt x="4140" y="11823"/>
                </a:lnTo>
                <a:lnTo>
                  <a:pt x="20803" y="11823"/>
                </a:lnTo>
                <a:lnTo>
                  <a:pt x="20840" y="10413"/>
                </a:lnTo>
                <a:lnTo>
                  <a:pt x="30305" y="10413"/>
                </a:lnTo>
                <a:lnTo>
                  <a:pt x="30529" y="9829"/>
                </a:lnTo>
                <a:lnTo>
                  <a:pt x="21755" y="9829"/>
                </a:lnTo>
                <a:lnTo>
                  <a:pt x="20765" y="7683"/>
                </a:lnTo>
                <a:lnTo>
                  <a:pt x="11950" y="7683"/>
                </a:lnTo>
                <a:lnTo>
                  <a:pt x="11353" y="787"/>
                </a:lnTo>
                <a:lnTo>
                  <a:pt x="6108" y="0"/>
                </a:lnTo>
                <a:close/>
              </a:path>
              <a:path w="130810" h="34925">
                <a:moveTo>
                  <a:pt x="58928" y="2006"/>
                </a:moveTo>
                <a:lnTo>
                  <a:pt x="55268" y="10413"/>
                </a:lnTo>
                <a:lnTo>
                  <a:pt x="55169" y="10845"/>
                </a:lnTo>
                <a:lnTo>
                  <a:pt x="58483" y="20675"/>
                </a:lnTo>
                <a:lnTo>
                  <a:pt x="60193" y="20675"/>
                </a:lnTo>
                <a:lnTo>
                  <a:pt x="59969" y="17398"/>
                </a:lnTo>
                <a:lnTo>
                  <a:pt x="72360" y="17398"/>
                </a:lnTo>
                <a:lnTo>
                  <a:pt x="71958" y="16243"/>
                </a:lnTo>
                <a:lnTo>
                  <a:pt x="79958" y="16243"/>
                </a:lnTo>
                <a:lnTo>
                  <a:pt x="79705" y="15303"/>
                </a:lnTo>
                <a:lnTo>
                  <a:pt x="112336" y="15303"/>
                </a:lnTo>
                <a:lnTo>
                  <a:pt x="112318" y="15176"/>
                </a:lnTo>
                <a:lnTo>
                  <a:pt x="119534" y="15176"/>
                </a:lnTo>
                <a:lnTo>
                  <a:pt x="119367" y="14274"/>
                </a:lnTo>
                <a:lnTo>
                  <a:pt x="129812" y="14274"/>
                </a:lnTo>
                <a:lnTo>
                  <a:pt x="129866" y="13919"/>
                </a:lnTo>
                <a:lnTo>
                  <a:pt x="65455" y="13919"/>
                </a:lnTo>
                <a:lnTo>
                  <a:pt x="60464" y="8851"/>
                </a:lnTo>
                <a:lnTo>
                  <a:pt x="58928" y="2006"/>
                </a:lnTo>
                <a:close/>
              </a:path>
              <a:path w="130810" h="34925">
                <a:moveTo>
                  <a:pt x="72360" y="17398"/>
                </a:moveTo>
                <a:lnTo>
                  <a:pt x="59969" y="17398"/>
                </a:lnTo>
                <a:lnTo>
                  <a:pt x="65316" y="20319"/>
                </a:lnTo>
                <a:lnTo>
                  <a:pt x="65557" y="20307"/>
                </a:lnTo>
                <a:lnTo>
                  <a:pt x="69233" y="20307"/>
                </a:lnTo>
                <a:lnTo>
                  <a:pt x="69291" y="19515"/>
                </a:lnTo>
                <a:lnTo>
                  <a:pt x="70192" y="18465"/>
                </a:lnTo>
                <a:lnTo>
                  <a:pt x="72732" y="18465"/>
                </a:lnTo>
                <a:lnTo>
                  <a:pt x="72360" y="17398"/>
                </a:lnTo>
                <a:close/>
              </a:path>
              <a:path w="130810" h="34925">
                <a:moveTo>
                  <a:pt x="50253" y="3530"/>
                </a:moveTo>
                <a:lnTo>
                  <a:pt x="45707" y="6972"/>
                </a:lnTo>
                <a:lnTo>
                  <a:pt x="43281" y="10286"/>
                </a:lnTo>
                <a:lnTo>
                  <a:pt x="42989" y="13500"/>
                </a:lnTo>
                <a:lnTo>
                  <a:pt x="40208" y="14719"/>
                </a:lnTo>
                <a:lnTo>
                  <a:pt x="54160" y="14719"/>
                </a:lnTo>
                <a:lnTo>
                  <a:pt x="48806" y="7340"/>
                </a:lnTo>
                <a:lnTo>
                  <a:pt x="50253" y="3530"/>
                </a:lnTo>
                <a:close/>
              </a:path>
              <a:path w="130810" h="34925">
                <a:moveTo>
                  <a:pt x="67830" y="5270"/>
                </a:moveTo>
                <a:lnTo>
                  <a:pt x="65455" y="13919"/>
                </a:lnTo>
                <a:lnTo>
                  <a:pt x="129866" y="13919"/>
                </a:lnTo>
                <a:lnTo>
                  <a:pt x="130029" y="12839"/>
                </a:lnTo>
                <a:lnTo>
                  <a:pt x="85966" y="12839"/>
                </a:lnTo>
                <a:lnTo>
                  <a:pt x="85072" y="11722"/>
                </a:lnTo>
                <a:lnTo>
                  <a:pt x="76923" y="11722"/>
                </a:lnTo>
                <a:lnTo>
                  <a:pt x="73101" y="10845"/>
                </a:lnTo>
                <a:lnTo>
                  <a:pt x="69507" y="5714"/>
                </a:lnTo>
                <a:lnTo>
                  <a:pt x="67830" y="5270"/>
                </a:lnTo>
                <a:close/>
              </a:path>
              <a:path w="130810" h="34925">
                <a:moveTo>
                  <a:pt x="91198" y="4571"/>
                </a:moveTo>
                <a:lnTo>
                  <a:pt x="92913" y="10337"/>
                </a:lnTo>
                <a:lnTo>
                  <a:pt x="85966" y="12839"/>
                </a:lnTo>
                <a:lnTo>
                  <a:pt x="130029" y="12839"/>
                </a:lnTo>
                <a:lnTo>
                  <a:pt x="107226" y="12776"/>
                </a:lnTo>
                <a:lnTo>
                  <a:pt x="107254" y="11874"/>
                </a:lnTo>
                <a:lnTo>
                  <a:pt x="104114" y="11874"/>
                </a:lnTo>
                <a:lnTo>
                  <a:pt x="97459" y="11163"/>
                </a:lnTo>
                <a:lnTo>
                  <a:pt x="96139" y="8572"/>
                </a:lnTo>
                <a:lnTo>
                  <a:pt x="91198" y="4571"/>
                </a:lnTo>
                <a:close/>
              </a:path>
              <a:path w="130810" h="34925">
                <a:moveTo>
                  <a:pt x="111671" y="2959"/>
                </a:moveTo>
                <a:lnTo>
                  <a:pt x="113830" y="12433"/>
                </a:lnTo>
                <a:lnTo>
                  <a:pt x="107226" y="12776"/>
                </a:lnTo>
                <a:lnTo>
                  <a:pt x="130039" y="12776"/>
                </a:lnTo>
                <a:lnTo>
                  <a:pt x="130302" y="11036"/>
                </a:lnTo>
                <a:lnTo>
                  <a:pt x="120129" y="11036"/>
                </a:lnTo>
                <a:lnTo>
                  <a:pt x="113258" y="6070"/>
                </a:lnTo>
                <a:lnTo>
                  <a:pt x="111671" y="2959"/>
                </a:lnTo>
                <a:close/>
              </a:path>
              <a:path w="130810" h="34925">
                <a:moveTo>
                  <a:pt x="107492" y="4241"/>
                </a:moveTo>
                <a:lnTo>
                  <a:pt x="102768" y="4495"/>
                </a:lnTo>
                <a:lnTo>
                  <a:pt x="104114" y="11874"/>
                </a:lnTo>
                <a:lnTo>
                  <a:pt x="107254" y="11874"/>
                </a:lnTo>
                <a:lnTo>
                  <a:pt x="107492" y="4241"/>
                </a:lnTo>
                <a:close/>
              </a:path>
              <a:path w="130810" h="34925">
                <a:moveTo>
                  <a:pt x="80645" y="6184"/>
                </a:moveTo>
                <a:lnTo>
                  <a:pt x="79222" y="10528"/>
                </a:lnTo>
                <a:lnTo>
                  <a:pt x="76923" y="11722"/>
                </a:lnTo>
                <a:lnTo>
                  <a:pt x="85072" y="11722"/>
                </a:lnTo>
                <a:lnTo>
                  <a:pt x="80645" y="6184"/>
                </a:lnTo>
                <a:close/>
              </a:path>
              <a:path w="130810" h="34925">
                <a:moveTo>
                  <a:pt x="118465" y="622"/>
                </a:moveTo>
                <a:lnTo>
                  <a:pt x="126014" y="8445"/>
                </a:lnTo>
                <a:lnTo>
                  <a:pt x="126117" y="8597"/>
                </a:lnTo>
                <a:lnTo>
                  <a:pt x="120129" y="11036"/>
                </a:lnTo>
                <a:lnTo>
                  <a:pt x="130302" y="11036"/>
                </a:lnTo>
                <a:lnTo>
                  <a:pt x="128816" y="8597"/>
                </a:lnTo>
                <a:lnTo>
                  <a:pt x="118465" y="622"/>
                </a:lnTo>
                <a:close/>
              </a:path>
              <a:path w="130810" h="34925">
                <a:moveTo>
                  <a:pt x="39649" y="4089"/>
                </a:moveTo>
                <a:lnTo>
                  <a:pt x="33997" y="4394"/>
                </a:lnTo>
                <a:lnTo>
                  <a:pt x="36690" y="10642"/>
                </a:lnTo>
                <a:lnTo>
                  <a:pt x="30086" y="10985"/>
                </a:lnTo>
                <a:lnTo>
                  <a:pt x="39051" y="10985"/>
                </a:lnTo>
                <a:lnTo>
                  <a:pt x="38029" y="7683"/>
                </a:lnTo>
                <a:lnTo>
                  <a:pt x="37954" y="7340"/>
                </a:lnTo>
                <a:lnTo>
                  <a:pt x="39649" y="4089"/>
                </a:lnTo>
                <a:close/>
              </a:path>
              <a:path w="130810" h="34925">
                <a:moveTo>
                  <a:pt x="25869" y="2679"/>
                </a:moveTo>
                <a:lnTo>
                  <a:pt x="27825" y="8445"/>
                </a:lnTo>
                <a:lnTo>
                  <a:pt x="21755" y="9829"/>
                </a:lnTo>
                <a:lnTo>
                  <a:pt x="30529" y="9829"/>
                </a:lnTo>
                <a:lnTo>
                  <a:pt x="32169" y="5549"/>
                </a:lnTo>
                <a:lnTo>
                  <a:pt x="25869" y="2679"/>
                </a:lnTo>
                <a:close/>
              </a:path>
              <a:path w="130810" h="34925">
                <a:moveTo>
                  <a:pt x="14998" y="2730"/>
                </a:moveTo>
                <a:lnTo>
                  <a:pt x="14249" y="6489"/>
                </a:lnTo>
                <a:lnTo>
                  <a:pt x="11950" y="7683"/>
                </a:lnTo>
                <a:lnTo>
                  <a:pt x="20765" y="7683"/>
                </a:lnTo>
                <a:lnTo>
                  <a:pt x="19354" y="4622"/>
                </a:lnTo>
                <a:lnTo>
                  <a:pt x="14998" y="2730"/>
                </a:lnTo>
                <a:close/>
              </a:path>
            </a:pathLst>
          </a:custGeom>
          <a:solidFill>
            <a:srgbClr val="1F235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5" name="object 995"/>
          <p:cNvSpPr/>
          <p:nvPr/>
        </p:nvSpPr>
        <p:spPr>
          <a:xfrm>
            <a:off x="2379829" y="5529055"/>
            <a:ext cx="80010" cy="446405"/>
          </a:xfrm>
          <a:custGeom>
            <a:avLst/>
            <a:gdLst/>
            <a:ahLst/>
            <a:cxnLst/>
            <a:rect l="l" t="t" r="r" b="b"/>
            <a:pathLst>
              <a:path w="80010" h="446404">
                <a:moveTo>
                  <a:pt x="29340" y="226109"/>
                </a:moveTo>
                <a:lnTo>
                  <a:pt x="17476" y="227279"/>
                </a:lnTo>
                <a:lnTo>
                  <a:pt x="14550" y="235832"/>
                </a:lnTo>
                <a:lnTo>
                  <a:pt x="20507" y="250920"/>
                </a:lnTo>
                <a:lnTo>
                  <a:pt x="26333" y="268770"/>
                </a:lnTo>
                <a:lnTo>
                  <a:pt x="23014" y="285610"/>
                </a:lnTo>
                <a:lnTo>
                  <a:pt x="14020" y="299963"/>
                </a:lnTo>
                <a:lnTo>
                  <a:pt x="8140" y="313436"/>
                </a:lnTo>
                <a:lnTo>
                  <a:pt x="4335" y="326908"/>
                </a:lnTo>
                <a:lnTo>
                  <a:pt x="1563" y="341261"/>
                </a:lnTo>
                <a:lnTo>
                  <a:pt x="0" y="354066"/>
                </a:lnTo>
                <a:lnTo>
                  <a:pt x="2006" y="368263"/>
                </a:lnTo>
                <a:lnTo>
                  <a:pt x="9859" y="392787"/>
                </a:lnTo>
                <a:lnTo>
                  <a:pt x="25833" y="436575"/>
                </a:lnTo>
                <a:lnTo>
                  <a:pt x="35845" y="444054"/>
                </a:lnTo>
                <a:lnTo>
                  <a:pt x="44683" y="446022"/>
                </a:lnTo>
                <a:lnTo>
                  <a:pt x="57298" y="442006"/>
                </a:lnTo>
                <a:lnTo>
                  <a:pt x="78640" y="431533"/>
                </a:lnTo>
                <a:lnTo>
                  <a:pt x="78395" y="399997"/>
                </a:lnTo>
                <a:lnTo>
                  <a:pt x="78122" y="341261"/>
                </a:lnTo>
                <a:lnTo>
                  <a:pt x="78216" y="268770"/>
                </a:lnTo>
                <a:lnTo>
                  <a:pt x="78339" y="250920"/>
                </a:lnTo>
                <a:lnTo>
                  <a:pt x="79055" y="226950"/>
                </a:lnTo>
                <a:lnTo>
                  <a:pt x="41787" y="226950"/>
                </a:lnTo>
                <a:lnTo>
                  <a:pt x="29340" y="226109"/>
                </a:lnTo>
                <a:close/>
              </a:path>
              <a:path w="80010" h="446404">
                <a:moveTo>
                  <a:pt x="32704" y="0"/>
                </a:moveTo>
                <a:lnTo>
                  <a:pt x="34848" y="14906"/>
                </a:lnTo>
                <a:lnTo>
                  <a:pt x="41530" y="50365"/>
                </a:lnTo>
                <a:lnTo>
                  <a:pt x="48470" y="92486"/>
                </a:lnTo>
                <a:lnTo>
                  <a:pt x="51385" y="127380"/>
                </a:lnTo>
                <a:lnTo>
                  <a:pt x="51238" y="152282"/>
                </a:lnTo>
                <a:lnTo>
                  <a:pt x="51736" y="174229"/>
                </a:lnTo>
                <a:lnTo>
                  <a:pt x="52778" y="194383"/>
                </a:lnTo>
                <a:lnTo>
                  <a:pt x="54154" y="212534"/>
                </a:lnTo>
                <a:lnTo>
                  <a:pt x="51249" y="224269"/>
                </a:lnTo>
                <a:lnTo>
                  <a:pt x="41787" y="226950"/>
                </a:lnTo>
                <a:lnTo>
                  <a:pt x="79055" y="226950"/>
                </a:lnTo>
                <a:lnTo>
                  <a:pt x="79567" y="209791"/>
                </a:lnTo>
                <a:lnTo>
                  <a:pt x="79118" y="194383"/>
                </a:lnTo>
                <a:lnTo>
                  <a:pt x="75589" y="179693"/>
                </a:lnTo>
                <a:lnTo>
                  <a:pt x="71930" y="163244"/>
                </a:lnTo>
                <a:lnTo>
                  <a:pt x="71096" y="142557"/>
                </a:lnTo>
                <a:lnTo>
                  <a:pt x="72231" y="119759"/>
                </a:lnTo>
                <a:lnTo>
                  <a:pt x="72139" y="99269"/>
                </a:lnTo>
                <a:lnTo>
                  <a:pt x="70230" y="82046"/>
                </a:lnTo>
                <a:lnTo>
                  <a:pt x="65914" y="69049"/>
                </a:lnTo>
                <a:lnTo>
                  <a:pt x="61116" y="60055"/>
                </a:lnTo>
                <a:lnTo>
                  <a:pt x="56057" y="49864"/>
                </a:lnTo>
                <a:lnTo>
                  <a:pt x="47624" y="32004"/>
                </a:lnTo>
                <a:lnTo>
                  <a:pt x="32704" y="0"/>
                </a:lnTo>
                <a:close/>
              </a:path>
            </a:pathLst>
          </a:custGeom>
          <a:solidFill>
            <a:srgbClr val="1F235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6" name="object 996"/>
          <p:cNvSpPr/>
          <p:nvPr/>
        </p:nvSpPr>
        <p:spPr>
          <a:xfrm>
            <a:off x="2455115" y="5792646"/>
            <a:ext cx="55880" cy="177165"/>
          </a:xfrm>
          <a:custGeom>
            <a:avLst/>
            <a:gdLst/>
            <a:ahLst/>
            <a:cxnLst/>
            <a:rect l="l" t="t" r="r" b="b"/>
            <a:pathLst>
              <a:path w="55880" h="177164">
                <a:moveTo>
                  <a:pt x="0" y="0"/>
                </a:moveTo>
                <a:lnTo>
                  <a:pt x="4191" y="168744"/>
                </a:lnTo>
                <a:lnTo>
                  <a:pt x="31026" y="177076"/>
                </a:lnTo>
                <a:lnTo>
                  <a:pt x="45783" y="175314"/>
                </a:lnTo>
                <a:lnTo>
                  <a:pt x="53171" y="168981"/>
                </a:lnTo>
                <a:lnTo>
                  <a:pt x="55411" y="152907"/>
                </a:lnTo>
                <a:lnTo>
                  <a:pt x="54858" y="127952"/>
                </a:lnTo>
                <a:lnTo>
                  <a:pt x="26352" y="127952"/>
                </a:lnTo>
                <a:lnTo>
                  <a:pt x="11604" y="126232"/>
                </a:lnTo>
                <a:lnTo>
                  <a:pt x="4379" y="114192"/>
                </a:lnTo>
                <a:lnTo>
                  <a:pt x="2601" y="81510"/>
                </a:lnTo>
                <a:lnTo>
                  <a:pt x="4191" y="17868"/>
                </a:lnTo>
                <a:lnTo>
                  <a:pt x="0" y="0"/>
                </a:lnTo>
                <a:close/>
              </a:path>
              <a:path w="55880" h="177164">
                <a:moveTo>
                  <a:pt x="54724" y="121919"/>
                </a:moveTo>
                <a:lnTo>
                  <a:pt x="53891" y="122862"/>
                </a:lnTo>
                <a:lnTo>
                  <a:pt x="50139" y="124936"/>
                </a:lnTo>
                <a:lnTo>
                  <a:pt x="41586" y="127009"/>
                </a:lnTo>
                <a:lnTo>
                  <a:pt x="26352" y="127952"/>
                </a:lnTo>
                <a:lnTo>
                  <a:pt x="54858" y="127952"/>
                </a:lnTo>
                <a:lnTo>
                  <a:pt x="54724" y="121919"/>
                </a:lnTo>
                <a:close/>
              </a:path>
            </a:pathLst>
          </a:custGeom>
          <a:solidFill>
            <a:srgbClr val="1F235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7" name="object 997"/>
          <p:cNvSpPr/>
          <p:nvPr/>
        </p:nvSpPr>
        <p:spPr>
          <a:xfrm>
            <a:off x="2347198" y="5452685"/>
            <a:ext cx="201930" cy="520700"/>
          </a:xfrm>
          <a:custGeom>
            <a:avLst/>
            <a:gdLst/>
            <a:ahLst/>
            <a:cxnLst/>
            <a:rect l="l" t="t" r="r" b="b"/>
            <a:pathLst>
              <a:path w="201930" h="520700">
                <a:moveTo>
                  <a:pt x="54025" y="0"/>
                </a:moveTo>
                <a:lnTo>
                  <a:pt x="25817" y="36804"/>
                </a:lnTo>
                <a:lnTo>
                  <a:pt x="7497" y="75591"/>
                </a:lnTo>
                <a:lnTo>
                  <a:pt x="0" y="122961"/>
                </a:lnTo>
                <a:lnTo>
                  <a:pt x="1829" y="145960"/>
                </a:lnTo>
                <a:lnTo>
                  <a:pt x="5456" y="164880"/>
                </a:lnTo>
                <a:lnTo>
                  <a:pt x="10170" y="180786"/>
                </a:lnTo>
                <a:lnTo>
                  <a:pt x="20005" y="207755"/>
                </a:lnTo>
                <a:lnTo>
                  <a:pt x="23737" y="220972"/>
                </a:lnTo>
                <a:lnTo>
                  <a:pt x="25763" y="235262"/>
                </a:lnTo>
                <a:lnTo>
                  <a:pt x="25766" y="237316"/>
                </a:lnTo>
                <a:lnTo>
                  <a:pt x="25514" y="252450"/>
                </a:lnTo>
                <a:lnTo>
                  <a:pt x="23891" y="265300"/>
                </a:lnTo>
                <a:lnTo>
                  <a:pt x="21639" y="276799"/>
                </a:lnTo>
                <a:lnTo>
                  <a:pt x="19151" y="286699"/>
                </a:lnTo>
                <a:lnTo>
                  <a:pt x="16535" y="295884"/>
                </a:lnTo>
                <a:lnTo>
                  <a:pt x="12405" y="311110"/>
                </a:lnTo>
                <a:lnTo>
                  <a:pt x="10023" y="326524"/>
                </a:lnTo>
                <a:lnTo>
                  <a:pt x="10656" y="343970"/>
                </a:lnTo>
                <a:lnTo>
                  <a:pt x="15570" y="365290"/>
                </a:lnTo>
                <a:lnTo>
                  <a:pt x="28401" y="408951"/>
                </a:lnTo>
                <a:lnTo>
                  <a:pt x="41689" y="457300"/>
                </a:lnTo>
                <a:lnTo>
                  <a:pt x="52176" y="496744"/>
                </a:lnTo>
                <a:lnTo>
                  <a:pt x="56622" y="513791"/>
                </a:lnTo>
                <a:lnTo>
                  <a:pt x="56692" y="513930"/>
                </a:lnTo>
                <a:lnTo>
                  <a:pt x="57348" y="514748"/>
                </a:lnTo>
                <a:lnTo>
                  <a:pt x="61912" y="520115"/>
                </a:lnTo>
                <a:lnTo>
                  <a:pt x="74841" y="520115"/>
                </a:lnTo>
                <a:lnTo>
                  <a:pt x="81667" y="519651"/>
                </a:lnTo>
                <a:lnTo>
                  <a:pt x="89846" y="518086"/>
                </a:lnTo>
                <a:lnTo>
                  <a:pt x="96718" y="516000"/>
                </a:lnTo>
                <a:lnTo>
                  <a:pt x="72110" y="516000"/>
                </a:lnTo>
                <a:lnTo>
                  <a:pt x="63709" y="514072"/>
                </a:lnTo>
                <a:lnTo>
                  <a:pt x="60261" y="511937"/>
                </a:lnTo>
                <a:lnTo>
                  <a:pt x="55100" y="492201"/>
                </a:lnTo>
                <a:lnTo>
                  <a:pt x="44597" y="452781"/>
                </a:lnTo>
                <a:lnTo>
                  <a:pt x="31706" y="405982"/>
                </a:lnTo>
                <a:lnTo>
                  <a:pt x="19380" y="364109"/>
                </a:lnTo>
                <a:lnTo>
                  <a:pt x="14744" y="343970"/>
                </a:lnTo>
                <a:lnTo>
                  <a:pt x="14628" y="343077"/>
                </a:lnTo>
                <a:lnTo>
                  <a:pt x="14046" y="326677"/>
                </a:lnTo>
                <a:lnTo>
                  <a:pt x="16361" y="311750"/>
                </a:lnTo>
                <a:lnTo>
                  <a:pt x="20370" y="296989"/>
                </a:lnTo>
                <a:lnTo>
                  <a:pt x="23024" y="287671"/>
                </a:lnTo>
                <a:lnTo>
                  <a:pt x="25595" y="277421"/>
                </a:lnTo>
                <a:lnTo>
                  <a:pt x="27830" y="265910"/>
                </a:lnTo>
                <a:lnTo>
                  <a:pt x="29396" y="253447"/>
                </a:lnTo>
                <a:lnTo>
                  <a:pt x="29482" y="252450"/>
                </a:lnTo>
                <a:lnTo>
                  <a:pt x="29784" y="235262"/>
                </a:lnTo>
                <a:lnTo>
                  <a:pt x="27679" y="220278"/>
                </a:lnTo>
                <a:lnTo>
                  <a:pt x="23850" y="206689"/>
                </a:lnTo>
                <a:lnTo>
                  <a:pt x="13983" y="179615"/>
                </a:lnTo>
                <a:lnTo>
                  <a:pt x="9348" y="163987"/>
                </a:lnTo>
                <a:lnTo>
                  <a:pt x="5783" y="145413"/>
                </a:lnTo>
                <a:lnTo>
                  <a:pt x="3987" y="122859"/>
                </a:lnTo>
                <a:lnTo>
                  <a:pt x="10529" y="79112"/>
                </a:lnTo>
                <a:lnTo>
                  <a:pt x="26993" y="42568"/>
                </a:lnTo>
                <a:lnTo>
                  <a:pt x="44867" y="16462"/>
                </a:lnTo>
                <a:lnTo>
                  <a:pt x="55638" y="4025"/>
                </a:lnTo>
                <a:lnTo>
                  <a:pt x="165308" y="4025"/>
                </a:lnTo>
                <a:lnTo>
                  <a:pt x="164858" y="3314"/>
                </a:lnTo>
                <a:lnTo>
                  <a:pt x="164274" y="2514"/>
                </a:lnTo>
                <a:lnTo>
                  <a:pt x="54025" y="0"/>
                </a:lnTo>
                <a:close/>
              </a:path>
              <a:path w="201930" h="520700">
                <a:moveTo>
                  <a:pt x="117896" y="510628"/>
                </a:moveTo>
                <a:lnTo>
                  <a:pt x="110642" y="510628"/>
                </a:lnTo>
                <a:lnTo>
                  <a:pt x="112026" y="512191"/>
                </a:lnTo>
                <a:lnTo>
                  <a:pt x="113525" y="513308"/>
                </a:lnTo>
                <a:lnTo>
                  <a:pt x="115125" y="513930"/>
                </a:lnTo>
                <a:lnTo>
                  <a:pt x="126209" y="517523"/>
                </a:lnTo>
                <a:lnTo>
                  <a:pt x="136024" y="519231"/>
                </a:lnTo>
                <a:lnTo>
                  <a:pt x="144538" y="519051"/>
                </a:lnTo>
                <a:lnTo>
                  <a:pt x="151714" y="516978"/>
                </a:lnTo>
                <a:lnTo>
                  <a:pt x="155252" y="515337"/>
                </a:lnTo>
                <a:lnTo>
                  <a:pt x="138010" y="515337"/>
                </a:lnTo>
                <a:lnTo>
                  <a:pt x="128631" y="513996"/>
                </a:lnTo>
                <a:lnTo>
                  <a:pt x="117896" y="510628"/>
                </a:lnTo>
                <a:close/>
              </a:path>
              <a:path w="201930" h="520700">
                <a:moveTo>
                  <a:pt x="96558" y="184480"/>
                </a:moveTo>
                <a:lnTo>
                  <a:pt x="96469" y="185331"/>
                </a:lnTo>
                <a:lnTo>
                  <a:pt x="96390" y="187312"/>
                </a:lnTo>
                <a:lnTo>
                  <a:pt x="95308" y="207753"/>
                </a:lnTo>
                <a:lnTo>
                  <a:pt x="93722" y="244009"/>
                </a:lnTo>
                <a:lnTo>
                  <a:pt x="92256" y="290844"/>
                </a:lnTo>
                <a:lnTo>
                  <a:pt x="91680" y="332193"/>
                </a:lnTo>
                <a:lnTo>
                  <a:pt x="91574" y="353294"/>
                </a:lnTo>
                <a:lnTo>
                  <a:pt x="91693" y="379895"/>
                </a:lnTo>
                <a:lnTo>
                  <a:pt x="93435" y="428180"/>
                </a:lnTo>
                <a:lnTo>
                  <a:pt x="98399" y="474980"/>
                </a:lnTo>
                <a:lnTo>
                  <a:pt x="108229" y="507339"/>
                </a:lnTo>
                <a:lnTo>
                  <a:pt x="86579" y="514748"/>
                </a:lnTo>
                <a:lnTo>
                  <a:pt x="72110" y="516000"/>
                </a:lnTo>
                <a:lnTo>
                  <a:pt x="96718" y="516000"/>
                </a:lnTo>
                <a:lnTo>
                  <a:pt x="99472" y="515165"/>
                </a:lnTo>
                <a:lnTo>
                  <a:pt x="110642" y="510628"/>
                </a:lnTo>
                <a:lnTo>
                  <a:pt x="117896" y="510628"/>
                </a:lnTo>
                <a:lnTo>
                  <a:pt x="116560" y="510209"/>
                </a:lnTo>
                <a:lnTo>
                  <a:pt x="115798" y="509917"/>
                </a:lnTo>
                <a:lnTo>
                  <a:pt x="115074" y="509473"/>
                </a:lnTo>
                <a:lnTo>
                  <a:pt x="114350" y="508876"/>
                </a:lnTo>
                <a:lnTo>
                  <a:pt x="115735" y="508215"/>
                </a:lnTo>
                <a:lnTo>
                  <a:pt x="119837" y="506133"/>
                </a:lnTo>
                <a:lnTo>
                  <a:pt x="119786" y="505764"/>
                </a:lnTo>
                <a:lnTo>
                  <a:pt x="111645" y="505764"/>
                </a:lnTo>
                <a:lnTo>
                  <a:pt x="103249" y="479943"/>
                </a:lnTo>
                <a:lnTo>
                  <a:pt x="98213" y="437103"/>
                </a:lnTo>
                <a:lnTo>
                  <a:pt x="95900" y="383151"/>
                </a:lnTo>
                <a:lnTo>
                  <a:pt x="95788" y="353294"/>
                </a:lnTo>
                <a:lnTo>
                  <a:pt x="95740" y="321021"/>
                </a:lnTo>
                <a:lnTo>
                  <a:pt x="96917" y="265300"/>
                </a:lnTo>
                <a:lnTo>
                  <a:pt x="98958" y="213702"/>
                </a:lnTo>
                <a:lnTo>
                  <a:pt x="103029" y="213702"/>
                </a:lnTo>
                <a:lnTo>
                  <a:pt x="102450" y="210038"/>
                </a:lnTo>
                <a:lnTo>
                  <a:pt x="100862" y="197230"/>
                </a:lnTo>
                <a:lnTo>
                  <a:pt x="100380" y="187312"/>
                </a:lnTo>
                <a:lnTo>
                  <a:pt x="100520" y="184797"/>
                </a:lnTo>
                <a:lnTo>
                  <a:pt x="96558" y="184480"/>
                </a:lnTo>
                <a:close/>
              </a:path>
              <a:path w="201930" h="520700">
                <a:moveTo>
                  <a:pt x="165308" y="4025"/>
                </a:moveTo>
                <a:lnTo>
                  <a:pt x="55638" y="4025"/>
                </a:lnTo>
                <a:lnTo>
                  <a:pt x="162191" y="6451"/>
                </a:lnTo>
                <a:lnTo>
                  <a:pt x="170514" y="20096"/>
                </a:lnTo>
                <a:lnTo>
                  <a:pt x="183645" y="48040"/>
                </a:lnTo>
                <a:lnTo>
                  <a:pt x="194913" y="86915"/>
                </a:lnTo>
                <a:lnTo>
                  <a:pt x="197650" y="133349"/>
                </a:lnTo>
                <a:lnTo>
                  <a:pt x="194550" y="158879"/>
                </a:lnTo>
                <a:lnTo>
                  <a:pt x="190077" y="178938"/>
                </a:lnTo>
                <a:lnTo>
                  <a:pt x="184894" y="194855"/>
                </a:lnTo>
                <a:lnTo>
                  <a:pt x="175711" y="217826"/>
                </a:lnTo>
                <a:lnTo>
                  <a:pt x="172675" y="227361"/>
                </a:lnTo>
                <a:lnTo>
                  <a:pt x="171030" y="237316"/>
                </a:lnTo>
                <a:lnTo>
                  <a:pt x="171246" y="248437"/>
                </a:lnTo>
                <a:lnTo>
                  <a:pt x="172348" y="256199"/>
                </a:lnTo>
                <a:lnTo>
                  <a:pt x="173859" y="263669"/>
                </a:lnTo>
                <a:lnTo>
                  <a:pt x="175661" y="271013"/>
                </a:lnTo>
                <a:lnTo>
                  <a:pt x="177634" y="278396"/>
                </a:lnTo>
                <a:lnTo>
                  <a:pt x="181878" y="295107"/>
                </a:lnTo>
                <a:lnTo>
                  <a:pt x="184910" y="313572"/>
                </a:lnTo>
                <a:lnTo>
                  <a:pt x="185444" y="335271"/>
                </a:lnTo>
                <a:lnTo>
                  <a:pt x="182194" y="361683"/>
                </a:lnTo>
                <a:lnTo>
                  <a:pt x="173873" y="407096"/>
                </a:lnTo>
                <a:lnTo>
                  <a:pt x="165798" y="453367"/>
                </a:lnTo>
                <a:lnTo>
                  <a:pt x="159105" y="492832"/>
                </a:lnTo>
                <a:lnTo>
                  <a:pt x="156718" y="507123"/>
                </a:lnTo>
                <a:lnTo>
                  <a:pt x="156234" y="508215"/>
                </a:lnTo>
                <a:lnTo>
                  <a:pt x="154774" y="511225"/>
                </a:lnTo>
                <a:lnTo>
                  <a:pt x="149898" y="513435"/>
                </a:lnTo>
                <a:lnTo>
                  <a:pt x="144999" y="514921"/>
                </a:lnTo>
                <a:lnTo>
                  <a:pt x="138010" y="515337"/>
                </a:lnTo>
                <a:lnTo>
                  <a:pt x="155252" y="515337"/>
                </a:lnTo>
                <a:lnTo>
                  <a:pt x="158584" y="513791"/>
                </a:lnTo>
                <a:lnTo>
                  <a:pt x="160451" y="508533"/>
                </a:lnTo>
                <a:lnTo>
                  <a:pt x="160638" y="507847"/>
                </a:lnTo>
                <a:lnTo>
                  <a:pt x="163247" y="492201"/>
                </a:lnTo>
                <a:lnTo>
                  <a:pt x="169948" y="452781"/>
                </a:lnTo>
                <a:lnTo>
                  <a:pt x="177599" y="408890"/>
                </a:lnTo>
                <a:lnTo>
                  <a:pt x="186105" y="362419"/>
                </a:lnTo>
                <a:lnTo>
                  <a:pt x="189397" y="335271"/>
                </a:lnTo>
                <a:lnTo>
                  <a:pt x="188795" y="312858"/>
                </a:lnTo>
                <a:lnTo>
                  <a:pt x="185691" y="293964"/>
                </a:lnTo>
                <a:lnTo>
                  <a:pt x="181224" y="276390"/>
                </a:lnTo>
                <a:lnTo>
                  <a:pt x="179540" y="270086"/>
                </a:lnTo>
                <a:lnTo>
                  <a:pt x="177769" y="262870"/>
                </a:lnTo>
                <a:lnTo>
                  <a:pt x="176287" y="255559"/>
                </a:lnTo>
                <a:lnTo>
                  <a:pt x="175209" y="248005"/>
                </a:lnTo>
                <a:lnTo>
                  <a:pt x="175128" y="244009"/>
                </a:lnTo>
                <a:lnTo>
                  <a:pt x="175049" y="237316"/>
                </a:lnTo>
                <a:lnTo>
                  <a:pt x="176545" y="228288"/>
                </a:lnTo>
                <a:lnTo>
                  <a:pt x="179459" y="219187"/>
                </a:lnTo>
                <a:lnTo>
                  <a:pt x="188664" y="196169"/>
                </a:lnTo>
                <a:lnTo>
                  <a:pt x="193930" y="179990"/>
                </a:lnTo>
                <a:lnTo>
                  <a:pt x="198475" y="159601"/>
                </a:lnTo>
                <a:lnTo>
                  <a:pt x="201625" y="133654"/>
                </a:lnTo>
                <a:lnTo>
                  <a:pt x="198237" y="83253"/>
                </a:lnTo>
                <a:lnTo>
                  <a:pt x="185442" y="41929"/>
                </a:lnTo>
                <a:lnTo>
                  <a:pt x="171546" y="13882"/>
                </a:lnTo>
                <a:lnTo>
                  <a:pt x="165308" y="4025"/>
                </a:lnTo>
                <a:close/>
              </a:path>
              <a:path w="201930" h="520700">
                <a:moveTo>
                  <a:pt x="103029" y="213702"/>
                </a:moveTo>
                <a:lnTo>
                  <a:pt x="98958" y="213702"/>
                </a:lnTo>
                <a:lnTo>
                  <a:pt x="100108" y="220972"/>
                </a:lnTo>
                <a:lnTo>
                  <a:pt x="101170" y="227361"/>
                </a:lnTo>
                <a:lnTo>
                  <a:pt x="105665" y="253447"/>
                </a:lnTo>
                <a:lnTo>
                  <a:pt x="107694" y="265910"/>
                </a:lnTo>
                <a:lnTo>
                  <a:pt x="109186" y="276390"/>
                </a:lnTo>
                <a:lnTo>
                  <a:pt x="109407" y="278396"/>
                </a:lnTo>
                <a:lnTo>
                  <a:pt x="110183" y="286029"/>
                </a:lnTo>
                <a:lnTo>
                  <a:pt x="110277" y="298179"/>
                </a:lnTo>
                <a:lnTo>
                  <a:pt x="109154" y="309654"/>
                </a:lnTo>
                <a:lnTo>
                  <a:pt x="107229" y="321021"/>
                </a:lnTo>
                <a:lnTo>
                  <a:pt x="103415" y="339368"/>
                </a:lnTo>
                <a:lnTo>
                  <a:pt x="102054" y="346387"/>
                </a:lnTo>
                <a:lnTo>
                  <a:pt x="100944" y="353294"/>
                </a:lnTo>
                <a:lnTo>
                  <a:pt x="100190" y="360133"/>
                </a:lnTo>
                <a:lnTo>
                  <a:pt x="101568" y="389790"/>
                </a:lnTo>
                <a:lnTo>
                  <a:pt x="106437" y="434822"/>
                </a:lnTo>
                <a:lnTo>
                  <a:pt x="112007" y="478445"/>
                </a:lnTo>
                <a:lnTo>
                  <a:pt x="115493" y="503872"/>
                </a:lnTo>
                <a:lnTo>
                  <a:pt x="114185" y="504532"/>
                </a:lnTo>
                <a:lnTo>
                  <a:pt x="111645" y="505764"/>
                </a:lnTo>
                <a:lnTo>
                  <a:pt x="119786" y="505764"/>
                </a:lnTo>
                <a:lnTo>
                  <a:pt x="116897" y="484823"/>
                </a:lnTo>
                <a:lnTo>
                  <a:pt x="111171" y="440548"/>
                </a:lnTo>
                <a:lnTo>
                  <a:pt x="105809" y="392289"/>
                </a:lnTo>
                <a:lnTo>
                  <a:pt x="104229" y="361683"/>
                </a:lnTo>
                <a:lnTo>
                  <a:pt x="104199" y="360133"/>
                </a:lnTo>
                <a:lnTo>
                  <a:pt x="104900" y="353775"/>
                </a:lnTo>
                <a:lnTo>
                  <a:pt x="105989" y="347005"/>
                </a:lnTo>
                <a:lnTo>
                  <a:pt x="107328" y="340096"/>
                </a:lnTo>
                <a:lnTo>
                  <a:pt x="111162" y="321640"/>
                </a:lnTo>
                <a:lnTo>
                  <a:pt x="113123" y="310038"/>
                </a:lnTo>
                <a:lnTo>
                  <a:pt x="114273" y="298179"/>
                </a:lnTo>
                <a:lnTo>
                  <a:pt x="114185" y="286029"/>
                </a:lnTo>
                <a:lnTo>
                  <a:pt x="113208" y="276390"/>
                </a:lnTo>
                <a:lnTo>
                  <a:pt x="111606" y="265122"/>
                </a:lnTo>
                <a:lnTo>
                  <a:pt x="109534" y="252450"/>
                </a:lnTo>
                <a:lnTo>
                  <a:pt x="104763" y="224695"/>
                </a:lnTo>
                <a:lnTo>
                  <a:pt x="103029" y="213702"/>
                </a:lnTo>
                <a:close/>
              </a:path>
            </a:pathLst>
          </a:custGeom>
          <a:solidFill>
            <a:srgbClr val="1F235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8" name="object 998"/>
          <p:cNvSpPr/>
          <p:nvPr/>
        </p:nvSpPr>
        <p:spPr>
          <a:xfrm>
            <a:off x="2472606" y="5983227"/>
            <a:ext cx="85090" cy="45085"/>
          </a:xfrm>
          <a:custGeom>
            <a:avLst/>
            <a:gdLst/>
            <a:ahLst/>
            <a:cxnLst/>
            <a:rect l="l" t="t" r="r" b="b"/>
            <a:pathLst>
              <a:path w="85089" h="45085">
                <a:moveTo>
                  <a:pt x="80172" y="33439"/>
                </a:moveTo>
                <a:lnTo>
                  <a:pt x="17856" y="33439"/>
                </a:lnTo>
                <a:lnTo>
                  <a:pt x="45370" y="40528"/>
                </a:lnTo>
                <a:lnTo>
                  <a:pt x="60945" y="44051"/>
                </a:lnTo>
                <a:lnTo>
                  <a:pt x="70346" y="45053"/>
                </a:lnTo>
                <a:lnTo>
                  <a:pt x="79336" y="44577"/>
                </a:lnTo>
                <a:lnTo>
                  <a:pt x="84534" y="41195"/>
                </a:lnTo>
                <a:lnTo>
                  <a:pt x="81326" y="34537"/>
                </a:lnTo>
                <a:lnTo>
                  <a:pt x="80172" y="33439"/>
                </a:lnTo>
                <a:close/>
              </a:path>
              <a:path w="85089" h="45085">
                <a:moveTo>
                  <a:pt x="0" y="0"/>
                </a:moveTo>
                <a:lnTo>
                  <a:pt x="1193" y="34594"/>
                </a:lnTo>
                <a:lnTo>
                  <a:pt x="17856" y="33439"/>
                </a:lnTo>
                <a:lnTo>
                  <a:pt x="80172" y="33439"/>
                </a:lnTo>
                <a:lnTo>
                  <a:pt x="77901" y="31276"/>
                </a:lnTo>
                <a:lnTo>
                  <a:pt x="57275" y="31276"/>
                </a:lnTo>
                <a:lnTo>
                  <a:pt x="51898" y="30826"/>
                </a:lnTo>
                <a:lnTo>
                  <a:pt x="42837" y="27673"/>
                </a:lnTo>
                <a:lnTo>
                  <a:pt x="29617" y="20916"/>
                </a:lnTo>
                <a:lnTo>
                  <a:pt x="15617" y="11674"/>
                </a:lnTo>
                <a:lnTo>
                  <a:pt x="4518" y="3513"/>
                </a:lnTo>
                <a:lnTo>
                  <a:pt x="0" y="0"/>
                </a:lnTo>
                <a:close/>
              </a:path>
              <a:path w="85089" h="45085">
                <a:moveTo>
                  <a:pt x="65455" y="21907"/>
                </a:moveTo>
                <a:lnTo>
                  <a:pt x="61087" y="28484"/>
                </a:lnTo>
                <a:lnTo>
                  <a:pt x="57275" y="31276"/>
                </a:lnTo>
                <a:lnTo>
                  <a:pt x="77901" y="31276"/>
                </a:lnTo>
                <a:lnTo>
                  <a:pt x="73652" y="27231"/>
                </a:lnTo>
                <a:lnTo>
                  <a:pt x="65455" y="21907"/>
                </a:lnTo>
                <a:close/>
              </a:path>
            </a:pathLst>
          </a:custGeom>
          <a:solidFill>
            <a:srgbClr val="EA4658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99" name="object 999"/>
          <p:cNvSpPr/>
          <p:nvPr/>
        </p:nvSpPr>
        <p:spPr>
          <a:xfrm>
            <a:off x="2351304" y="5988779"/>
            <a:ext cx="88265" cy="43180"/>
          </a:xfrm>
          <a:custGeom>
            <a:avLst/>
            <a:gdLst/>
            <a:ahLst/>
            <a:cxnLst/>
            <a:rect l="l" t="t" r="r" b="b"/>
            <a:pathLst>
              <a:path w="88264" h="43179">
                <a:moveTo>
                  <a:pt x="26417" y="19710"/>
                </a:moveTo>
                <a:lnTo>
                  <a:pt x="16867" y="24995"/>
                </a:lnTo>
                <a:lnTo>
                  <a:pt x="6202" y="32213"/>
                </a:lnTo>
                <a:lnTo>
                  <a:pt x="0" y="38784"/>
                </a:lnTo>
                <a:lnTo>
                  <a:pt x="3836" y="42125"/>
                </a:lnTo>
                <a:lnTo>
                  <a:pt x="12905" y="42633"/>
                </a:lnTo>
                <a:lnTo>
                  <a:pt x="22853" y="41897"/>
                </a:lnTo>
                <a:lnTo>
                  <a:pt x="39914" y="39104"/>
                </a:lnTo>
                <a:lnTo>
                  <a:pt x="70321" y="33439"/>
                </a:lnTo>
                <a:lnTo>
                  <a:pt x="87023" y="33439"/>
                </a:lnTo>
                <a:lnTo>
                  <a:pt x="87174" y="29079"/>
                </a:lnTo>
                <a:lnTo>
                  <a:pt x="34597" y="29079"/>
                </a:lnTo>
                <a:lnTo>
                  <a:pt x="30785" y="26287"/>
                </a:lnTo>
                <a:lnTo>
                  <a:pt x="26417" y="19710"/>
                </a:lnTo>
                <a:close/>
              </a:path>
              <a:path w="88264" h="43179">
                <a:moveTo>
                  <a:pt x="87023" y="33439"/>
                </a:moveTo>
                <a:lnTo>
                  <a:pt x="70321" y="33439"/>
                </a:lnTo>
                <a:lnTo>
                  <a:pt x="86983" y="34594"/>
                </a:lnTo>
                <a:lnTo>
                  <a:pt x="87023" y="33439"/>
                </a:lnTo>
                <a:close/>
              </a:path>
              <a:path w="88264" h="43179">
                <a:moveTo>
                  <a:pt x="88177" y="0"/>
                </a:moveTo>
                <a:lnTo>
                  <a:pt x="49036" y="25476"/>
                </a:lnTo>
                <a:lnTo>
                  <a:pt x="34597" y="29079"/>
                </a:lnTo>
                <a:lnTo>
                  <a:pt x="87174" y="29079"/>
                </a:lnTo>
                <a:lnTo>
                  <a:pt x="88177" y="0"/>
                </a:lnTo>
                <a:close/>
              </a:path>
            </a:pathLst>
          </a:custGeom>
          <a:solidFill>
            <a:srgbClr val="EA4658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0" name="object 1000"/>
          <p:cNvSpPr/>
          <p:nvPr/>
        </p:nvSpPr>
        <p:spPr>
          <a:xfrm>
            <a:off x="2538222" y="5527108"/>
            <a:ext cx="31750" cy="71755"/>
          </a:xfrm>
          <a:custGeom>
            <a:avLst/>
            <a:gdLst/>
            <a:ahLst/>
            <a:cxnLst/>
            <a:rect l="l" t="t" r="r" b="b"/>
            <a:pathLst>
              <a:path w="31750" h="71754">
                <a:moveTo>
                  <a:pt x="30756" y="38908"/>
                </a:moveTo>
                <a:lnTo>
                  <a:pt x="9690" y="38908"/>
                </a:lnTo>
                <a:lnTo>
                  <a:pt x="9956" y="42985"/>
                </a:lnTo>
                <a:lnTo>
                  <a:pt x="5829" y="58363"/>
                </a:lnTo>
                <a:lnTo>
                  <a:pt x="4223" y="65835"/>
                </a:lnTo>
                <a:lnTo>
                  <a:pt x="4127" y="66940"/>
                </a:lnTo>
                <a:lnTo>
                  <a:pt x="4395" y="70003"/>
                </a:lnTo>
                <a:lnTo>
                  <a:pt x="6426" y="71636"/>
                </a:lnTo>
                <a:lnTo>
                  <a:pt x="9353" y="68165"/>
                </a:lnTo>
                <a:lnTo>
                  <a:pt x="12341" y="58327"/>
                </a:lnTo>
                <a:lnTo>
                  <a:pt x="15037" y="47755"/>
                </a:lnTo>
                <a:lnTo>
                  <a:pt x="17094" y="42083"/>
                </a:lnTo>
                <a:lnTo>
                  <a:pt x="24361" y="42083"/>
                </a:lnTo>
                <a:lnTo>
                  <a:pt x="24726" y="41258"/>
                </a:lnTo>
                <a:lnTo>
                  <a:pt x="30305" y="41258"/>
                </a:lnTo>
                <a:lnTo>
                  <a:pt x="30645" y="39950"/>
                </a:lnTo>
                <a:lnTo>
                  <a:pt x="30756" y="38908"/>
                </a:lnTo>
                <a:close/>
              </a:path>
              <a:path w="31750" h="71754">
                <a:moveTo>
                  <a:pt x="24361" y="42083"/>
                </a:moveTo>
                <a:lnTo>
                  <a:pt x="17094" y="42083"/>
                </a:lnTo>
                <a:lnTo>
                  <a:pt x="16697" y="45697"/>
                </a:lnTo>
                <a:lnTo>
                  <a:pt x="13981" y="55483"/>
                </a:lnTo>
                <a:lnTo>
                  <a:pt x="11509" y="65835"/>
                </a:lnTo>
                <a:lnTo>
                  <a:pt x="11849" y="71141"/>
                </a:lnTo>
                <a:lnTo>
                  <a:pt x="15136" y="66940"/>
                </a:lnTo>
                <a:lnTo>
                  <a:pt x="19097" y="56523"/>
                </a:lnTo>
                <a:lnTo>
                  <a:pt x="22654" y="45945"/>
                </a:lnTo>
                <a:lnTo>
                  <a:pt x="24361" y="42083"/>
                </a:lnTo>
                <a:close/>
              </a:path>
              <a:path w="31750" h="71754">
                <a:moveTo>
                  <a:pt x="20246" y="0"/>
                </a:moveTo>
                <a:lnTo>
                  <a:pt x="15200" y="1094"/>
                </a:lnTo>
                <a:lnTo>
                  <a:pt x="11542" y="5551"/>
                </a:lnTo>
                <a:lnTo>
                  <a:pt x="7264" y="14651"/>
                </a:lnTo>
                <a:lnTo>
                  <a:pt x="5219" y="19236"/>
                </a:lnTo>
                <a:lnTo>
                  <a:pt x="6032" y="27377"/>
                </a:lnTo>
                <a:lnTo>
                  <a:pt x="2595" y="43751"/>
                </a:lnTo>
                <a:lnTo>
                  <a:pt x="823" y="53259"/>
                </a:lnTo>
                <a:lnTo>
                  <a:pt x="176" y="59349"/>
                </a:lnTo>
                <a:lnTo>
                  <a:pt x="107" y="62035"/>
                </a:lnTo>
                <a:lnTo>
                  <a:pt x="0" y="69414"/>
                </a:lnTo>
                <a:lnTo>
                  <a:pt x="2984" y="70506"/>
                </a:lnTo>
                <a:lnTo>
                  <a:pt x="6654" y="52929"/>
                </a:lnTo>
                <a:lnTo>
                  <a:pt x="7899" y="46185"/>
                </a:lnTo>
                <a:lnTo>
                  <a:pt x="9690" y="38908"/>
                </a:lnTo>
                <a:lnTo>
                  <a:pt x="30756" y="38908"/>
                </a:lnTo>
                <a:lnTo>
                  <a:pt x="31103" y="35684"/>
                </a:lnTo>
                <a:lnTo>
                  <a:pt x="31537" y="28818"/>
                </a:lnTo>
                <a:lnTo>
                  <a:pt x="31280" y="20990"/>
                </a:lnTo>
                <a:lnTo>
                  <a:pt x="29667" y="13839"/>
                </a:lnTo>
                <a:lnTo>
                  <a:pt x="25196" y="2739"/>
                </a:lnTo>
                <a:lnTo>
                  <a:pt x="28689" y="986"/>
                </a:lnTo>
                <a:lnTo>
                  <a:pt x="20246" y="0"/>
                </a:lnTo>
                <a:close/>
              </a:path>
              <a:path w="31750" h="71754">
                <a:moveTo>
                  <a:pt x="30305" y="41258"/>
                </a:moveTo>
                <a:lnTo>
                  <a:pt x="24726" y="41258"/>
                </a:lnTo>
                <a:lnTo>
                  <a:pt x="26035" y="41626"/>
                </a:lnTo>
                <a:lnTo>
                  <a:pt x="17627" y="60702"/>
                </a:lnTo>
                <a:lnTo>
                  <a:pt x="21120" y="62035"/>
                </a:lnTo>
                <a:lnTo>
                  <a:pt x="23821" y="59349"/>
                </a:lnTo>
                <a:lnTo>
                  <a:pt x="26906" y="52193"/>
                </a:lnTo>
                <a:lnTo>
                  <a:pt x="29480" y="44436"/>
                </a:lnTo>
                <a:lnTo>
                  <a:pt x="30305" y="41258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1" name="object 1001"/>
          <p:cNvSpPr/>
          <p:nvPr/>
        </p:nvSpPr>
        <p:spPr>
          <a:xfrm>
            <a:off x="2532004" y="5535618"/>
            <a:ext cx="19685" cy="33020"/>
          </a:xfrm>
          <a:custGeom>
            <a:avLst/>
            <a:gdLst/>
            <a:ahLst/>
            <a:cxnLst/>
            <a:rect l="l" t="t" r="r" b="b"/>
            <a:pathLst>
              <a:path w="19685" h="33020">
                <a:moveTo>
                  <a:pt x="18698" y="0"/>
                </a:moveTo>
                <a:lnTo>
                  <a:pt x="0" y="29971"/>
                </a:lnTo>
                <a:lnTo>
                  <a:pt x="1866" y="32854"/>
                </a:lnTo>
                <a:lnTo>
                  <a:pt x="14566" y="15150"/>
                </a:lnTo>
                <a:lnTo>
                  <a:pt x="17932" y="12623"/>
                </a:lnTo>
                <a:lnTo>
                  <a:pt x="18413" y="9820"/>
                </a:lnTo>
                <a:lnTo>
                  <a:pt x="19064" y="4212"/>
                </a:lnTo>
                <a:lnTo>
                  <a:pt x="18698" y="0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2" name="object 1002"/>
          <p:cNvSpPr/>
          <p:nvPr/>
        </p:nvSpPr>
        <p:spPr>
          <a:xfrm>
            <a:off x="2538272" y="5559539"/>
            <a:ext cx="29845" cy="40640"/>
          </a:xfrm>
          <a:custGeom>
            <a:avLst/>
            <a:gdLst/>
            <a:ahLst/>
            <a:cxnLst/>
            <a:rect l="l" t="t" r="r" b="b"/>
            <a:pathLst>
              <a:path w="29844" h="40639">
                <a:moveTo>
                  <a:pt x="27101" y="0"/>
                </a:moveTo>
                <a:lnTo>
                  <a:pt x="6007" y="4864"/>
                </a:lnTo>
                <a:lnTo>
                  <a:pt x="165" y="34709"/>
                </a:lnTo>
                <a:lnTo>
                  <a:pt x="0" y="38176"/>
                </a:lnTo>
                <a:lnTo>
                  <a:pt x="11747" y="40081"/>
                </a:lnTo>
                <a:lnTo>
                  <a:pt x="13042" y="39090"/>
                </a:lnTo>
                <a:lnTo>
                  <a:pt x="16256" y="34810"/>
                </a:lnTo>
                <a:lnTo>
                  <a:pt x="18008" y="29362"/>
                </a:lnTo>
                <a:lnTo>
                  <a:pt x="24225" y="29362"/>
                </a:lnTo>
                <a:lnTo>
                  <a:pt x="29692" y="5676"/>
                </a:lnTo>
                <a:lnTo>
                  <a:pt x="27101" y="0"/>
                </a:lnTo>
                <a:close/>
              </a:path>
              <a:path w="29844" h="40639">
                <a:moveTo>
                  <a:pt x="24225" y="29362"/>
                </a:moveTo>
                <a:lnTo>
                  <a:pt x="18008" y="29362"/>
                </a:lnTo>
                <a:lnTo>
                  <a:pt x="20612" y="30010"/>
                </a:lnTo>
                <a:lnTo>
                  <a:pt x="23850" y="30987"/>
                </a:lnTo>
                <a:lnTo>
                  <a:pt x="24225" y="29362"/>
                </a:lnTo>
                <a:close/>
              </a:path>
            </a:pathLst>
          </a:custGeom>
          <a:solidFill>
            <a:srgbClr val="874C3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3" name="object 1003"/>
          <p:cNvSpPr/>
          <p:nvPr/>
        </p:nvSpPr>
        <p:spPr>
          <a:xfrm>
            <a:off x="2396166" y="5322326"/>
            <a:ext cx="131200" cy="91418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4" name="object 1004"/>
          <p:cNvSpPr/>
          <p:nvPr/>
        </p:nvSpPr>
        <p:spPr>
          <a:xfrm>
            <a:off x="2351761" y="5263069"/>
            <a:ext cx="199390" cy="274955"/>
          </a:xfrm>
          <a:custGeom>
            <a:avLst/>
            <a:gdLst/>
            <a:ahLst/>
            <a:cxnLst/>
            <a:rect l="l" t="t" r="r" b="b"/>
            <a:pathLst>
              <a:path w="199389" h="274954">
                <a:moveTo>
                  <a:pt x="77000" y="4318"/>
                </a:moveTo>
                <a:lnTo>
                  <a:pt x="42392" y="14706"/>
                </a:lnTo>
                <a:lnTo>
                  <a:pt x="39353" y="56797"/>
                </a:lnTo>
                <a:lnTo>
                  <a:pt x="38131" y="79494"/>
                </a:lnTo>
                <a:lnTo>
                  <a:pt x="38538" y="90596"/>
                </a:lnTo>
                <a:lnTo>
                  <a:pt x="40385" y="97904"/>
                </a:lnTo>
                <a:lnTo>
                  <a:pt x="43280" y="111435"/>
                </a:lnTo>
                <a:lnTo>
                  <a:pt x="46091" y="131843"/>
                </a:lnTo>
                <a:lnTo>
                  <a:pt x="47526" y="152877"/>
                </a:lnTo>
                <a:lnTo>
                  <a:pt x="46291" y="168287"/>
                </a:lnTo>
                <a:lnTo>
                  <a:pt x="37365" y="189075"/>
                </a:lnTo>
                <a:lnTo>
                  <a:pt x="21640" y="221138"/>
                </a:lnTo>
                <a:lnTo>
                  <a:pt x="6668" y="250572"/>
                </a:lnTo>
                <a:lnTo>
                  <a:pt x="0" y="263474"/>
                </a:lnTo>
                <a:lnTo>
                  <a:pt x="59838" y="271858"/>
                </a:lnTo>
                <a:lnTo>
                  <a:pt x="100514" y="274878"/>
                </a:lnTo>
                <a:lnTo>
                  <a:pt x="140685" y="272736"/>
                </a:lnTo>
                <a:lnTo>
                  <a:pt x="199008" y="265633"/>
                </a:lnTo>
                <a:lnTo>
                  <a:pt x="176496" y="214863"/>
                </a:lnTo>
                <a:lnTo>
                  <a:pt x="165071" y="187710"/>
                </a:lnTo>
                <a:lnTo>
                  <a:pt x="161204" y="174966"/>
                </a:lnTo>
                <a:lnTo>
                  <a:pt x="161366" y="167424"/>
                </a:lnTo>
                <a:lnTo>
                  <a:pt x="165278" y="152815"/>
                </a:lnTo>
                <a:lnTo>
                  <a:pt x="172569" y="130463"/>
                </a:lnTo>
                <a:lnTo>
                  <a:pt x="179566" y="108545"/>
                </a:lnTo>
                <a:lnTo>
                  <a:pt x="182600" y="95237"/>
                </a:lnTo>
                <a:lnTo>
                  <a:pt x="183991" y="77230"/>
                </a:lnTo>
                <a:lnTo>
                  <a:pt x="185635" y="61429"/>
                </a:lnTo>
                <a:lnTo>
                  <a:pt x="115074" y="61429"/>
                </a:lnTo>
                <a:lnTo>
                  <a:pt x="100954" y="52790"/>
                </a:lnTo>
                <a:lnTo>
                  <a:pt x="88774" y="33126"/>
                </a:lnTo>
                <a:lnTo>
                  <a:pt x="80225" y="13336"/>
                </a:lnTo>
                <a:lnTo>
                  <a:pt x="77000" y="4318"/>
                </a:lnTo>
                <a:close/>
              </a:path>
              <a:path w="199389" h="274954">
                <a:moveTo>
                  <a:pt x="155308" y="0"/>
                </a:moveTo>
                <a:lnTo>
                  <a:pt x="142942" y="35135"/>
                </a:lnTo>
                <a:lnTo>
                  <a:pt x="134629" y="53246"/>
                </a:lnTo>
                <a:lnTo>
                  <a:pt x="126597" y="60091"/>
                </a:lnTo>
                <a:lnTo>
                  <a:pt x="115074" y="61429"/>
                </a:lnTo>
                <a:lnTo>
                  <a:pt x="185635" y="61429"/>
                </a:lnTo>
                <a:lnTo>
                  <a:pt x="187263" y="45775"/>
                </a:lnTo>
                <a:lnTo>
                  <a:pt x="190574" y="15889"/>
                </a:lnTo>
                <a:lnTo>
                  <a:pt x="192087" y="2590"/>
                </a:lnTo>
                <a:lnTo>
                  <a:pt x="1553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5" name="object 1005"/>
          <p:cNvSpPr/>
          <p:nvPr/>
        </p:nvSpPr>
        <p:spPr>
          <a:xfrm>
            <a:off x="2350936" y="5336315"/>
            <a:ext cx="199828" cy="20107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6" name="object 1006"/>
          <p:cNvSpPr/>
          <p:nvPr/>
        </p:nvSpPr>
        <p:spPr>
          <a:xfrm>
            <a:off x="2413419" y="5060142"/>
            <a:ext cx="121544" cy="18539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7" name="object 1007"/>
          <p:cNvSpPr/>
          <p:nvPr/>
        </p:nvSpPr>
        <p:spPr>
          <a:xfrm>
            <a:off x="1770698" y="5490259"/>
            <a:ext cx="40005" cy="77470"/>
          </a:xfrm>
          <a:custGeom>
            <a:avLst/>
            <a:gdLst/>
            <a:ahLst/>
            <a:cxnLst/>
            <a:rect l="l" t="t" r="r" b="b"/>
            <a:pathLst>
              <a:path w="40005" h="77470">
                <a:moveTo>
                  <a:pt x="39631" y="40716"/>
                </a:moveTo>
                <a:lnTo>
                  <a:pt x="8585" y="40716"/>
                </a:lnTo>
                <a:lnTo>
                  <a:pt x="8561" y="48905"/>
                </a:lnTo>
                <a:lnTo>
                  <a:pt x="10934" y="73786"/>
                </a:lnTo>
                <a:lnTo>
                  <a:pt x="10922" y="73977"/>
                </a:lnTo>
                <a:lnTo>
                  <a:pt x="11061" y="74155"/>
                </a:lnTo>
                <a:lnTo>
                  <a:pt x="11645" y="74688"/>
                </a:lnTo>
                <a:lnTo>
                  <a:pt x="12903" y="75679"/>
                </a:lnTo>
                <a:lnTo>
                  <a:pt x="15468" y="77203"/>
                </a:lnTo>
                <a:lnTo>
                  <a:pt x="22999" y="77266"/>
                </a:lnTo>
                <a:lnTo>
                  <a:pt x="24726" y="76949"/>
                </a:lnTo>
                <a:lnTo>
                  <a:pt x="25857" y="76377"/>
                </a:lnTo>
                <a:lnTo>
                  <a:pt x="26047" y="76339"/>
                </a:lnTo>
                <a:lnTo>
                  <a:pt x="26225" y="76212"/>
                </a:lnTo>
                <a:lnTo>
                  <a:pt x="26403" y="76047"/>
                </a:lnTo>
                <a:lnTo>
                  <a:pt x="27152" y="75526"/>
                </a:lnTo>
                <a:lnTo>
                  <a:pt x="27609" y="74866"/>
                </a:lnTo>
                <a:lnTo>
                  <a:pt x="29609" y="71081"/>
                </a:lnTo>
                <a:lnTo>
                  <a:pt x="30556" y="65227"/>
                </a:lnTo>
                <a:lnTo>
                  <a:pt x="33518" y="65227"/>
                </a:lnTo>
                <a:lnTo>
                  <a:pt x="33667" y="65163"/>
                </a:lnTo>
                <a:lnTo>
                  <a:pt x="34112" y="65125"/>
                </a:lnTo>
                <a:lnTo>
                  <a:pt x="34556" y="64744"/>
                </a:lnTo>
                <a:lnTo>
                  <a:pt x="34988" y="64071"/>
                </a:lnTo>
                <a:lnTo>
                  <a:pt x="35775" y="63068"/>
                </a:lnTo>
                <a:lnTo>
                  <a:pt x="36537" y="61277"/>
                </a:lnTo>
                <a:lnTo>
                  <a:pt x="37122" y="58216"/>
                </a:lnTo>
                <a:lnTo>
                  <a:pt x="38773" y="51714"/>
                </a:lnTo>
                <a:lnTo>
                  <a:pt x="39749" y="43243"/>
                </a:lnTo>
                <a:lnTo>
                  <a:pt x="39631" y="40716"/>
                </a:lnTo>
                <a:close/>
              </a:path>
              <a:path w="40005" h="77470">
                <a:moveTo>
                  <a:pt x="33518" y="65227"/>
                </a:moveTo>
                <a:lnTo>
                  <a:pt x="30556" y="65227"/>
                </a:lnTo>
                <a:lnTo>
                  <a:pt x="32981" y="65455"/>
                </a:lnTo>
                <a:lnTo>
                  <a:pt x="33518" y="65227"/>
                </a:lnTo>
                <a:close/>
              </a:path>
              <a:path w="40005" h="77470">
                <a:moveTo>
                  <a:pt x="26682" y="0"/>
                </a:moveTo>
                <a:lnTo>
                  <a:pt x="7171" y="21657"/>
                </a:lnTo>
                <a:lnTo>
                  <a:pt x="4709" y="30405"/>
                </a:lnTo>
                <a:lnTo>
                  <a:pt x="2349" y="40716"/>
                </a:lnTo>
                <a:lnTo>
                  <a:pt x="666" y="48905"/>
                </a:lnTo>
                <a:lnTo>
                  <a:pt x="0" y="52362"/>
                </a:lnTo>
                <a:lnTo>
                  <a:pt x="3098" y="54940"/>
                </a:lnTo>
                <a:lnTo>
                  <a:pt x="7531" y="43243"/>
                </a:lnTo>
                <a:lnTo>
                  <a:pt x="8064" y="41922"/>
                </a:lnTo>
                <a:lnTo>
                  <a:pt x="8585" y="40716"/>
                </a:lnTo>
                <a:lnTo>
                  <a:pt x="39631" y="40716"/>
                </a:lnTo>
                <a:lnTo>
                  <a:pt x="39324" y="36973"/>
                </a:lnTo>
                <a:lnTo>
                  <a:pt x="38390" y="29792"/>
                </a:lnTo>
                <a:lnTo>
                  <a:pt x="36463" y="21657"/>
                </a:lnTo>
                <a:lnTo>
                  <a:pt x="33121" y="14325"/>
                </a:lnTo>
                <a:lnTo>
                  <a:pt x="25679" y="3086"/>
                </a:lnTo>
                <a:lnTo>
                  <a:pt x="26682" y="0"/>
                </a:lnTo>
                <a:close/>
              </a:path>
            </a:pathLst>
          </a:custGeom>
          <a:solidFill>
            <a:srgbClr val="9555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8" name="object 1008"/>
          <p:cNvSpPr/>
          <p:nvPr/>
        </p:nvSpPr>
        <p:spPr>
          <a:xfrm>
            <a:off x="1747471" y="5251227"/>
            <a:ext cx="57785" cy="256540"/>
          </a:xfrm>
          <a:custGeom>
            <a:avLst/>
            <a:gdLst/>
            <a:ahLst/>
            <a:cxnLst/>
            <a:rect l="l" t="t" r="r" b="b"/>
            <a:pathLst>
              <a:path w="57785" h="256539">
                <a:moveTo>
                  <a:pt x="29705" y="0"/>
                </a:moveTo>
                <a:lnTo>
                  <a:pt x="12945" y="9205"/>
                </a:lnTo>
                <a:lnTo>
                  <a:pt x="4403" y="19497"/>
                </a:lnTo>
                <a:lnTo>
                  <a:pt x="1419" y="37376"/>
                </a:lnTo>
                <a:lnTo>
                  <a:pt x="1333" y="69342"/>
                </a:lnTo>
                <a:lnTo>
                  <a:pt x="791" y="106870"/>
                </a:lnTo>
                <a:lnTo>
                  <a:pt x="0" y="136296"/>
                </a:lnTo>
                <a:lnTo>
                  <a:pt x="1665" y="156377"/>
                </a:lnTo>
                <a:lnTo>
                  <a:pt x="8496" y="165874"/>
                </a:lnTo>
                <a:lnTo>
                  <a:pt x="16611" y="177911"/>
                </a:lnTo>
                <a:lnTo>
                  <a:pt x="21043" y="199463"/>
                </a:lnTo>
                <a:lnTo>
                  <a:pt x="22894" y="220067"/>
                </a:lnTo>
                <a:lnTo>
                  <a:pt x="23266" y="229260"/>
                </a:lnTo>
                <a:lnTo>
                  <a:pt x="32867" y="249758"/>
                </a:lnTo>
                <a:lnTo>
                  <a:pt x="47000" y="255081"/>
                </a:lnTo>
                <a:lnTo>
                  <a:pt x="54303" y="256532"/>
                </a:lnTo>
                <a:lnTo>
                  <a:pt x="57108" y="253817"/>
                </a:lnTo>
                <a:lnTo>
                  <a:pt x="57746" y="246646"/>
                </a:lnTo>
                <a:lnTo>
                  <a:pt x="55999" y="214495"/>
                </a:lnTo>
                <a:lnTo>
                  <a:pt x="51722" y="156095"/>
                </a:lnTo>
                <a:lnTo>
                  <a:pt x="47361" y="100067"/>
                </a:lnTo>
                <a:lnTo>
                  <a:pt x="45364" y="75031"/>
                </a:lnTo>
                <a:lnTo>
                  <a:pt x="46962" y="41755"/>
                </a:lnTo>
                <a:lnTo>
                  <a:pt x="45864" y="22847"/>
                </a:lnTo>
                <a:lnTo>
                  <a:pt x="40601" y="11273"/>
                </a:lnTo>
                <a:lnTo>
                  <a:pt x="29705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09" name="object 1009"/>
          <p:cNvSpPr/>
          <p:nvPr/>
        </p:nvSpPr>
        <p:spPr>
          <a:xfrm>
            <a:off x="1713797" y="5411166"/>
            <a:ext cx="59690" cy="67945"/>
          </a:xfrm>
          <a:custGeom>
            <a:avLst/>
            <a:gdLst/>
            <a:ahLst/>
            <a:cxnLst/>
            <a:rect l="l" t="t" r="r" b="b"/>
            <a:pathLst>
              <a:path w="59689" h="67945">
                <a:moveTo>
                  <a:pt x="39820" y="0"/>
                </a:moveTo>
                <a:lnTo>
                  <a:pt x="8774" y="38898"/>
                </a:lnTo>
                <a:lnTo>
                  <a:pt x="0" y="58918"/>
                </a:lnTo>
                <a:lnTo>
                  <a:pt x="14914" y="66408"/>
                </a:lnTo>
                <a:lnTo>
                  <a:pt x="54933" y="67716"/>
                </a:lnTo>
                <a:lnTo>
                  <a:pt x="57014" y="59791"/>
                </a:lnTo>
                <a:lnTo>
                  <a:pt x="46297" y="59791"/>
                </a:lnTo>
                <a:lnTo>
                  <a:pt x="46093" y="52051"/>
                </a:lnTo>
                <a:lnTo>
                  <a:pt x="49822" y="33758"/>
                </a:lnTo>
                <a:lnTo>
                  <a:pt x="50169" y="13534"/>
                </a:lnTo>
                <a:lnTo>
                  <a:pt x="39820" y="0"/>
                </a:lnTo>
                <a:close/>
              </a:path>
              <a:path w="59689" h="67945">
                <a:moveTo>
                  <a:pt x="59543" y="42443"/>
                </a:moveTo>
                <a:lnTo>
                  <a:pt x="52431" y="59245"/>
                </a:lnTo>
                <a:lnTo>
                  <a:pt x="46297" y="59791"/>
                </a:lnTo>
                <a:lnTo>
                  <a:pt x="57014" y="59791"/>
                </a:lnTo>
                <a:lnTo>
                  <a:pt x="57749" y="56991"/>
                </a:lnTo>
                <a:lnTo>
                  <a:pt x="59167" y="50784"/>
                </a:lnTo>
                <a:lnTo>
                  <a:pt x="59621" y="46724"/>
                </a:lnTo>
                <a:lnTo>
                  <a:pt x="59543" y="42443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0" name="object 1010"/>
          <p:cNvSpPr/>
          <p:nvPr/>
        </p:nvSpPr>
        <p:spPr>
          <a:xfrm>
            <a:off x="1760161" y="5471307"/>
            <a:ext cx="6985" cy="6985"/>
          </a:xfrm>
          <a:custGeom>
            <a:avLst/>
            <a:gdLst/>
            <a:ahLst/>
            <a:cxnLst/>
            <a:rect l="l" t="t" r="r" b="b"/>
            <a:pathLst>
              <a:path w="6985" h="6985">
                <a:moveTo>
                  <a:pt x="4368" y="0"/>
                </a:moveTo>
                <a:lnTo>
                  <a:pt x="1079" y="634"/>
                </a:lnTo>
                <a:lnTo>
                  <a:pt x="0" y="2235"/>
                </a:lnTo>
                <a:lnTo>
                  <a:pt x="635" y="5537"/>
                </a:lnTo>
                <a:lnTo>
                  <a:pt x="2235" y="6616"/>
                </a:lnTo>
                <a:lnTo>
                  <a:pt x="5537" y="5968"/>
                </a:lnTo>
                <a:lnTo>
                  <a:pt x="6616" y="4381"/>
                </a:lnTo>
                <a:lnTo>
                  <a:pt x="5969" y="1079"/>
                </a:lnTo>
                <a:lnTo>
                  <a:pt x="4368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1" name="object 1011"/>
          <p:cNvSpPr/>
          <p:nvPr/>
        </p:nvSpPr>
        <p:spPr>
          <a:xfrm>
            <a:off x="1647209" y="5894097"/>
            <a:ext cx="29845" cy="107950"/>
          </a:xfrm>
          <a:custGeom>
            <a:avLst/>
            <a:gdLst/>
            <a:ahLst/>
            <a:cxnLst/>
            <a:rect l="l" t="t" r="r" b="b"/>
            <a:pathLst>
              <a:path w="29844" h="107950">
                <a:moveTo>
                  <a:pt x="0" y="0"/>
                </a:moveTo>
                <a:lnTo>
                  <a:pt x="5803" y="88620"/>
                </a:lnTo>
                <a:lnTo>
                  <a:pt x="1816" y="97332"/>
                </a:lnTo>
                <a:lnTo>
                  <a:pt x="2540" y="104597"/>
                </a:lnTo>
                <a:lnTo>
                  <a:pt x="6760" y="107719"/>
                </a:lnTo>
                <a:lnTo>
                  <a:pt x="15340" y="107505"/>
                </a:lnTo>
                <a:lnTo>
                  <a:pt x="23783" y="105929"/>
                </a:lnTo>
                <a:lnTo>
                  <a:pt x="27597" y="104965"/>
                </a:lnTo>
                <a:lnTo>
                  <a:pt x="29413" y="95161"/>
                </a:lnTo>
                <a:lnTo>
                  <a:pt x="24333" y="91160"/>
                </a:lnTo>
                <a:lnTo>
                  <a:pt x="26504" y="4356"/>
                </a:lnTo>
                <a:lnTo>
                  <a:pt x="0" y="0"/>
                </a:lnTo>
                <a:close/>
              </a:path>
            </a:pathLst>
          </a:custGeom>
          <a:solidFill>
            <a:srgbClr val="79442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2" name="object 1012"/>
          <p:cNvSpPr/>
          <p:nvPr/>
        </p:nvSpPr>
        <p:spPr>
          <a:xfrm>
            <a:off x="1736825" y="5870514"/>
            <a:ext cx="135350" cy="15427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3" name="object 1013"/>
          <p:cNvSpPr/>
          <p:nvPr/>
        </p:nvSpPr>
        <p:spPr>
          <a:xfrm>
            <a:off x="1628678" y="5994705"/>
            <a:ext cx="59690" cy="33655"/>
          </a:xfrm>
          <a:custGeom>
            <a:avLst/>
            <a:gdLst/>
            <a:ahLst/>
            <a:cxnLst/>
            <a:rect l="l" t="t" r="r" b="b"/>
            <a:pathLst>
              <a:path w="59689" h="33654">
                <a:moveTo>
                  <a:pt x="18884" y="0"/>
                </a:moveTo>
                <a:lnTo>
                  <a:pt x="13080" y="8356"/>
                </a:lnTo>
                <a:lnTo>
                  <a:pt x="0" y="28689"/>
                </a:lnTo>
                <a:lnTo>
                  <a:pt x="11988" y="33413"/>
                </a:lnTo>
                <a:lnTo>
                  <a:pt x="50850" y="33413"/>
                </a:lnTo>
                <a:lnTo>
                  <a:pt x="57358" y="24954"/>
                </a:lnTo>
                <a:lnTo>
                  <a:pt x="59339" y="18843"/>
                </a:lnTo>
                <a:lnTo>
                  <a:pt x="56621" y="12118"/>
                </a:lnTo>
                <a:lnTo>
                  <a:pt x="49034" y="1816"/>
                </a:lnTo>
                <a:lnTo>
                  <a:pt x="188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4" name="object 1014"/>
          <p:cNvSpPr/>
          <p:nvPr/>
        </p:nvSpPr>
        <p:spPr>
          <a:xfrm>
            <a:off x="1628401" y="5515097"/>
            <a:ext cx="156845" cy="466090"/>
          </a:xfrm>
          <a:custGeom>
            <a:avLst/>
            <a:gdLst/>
            <a:ahLst/>
            <a:cxnLst/>
            <a:rect l="l" t="t" r="r" b="b"/>
            <a:pathLst>
              <a:path w="156844" h="466089">
                <a:moveTo>
                  <a:pt x="0" y="0"/>
                </a:moveTo>
                <a:lnTo>
                  <a:pt x="2209" y="33639"/>
                </a:lnTo>
                <a:lnTo>
                  <a:pt x="11033" y="152969"/>
                </a:lnTo>
                <a:lnTo>
                  <a:pt x="14071" y="196824"/>
                </a:lnTo>
                <a:lnTo>
                  <a:pt x="14718" y="216153"/>
                </a:lnTo>
                <a:lnTo>
                  <a:pt x="14769" y="226741"/>
                </a:lnTo>
                <a:lnTo>
                  <a:pt x="14549" y="240174"/>
                </a:lnTo>
                <a:lnTo>
                  <a:pt x="13955" y="259148"/>
                </a:lnTo>
                <a:lnTo>
                  <a:pt x="13985" y="283629"/>
                </a:lnTo>
                <a:lnTo>
                  <a:pt x="14440" y="303018"/>
                </a:lnTo>
                <a:lnTo>
                  <a:pt x="15287" y="329444"/>
                </a:lnTo>
                <a:lnTo>
                  <a:pt x="17082" y="377901"/>
                </a:lnTo>
                <a:lnTo>
                  <a:pt x="20434" y="465670"/>
                </a:lnTo>
                <a:lnTo>
                  <a:pt x="47536" y="462965"/>
                </a:lnTo>
                <a:lnTo>
                  <a:pt x="63322" y="248653"/>
                </a:lnTo>
                <a:lnTo>
                  <a:pt x="66495" y="177011"/>
                </a:lnTo>
                <a:lnTo>
                  <a:pt x="68524" y="123468"/>
                </a:lnTo>
                <a:lnTo>
                  <a:pt x="69126" y="90119"/>
                </a:lnTo>
                <a:lnTo>
                  <a:pt x="68828" y="78547"/>
                </a:lnTo>
                <a:lnTo>
                  <a:pt x="69503" y="73844"/>
                </a:lnTo>
                <a:lnTo>
                  <a:pt x="156044" y="73844"/>
                </a:lnTo>
                <a:lnTo>
                  <a:pt x="155854" y="673"/>
                </a:lnTo>
                <a:lnTo>
                  <a:pt x="0" y="0"/>
                </a:lnTo>
                <a:close/>
              </a:path>
              <a:path w="156844" h="466089">
                <a:moveTo>
                  <a:pt x="156044" y="73844"/>
                </a:moveTo>
                <a:lnTo>
                  <a:pt x="69503" y="73844"/>
                </a:lnTo>
                <a:lnTo>
                  <a:pt x="71851" y="75245"/>
                </a:lnTo>
                <a:lnTo>
                  <a:pt x="76568" y="81991"/>
                </a:lnTo>
                <a:lnTo>
                  <a:pt x="83323" y="149850"/>
                </a:lnTo>
                <a:lnTo>
                  <a:pt x="88885" y="197880"/>
                </a:lnTo>
                <a:lnTo>
                  <a:pt x="95318" y="231936"/>
                </a:lnTo>
                <a:lnTo>
                  <a:pt x="95425" y="240174"/>
                </a:lnTo>
                <a:lnTo>
                  <a:pt x="95504" y="248653"/>
                </a:lnTo>
                <a:lnTo>
                  <a:pt x="95184" y="266125"/>
                </a:lnTo>
                <a:lnTo>
                  <a:pt x="95529" y="283629"/>
                </a:lnTo>
                <a:lnTo>
                  <a:pt x="96915" y="298260"/>
                </a:lnTo>
                <a:lnTo>
                  <a:pt x="101185" y="321717"/>
                </a:lnTo>
                <a:lnTo>
                  <a:pt x="111768" y="370723"/>
                </a:lnTo>
                <a:lnTo>
                  <a:pt x="132092" y="462000"/>
                </a:lnTo>
                <a:lnTo>
                  <a:pt x="156476" y="457936"/>
                </a:lnTo>
                <a:lnTo>
                  <a:pt x="154420" y="452522"/>
                </a:lnTo>
                <a:lnTo>
                  <a:pt x="153646" y="425532"/>
                </a:lnTo>
                <a:lnTo>
                  <a:pt x="154074" y="354298"/>
                </a:lnTo>
                <a:lnTo>
                  <a:pt x="155625" y="216153"/>
                </a:lnTo>
                <a:lnTo>
                  <a:pt x="156036" y="193991"/>
                </a:lnTo>
                <a:lnTo>
                  <a:pt x="156128" y="177011"/>
                </a:lnTo>
                <a:lnTo>
                  <a:pt x="156044" y="73844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5" name="object 1015"/>
          <p:cNvSpPr/>
          <p:nvPr/>
        </p:nvSpPr>
        <p:spPr>
          <a:xfrm>
            <a:off x="1704976" y="5597082"/>
            <a:ext cx="80010" cy="380365"/>
          </a:xfrm>
          <a:custGeom>
            <a:avLst/>
            <a:gdLst/>
            <a:ahLst/>
            <a:cxnLst/>
            <a:rect l="l" t="t" r="r" b="b"/>
            <a:pathLst>
              <a:path w="80010" h="380364">
                <a:moveTo>
                  <a:pt x="0" y="0"/>
                </a:moveTo>
                <a:lnTo>
                  <a:pt x="7248" y="77621"/>
                </a:lnTo>
                <a:lnTo>
                  <a:pt x="11412" y="118143"/>
                </a:lnTo>
                <a:lnTo>
                  <a:pt x="14064" y="134750"/>
                </a:lnTo>
                <a:lnTo>
                  <a:pt x="16776" y="140627"/>
                </a:lnTo>
                <a:lnTo>
                  <a:pt x="18750" y="149958"/>
                </a:lnTo>
                <a:lnTo>
                  <a:pt x="18953" y="165688"/>
                </a:lnTo>
                <a:lnTo>
                  <a:pt x="18610" y="184141"/>
                </a:lnTo>
                <a:lnTo>
                  <a:pt x="18948" y="201637"/>
                </a:lnTo>
                <a:lnTo>
                  <a:pt x="25277" y="238399"/>
                </a:lnTo>
                <a:lnTo>
                  <a:pt x="37777" y="298730"/>
                </a:lnTo>
                <a:lnTo>
                  <a:pt x="50004" y="355112"/>
                </a:lnTo>
                <a:lnTo>
                  <a:pt x="55511" y="380022"/>
                </a:lnTo>
                <a:lnTo>
                  <a:pt x="79908" y="375945"/>
                </a:lnTo>
                <a:lnTo>
                  <a:pt x="34937" y="205994"/>
                </a:lnTo>
                <a:lnTo>
                  <a:pt x="33569" y="174948"/>
                </a:lnTo>
                <a:lnTo>
                  <a:pt x="33194" y="165549"/>
                </a:lnTo>
                <a:lnTo>
                  <a:pt x="32753" y="153695"/>
                </a:lnTo>
                <a:lnTo>
                  <a:pt x="27330" y="121408"/>
                </a:lnTo>
                <a:lnTo>
                  <a:pt x="16105" y="69494"/>
                </a:lnTo>
                <a:lnTo>
                  <a:pt x="5015" y="21257"/>
                </a:lnTo>
                <a:lnTo>
                  <a:pt x="0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6" name="object 1016"/>
          <p:cNvSpPr/>
          <p:nvPr/>
        </p:nvSpPr>
        <p:spPr>
          <a:xfrm>
            <a:off x="1620949" y="5513061"/>
            <a:ext cx="141605" cy="466725"/>
          </a:xfrm>
          <a:custGeom>
            <a:avLst/>
            <a:gdLst/>
            <a:ahLst/>
            <a:cxnLst/>
            <a:rect l="l" t="t" r="r" b="b"/>
            <a:pathLst>
              <a:path w="141605" h="466725">
                <a:moveTo>
                  <a:pt x="0" y="0"/>
                </a:moveTo>
                <a:lnTo>
                  <a:pt x="2438" y="33762"/>
                </a:lnTo>
                <a:lnTo>
                  <a:pt x="12324" y="155755"/>
                </a:lnTo>
                <a:lnTo>
                  <a:pt x="15570" y="199732"/>
                </a:lnTo>
                <a:lnTo>
                  <a:pt x="16368" y="223561"/>
                </a:lnTo>
                <a:lnTo>
                  <a:pt x="16048" y="243076"/>
                </a:lnTo>
                <a:lnTo>
                  <a:pt x="15454" y="262046"/>
                </a:lnTo>
                <a:lnTo>
                  <a:pt x="15430" y="284238"/>
                </a:lnTo>
                <a:lnTo>
                  <a:pt x="16085" y="305879"/>
                </a:lnTo>
                <a:lnTo>
                  <a:pt x="17954" y="332063"/>
                </a:lnTo>
                <a:lnTo>
                  <a:pt x="22524" y="379864"/>
                </a:lnTo>
                <a:lnTo>
                  <a:pt x="31280" y="466356"/>
                </a:lnTo>
                <a:lnTo>
                  <a:pt x="54990" y="464997"/>
                </a:lnTo>
                <a:lnTo>
                  <a:pt x="41992" y="441321"/>
                </a:lnTo>
                <a:lnTo>
                  <a:pt x="35445" y="414510"/>
                </a:lnTo>
                <a:lnTo>
                  <a:pt x="33356" y="367537"/>
                </a:lnTo>
                <a:lnTo>
                  <a:pt x="33731" y="283375"/>
                </a:lnTo>
                <a:lnTo>
                  <a:pt x="46088" y="200571"/>
                </a:lnTo>
                <a:lnTo>
                  <a:pt x="29146" y="11518"/>
                </a:lnTo>
                <a:lnTo>
                  <a:pt x="141046" y="3657"/>
                </a:lnTo>
                <a:lnTo>
                  <a:pt x="0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7" name="object 1017"/>
          <p:cNvSpPr/>
          <p:nvPr/>
        </p:nvSpPr>
        <p:spPr>
          <a:xfrm>
            <a:off x="1656250" y="5187384"/>
            <a:ext cx="95656" cy="8732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8" name="object 1018"/>
          <p:cNvSpPr/>
          <p:nvPr/>
        </p:nvSpPr>
        <p:spPr>
          <a:xfrm>
            <a:off x="1627863" y="5242599"/>
            <a:ext cx="159385" cy="280035"/>
          </a:xfrm>
          <a:custGeom>
            <a:avLst/>
            <a:gdLst/>
            <a:ahLst/>
            <a:cxnLst/>
            <a:rect l="l" t="t" r="r" b="b"/>
            <a:pathLst>
              <a:path w="159385" h="280035">
                <a:moveTo>
                  <a:pt x="34124" y="5930"/>
                </a:moveTo>
                <a:lnTo>
                  <a:pt x="29187" y="5995"/>
                </a:lnTo>
                <a:lnTo>
                  <a:pt x="18114" y="6299"/>
                </a:lnTo>
                <a:lnTo>
                  <a:pt x="6516" y="7002"/>
                </a:lnTo>
                <a:lnTo>
                  <a:pt x="0" y="8267"/>
                </a:lnTo>
                <a:lnTo>
                  <a:pt x="7493" y="84569"/>
                </a:lnTo>
                <a:lnTo>
                  <a:pt x="7761" y="107266"/>
                </a:lnTo>
                <a:lnTo>
                  <a:pt x="8861" y="160494"/>
                </a:lnTo>
                <a:lnTo>
                  <a:pt x="11232" y="221959"/>
                </a:lnTo>
                <a:lnTo>
                  <a:pt x="15316" y="269367"/>
                </a:lnTo>
                <a:lnTo>
                  <a:pt x="158877" y="279946"/>
                </a:lnTo>
                <a:lnTo>
                  <a:pt x="158446" y="256990"/>
                </a:lnTo>
                <a:lnTo>
                  <a:pt x="156683" y="201941"/>
                </a:lnTo>
                <a:lnTo>
                  <a:pt x="152876" y="135526"/>
                </a:lnTo>
                <a:lnTo>
                  <a:pt x="146316" y="78473"/>
                </a:lnTo>
                <a:lnTo>
                  <a:pt x="148515" y="27229"/>
                </a:lnTo>
                <a:lnTo>
                  <a:pt x="73270" y="27229"/>
                </a:lnTo>
                <a:lnTo>
                  <a:pt x="65600" y="25206"/>
                </a:lnTo>
                <a:lnTo>
                  <a:pt x="54031" y="18758"/>
                </a:lnTo>
                <a:lnTo>
                  <a:pt x="34124" y="5930"/>
                </a:lnTo>
                <a:close/>
              </a:path>
              <a:path w="159385" h="280035">
                <a:moveTo>
                  <a:pt x="115100" y="0"/>
                </a:moveTo>
                <a:lnTo>
                  <a:pt x="81483" y="26784"/>
                </a:lnTo>
                <a:lnTo>
                  <a:pt x="73270" y="27229"/>
                </a:lnTo>
                <a:lnTo>
                  <a:pt x="148515" y="27229"/>
                </a:lnTo>
                <a:lnTo>
                  <a:pt x="149313" y="8623"/>
                </a:lnTo>
                <a:lnTo>
                  <a:pt x="142567" y="4480"/>
                </a:lnTo>
                <a:lnTo>
                  <a:pt x="134693" y="1878"/>
                </a:lnTo>
                <a:lnTo>
                  <a:pt x="125575" y="491"/>
                </a:lnTo>
                <a:lnTo>
                  <a:pt x="11510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9" name="object 1019"/>
          <p:cNvSpPr/>
          <p:nvPr/>
        </p:nvSpPr>
        <p:spPr>
          <a:xfrm>
            <a:off x="1633766" y="5058974"/>
            <a:ext cx="110820" cy="29939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0" name="object 1020"/>
          <p:cNvSpPr/>
          <p:nvPr/>
        </p:nvSpPr>
        <p:spPr>
          <a:xfrm>
            <a:off x="1618691" y="5248430"/>
            <a:ext cx="106045" cy="283845"/>
          </a:xfrm>
          <a:custGeom>
            <a:avLst/>
            <a:gdLst/>
            <a:ahLst/>
            <a:cxnLst/>
            <a:rect l="l" t="t" r="r" b="b"/>
            <a:pathLst>
              <a:path w="106044" h="283845">
                <a:moveTo>
                  <a:pt x="34010" y="0"/>
                </a:moveTo>
                <a:lnTo>
                  <a:pt x="7594" y="83756"/>
                </a:lnTo>
                <a:lnTo>
                  <a:pt x="0" y="275475"/>
                </a:lnTo>
                <a:lnTo>
                  <a:pt x="98374" y="283756"/>
                </a:lnTo>
                <a:lnTo>
                  <a:pt x="105930" y="122542"/>
                </a:lnTo>
                <a:lnTo>
                  <a:pt x="34010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1" name="object 1021"/>
          <p:cNvSpPr/>
          <p:nvPr/>
        </p:nvSpPr>
        <p:spPr>
          <a:xfrm>
            <a:off x="1708045" y="5242165"/>
            <a:ext cx="59690" cy="290195"/>
          </a:xfrm>
          <a:custGeom>
            <a:avLst/>
            <a:gdLst/>
            <a:ahLst/>
            <a:cxnLst/>
            <a:rect l="l" t="t" r="r" b="b"/>
            <a:pathLst>
              <a:path w="59689" h="290195">
                <a:moveTo>
                  <a:pt x="38531" y="0"/>
                </a:moveTo>
                <a:lnTo>
                  <a:pt x="3124" y="126403"/>
                </a:lnTo>
                <a:lnTo>
                  <a:pt x="0" y="289623"/>
                </a:lnTo>
                <a:lnTo>
                  <a:pt x="59308" y="287718"/>
                </a:lnTo>
                <a:lnTo>
                  <a:pt x="3853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2" name="object 1022"/>
          <p:cNvSpPr/>
          <p:nvPr/>
        </p:nvSpPr>
        <p:spPr>
          <a:xfrm>
            <a:off x="1645462" y="5247947"/>
            <a:ext cx="73660" cy="114300"/>
          </a:xfrm>
          <a:custGeom>
            <a:avLst/>
            <a:gdLst/>
            <a:ahLst/>
            <a:cxnLst/>
            <a:rect l="l" t="t" r="r" b="b"/>
            <a:pathLst>
              <a:path w="73660" h="114300">
                <a:moveTo>
                  <a:pt x="13893" y="0"/>
                </a:moveTo>
                <a:lnTo>
                  <a:pt x="7238" y="482"/>
                </a:lnTo>
                <a:lnTo>
                  <a:pt x="0" y="20967"/>
                </a:lnTo>
                <a:lnTo>
                  <a:pt x="18770" y="36258"/>
                </a:lnTo>
                <a:lnTo>
                  <a:pt x="11810" y="60820"/>
                </a:lnTo>
                <a:lnTo>
                  <a:pt x="73240" y="113715"/>
                </a:lnTo>
                <a:lnTo>
                  <a:pt x="26593" y="12534"/>
                </a:lnTo>
                <a:lnTo>
                  <a:pt x="13893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3" name="object 1023"/>
          <p:cNvSpPr/>
          <p:nvPr/>
        </p:nvSpPr>
        <p:spPr>
          <a:xfrm>
            <a:off x="1707436" y="5241847"/>
            <a:ext cx="48895" cy="139700"/>
          </a:xfrm>
          <a:custGeom>
            <a:avLst/>
            <a:gdLst/>
            <a:ahLst/>
            <a:cxnLst/>
            <a:rect l="l" t="t" r="r" b="b"/>
            <a:pathLst>
              <a:path w="48894" h="139700">
                <a:moveTo>
                  <a:pt x="34074" y="0"/>
                </a:moveTo>
                <a:lnTo>
                  <a:pt x="24587" y="19989"/>
                </a:lnTo>
                <a:lnTo>
                  <a:pt x="0" y="139674"/>
                </a:lnTo>
                <a:lnTo>
                  <a:pt x="38101" y="83019"/>
                </a:lnTo>
                <a:lnTo>
                  <a:pt x="42882" y="75555"/>
                </a:lnTo>
                <a:lnTo>
                  <a:pt x="43599" y="73761"/>
                </a:lnTo>
                <a:lnTo>
                  <a:pt x="43649" y="72415"/>
                </a:lnTo>
                <a:lnTo>
                  <a:pt x="37109" y="56743"/>
                </a:lnTo>
                <a:lnTo>
                  <a:pt x="48348" y="37795"/>
                </a:lnTo>
                <a:lnTo>
                  <a:pt x="39141" y="317"/>
                </a:lnTo>
                <a:lnTo>
                  <a:pt x="34074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4" name="object 1024"/>
          <p:cNvSpPr/>
          <p:nvPr/>
        </p:nvSpPr>
        <p:spPr>
          <a:xfrm>
            <a:off x="1705056" y="5352957"/>
            <a:ext cx="0" cy="175260"/>
          </a:xfrm>
          <a:custGeom>
            <a:avLst/>
            <a:gdLst/>
            <a:ahLst/>
            <a:cxnLst/>
            <a:rect l="l" t="t" r="r" b="b"/>
            <a:pathLst>
              <a:path h="175260">
                <a:moveTo>
                  <a:pt x="0" y="0"/>
                </a:moveTo>
                <a:lnTo>
                  <a:pt x="0" y="175056"/>
                </a:lnTo>
              </a:path>
            </a:pathLst>
          </a:custGeom>
          <a:ln w="21742">
            <a:solidFill>
              <a:srgbClr val="37393F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5" name="object 1025"/>
          <p:cNvSpPr/>
          <p:nvPr/>
        </p:nvSpPr>
        <p:spPr>
          <a:xfrm>
            <a:off x="1711164" y="5383571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1866" y="0"/>
                </a:moveTo>
                <a:lnTo>
                  <a:pt x="177" y="1549"/>
                </a:lnTo>
                <a:lnTo>
                  <a:pt x="0" y="5537"/>
                </a:lnTo>
                <a:lnTo>
                  <a:pt x="1549" y="7226"/>
                </a:lnTo>
                <a:lnTo>
                  <a:pt x="5537" y="7404"/>
                </a:lnTo>
                <a:lnTo>
                  <a:pt x="7226" y="5854"/>
                </a:lnTo>
                <a:lnTo>
                  <a:pt x="7404" y="1866"/>
                </a:lnTo>
                <a:lnTo>
                  <a:pt x="5854" y="177"/>
                </a:lnTo>
                <a:lnTo>
                  <a:pt x="1866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6" name="object 1026"/>
          <p:cNvSpPr/>
          <p:nvPr/>
        </p:nvSpPr>
        <p:spPr>
          <a:xfrm>
            <a:off x="1708705" y="5415591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1866" y="0"/>
                </a:moveTo>
                <a:lnTo>
                  <a:pt x="177" y="1549"/>
                </a:lnTo>
                <a:lnTo>
                  <a:pt x="0" y="5537"/>
                </a:lnTo>
                <a:lnTo>
                  <a:pt x="1549" y="7226"/>
                </a:lnTo>
                <a:lnTo>
                  <a:pt x="5537" y="7404"/>
                </a:lnTo>
                <a:lnTo>
                  <a:pt x="7226" y="5854"/>
                </a:lnTo>
                <a:lnTo>
                  <a:pt x="7404" y="1866"/>
                </a:lnTo>
                <a:lnTo>
                  <a:pt x="5854" y="177"/>
                </a:lnTo>
                <a:lnTo>
                  <a:pt x="1866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7" name="object 1027"/>
          <p:cNvSpPr/>
          <p:nvPr/>
        </p:nvSpPr>
        <p:spPr>
          <a:xfrm>
            <a:off x="1706236" y="5474650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1866" y="0"/>
                </a:moveTo>
                <a:lnTo>
                  <a:pt x="177" y="1549"/>
                </a:lnTo>
                <a:lnTo>
                  <a:pt x="0" y="5537"/>
                </a:lnTo>
                <a:lnTo>
                  <a:pt x="1549" y="7226"/>
                </a:lnTo>
                <a:lnTo>
                  <a:pt x="5537" y="7404"/>
                </a:lnTo>
                <a:lnTo>
                  <a:pt x="7226" y="5854"/>
                </a:lnTo>
                <a:lnTo>
                  <a:pt x="7404" y="1866"/>
                </a:lnTo>
                <a:lnTo>
                  <a:pt x="5854" y="177"/>
                </a:lnTo>
                <a:lnTo>
                  <a:pt x="1866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8" name="object 1028"/>
          <p:cNvSpPr/>
          <p:nvPr/>
        </p:nvSpPr>
        <p:spPr>
          <a:xfrm>
            <a:off x="1702327" y="5506939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1866" y="0"/>
                </a:moveTo>
                <a:lnTo>
                  <a:pt x="177" y="1549"/>
                </a:lnTo>
                <a:lnTo>
                  <a:pt x="0" y="5537"/>
                </a:lnTo>
                <a:lnTo>
                  <a:pt x="1549" y="7226"/>
                </a:lnTo>
                <a:lnTo>
                  <a:pt x="5537" y="7404"/>
                </a:lnTo>
                <a:lnTo>
                  <a:pt x="7226" y="5854"/>
                </a:lnTo>
                <a:lnTo>
                  <a:pt x="7391" y="1866"/>
                </a:lnTo>
                <a:lnTo>
                  <a:pt x="5854" y="177"/>
                </a:lnTo>
                <a:lnTo>
                  <a:pt x="1866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9" name="object 1029"/>
          <p:cNvSpPr/>
          <p:nvPr/>
        </p:nvSpPr>
        <p:spPr>
          <a:xfrm>
            <a:off x="1629526" y="5251025"/>
            <a:ext cx="15875" cy="76200"/>
          </a:xfrm>
          <a:custGeom>
            <a:avLst/>
            <a:gdLst/>
            <a:ahLst/>
            <a:cxnLst/>
            <a:rect l="l" t="t" r="r" b="b"/>
            <a:pathLst>
              <a:path w="15875" h="76200">
                <a:moveTo>
                  <a:pt x="0" y="0"/>
                </a:moveTo>
                <a:lnTo>
                  <a:pt x="7291" y="15241"/>
                </a:lnTo>
                <a:lnTo>
                  <a:pt x="10329" y="28252"/>
                </a:lnTo>
                <a:lnTo>
                  <a:pt x="9660" y="46171"/>
                </a:lnTo>
                <a:lnTo>
                  <a:pt x="5829" y="76136"/>
                </a:lnTo>
                <a:lnTo>
                  <a:pt x="13782" y="48543"/>
                </a:lnTo>
                <a:lnTo>
                  <a:pt x="15825" y="31415"/>
                </a:lnTo>
                <a:lnTo>
                  <a:pt x="11413" y="17613"/>
                </a:lnTo>
                <a:lnTo>
                  <a:pt x="0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0" name="object 1030"/>
          <p:cNvSpPr/>
          <p:nvPr/>
        </p:nvSpPr>
        <p:spPr>
          <a:xfrm>
            <a:off x="1639042" y="5085470"/>
            <a:ext cx="105468" cy="13447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1" name="object 1031"/>
          <p:cNvSpPr/>
          <p:nvPr/>
        </p:nvSpPr>
        <p:spPr>
          <a:xfrm>
            <a:off x="1621061" y="5349078"/>
            <a:ext cx="26034" cy="176530"/>
          </a:xfrm>
          <a:custGeom>
            <a:avLst/>
            <a:gdLst/>
            <a:ahLst/>
            <a:cxnLst/>
            <a:rect l="l" t="t" r="r" b="b"/>
            <a:pathLst>
              <a:path w="26035" h="176529">
                <a:moveTo>
                  <a:pt x="6781" y="0"/>
                </a:moveTo>
                <a:lnTo>
                  <a:pt x="0" y="173469"/>
                </a:lnTo>
                <a:lnTo>
                  <a:pt x="25412" y="176174"/>
                </a:lnTo>
                <a:lnTo>
                  <a:pt x="18300" y="17284"/>
                </a:lnTo>
                <a:lnTo>
                  <a:pt x="7797" y="2705"/>
                </a:lnTo>
                <a:lnTo>
                  <a:pt x="6781" y="0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2" name="object 1032"/>
          <p:cNvSpPr/>
          <p:nvPr/>
        </p:nvSpPr>
        <p:spPr>
          <a:xfrm>
            <a:off x="1654613" y="5414838"/>
            <a:ext cx="76835" cy="42545"/>
          </a:xfrm>
          <a:custGeom>
            <a:avLst/>
            <a:gdLst/>
            <a:ahLst/>
            <a:cxnLst/>
            <a:rect l="l" t="t" r="r" b="b"/>
            <a:pathLst>
              <a:path w="76835" h="42545">
                <a:moveTo>
                  <a:pt x="11828" y="0"/>
                </a:moveTo>
                <a:lnTo>
                  <a:pt x="6119" y="1209"/>
                </a:lnTo>
                <a:lnTo>
                  <a:pt x="2866" y="5154"/>
                </a:lnTo>
                <a:lnTo>
                  <a:pt x="0" y="13024"/>
                </a:lnTo>
                <a:lnTo>
                  <a:pt x="3263" y="13062"/>
                </a:lnTo>
                <a:lnTo>
                  <a:pt x="11518" y="23718"/>
                </a:lnTo>
                <a:lnTo>
                  <a:pt x="51790" y="41625"/>
                </a:lnTo>
                <a:lnTo>
                  <a:pt x="54876" y="42057"/>
                </a:lnTo>
                <a:lnTo>
                  <a:pt x="56807" y="41904"/>
                </a:lnTo>
                <a:lnTo>
                  <a:pt x="58013" y="41485"/>
                </a:lnTo>
                <a:lnTo>
                  <a:pt x="58788" y="41295"/>
                </a:lnTo>
                <a:lnTo>
                  <a:pt x="59296" y="41002"/>
                </a:lnTo>
                <a:lnTo>
                  <a:pt x="59474" y="40571"/>
                </a:lnTo>
                <a:lnTo>
                  <a:pt x="59969" y="40025"/>
                </a:lnTo>
                <a:lnTo>
                  <a:pt x="60528" y="37650"/>
                </a:lnTo>
                <a:lnTo>
                  <a:pt x="71507" y="37650"/>
                </a:lnTo>
                <a:lnTo>
                  <a:pt x="72110" y="37205"/>
                </a:lnTo>
                <a:lnTo>
                  <a:pt x="72326" y="37091"/>
                </a:lnTo>
                <a:lnTo>
                  <a:pt x="72504" y="36964"/>
                </a:lnTo>
                <a:lnTo>
                  <a:pt x="72593" y="36799"/>
                </a:lnTo>
                <a:lnTo>
                  <a:pt x="73507" y="35897"/>
                </a:lnTo>
                <a:lnTo>
                  <a:pt x="74358" y="34373"/>
                </a:lnTo>
                <a:lnTo>
                  <a:pt x="76720" y="27210"/>
                </a:lnTo>
                <a:lnTo>
                  <a:pt x="76111" y="24289"/>
                </a:lnTo>
                <a:lnTo>
                  <a:pt x="75590" y="22880"/>
                </a:lnTo>
                <a:lnTo>
                  <a:pt x="75247" y="22067"/>
                </a:lnTo>
                <a:lnTo>
                  <a:pt x="75133" y="21876"/>
                </a:lnTo>
                <a:lnTo>
                  <a:pt x="74942" y="21825"/>
                </a:lnTo>
                <a:lnTo>
                  <a:pt x="74460" y="21317"/>
                </a:lnTo>
                <a:lnTo>
                  <a:pt x="44373" y="8960"/>
                </a:lnTo>
                <a:lnTo>
                  <a:pt x="47116" y="8783"/>
                </a:lnTo>
                <a:lnTo>
                  <a:pt x="59613" y="8351"/>
                </a:lnTo>
                <a:lnTo>
                  <a:pt x="58178" y="4592"/>
                </a:lnTo>
                <a:lnTo>
                  <a:pt x="54690" y="4111"/>
                </a:lnTo>
                <a:lnTo>
                  <a:pt x="46243" y="3053"/>
                </a:lnTo>
                <a:lnTo>
                  <a:pt x="35868" y="1993"/>
                </a:lnTo>
                <a:lnTo>
                  <a:pt x="26593" y="1505"/>
                </a:lnTo>
                <a:lnTo>
                  <a:pt x="25057" y="883"/>
                </a:lnTo>
                <a:lnTo>
                  <a:pt x="23482" y="413"/>
                </a:lnTo>
                <a:lnTo>
                  <a:pt x="22059" y="337"/>
                </a:lnTo>
                <a:lnTo>
                  <a:pt x="11828" y="0"/>
                </a:lnTo>
                <a:close/>
              </a:path>
              <a:path w="76835" h="42545">
                <a:moveTo>
                  <a:pt x="71507" y="37650"/>
                </a:moveTo>
                <a:lnTo>
                  <a:pt x="60528" y="37650"/>
                </a:lnTo>
                <a:lnTo>
                  <a:pt x="66420" y="38640"/>
                </a:lnTo>
                <a:lnTo>
                  <a:pt x="70599" y="37954"/>
                </a:lnTo>
                <a:lnTo>
                  <a:pt x="71386" y="37739"/>
                </a:lnTo>
                <a:close/>
              </a:path>
            </a:pathLst>
          </a:custGeom>
          <a:solidFill>
            <a:srgbClr val="95553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3" name="object 1033"/>
          <p:cNvSpPr/>
          <p:nvPr/>
        </p:nvSpPr>
        <p:spPr>
          <a:xfrm>
            <a:off x="1565480" y="5250826"/>
            <a:ext cx="113664" cy="189865"/>
          </a:xfrm>
          <a:custGeom>
            <a:avLst/>
            <a:gdLst/>
            <a:ahLst/>
            <a:cxnLst/>
            <a:rect l="l" t="t" r="r" b="b"/>
            <a:pathLst>
              <a:path w="113664" h="189864">
                <a:moveTo>
                  <a:pt x="63039" y="0"/>
                </a:moveTo>
                <a:lnTo>
                  <a:pt x="45021" y="4749"/>
                </a:lnTo>
                <a:lnTo>
                  <a:pt x="34533" y="12615"/>
                </a:lnTo>
                <a:lnTo>
                  <a:pt x="27541" y="29251"/>
                </a:lnTo>
                <a:lnTo>
                  <a:pt x="20011" y="60312"/>
                </a:lnTo>
                <a:lnTo>
                  <a:pt x="10716" y="96679"/>
                </a:lnTo>
                <a:lnTo>
                  <a:pt x="3071" y="125104"/>
                </a:lnTo>
                <a:lnTo>
                  <a:pt x="0" y="145019"/>
                </a:lnTo>
                <a:lnTo>
                  <a:pt x="4428" y="155854"/>
                </a:lnTo>
                <a:lnTo>
                  <a:pt x="24075" y="164575"/>
                </a:lnTo>
                <a:lnTo>
                  <a:pt x="55412" y="175837"/>
                </a:lnTo>
                <a:lnTo>
                  <a:pt x="84463" y="185575"/>
                </a:lnTo>
                <a:lnTo>
                  <a:pt x="97252" y="189725"/>
                </a:lnTo>
                <a:lnTo>
                  <a:pt x="113178" y="157886"/>
                </a:lnTo>
                <a:lnTo>
                  <a:pt x="76212" y="146139"/>
                </a:lnTo>
                <a:lnTo>
                  <a:pt x="57573" y="138869"/>
                </a:lnTo>
                <a:lnTo>
                  <a:pt x="51576" y="133060"/>
                </a:lnTo>
                <a:lnTo>
                  <a:pt x="52536" y="125691"/>
                </a:lnTo>
                <a:lnTo>
                  <a:pt x="56455" y="112872"/>
                </a:lnTo>
                <a:lnTo>
                  <a:pt x="61770" y="96558"/>
                </a:lnTo>
                <a:lnTo>
                  <a:pt x="66450" y="82529"/>
                </a:lnTo>
                <a:lnTo>
                  <a:pt x="68461" y="76568"/>
                </a:lnTo>
                <a:lnTo>
                  <a:pt x="73327" y="44610"/>
                </a:lnTo>
                <a:lnTo>
                  <a:pt x="74384" y="25982"/>
                </a:lnTo>
                <a:lnTo>
                  <a:pt x="71124" y="13505"/>
                </a:lnTo>
                <a:lnTo>
                  <a:pt x="6303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4" name="object 1034"/>
          <p:cNvSpPr/>
          <p:nvPr/>
        </p:nvSpPr>
        <p:spPr>
          <a:xfrm>
            <a:off x="1569003" y="5400351"/>
            <a:ext cx="102870" cy="38735"/>
          </a:xfrm>
          <a:custGeom>
            <a:avLst/>
            <a:gdLst/>
            <a:ahLst/>
            <a:cxnLst/>
            <a:rect l="l" t="t" r="r" b="b"/>
            <a:pathLst>
              <a:path w="102869" h="38735">
                <a:moveTo>
                  <a:pt x="0" y="0"/>
                </a:moveTo>
                <a:lnTo>
                  <a:pt x="14655" y="12540"/>
                </a:lnTo>
                <a:lnTo>
                  <a:pt x="29140" y="20697"/>
                </a:lnTo>
                <a:lnTo>
                  <a:pt x="52092" y="28049"/>
                </a:lnTo>
                <a:lnTo>
                  <a:pt x="92151" y="38176"/>
                </a:lnTo>
                <a:lnTo>
                  <a:pt x="96887" y="29362"/>
                </a:lnTo>
                <a:lnTo>
                  <a:pt x="91706" y="29362"/>
                </a:lnTo>
                <a:lnTo>
                  <a:pt x="85598" y="28460"/>
                </a:lnTo>
                <a:lnTo>
                  <a:pt x="72637" y="25762"/>
                </a:lnTo>
                <a:lnTo>
                  <a:pt x="48475" y="19569"/>
                </a:lnTo>
                <a:lnTo>
                  <a:pt x="21475" y="10706"/>
                </a:lnTo>
                <a:lnTo>
                  <a:pt x="0" y="0"/>
                </a:lnTo>
                <a:close/>
              </a:path>
              <a:path w="102869" h="38735">
                <a:moveTo>
                  <a:pt x="102539" y="14681"/>
                </a:moveTo>
                <a:lnTo>
                  <a:pt x="91706" y="29362"/>
                </a:lnTo>
                <a:lnTo>
                  <a:pt x="96887" y="29362"/>
                </a:lnTo>
                <a:lnTo>
                  <a:pt x="97399" y="28407"/>
                </a:lnTo>
                <a:lnTo>
                  <a:pt x="100231" y="22704"/>
                </a:lnTo>
                <a:lnTo>
                  <a:pt x="101620" y="18863"/>
                </a:lnTo>
                <a:lnTo>
                  <a:pt x="102539" y="14681"/>
                </a:lnTo>
                <a:close/>
              </a:path>
            </a:pathLst>
          </a:custGeom>
          <a:solidFill>
            <a:srgbClr val="3739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5" name="object 1035"/>
          <p:cNvSpPr/>
          <p:nvPr/>
        </p:nvSpPr>
        <p:spPr>
          <a:xfrm>
            <a:off x="1653920" y="5430029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1574" y="0"/>
                </a:moveTo>
                <a:lnTo>
                  <a:pt x="152" y="1308"/>
                </a:lnTo>
                <a:lnTo>
                  <a:pt x="0" y="4660"/>
                </a:lnTo>
                <a:lnTo>
                  <a:pt x="1308" y="6083"/>
                </a:lnTo>
                <a:lnTo>
                  <a:pt x="4660" y="6235"/>
                </a:lnTo>
                <a:lnTo>
                  <a:pt x="6083" y="4927"/>
                </a:lnTo>
                <a:lnTo>
                  <a:pt x="6223" y="1574"/>
                </a:lnTo>
                <a:lnTo>
                  <a:pt x="4927" y="152"/>
                </a:lnTo>
                <a:lnTo>
                  <a:pt x="157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6" name="object 1036"/>
          <p:cNvSpPr/>
          <p:nvPr/>
        </p:nvSpPr>
        <p:spPr>
          <a:xfrm>
            <a:off x="1861442" y="5091407"/>
            <a:ext cx="215900" cy="229870"/>
          </a:xfrm>
          <a:custGeom>
            <a:avLst/>
            <a:gdLst/>
            <a:ahLst/>
            <a:cxnLst/>
            <a:rect l="l" t="t" r="r" b="b"/>
            <a:pathLst>
              <a:path w="215900" h="229870">
                <a:moveTo>
                  <a:pt x="120766" y="0"/>
                </a:moveTo>
                <a:lnTo>
                  <a:pt x="110373" y="3740"/>
                </a:lnTo>
                <a:lnTo>
                  <a:pt x="99098" y="9607"/>
                </a:lnTo>
                <a:lnTo>
                  <a:pt x="90691" y="15664"/>
                </a:lnTo>
                <a:lnTo>
                  <a:pt x="82908" y="21399"/>
                </a:lnTo>
                <a:lnTo>
                  <a:pt x="72919" y="27010"/>
                </a:lnTo>
                <a:lnTo>
                  <a:pt x="63589" y="31618"/>
                </a:lnTo>
                <a:lnTo>
                  <a:pt x="57785" y="34346"/>
                </a:lnTo>
                <a:lnTo>
                  <a:pt x="54526" y="37820"/>
                </a:lnTo>
                <a:lnTo>
                  <a:pt x="51103" y="44107"/>
                </a:lnTo>
                <a:lnTo>
                  <a:pt x="47793" y="51521"/>
                </a:lnTo>
                <a:lnTo>
                  <a:pt x="44869" y="58374"/>
                </a:lnTo>
                <a:lnTo>
                  <a:pt x="40946" y="64855"/>
                </a:lnTo>
                <a:lnTo>
                  <a:pt x="35538" y="71714"/>
                </a:lnTo>
                <a:lnTo>
                  <a:pt x="30239" y="78075"/>
                </a:lnTo>
                <a:lnTo>
                  <a:pt x="26645" y="83063"/>
                </a:lnTo>
                <a:lnTo>
                  <a:pt x="24196" y="88576"/>
                </a:lnTo>
                <a:lnTo>
                  <a:pt x="21581" y="96155"/>
                </a:lnTo>
                <a:lnTo>
                  <a:pt x="19294" y="104360"/>
                </a:lnTo>
                <a:lnTo>
                  <a:pt x="17831" y="111752"/>
                </a:lnTo>
                <a:lnTo>
                  <a:pt x="14916" y="118642"/>
                </a:lnTo>
                <a:lnTo>
                  <a:pt x="9465" y="126344"/>
                </a:lnTo>
                <a:lnTo>
                  <a:pt x="3790" y="134923"/>
                </a:lnTo>
                <a:lnTo>
                  <a:pt x="203" y="144442"/>
                </a:lnTo>
                <a:lnTo>
                  <a:pt x="0" y="152690"/>
                </a:lnTo>
                <a:lnTo>
                  <a:pt x="2050" y="158372"/>
                </a:lnTo>
                <a:lnTo>
                  <a:pt x="5088" y="162928"/>
                </a:lnTo>
                <a:lnTo>
                  <a:pt x="7849" y="167797"/>
                </a:lnTo>
                <a:lnTo>
                  <a:pt x="9472" y="174907"/>
                </a:lnTo>
                <a:lnTo>
                  <a:pt x="10713" y="184644"/>
                </a:lnTo>
                <a:lnTo>
                  <a:pt x="12724" y="196133"/>
                </a:lnTo>
                <a:lnTo>
                  <a:pt x="16662" y="208501"/>
                </a:lnTo>
                <a:lnTo>
                  <a:pt x="21994" y="219143"/>
                </a:lnTo>
                <a:lnTo>
                  <a:pt x="27161" y="226097"/>
                </a:lnTo>
                <a:lnTo>
                  <a:pt x="31777" y="229421"/>
                </a:lnTo>
                <a:lnTo>
                  <a:pt x="35458" y="229176"/>
                </a:lnTo>
                <a:lnTo>
                  <a:pt x="39573" y="226509"/>
                </a:lnTo>
                <a:lnTo>
                  <a:pt x="39573" y="222509"/>
                </a:lnTo>
                <a:lnTo>
                  <a:pt x="42507" y="220502"/>
                </a:lnTo>
                <a:lnTo>
                  <a:pt x="61595" y="220502"/>
                </a:lnTo>
                <a:lnTo>
                  <a:pt x="62484" y="219842"/>
                </a:lnTo>
                <a:lnTo>
                  <a:pt x="67196" y="211168"/>
                </a:lnTo>
                <a:lnTo>
                  <a:pt x="89029" y="211168"/>
                </a:lnTo>
                <a:lnTo>
                  <a:pt x="107416" y="210070"/>
                </a:lnTo>
                <a:lnTo>
                  <a:pt x="114186" y="207828"/>
                </a:lnTo>
                <a:lnTo>
                  <a:pt x="119814" y="205637"/>
                </a:lnTo>
                <a:lnTo>
                  <a:pt x="128361" y="205326"/>
                </a:lnTo>
                <a:lnTo>
                  <a:pt x="142994" y="205326"/>
                </a:lnTo>
                <a:lnTo>
                  <a:pt x="143574" y="205161"/>
                </a:lnTo>
                <a:lnTo>
                  <a:pt x="204011" y="205161"/>
                </a:lnTo>
                <a:lnTo>
                  <a:pt x="212614" y="163860"/>
                </a:lnTo>
                <a:lnTo>
                  <a:pt x="212877" y="144442"/>
                </a:lnTo>
                <a:lnTo>
                  <a:pt x="212450" y="133269"/>
                </a:lnTo>
                <a:lnTo>
                  <a:pt x="213265" y="128929"/>
                </a:lnTo>
                <a:lnTo>
                  <a:pt x="214632" y="126341"/>
                </a:lnTo>
                <a:lnTo>
                  <a:pt x="215837" y="119753"/>
                </a:lnTo>
                <a:lnTo>
                  <a:pt x="213419" y="108100"/>
                </a:lnTo>
                <a:lnTo>
                  <a:pt x="206212" y="94069"/>
                </a:lnTo>
                <a:lnTo>
                  <a:pt x="196911" y="77535"/>
                </a:lnTo>
                <a:lnTo>
                  <a:pt x="188214" y="58374"/>
                </a:lnTo>
                <a:lnTo>
                  <a:pt x="183398" y="43706"/>
                </a:lnTo>
                <a:lnTo>
                  <a:pt x="182392" y="37820"/>
                </a:lnTo>
                <a:lnTo>
                  <a:pt x="182353" y="33133"/>
                </a:lnTo>
                <a:lnTo>
                  <a:pt x="181166" y="26345"/>
                </a:lnTo>
                <a:lnTo>
                  <a:pt x="177388" y="19837"/>
                </a:lnTo>
                <a:lnTo>
                  <a:pt x="171185" y="17836"/>
                </a:lnTo>
                <a:lnTo>
                  <a:pt x="162336" y="16586"/>
                </a:lnTo>
                <a:lnTo>
                  <a:pt x="150622" y="12337"/>
                </a:lnTo>
                <a:lnTo>
                  <a:pt x="139834" y="7079"/>
                </a:lnTo>
                <a:lnTo>
                  <a:pt x="133066" y="4324"/>
                </a:lnTo>
                <a:lnTo>
                  <a:pt x="129053" y="2573"/>
                </a:lnTo>
                <a:lnTo>
                  <a:pt x="126530" y="322"/>
                </a:lnTo>
                <a:lnTo>
                  <a:pt x="120766" y="0"/>
                </a:lnTo>
                <a:close/>
              </a:path>
              <a:path w="215900" h="229870">
                <a:moveTo>
                  <a:pt x="61595" y="220502"/>
                </a:moveTo>
                <a:lnTo>
                  <a:pt x="42507" y="220502"/>
                </a:lnTo>
                <a:lnTo>
                  <a:pt x="46211" y="220778"/>
                </a:lnTo>
                <a:lnTo>
                  <a:pt x="51838" y="222677"/>
                </a:lnTo>
                <a:lnTo>
                  <a:pt x="57795" y="223324"/>
                </a:lnTo>
                <a:lnTo>
                  <a:pt x="61595" y="220502"/>
                </a:lnTo>
                <a:close/>
              </a:path>
              <a:path w="215900" h="229870">
                <a:moveTo>
                  <a:pt x="200272" y="209161"/>
                </a:moveTo>
                <a:lnTo>
                  <a:pt x="162954" y="209161"/>
                </a:lnTo>
                <a:lnTo>
                  <a:pt x="166484" y="213174"/>
                </a:lnTo>
                <a:lnTo>
                  <a:pt x="177051" y="218508"/>
                </a:lnTo>
                <a:lnTo>
                  <a:pt x="182931" y="211828"/>
                </a:lnTo>
                <a:lnTo>
                  <a:pt x="197780" y="211828"/>
                </a:lnTo>
                <a:lnTo>
                  <a:pt x="200272" y="209161"/>
                </a:lnTo>
                <a:close/>
              </a:path>
              <a:path w="215900" h="229870">
                <a:moveTo>
                  <a:pt x="89029" y="211168"/>
                </a:moveTo>
                <a:lnTo>
                  <a:pt x="67196" y="211168"/>
                </a:lnTo>
                <a:lnTo>
                  <a:pt x="68948" y="215168"/>
                </a:lnTo>
                <a:lnTo>
                  <a:pt x="73647" y="215168"/>
                </a:lnTo>
                <a:lnTo>
                  <a:pt x="83058" y="217175"/>
                </a:lnTo>
                <a:lnTo>
                  <a:pt x="82461" y="213174"/>
                </a:lnTo>
                <a:lnTo>
                  <a:pt x="86595" y="211303"/>
                </a:lnTo>
                <a:lnTo>
                  <a:pt x="89029" y="211168"/>
                </a:lnTo>
                <a:close/>
              </a:path>
              <a:path w="215900" h="229870">
                <a:moveTo>
                  <a:pt x="204011" y="205161"/>
                </a:moveTo>
                <a:lnTo>
                  <a:pt x="143574" y="205161"/>
                </a:lnTo>
                <a:lnTo>
                  <a:pt x="151206" y="214508"/>
                </a:lnTo>
                <a:lnTo>
                  <a:pt x="162954" y="209161"/>
                </a:lnTo>
                <a:lnTo>
                  <a:pt x="200272" y="209161"/>
                </a:lnTo>
                <a:lnTo>
                  <a:pt x="204011" y="205161"/>
                </a:lnTo>
                <a:close/>
              </a:path>
              <a:path w="215900" h="229870">
                <a:moveTo>
                  <a:pt x="197780" y="211828"/>
                </a:moveTo>
                <a:lnTo>
                  <a:pt x="182931" y="211828"/>
                </a:lnTo>
                <a:lnTo>
                  <a:pt x="195275" y="214508"/>
                </a:lnTo>
                <a:lnTo>
                  <a:pt x="197780" y="211828"/>
                </a:lnTo>
                <a:close/>
              </a:path>
              <a:path w="215900" h="229870">
                <a:moveTo>
                  <a:pt x="142994" y="205326"/>
                </a:moveTo>
                <a:lnTo>
                  <a:pt x="128361" y="205326"/>
                </a:lnTo>
                <a:lnTo>
                  <a:pt x="136576" y="205767"/>
                </a:lnTo>
                <a:lnTo>
                  <a:pt x="141211" y="205834"/>
                </a:lnTo>
                <a:lnTo>
                  <a:pt x="142994" y="205326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7" name="object 1037"/>
          <p:cNvSpPr/>
          <p:nvPr/>
        </p:nvSpPr>
        <p:spPr>
          <a:xfrm>
            <a:off x="2025370" y="5212758"/>
            <a:ext cx="22225" cy="45085"/>
          </a:xfrm>
          <a:custGeom>
            <a:avLst/>
            <a:gdLst/>
            <a:ahLst/>
            <a:cxnLst/>
            <a:rect l="l" t="t" r="r" b="b"/>
            <a:pathLst>
              <a:path w="22225" h="45085">
                <a:moveTo>
                  <a:pt x="2044" y="21145"/>
                </a:moveTo>
                <a:lnTo>
                  <a:pt x="584" y="21145"/>
                </a:lnTo>
                <a:lnTo>
                  <a:pt x="0" y="21729"/>
                </a:lnTo>
                <a:lnTo>
                  <a:pt x="0" y="35051"/>
                </a:lnTo>
                <a:lnTo>
                  <a:pt x="4800" y="44919"/>
                </a:lnTo>
                <a:lnTo>
                  <a:pt x="17056" y="44919"/>
                </a:lnTo>
                <a:lnTo>
                  <a:pt x="18337" y="42278"/>
                </a:lnTo>
                <a:lnTo>
                  <a:pt x="6997" y="42278"/>
                </a:lnTo>
                <a:lnTo>
                  <a:pt x="2628" y="34137"/>
                </a:lnTo>
                <a:lnTo>
                  <a:pt x="2628" y="21729"/>
                </a:lnTo>
                <a:lnTo>
                  <a:pt x="2044" y="21145"/>
                </a:lnTo>
                <a:close/>
              </a:path>
              <a:path w="22225" h="45085">
                <a:moveTo>
                  <a:pt x="18337" y="2641"/>
                </a:moveTo>
                <a:lnTo>
                  <a:pt x="14846" y="2641"/>
                </a:lnTo>
                <a:lnTo>
                  <a:pt x="19215" y="10782"/>
                </a:lnTo>
                <a:lnTo>
                  <a:pt x="19215" y="34137"/>
                </a:lnTo>
                <a:lnTo>
                  <a:pt x="14846" y="42278"/>
                </a:lnTo>
                <a:lnTo>
                  <a:pt x="18337" y="42278"/>
                </a:lnTo>
                <a:lnTo>
                  <a:pt x="21844" y="35051"/>
                </a:lnTo>
                <a:lnTo>
                  <a:pt x="21844" y="9867"/>
                </a:lnTo>
                <a:lnTo>
                  <a:pt x="18337" y="2641"/>
                </a:lnTo>
                <a:close/>
              </a:path>
              <a:path w="22225" h="45085">
                <a:moveTo>
                  <a:pt x="17056" y="0"/>
                </a:moveTo>
                <a:lnTo>
                  <a:pt x="8763" y="0"/>
                </a:lnTo>
                <a:lnTo>
                  <a:pt x="6718" y="1206"/>
                </a:lnTo>
                <a:lnTo>
                  <a:pt x="4602" y="3962"/>
                </a:lnTo>
                <a:lnTo>
                  <a:pt x="4648" y="4876"/>
                </a:lnTo>
                <a:lnTo>
                  <a:pt x="5803" y="5765"/>
                </a:lnTo>
                <a:lnTo>
                  <a:pt x="6629" y="5651"/>
                </a:lnTo>
                <a:lnTo>
                  <a:pt x="7924" y="3962"/>
                </a:lnTo>
                <a:lnTo>
                  <a:pt x="9283" y="2641"/>
                </a:lnTo>
                <a:lnTo>
                  <a:pt x="18337" y="2641"/>
                </a:lnTo>
                <a:lnTo>
                  <a:pt x="17056" y="0"/>
                </a:lnTo>
                <a:close/>
              </a:path>
            </a:pathLst>
          </a:custGeom>
          <a:solidFill>
            <a:srgbClr val="FECE49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8" name="object 1038"/>
          <p:cNvSpPr/>
          <p:nvPr/>
        </p:nvSpPr>
        <p:spPr>
          <a:xfrm>
            <a:off x="2060256" y="5361650"/>
            <a:ext cx="39370" cy="172720"/>
          </a:xfrm>
          <a:custGeom>
            <a:avLst/>
            <a:gdLst/>
            <a:ahLst/>
            <a:cxnLst/>
            <a:rect l="l" t="t" r="r" b="b"/>
            <a:pathLst>
              <a:path w="39369" h="172720">
                <a:moveTo>
                  <a:pt x="32791" y="0"/>
                </a:moveTo>
                <a:lnTo>
                  <a:pt x="1778" y="2412"/>
                </a:lnTo>
                <a:lnTo>
                  <a:pt x="0" y="2578"/>
                </a:lnTo>
                <a:lnTo>
                  <a:pt x="7272" y="39541"/>
                </a:lnTo>
                <a:lnTo>
                  <a:pt x="17507" y="81667"/>
                </a:lnTo>
                <a:lnTo>
                  <a:pt x="18364" y="84531"/>
                </a:lnTo>
                <a:lnTo>
                  <a:pt x="6273" y="172440"/>
                </a:lnTo>
                <a:lnTo>
                  <a:pt x="18834" y="171602"/>
                </a:lnTo>
                <a:lnTo>
                  <a:pt x="30285" y="137413"/>
                </a:lnTo>
                <a:lnTo>
                  <a:pt x="35961" y="117735"/>
                </a:lnTo>
                <a:lnTo>
                  <a:pt x="37534" y="105115"/>
                </a:lnTo>
                <a:lnTo>
                  <a:pt x="36677" y="92100"/>
                </a:lnTo>
                <a:lnTo>
                  <a:pt x="35725" y="82321"/>
                </a:lnTo>
                <a:lnTo>
                  <a:pt x="38925" y="79806"/>
                </a:lnTo>
                <a:lnTo>
                  <a:pt x="36918" y="76961"/>
                </a:lnTo>
                <a:lnTo>
                  <a:pt x="37840" y="55578"/>
                </a:lnTo>
                <a:lnTo>
                  <a:pt x="37717" y="40433"/>
                </a:lnTo>
                <a:lnTo>
                  <a:pt x="36163" y="24312"/>
                </a:lnTo>
                <a:lnTo>
                  <a:pt x="32791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9" name="object 1039"/>
          <p:cNvSpPr/>
          <p:nvPr/>
        </p:nvSpPr>
        <p:spPr>
          <a:xfrm>
            <a:off x="1892965" y="5780838"/>
            <a:ext cx="71755" cy="225425"/>
          </a:xfrm>
          <a:custGeom>
            <a:avLst/>
            <a:gdLst/>
            <a:ahLst/>
            <a:cxnLst/>
            <a:rect l="l" t="t" r="r" b="b"/>
            <a:pathLst>
              <a:path w="71755" h="225425">
                <a:moveTo>
                  <a:pt x="33286" y="0"/>
                </a:moveTo>
                <a:lnTo>
                  <a:pt x="26682" y="4356"/>
                </a:lnTo>
                <a:lnTo>
                  <a:pt x="23342" y="14439"/>
                </a:lnTo>
                <a:lnTo>
                  <a:pt x="22118" y="25375"/>
                </a:lnTo>
                <a:lnTo>
                  <a:pt x="23695" y="43759"/>
                </a:lnTo>
                <a:lnTo>
                  <a:pt x="28457" y="70641"/>
                </a:lnTo>
                <a:lnTo>
                  <a:pt x="36791" y="107073"/>
                </a:lnTo>
                <a:lnTo>
                  <a:pt x="44620" y="143926"/>
                </a:lnTo>
                <a:lnTo>
                  <a:pt x="48607" y="173051"/>
                </a:lnTo>
                <a:lnTo>
                  <a:pt x="49105" y="192282"/>
                </a:lnTo>
                <a:lnTo>
                  <a:pt x="46469" y="199453"/>
                </a:lnTo>
                <a:lnTo>
                  <a:pt x="19354" y="203554"/>
                </a:lnTo>
                <a:lnTo>
                  <a:pt x="5475" y="206878"/>
                </a:lnTo>
                <a:lnTo>
                  <a:pt x="476" y="211185"/>
                </a:lnTo>
                <a:lnTo>
                  <a:pt x="0" y="218236"/>
                </a:lnTo>
                <a:lnTo>
                  <a:pt x="10767" y="224299"/>
                </a:lnTo>
                <a:lnTo>
                  <a:pt x="34316" y="224875"/>
                </a:lnTo>
                <a:lnTo>
                  <a:pt x="58516" y="220551"/>
                </a:lnTo>
                <a:lnTo>
                  <a:pt x="71234" y="211912"/>
                </a:lnTo>
                <a:lnTo>
                  <a:pt x="71135" y="202728"/>
                </a:lnTo>
                <a:lnTo>
                  <a:pt x="68735" y="187493"/>
                </a:lnTo>
                <a:lnTo>
                  <a:pt x="65340" y="168596"/>
                </a:lnTo>
                <a:lnTo>
                  <a:pt x="62255" y="148424"/>
                </a:lnTo>
                <a:lnTo>
                  <a:pt x="61271" y="125275"/>
                </a:lnTo>
                <a:lnTo>
                  <a:pt x="62093" y="92560"/>
                </a:lnTo>
                <a:lnTo>
                  <a:pt x="63662" y="51830"/>
                </a:lnTo>
                <a:lnTo>
                  <a:pt x="64922" y="4635"/>
                </a:lnTo>
                <a:lnTo>
                  <a:pt x="33286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0" name="object 1040"/>
          <p:cNvSpPr/>
          <p:nvPr/>
        </p:nvSpPr>
        <p:spPr>
          <a:xfrm>
            <a:off x="1986377" y="5781715"/>
            <a:ext cx="60325" cy="228600"/>
          </a:xfrm>
          <a:custGeom>
            <a:avLst/>
            <a:gdLst/>
            <a:ahLst/>
            <a:cxnLst/>
            <a:rect l="l" t="t" r="r" b="b"/>
            <a:pathLst>
              <a:path w="60325" h="228600">
                <a:moveTo>
                  <a:pt x="37947" y="0"/>
                </a:moveTo>
                <a:lnTo>
                  <a:pt x="6311" y="4648"/>
                </a:lnTo>
                <a:lnTo>
                  <a:pt x="7577" y="51992"/>
                </a:lnTo>
                <a:lnTo>
                  <a:pt x="9442" y="93064"/>
                </a:lnTo>
                <a:lnTo>
                  <a:pt x="11269" y="126150"/>
                </a:lnTo>
                <a:lnTo>
                  <a:pt x="12420" y="149542"/>
                </a:lnTo>
                <a:lnTo>
                  <a:pt x="10170" y="168576"/>
                </a:lnTo>
                <a:lnTo>
                  <a:pt x="4795" y="187525"/>
                </a:lnTo>
                <a:lnTo>
                  <a:pt x="127" y="203077"/>
                </a:lnTo>
                <a:lnTo>
                  <a:pt x="0" y="211924"/>
                </a:lnTo>
                <a:lnTo>
                  <a:pt x="11571" y="218487"/>
                </a:lnTo>
                <a:lnTo>
                  <a:pt x="31456" y="224943"/>
                </a:lnTo>
                <a:lnTo>
                  <a:pt x="50500" y="228250"/>
                </a:lnTo>
                <a:lnTo>
                  <a:pt x="59550" y="225361"/>
                </a:lnTo>
                <a:lnTo>
                  <a:pt x="59933" y="219887"/>
                </a:lnTo>
                <a:lnTo>
                  <a:pt x="57618" y="216574"/>
                </a:lnTo>
                <a:lnTo>
                  <a:pt x="50404" y="214083"/>
                </a:lnTo>
                <a:lnTo>
                  <a:pt x="36093" y="211074"/>
                </a:lnTo>
                <a:lnTo>
                  <a:pt x="28179" y="202578"/>
                </a:lnTo>
                <a:lnTo>
                  <a:pt x="25141" y="183859"/>
                </a:lnTo>
                <a:lnTo>
                  <a:pt x="27772" y="155693"/>
                </a:lnTo>
                <a:lnTo>
                  <a:pt x="36868" y="118859"/>
                </a:lnTo>
                <a:lnTo>
                  <a:pt x="46141" y="80957"/>
                </a:lnTo>
                <a:lnTo>
                  <a:pt x="49923" y="49987"/>
                </a:lnTo>
                <a:lnTo>
                  <a:pt x="49934" y="27351"/>
                </a:lnTo>
                <a:lnTo>
                  <a:pt x="47891" y="14452"/>
                </a:lnTo>
                <a:lnTo>
                  <a:pt x="44551" y="4368"/>
                </a:lnTo>
                <a:lnTo>
                  <a:pt x="37947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1" name="object 1041"/>
          <p:cNvSpPr/>
          <p:nvPr/>
        </p:nvSpPr>
        <p:spPr>
          <a:xfrm>
            <a:off x="1955416" y="5253557"/>
            <a:ext cx="74295" cy="72390"/>
          </a:xfrm>
          <a:custGeom>
            <a:avLst/>
            <a:gdLst/>
            <a:ahLst/>
            <a:cxnLst/>
            <a:rect l="l" t="t" r="r" b="b"/>
            <a:pathLst>
              <a:path w="74294" h="72389">
                <a:moveTo>
                  <a:pt x="45961" y="0"/>
                </a:moveTo>
                <a:lnTo>
                  <a:pt x="20713" y="0"/>
                </a:lnTo>
                <a:lnTo>
                  <a:pt x="20067" y="4093"/>
                </a:lnTo>
                <a:lnTo>
                  <a:pt x="17791" y="13414"/>
                </a:lnTo>
                <a:lnTo>
                  <a:pt x="13378" y="23520"/>
                </a:lnTo>
                <a:lnTo>
                  <a:pt x="6324" y="29972"/>
                </a:lnTo>
                <a:lnTo>
                  <a:pt x="0" y="31965"/>
                </a:lnTo>
                <a:lnTo>
                  <a:pt x="1393" y="38009"/>
                </a:lnTo>
                <a:lnTo>
                  <a:pt x="6496" y="51425"/>
                </a:lnTo>
                <a:lnTo>
                  <a:pt x="16694" y="65141"/>
                </a:lnTo>
                <a:lnTo>
                  <a:pt x="33375" y="72085"/>
                </a:lnTo>
                <a:lnTo>
                  <a:pt x="49296" y="72391"/>
                </a:lnTo>
                <a:lnTo>
                  <a:pt x="58826" y="68537"/>
                </a:lnTo>
                <a:lnTo>
                  <a:pt x="65765" y="56960"/>
                </a:lnTo>
                <a:lnTo>
                  <a:pt x="73913" y="34099"/>
                </a:lnTo>
                <a:lnTo>
                  <a:pt x="60350" y="29972"/>
                </a:lnTo>
                <a:lnTo>
                  <a:pt x="53717" y="27146"/>
                </a:lnTo>
                <a:lnTo>
                  <a:pt x="50007" y="23082"/>
                </a:lnTo>
                <a:lnTo>
                  <a:pt x="47872" y="14970"/>
                </a:lnTo>
                <a:lnTo>
                  <a:pt x="45961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2" name="object 1042"/>
          <p:cNvSpPr/>
          <p:nvPr/>
        </p:nvSpPr>
        <p:spPr>
          <a:xfrm>
            <a:off x="1955421" y="5253561"/>
            <a:ext cx="49530" cy="69850"/>
          </a:xfrm>
          <a:custGeom>
            <a:avLst/>
            <a:gdLst/>
            <a:ahLst/>
            <a:cxnLst/>
            <a:rect l="l" t="t" r="r" b="b"/>
            <a:pathLst>
              <a:path w="49530" h="69850">
                <a:moveTo>
                  <a:pt x="45961" y="0"/>
                </a:moveTo>
                <a:lnTo>
                  <a:pt x="20713" y="0"/>
                </a:lnTo>
                <a:lnTo>
                  <a:pt x="20065" y="4091"/>
                </a:lnTo>
                <a:lnTo>
                  <a:pt x="17786" y="13409"/>
                </a:lnTo>
                <a:lnTo>
                  <a:pt x="13373" y="23515"/>
                </a:lnTo>
                <a:lnTo>
                  <a:pt x="6324" y="29972"/>
                </a:lnTo>
                <a:lnTo>
                  <a:pt x="0" y="31965"/>
                </a:lnTo>
                <a:lnTo>
                  <a:pt x="1813" y="37644"/>
                </a:lnTo>
                <a:lnTo>
                  <a:pt x="7842" y="50257"/>
                </a:lnTo>
                <a:lnTo>
                  <a:pt x="18966" y="63169"/>
                </a:lnTo>
                <a:lnTo>
                  <a:pt x="36068" y="69748"/>
                </a:lnTo>
                <a:lnTo>
                  <a:pt x="34050" y="66674"/>
                </a:lnTo>
                <a:lnTo>
                  <a:pt x="29462" y="59578"/>
                </a:lnTo>
                <a:lnTo>
                  <a:pt x="24500" y="51649"/>
                </a:lnTo>
                <a:lnTo>
                  <a:pt x="21361" y="46075"/>
                </a:lnTo>
                <a:lnTo>
                  <a:pt x="17030" y="36398"/>
                </a:lnTo>
                <a:lnTo>
                  <a:pt x="11938" y="28168"/>
                </a:lnTo>
                <a:lnTo>
                  <a:pt x="15138" y="25971"/>
                </a:lnTo>
                <a:lnTo>
                  <a:pt x="15240" y="23672"/>
                </a:lnTo>
                <a:lnTo>
                  <a:pt x="49352" y="14782"/>
                </a:lnTo>
                <a:lnTo>
                  <a:pt x="45961" y="0"/>
                </a:lnTo>
                <a:close/>
              </a:path>
            </a:pathLst>
          </a:custGeom>
          <a:solidFill>
            <a:srgbClr val="7F473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3" name="object 1043"/>
          <p:cNvSpPr/>
          <p:nvPr/>
        </p:nvSpPr>
        <p:spPr>
          <a:xfrm>
            <a:off x="1874361" y="5355670"/>
            <a:ext cx="46355" cy="174625"/>
          </a:xfrm>
          <a:custGeom>
            <a:avLst/>
            <a:gdLst/>
            <a:ahLst/>
            <a:cxnLst/>
            <a:rect l="l" t="t" r="r" b="b"/>
            <a:pathLst>
              <a:path w="46355" h="174625">
                <a:moveTo>
                  <a:pt x="13647" y="0"/>
                </a:moveTo>
                <a:lnTo>
                  <a:pt x="8223" y="23938"/>
                </a:lnTo>
                <a:lnTo>
                  <a:pt x="5306" y="39870"/>
                </a:lnTo>
                <a:lnTo>
                  <a:pt x="3899" y="54951"/>
                </a:lnTo>
                <a:lnTo>
                  <a:pt x="3004" y="76339"/>
                </a:lnTo>
                <a:lnTo>
                  <a:pt x="769" y="79006"/>
                </a:lnTo>
                <a:lnTo>
                  <a:pt x="3741" y="81762"/>
                </a:lnTo>
                <a:lnTo>
                  <a:pt x="1963" y="91439"/>
                </a:lnTo>
                <a:lnTo>
                  <a:pt x="0" y="104338"/>
                </a:lnTo>
                <a:lnTo>
                  <a:pt x="496" y="117047"/>
                </a:lnTo>
                <a:lnTo>
                  <a:pt x="4488" y="137136"/>
                </a:lnTo>
                <a:lnTo>
                  <a:pt x="13012" y="172173"/>
                </a:lnTo>
                <a:lnTo>
                  <a:pt x="25445" y="174066"/>
                </a:lnTo>
                <a:lnTo>
                  <a:pt x="20848" y="85445"/>
                </a:lnTo>
                <a:lnTo>
                  <a:pt x="21943" y="82666"/>
                </a:lnTo>
                <a:lnTo>
                  <a:pt x="35716" y="41549"/>
                </a:lnTo>
                <a:lnTo>
                  <a:pt x="46095" y="5346"/>
                </a:lnTo>
                <a:lnTo>
                  <a:pt x="44343" y="5029"/>
                </a:lnTo>
                <a:lnTo>
                  <a:pt x="13647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4" name="object 1044"/>
          <p:cNvSpPr/>
          <p:nvPr/>
        </p:nvSpPr>
        <p:spPr>
          <a:xfrm>
            <a:off x="1984020" y="5979506"/>
            <a:ext cx="76200" cy="52069"/>
          </a:xfrm>
          <a:custGeom>
            <a:avLst/>
            <a:gdLst/>
            <a:ahLst/>
            <a:cxnLst/>
            <a:rect l="l" t="t" r="r" b="b"/>
            <a:pathLst>
              <a:path w="76200" h="52070">
                <a:moveTo>
                  <a:pt x="3656" y="0"/>
                </a:moveTo>
                <a:lnTo>
                  <a:pt x="1061" y="10025"/>
                </a:lnTo>
                <a:lnTo>
                  <a:pt x="0" y="16436"/>
                </a:lnTo>
                <a:lnTo>
                  <a:pt x="293" y="21995"/>
                </a:lnTo>
                <a:lnTo>
                  <a:pt x="37380" y="48810"/>
                </a:lnTo>
                <a:lnTo>
                  <a:pt x="72578" y="51574"/>
                </a:lnTo>
                <a:lnTo>
                  <a:pt x="76103" y="38537"/>
                </a:lnTo>
                <a:lnTo>
                  <a:pt x="75299" y="30714"/>
                </a:lnTo>
                <a:lnTo>
                  <a:pt x="73983" y="29622"/>
                </a:lnTo>
                <a:lnTo>
                  <a:pt x="62701" y="29622"/>
                </a:lnTo>
                <a:lnTo>
                  <a:pt x="57462" y="29550"/>
                </a:lnTo>
                <a:lnTo>
                  <a:pt x="17770" y="20291"/>
                </a:lnTo>
                <a:lnTo>
                  <a:pt x="4100" y="6223"/>
                </a:lnTo>
                <a:lnTo>
                  <a:pt x="3656" y="0"/>
                </a:lnTo>
                <a:close/>
              </a:path>
              <a:path w="76200" h="52070">
                <a:moveTo>
                  <a:pt x="53579" y="18199"/>
                </a:moveTo>
                <a:lnTo>
                  <a:pt x="61125" y="26104"/>
                </a:lnTo>
                <a:lnTo>
                  <a:pt x="62701" y="29622"/>
                </a:lnTo>
                <a:lnTo>
                  <a:pt x="73983" y="29622"/>
                </a:lnTo>
                <a:lnTo>
                  <a:pt x="68385" y="24978"/>
                </a:lnTo>
                <a:lnTo>
                  <a:pt x="53579" y="18199"/>
                </a:lnTo>
                <a:close/>
              </a:path>
            </a:pathLst>
          </a:custGeom>
          <a:solidFill>
            <a:srgbClr val="EE9B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5" name="object 1045"/>
          <p:cNvSpPr/>
          <p:nvPr/>
        </p:nvSpPr>
        <p:spPr>
          <a:xfrm>
            <a:off x="1886050" y="5976838"/>
            <a:ext cx="81280" cy="40005"/>
          </a:xfrm>
          <a:custGeom>
            <a:avLst/>
            <a:gdLst/>
            <a:ahLst/>
            <a:cxnLst/>
            <a:rect l="l" t="t" r="r" b="b"/>
            <a:pathLst>
              <a:path w="81280" h="40004">
                <a:moveTo>
                  <a:pt x="20906" y="11495"/>
                </a:moveTo>
                <a:lnTo>
                  <a:pt x="6975" y="15929"/>
                </a:lnTo>
                <a:lnTo>
                  <a:pt x="501" y="20391"/>
                </a:lnTo>
                <a:lnTo>
                  <a:pt x="0" y="27512"/>
                </a:lnTo>
                <a:lnTo>
                  <a:pt x="3860" y="39966"/>
                </a:lnTo>
                <a:lnTo>
                  <a:pt x="55344" y="35953"/>
                </a:lnTo>
                <a:lnTo>
                  <a:pt x="80656" y="20218"/>
                </a:lnTo>
                <a:lnTo>
                  <a:pt x="20599" y="20218"/>
                </a:lnTo>
                <a:lnTo>
                  <a:pt x="20662" y="14173"/>
                </a:lnTo>
                <a:lnTo>
                  <a:pt x="20906" y="11495"/>
                </a:lnTo>
                <a:close/>
              </a:path>
              <a:path w="81280" h="40004">
                <a:moveTo>
                  <a:pt x="76949" y="0"/>
                </a:moveTo>
                <a:lnTo>
                  <a:pt x="20599" y="20218"/>
                </a:lnTo>
                <a:lnTo>
                  <a:pt x="80656" y="20218"/>
                </a:lnTo>
                <a:lnTo>
                  <a:pt x="80781" y="17237"/>
                </a:lnTo>
                <a:lnTo>
                  <a:pt x="79668" y="10605"/>
                </a:lnTo>
                <a:lnTo>
                  <a:pt x="76949" y="0"/>
                </a:lnTo>
                <a:close/>
              </a:path>
            </a:pathLst>
          </a:custGeom>
          <a:solidFill>
            <a:srgbClr val="EE9B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6" name="object 1046"/>
          <p:cNvSpPr/>
          <p:nvPr/>
        </p:nvSpPr>
        <p:spPr>
          <a:xfrm>
            <a:off x="1985228" y="6003962"/>
            <a:ext cx="72390" cy="27940"/>
          </a:xfrm>
          <a:custGeom>
            <a:avLst/>
            <a:gdLst/>
            <a:ahLst/>
            <a:cxnLst/>
            <a:rect l="l" t="t" r="r" b="b"/>
            <a:pathLst>
              <a:path w="72389" h="27939">
                <a:moveTo>
                  <a:pt x="0" y="0"/>
                </a:moveTo>
                <a:lnTo>
                  <a:pt x="0" y="3111"/>
                </a:lnTo>
                <a:lnTo>
                  <a:pt x="558" y="5003"/>
                </a:lnTo>
                <a:lnTo>
                  <a:pt x="22239" y="18415"/>
                </a:lnTo>
                <a:lnTo>
                  <a:pt x="36842" y="25190"/>
                </a:lnTo>
                <a:lnTo>
                  <a:pt x="51007" y="27403"/>
                </a:lnTo>
                <a:lnTo>
                  <a:pt x="71374" y="27127"/>
                </a:lnTo>
                <a:lnTo>
                  <a:pt x="72034" y="23342"/>
                </a:lnTo>
                <a:lnTo>
                  <a:pt x="46334" y="20356"/>
                </a:lnTo>
                <a:lnTo>
                  <a:pt x="30264" y="16929"/>
                </a:lnTo>
                <a:lnTo>
                  <a:pt x="17070" y="10873"/>
                </a:lnTo>
                <a:lnTo>
                  <a:pt x="0" y="0"/>
                </a:lnTo>
                <a:close/>
              </a:path>
            </a:pathLst>
          </a:custGeom>
          <a:solidFill>
            <a:srgbClr val="B3852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7" name="object 1047"/>
          <p:cNvSpPr/>
          <p:nvPr/>
        </p:nvSpPr>
        <p:spPr>
          <a:xfrm>
            <a:off x="1888961" y="6004745"/>
            <a:ext cx="76835" cy="13335"/>
          </a:xfrm>
          <a:custGeom>
            <a:avLst/>
            <a:gdLst/>
            <a:ahLst/>
            <a:cxnLst/>
            <a:rect l="l" t="t" r="r" b="b"/>
            <a:pathLst>
              <a:path w="76835" h="13335">
                <a:moveTo>
                  <a:pt x="0" y="7556"/>
                </a:moveTo>
                <a:lnTo>
                  <a:pt x="952" y="12052"/>
                </a:lnTo>
                <a:lnTo>
                  <a:pt x="15007" y="13096"/>
                </a:lnTo>
                <a:lnTo>
                  <a:pt x="27525" y="12455"/>
                </a:lnTo>
                <a:lnTo>
                  <a:pt x="45556" y="9237"/>
                </a:lnTo>
                <a:lnTo>
                  <a:pt x="49213" y="8438"/>
                </a:lnTo>
                <a:lnTo>
                  <a:pt x="25458" y="8438"/>
                </a:lnTo>
                <a:lnTo>
                  <a:pt x="0" y="7556"/>
                </a:lnTo>
                <a:close/>
              </a:path>
              <a:path w="76835" h="13335">
                <a:moveTo>
                  <a:pt x="76708" y="0"/>
                </a:moveTo>
                <a:lnTo>
                  <a:pt x="56621" y="5368"/>
                </a:lnTo>
                <a:lnTo>
                  <a:pt x="41935" y="7945"/>
                </a:lnTo>
                <a:lnTo>
                  <a:pt x="25458" y="8438"/>
                </a:lnTo>
                <a:lnTo>
                  <a:pt x="49213" y="8438"/>
                </a:lnTo>
                <a:lnTo>
                  <a:pt x="76149" y="2552"/>
                </a:lnTo>
                <a:lnTo>
                  <a:pt x="76149" y="2108"/>
                </a:lnTo>
                <a:lnTo>
                  <a:pt x="76708" y="0"/>
                </a:lnTo>
                <a:close/>
              </a:path>
            </a:pathLst>
          </a:custGeom>
          <a:solidFill>
            <a:srgbClr val="B3852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8" name="object 1048"/>
          <p:cNvSpPr/>
          <p:nvPr/>
        </p:nvSpPr>
        <p:spPr>
          <a:xfrm>
            <a:off x="1932280" y="5182718"/>
            <a:ext cx="20955" cy="37465"/>
          </a:xfrm>
          <a:custGeom>
            <a:avLst/>
            <a:gdLst/>
            <a:ahLst/>
            <a:cxnLst/>
            <a:rect l="l" t="t" r="r" b="b"/>
            <a:pathLst>
              <a:path w="20955" h="37464">
                <a:moveTo>
                  <a:pt x="1790" y="0"/>
                </a:moveTo>
                <a:lnTo>
                  <a:pt x="0" y="11772"/>
                </a:lnTo>
                <a:lnTo>
                  <a:pt x="1086" y="20900"/>
                </a:lnTo>
                <a:lnTo>
                  <a:pt x="5703" y="29395"/>
                </a:lnTo>
                <a:lnTo>
                  <a:pt x="11885" y="35445"/>
                </a:lnTo>
                <a:lnTo>
                  <a:pt x="17665" y="37236"/>
                </a:lnTo>
                <a:lnTo>
                  <a:pt x="20407" y="31574"/>
                </a:lnTo>
                <a:lnTo>
                  <a:pt x="20039" y="20358"/>
                </a:lnTo>
                <a:lnTo>
                  <a:pt x="18439" y="9379"/>
                </a:lnTo>
                <a:lnTo>
                  <a:pt x="17487" y="4432"/>
                </a:lnTo>
                <a:lnTo>
                  <a:pt x="1790" y="0"/>
                </a:lnTo>
                <a:close/>
              </a:path>
            </a:pathLst>
          </a:custGeom>
          <a:solidFill>
            <a:srgbClr val="9C5A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9" name="object 1049"/>
          <p:cNvSpPr/>
          <p:nvPr/>
        </p:nvSpPr>
        <p:spPr>
          <a:xfrm>
            <a:off x="1938638" y="5137160"/>
            <a:ext cx="100965" cy="127635"/>
          </a:xfrm>
          <a:custGeom>
            <a:avLst/>
            <a:gdLst/>
            <a:ahLst/>
            <a:cxnLst/>
            <a:rect l="l" t="t" r="r" b="b"/>
            <a:pathLst>
              <a:path w="100964" h="127635">
                <a:moveTo>
                  <a:pt x="53251" y="0"/>
                </a:moveTo>
                <a:lnTo>
                  <a:pt x="5246" y="25295"/>
                </a:lnTo>
                <a:lnTo>
                  <a:pt x="0" y="47536"/>
                </a:lnTo>
                <a:lnTo>
                  <a:pt x="2226" y="70775"/>
                </a:lnTo>
                <a:lnTo>
                  <a:pt x="19164" y="109105"/>
                </a:lnTo>
                <a:lnTo>
                  <a:pt x="51676" y="126961"/>
                </a:lnTo>
                <a:lnTo>
                  <a:pt x="52463" y="127203"/>
                </a:lnTo>
                <a:lnTo>
                  <a:pt x="53022" y="126936"/>
                </a:lnTo>
                <a:lnTo>
                  <a:pt x="62255" y="124555"/>
                </a:lnTo>
                <a:lnTo>
                  <a:pt x="69986" y="120916"/>
                </a:lnTo>
                <a:lnTo>
                  <a:pt x="95538" y="87256"/>
                </a:lnTo>
                <a:lnTo>
                  <a:pt x="100964" y="45186"/>
                </a:lnTo>
                <a:lnTo>
                  <a:pt x="94691" y="23211"/>
                </a:lnTo>
                <a:lnTo>
                  <a:pt x="80537" y="9282"/>
                </a:lnTo>
                <a:lnTo>
                  <a:pt x="64667" y="2007"/>
                </a:lnTo>
                <a:lnTo>
                  <a:pt x="53251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0" name="object 1050"/>
          <p:cNvSpPr/>
          <p:nvPr/>
        </p:nvSpPr>
        <p:spPr>
          <a:xfrm>
            <a:off x="1973546" y="5228323"/>
            <a:ext cx="36830" cy="17780"/>
          </a:xfrm>
          <a:custGeom>
            <a:avLst/>
            <a:gdLst/>
            <a:ahLst/>
            <a:cxnLst/>
            <a:rect l="l" t="t" r="r" b="b"/>
            <a:pathLst>
              <a:path w="36830" h="17779">
                <a:moveTo>
                  <a:pt x="1079" y="0"/>
                </a:moveTo>
                <a:lnTo>
                  <a:pt x="0" y="4851"/>
                </a:lnTo>
                <a:lnTo>
                  <a:pt x="10375" y="13868"/>
                </a:lnTo>
                <a:lnTo>
                  <a:pt x="23888" y="17779"/>
                </a:lnTo>
                <a:lnTo>
                  <a:pt x="26568" y="15036"/>
                </a:lnTo>
                <a:lnTo>
                  <a:pt x="36321" y="5600"/>
                </a:lnTo>
                <a:lnTo>
                  <a:pt x="35293" y="2692"/>
                </a:lnTo>
                <a:lnTo>
                  <a:pt x="35153" y="2641"/>
                </a:lnTo>
                <a:lnTo>
                  <a:pt x="15100" y="2641"/>
                </a:lnTo>
                <a:lnTo>
                  <a:pt x="6527" y="2082"/>
                </a:lnTo>
                <a:lnTo>
                  <a:pt x="1079" y="0"/>
                </a:lnTo>
                <a:close/>
              </a:path>
              <a:path w="36830" h="17779">
                <a:moveTo>
                  <a:pt x="34709" y="2247"/>
                </a:moveTo>
                <a:lnTo>
                  <a:pt x="15100" y="2641"/>
                </a:lnTo>
                <a:lnTo>
                  <a:pt x="35153" y="2641"/>
                </a:lnTo>
                <a:lnTo>
                  <a:pt x="34455" y="2387"/>
                </a:lnTo>
                <a:lnTo>
                  <a:pt x="34709" y="224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1" name="object 1051"/>
          <p:cNvSpPr/>
          <p:nvPr/>
        </p:nvSpPr>
        <p:spPr>
          <a:xfrm>
            <a:off x="1974679" y="5232186"/>
            <a:ext cx="34290" cy="17145"/>
          </a:xfrm>
          <a:custGeom>
            <a:avLst/>
            <a:gdLst/>
            <a:ahLst/>
            <a:cxnLst/>
            <a:rect l="l" t="t" r="r" b="b"/>
            <a:pathLst>
              <a:path w="34289" h="17145">
                <a:moveTo>
                  <a:pt x="0" y="0"/>
                </a:moveTo>
                <a:lnTo>
                  <a:pt x="5410" y="14160"/>
                </a:lnTo>
                <a:lnTo>
                  <a:pt x="31915" y="16611"/>
                </a:lnTo>
                <a:lnTo>
                  <a:pt x="32710" y="10096"/>
                </a:lnTo>
                <a:lnTo>
                  <a:pt x="7035" y="10096"/>
                </a:lnTo>
                <a:lnTo>
                  <a:pt x="0" y="0"/>
                </a:lnTo>
                <a:close/>
              </a:path>
              <a:path w="34289" h="17145">
                <a:moveTo>
                  <a:pt x="33769" y="1422"/>
                </a:moveTo>
                <a:lnTo>
                  <a:pt x="31902" y="7594"/>
                </a:lnTo>
                <a:lnTo>
                  <a:pt x="7035" y="10096"/>
                </a:lnTo>
                <a:lnTo>
                  <a:pt x="32710" y="10096"/>
                </a:lnTo>
                <a:lnTo>
                  <a:pt x="33769" y="1422"/>
                </a:lnTo>
                <a:close/>
              </a:path>
            </a:pathLst>
          </a:custGeom>
          <a:solidFill>
            <a:srgbClr val="864934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2" name="object 1052"/>
          <p:cNvSpPr/>
          <p:nvPr/>
        </p:nvSpPr>
        <p:spPr>
          <a:xfrm>
            <a:off x="1976605" y="5229682"/>
            <a:ext cx="33020" cy="12065"/>
          </a:xfrm>
          <a:custGeom>
            <a:avLst/>
            <a:gdLst/>
            <a:ahLst/>
            <a:cxnLst/>
            <a:rect l="l" t="t" r="r" b="b"/>
            <a:pathLst>
              <a:path w="33019" h="12064">
                <a:moveTo>
                  <a:pt x="0" y="0"/>
                </a:moveTo>
                <a:lnTo>
                  <a:pt x="5181" y="11544"/>
                </a:lnTo>
                <a:lnTo>
                  <a:pt x="32537" y="8610"/>
                </a:lnTo>
                <a:lnTo>
                  <a:pt x="28752" y="284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3" name="object 1053"/>
          <p:cNvSpPr/>
          <p:nvPr/>
        </p:nvSpPr>
        <p:spPr>
          <a:xfrm>
            <a:off x="1976150" y="5228707"/>
            <a:ext cx="33655" cy="5080"/>
          </a:xfrm>
          <a:custGeom>
            <a:avLst/>
            <a:gdLst/>
            <a:ahLst/>
            <a:cxnLst/>
            <a:rect l="l" t="t" r="r" b="b"/>
            <a:pathLst>
              <a:path w="33655" h="5079">
                <a:moveTo>
                  <a:pt x="0" y="762"/>
                </a:moveTo>
                <a:lnTo>
                  <a:pt x="9818" y="3856"/>
                </a:lnTo>
                <a:lnTo>
                  <a:pt x="20470" y="4999"/>
                </a:lnTo>
                <a:lnTo>
                  <a:pt x="29073" y="4553"/>
                </a:lnTo>
                <a:lnTo>
                  <a:pt x="32740" y="2882"/>
                </a:lnTo>
                <a:lnTo>
                  <a:pt x="32894" y="1485"/>
                </a:lnTo>
                <a:lnTo>
                  <a:pt x="18415" y="1485"/>
                </a:lnTo>
                <a:lnTo>
                  <a:pt x="0" y="762"/>
                </a:lnTo>
                <a:close/>
              </a:path>
              <a:path w="33655" h="5079">
                <a:moveTo>
                  <a:pt x="33058" y="0"/>
                </a:moveTo>
                <a:lnTo>
                  <a:pt x="27609" y="1079"/>
                </a:lnTo>
                <a:lnTo>
                  <a:pt x="18415" y="1485"/>
                </a:lnTo>
                <a:lnTo>
                  <a:pt x="32894" y="1485"/>
                </a:lnTo>
                <a:lnTo>
                  <a:pt x="33058" y="0"/>
                </a:lnTo>
                <a:close/>
              </a:path>
            </a:pathLst>
          </a:custGeom>
          <a:solidFill>
            <a:srgbClr val="79422D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4" name="object 1054"/>
          <p:cNvSpPr/>
          <p:nvPr/>
        </p:nvSpPr>
        <p:spPr>
          <a:xfrm>
            <a:off x="1961489" y="5169379"/>
            <a:ext cx="26670" cy="12700"/>
          </a:xfrm>
          <a:custGeom>
            <a:avLst/>
            <a:gdLst/>
            <a:ahLst/>
            <a:cxnLst/>
            <a:rect l="l" t="t" r="r" b="b"/>
            <a:pathLst>
              <a:path w="26669" h="12700">
                <a:moveTo>
                  <a:pt x="19202" y="0"/>
                </a:moveTo>
                <a:lnTo>
                  <a:pt x="12012" y="1322"/>
                </a:lnTo>
                <a:lnTo>
                  <a:pt x="6184" y="3197"/>
                </a:lnTo>
                <a:lnTo>
                  <a:pt x="584" y="5470"/>
                </a:lnTo>
                <a:lnTo>
                  <a:pt x="0" y="12315"/>
                </a:lnTo>
                <a:lnTo>
                  <a:pt x="2324" y="12519"/>
                </a:lnTo>
                <a:lnTo>
                  <a:pt x="2120" y="7591"/>
                </a:lnTo>
                <a:lnTo>
                  <a:pt x="11137" y="5127"/>
                </a:lnTo>
                <a:lnTo>
                  <a:pt x="26092" y="5127"/>
                </a:lnTo>
                <a:lnTo>
                  <a:pt x="26314" y="4365"/>
                </a:lnTo>
                <a:lnTo>
                  <a:pt x="24915" y="568"/>
                </a:lnTo>
                <a:lnTo>
                  <a:pt x="19202" y="0"/>
                </a:lnTo>
                <a:close/>
              </a:path>
              <a:path w="26669" h="12700">
                <a:moveTo>
                  <a:pt x="26092" y="5127"/>
                </a:moveTo>
                <a:lnTo>
                  <a:pt x="11137" y="5127"/>
                </a:lnTo>
                <a:lnTo>
                  <a:pt x="25565" y="6943"/>
                </a:lnTo>
                <a:lnTo>
                  <a:pt x="26092" y="5127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5" name="object 1055"/>
          <p:cNvSpPr/>
          <p:nvPr/>
        </p:nvSpPr>
        <p:spPr>
          <a:xfrm>
            <a:off x="2011968" y="5171356"/>
            <a:ext cx="22860" cy="13335"/>
          </a:xfrm>
          <a:custGeom>
            <a:avLst/>
            <a:gdLst/>
            <a:ahLst/>
            <a:cxnLst/>
            <a:rect l="l" t="t" r="r" b="b"/>
            <a:pathLst>
              <a:path w="22860" h="13335">
                <a:moveTo>
                  <a:pt x="21793" y="5359"/>
                </a:moveTo>
                <a:lnTo>
                  <a:pt x="13208" y="5359"/>
                </a:lnTo>
                <a:lnTo>
                  <a:pt x="20916" y="7899"/>
                </a:lnTo>
                <a:lnTo>
                  <a:pt x="20383" y="13080"/>
                </a:lnTo>
                <a:lnTo>
                  <a:pt x="22428" y="12852"/>
                </a:lnTo>
                <a:lnTo>
                  <a:pt x="22402" y="5664"/>
                </a:lnTo>
                <a:lnTo>
                  <a:pt x="21793" y="5359"/>
                </a:lnTo>
                <a:close/>
              </a:path>
              <a:path w="22860" h="13335">
                <a:moveTo>
                  <a:pt x="6534" y="0"/>
                </a:moveTo>
                <a:lnTo>
                  <a:pt x="1497" y="623"/>
                </a:lnTo>
                <a:lnTo>
                  <a:pt x="0" y="4622"/>
                </a:lnTo>
                <a:lnTo>
                  <a:pt x="469" y="7327"/>
                </a:lnTo>
                <a:lnTo>
                  <a:pt x="13208" y="5359"/>
                </a:lnTo>
                <a:lnTo>
                  <a:pt x="21793" y="5359"/>
                </a:lnTo>
                <a:lnTo>
                  <a:pt x="17678" y="3301"/>
                </a:lnTo>
                <a:lnTo>
                  <a:pt x="12723" y="1358"/>
                </a:lnTo>
                <a:lnTo>
                  <a:pt x="653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6" name="object 1056"/>
          <p:cNvSpPr/>
          <p:nvPr/>
        </p:nvSpPr>
        <p:spPr>
          <a:xfrm>
            <a:off x="2014184" y="5188393"/>
            <a:ext cx="8890" cy="11430"/>
          </a:xfrm>
          <a:custGeom>
            <a:avLst/>
            <a:gdLst/>
            <a:ahLst/>
            <a:cxnLst/>
            <a:rect l="l" t="t" r="r" b="b"/>
            <a:pathLst>
              <a:path w="8889" h="11429">
                <a:moveTo>
                  <a:pt x="2197" y="0"/>
                </a:moveTo>
                <a:lnTo>
                  <a:pt x="279" y="2387"/>
                </a:lnTo>
                <a:lnTo>
                  <a:pt x="0" y="8483"/>
                </a:lnTo>
                <a:lnTo>
                  <a:pt x="1701" y="11036"/>
                </a:lnTo>
                <a:lnTo>
                  <a:pt x="6159" y="11239"/>
                </a:lnTo>
                <a:lnTo>
                  <a:pt x="8077" y="8851"/>
                </a:lnTo>
                <a:lnTo>
                  <a:pt x="8356" y="2755"/>
                </a:lnTo>
                <a:lnTo>
                  <a:pt x="6654" y="203"/>
                </a:lnTo>
                <a:lnTo>
                  <a:pt x="219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7" name="object 1057"/>
          <p:cNvSpPr/>
          <p:nvPr/>
        </p:nvSpPr>
        <p:spPr>
          <a:xfrm>
            <a:off x="1975782" y="5186640"/>
            <a:ext cx="8890" cy="11430"/>
          </a:xfrm>
          <a:custGeom>
            <a:avLst/>
            <a:gdLst/>
            <a:ahLst/>
            <a:cxnLst/>
            <a:rect l="l" t="t" r="r" b="b"/>
            <a:pathLst>
              <a:path w="8889" h="11429">
                <a:moveTo>
                  <a:pt x="2197" y="0"/>
                </a:moveTo>
                <a:lnTo>
                  <a:pt x="279" y="2387"/>
                </a:lnTo>
                <a:lnTo>
                  <a:pt x="0" y="8483"/>
                </a:lnTo>
                <a:lnTo>
                  <a:pt x="1701" y="11036"/>
                </a:lnTo>
                <a:lnTo>
                  <a:pt x="6159" y="11239"/>
                </a:lnTo>
                <a:lnTo>
                  <a:pt x="8077" y="8851"/>
                </a:lnTo>
                <a:lnTo>
                  <a:pt x="8356" y="2755"/>
                </a:lnTo>
                <a:lnTo>
                  <a:pt x="6654" y="203"/>
                </a:lnTo>
                <a:lnTo>
                  <a:pt x="2197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8" name="object 1058"/>
          <p:cNvSpPr/>
          <p:nvPr/>
        </p:nvSpPr>
        <p:spPr>
          <a:xfrm>
            <a:off x="2017839" y="5184453"/>
            <a:ext cx="6350" cy="8890"/>
          </a:xfrm>
          <a:custGeom>
            <a:avLst/>
            <a:gdLst/>
            <a:ahLst/>
            <a:cxnLst/>
            <a:rect l="l" t="t" r="r" b="b"/>
            <a:pathLst>
              <a:path w="6350" h="8889">
                <a:moveTo>
                  <a:pt x="1384" y="0"/>
                </a:moveTo>
                <a:lnTo>
                  <a:pt x="0" y="2247"/>
                </a:lnTo>
                <a:lnTo>
                  <a:pt x="4330" y="2959"/>
                </a:lnTo>
                <a:lnTo>
                  <a:pt x="5600" y="8661"/>
                </a:lnTo>
                <a:lnTo>
                  <a:pt x="6099" y="2959"/>
                </a:lnTo>
                <a:lnTo>
                  <a:pt x="6106" y="2247"/>
                </a:lnTo>
                <a:lnTo>
                  <a:pt x="1384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9" name="object 1059"/>
          <p:cNvSpPr/>
          <p:nvPr/>
        </p:nvSpPr>
        <p:spPr>
          <a:xfrm>
            <a:off x="1973981" y="5182621"/>
            <a:ext cx="6350" cy="8255"/>
          </a:xfrm>
          <a:custGeom>
            <a:avLst/>
            <a:gdLst/>
            <a:ahLst/>
            <a:cxnLst/>
            <a:rect l="l" t="t" r="r" b="b"/>
            <a:pathLst>
              <a:path w="6350" h="8254">
                <a:moveTo>
                  <a:pt x="4991" y="0"/>
                </a:moveTo>
                <a:lnTo>
                  <a:pt x="38" y="1828"/>
                </a:lnTo>
                <a:lnTo>
                  <a:pt x="0" y="8242"/>
                </a:lnTo>
                <a:lnTo>
                  <a:pt x="1790" y="2679"/>
                </a:lnTo>
                <a:lnTo>
                  <a:pt x="6172" y="2362"/>
                </a:lnTo>
                <a:lnTo>
                  <a:pt x="4991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0" name="object 1060"/>
          <p:cNvSpPr/>
          <p:nvPr/>
        </p:nvSpPr>
        <p:spPr>
          <a:xfrm>
            <a:off x="1991580" y="5198196"/>
            <a:ext cx="15875" cy="24765"/>
          </a:xfrm>
          <a:custGeom>
            <a:avLst/>
            <a:gdLst/>
            <a:ahLst/>
            <a:cxnLst/>
            <a:rect l="l" t="t" r="r" b="b"/>
            <a:pathLst>
              <a:path w="15875" h="24764">
                <a:moveTo>
                  <a:pt x="0" y="21526"/>
                </a:moveTo>
                <a:lnTo>
                  <a:pt x="3848" y="24345"/>
                </a:lnTo>
                <a:lnTo>
                  <a:pt x="7435" y="22689"/>
                </a:lnTo>
                <a:lnTo>
                  <a:pt x="0" y="21526"/>
                </a:lnTo>
                <a:close/>
              </a:path>
              <a:path w="15875" h="24764">
                <a:moveTo>
                  <a:pt x="8457" y="22216"/>
                </a:moveTo>
                <a:lnTo>
                  <a:pt x="7435" y="22689"/>
                </a:lnTo>
                <a:lnTo>
                  <a:pt x="8204" y="22809"/>
                </a:lnTo>
                <a:lnTo>
                  <a:pt x="8457" y="22216"/>
                </a:lnTo>
                <a:close/>
              </a:path>
              <a:path w="15875" h="24764">
                <a:moveTo>
                  <a:pt x="8712" y="0"/>
                </a:moveTo>
                <a:lnTo>
                  <a:pt x="11277" y="15633"/>
                </a:lnTo>
                <a:lnTo>
                  <a:pt x="8457" y="22216"/>
                </a:lnTo>
                <a:lnTo>
                  <a:pt x="10502" y="21272"/>
                </a:lnTo>
                <a:lnTo>
                  <a:pt x="14225" y="19204"/>
                </a:lnTo>
                <a:lnTo>
                  <a:pt x="15279" y="16298"/>
                </a:lnTo>
                <a:lnTo>
                  <a:pt x="13497" y="10562"/>
                </a:lnTo>
                <a:lnTo>
                  <a:pt x="8712" y="0"/>
                </a:lnTo>
                <a:close/>
              </a:path>
            </a:pathLst>
          </a:custGeom>
          <a:solidFill>
            <a:srgbClr val="8A4F3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1" name="object 1061"/>
          <p:cNvSpPr/>
          <p:nvPr/>
        </p:nvSpPr>
        <p:spPr>
          <a:xfrm>
            <a:off x="2058828" y="5299570"/>
            <a:ext cx="46990" cy="84455"/>
          </a:xfrm>
          <a:custGeom>
            <a:avLst/>
            <a:gdLst/>
            <a:ahLst/>
            <a:cxnLst/>
            <a:rect l="l" t="t" r="r" b="b"/>
            <a:pathLst>
              <a:path w="46989" h="84454">
                <a:moveTo>
                  <a:pt x="9677" y="0"/>
                </a:moveTo>
                <a:lnTo>
                  <a:pt x="0" y="72186"/>
                </a:lnTo>
                <a:lnTo>
                  <a:pt x="3721" y="84086"/>
                </a:lnTo>
                <a:lnTo>
                  <a:pt x="35725" y="74041"/>
                </a:lnTo>
                <a:lnTo>
                  <a:pt x="33858" y="62141"/>
                </a:lnTo>
                <a:lnTo>
                  <a:pt x="45203" y="40238"/>
                </a:lnTo>
                <a:lnTo>
                  <a:pt x="46466" y="26465"/>
                </a:lnTo>
                <a:lnTo>
                  <a:pt x="35379" y="14994"/>
                </a:lnTo>
                <a:lnTo>
                  <a:pt x="9677" y="0"/>
                </a:lnTo>
                <a:close/>
              </a:path>
            </a:pathLst>
          </a:custGeom>
          <a:solidFill>
            <a:srgbClr val="EE9B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2" name="object 1062"/>
          <p:cNvSpPr/>
          <p:nvPr/>
        </p:nvSpPr>
        <p:spPr>
          <a:xfrm>
            <a:off x="1873321" y="5299570"/>
            <a:ext cx="46990" cy="83820"/>
          </a:xfrm>
          <a:custGeom>
            <a:avLst/>
            <a:gdLst/>
            <a:ahLst/>
            <a:cxnLst/>
            <a:rect l="l" t="t" r="r" b="b"/>
            <a:pathLst>
              <a:path w="46989" h="83820">
                <a:moveTo>
                  <a:pt x="36788" y="0"/>
                </a:moveTo>
                <a:lnTo>
                  <a:pt x="11086" y="14994"/>
                </a:lnTo>
                <a:lnTo>
                  <a:pt x="0" y="26465"/>
                </a:lnTo>
                <a:lnTo>
                  <a:pt x="1262" y="40238"/>
                </a:lnTo>
                <a:lnTo>
                  <a:pt x="12607" y="62141"/>
                </a:lnTo>
                <a:lnTo>
                  <a:pt x="8886" y="72186"/>
                </a:lnTo>
                <a:lnTo>
                  <a:pt x="41259" y="83350"/>
                </a:lnTo>
                <a:lnTo>
                  <a:pt x="46466" y="72186"/>
                </a:lnTo>
                <a:lnTo>
                  <a:pt x="36788" y="0"/>
                </a:lnTo>
                <a:close/>
              </a:path>
            </a:pathLst>
          </a:custGeom>
          <a:solidFill>
            <a:srgbClr val="EE9B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3" name="object 1063"/>
          <p:cNvSpPr/>
          <p:nvPr/>
        </p:nvSpPr>
        <p:spPr>
          <a:xfrm>
            <a:off x="1896779" y="5284919"/>
            <a:ext cx="180340" cy="660400"/>
          </a:xfrm>
          <a:custGeom>
            <a:avLst/>
            <a:gdLst/>
            <a:ahLst/>
            <a:cxnLst/>
            <a:rect l="l" t="t" r="r" b="b"/>
            <a:pathLst>
              <a:path w="180339" h="660400">
                <a:moveTo>
                  <a:pt x="61325" y="0"/>
                </a:moveTo>
                <a:lnTo>
                  <a:pt x="50063" y="3070"/>
                </a:lnTo>
                <a:lnTo>
                  <a:pt x="36910" y="6505"/>
                </a:lnTo>
                <a:lnTo>
                  <a:pt x="24322" y="10154"/>
                </a:lnTo>
                <a:lnTo>
                  <a:pt x="14754" y="13868"/>
                </a:lnTo>
                <a:lnTo>
                  <a:pt x="14233" y="14122"/>
                </a:lnTo>
                <a:lnTo>
                  <a:pt x="13344" y="14655"/>
                </a:lnTo>
                <a:lnTo>
                  <a:pt x="13001" y="14998"/>
                </a:lnTo>
                <a:lnTo>
                  <a:pt x="10753" y="15811"/>
                </a:lnTo>
                <a:lnTo>
                  <a:pt x="6359" y="23355"/>
                </a:lnTo>
                <a:lnTo>
                  <a:pt x="5741" y="29935"/>
                </a:lnTo>
                <a:lnTo>
                  <a:pt x="6900" y="39866"/>
                </a:lnTo>
                <a:lnTo>
                  <a:pt x="17040" y="78105"/>
                </a:lnTo>
                <a:lnTo>
                  <a:pt x="19491" y="85725"/>
                </a:lnTo>
                <a:lnTo>
                  <a:pt x="24174" y="131666"/>
                </a:lnTo>
                <a:lnTo>
                  <a:pt x="25190" y="160408"/>
                </a:lnTo>
                <a:lnTo>
                  <a:pt x="22048" y="184039"/>
                </a:lnTo>
                <a:lnTo>
                  <a:pt x="14258" y="214642"/>
                </a:lnTo>
                <a:lnTo>
                  <a:pt x="8370" y="240891"/>
                </a:lnTo>
                <a:lnTo>
                  <a:pt x="3035" y="276791"/>
                </a:lnTo>
                <a:lnTo>
                  <a:pt x="0" y="320143"/>
                </a:lnTo>
                <a:lnTo>
                  <a:pt x="1012" y="368744"/>
                </a:lnTo>
                <a:lnTo>
                  <a:pt x="7284" y="459170"/>
                </a:lnTo>
                <a:lnTo>
                  <a:pt x="13255" y="549265"/>
                </a:lnTo>
                <a:lnTo>
                  <a:pt x="17722" y="618429"/>
                </a:lnTo>
                <a:lnTo>
                  <a:pt x="19478" y="646061"/>
                </a:lnTo>
                <a:lnTo>
                  <a:pt x="70272" y="656539"/>
                </a:lnTo>
                <a:lnTo>
                  <a:pt x="100120" y="660352"/>
                </a:lnTo>
                <a:lnTo>
                  <a:pt x="120648" y="657788"/>
                </a:lnTo>
                <a:lnTo>
                  <a:pt x="143481" y="649135"/>
                </a:lnTo>
                <a:lnTo>
                  <a:pt x="151140" y="581322"/>
                </a:lnTo>
                <a:lnTo>
                  <a:pt x="157611" y="518707"/>
                </a:lnTo>
                <a:lnTo>
                  <a:pt x="164227" y="453249"/>
                </a:lnTo>
                <a:lnTo>
                  <a:pt x="169776" y="397168"/>
                </a:lnTo>
                <a:lnTo>
                  <a:pt x="175237" y="332537"/>
                </a:lnTo>
                <a:lnTo>
                  <a:pt x="175534" y="298161"/>
                </a:lnTo>
                <a:lnTo>
                  <a:pt x="172295" y="255426"/>
                </a:lnTo>
                <a:lnTo>
                  <a:pt x="163877" y="200202"/>
                </a:lnTo>
                <a:lnTo>
                  <a:pt x="157628" y="147078"/>
                </a:lnTo>
                <a:lnTo>
                  <a:pt x="158900" y="111917"/>
                </a:lnTo>
                <a:lnTo>
                  <a:pt x="163061" y="92469"/>
                </a:lnTo>
                <a:lnTo>
                  <a:pt x="165477" y="86487"/>
                </a:lnTo>
                <a:lnTo>
                  <a:pt x="171973" y="66859"/>
                </a:lnTo>
                <a:lnTo>
                  <a:pt x="176834" y="49907"/>
                </a:lnTo>
                <a:lnTo>
                  <a:pt x="179357" y="38392"/>
                </a:lnTo>
                <a:lnTo>
                  <a:pt x="95043" y="38392"/>
                </a:lnTo>
                <a:lnTo>
                  <a:pt x="85392" y="32559"/>
                </a:lnTo>
                <a:lnTo>
                  <a:pt x="74288" y="19343"/>
                </a:lnTo>
                <a:lnTo>
                  <a:pt x="65132" y="6054"/>
                </a:lnTo>
                <a:lnTo>
                  <a:pt x="61325" y="0"/>
                </a:lnTo>
                <a:close/>
              </a:path>
              <a:path w="180339" h="660400">
                <a:moveTo>
                  <a:pt x="128444" y="1295"/>
                </a:moveTo>
                <a:lnTo>
                  <a:pt x="114978" y="22513"/>
                </a:lnTo>
                <a:lnTo>
                  <a:pt x="107010" y="33450"/>
                </a:lnTo>
                <a:lnTo>
                  <a:pt x="101409" y="37583"/>
                </a:lnTo>
                <a:lnTo>
                  <a:pt x="95043" y="38392"/>
                </a:lnTo>
                <a:lnTo>
                  <a:pt x="179357" y="38392"/>
                </a:lnTo>
                <a:lnTo>
                  <a:pt x="179729" y="36695"/>
                </a:lnTo>
                <a:lnTo>
                  <a:pt x="180324" y="28282"/>
                </a:lnTo>
                <a:lnTo>
                  <a:pt x="179676" y="22809"/>
                </a:lnTo>
                <a:lnTo>
                  <a:pt x="176260" y="17919"/>
                </a:lnTo>
                <a:lnTo>
                  <a:pt x="172970" y="15392"/>
                </a:lnTo>
                <a:lnTo>
                  <a:pt x="165449" y="11721"/>
                </a:lnTo>
                <a:lnTo>
                  <a:pt x="153908" y="8048"/>
                </a:lnTo>
                <a:lnTo>
                  <a:pt x="128444" y="1295"/>
                </a:lnTo>
                <a:close/>
              </a:path>
            </a:pathLst>
          </a:custGeom>
          <a:solidFill>
            <a:srgbClr val="EFB26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4" name="object 1064"/>
          <p:cNvSpPr/>
          <p:nvPr/>
        </p:nvSpPr>
        <p:spPr>
          <a:xfrm>
            <a:off x="2045426" y="5519866"/>
            <a:ext cx="38100" cy="65405"/>
          </a:xfrm>
          <a:custGeom>
            <a:avLst/>
            <a:gdLst/>
            <a:ahLst/>
            <a:cxnLst/>
            <a:rect l="l" t="t" r="r" b="b"/>
            <a:pathLst>
              <a:path w="38100" h="65404">
                <a:moveTo>
                  <a:pt x="37265" y="23778"/>
                </a:moveTo>
                <a:lnTo>
                  <a:pt x="12484" y="23778"/>
                </a:lnTo>
                <a:lnTo>
                  <a:pt x="9156" y="35284"/>
                </a:lnTo>
                <a:lnTo>
                  <a:pt x="7264" y="44618"/>
                </a:lnTo>
                <a:lnTo>
                  <a:pt x="5780" y="49660"/>
                </a:lnTo>
                <a:lnTo>
                  <a:pt x="4638" y="54194"/>
                </a:lnTo>
                <a:lnTo>
                  <a:pt x="4409" y="56379"/>
                </a:lnTo>
                <a:lnTo>
                  <a:pt x="4318" y="59833"/>
                </a:lnTo>
                <a:lnTo>
                  <a:pt x="4457" y="60100"/>
                </a:lnTo>
                <a:lnTo>
                  <a:pt x="5334" y="61446"/>
                </a:lnTo>
                <a:lnTo>
                  <a:pt x="6908" y="63237"/>
                </a:lnTo>
                <a:lnTo>
                  <a:pt x="12611" y="65154"/>
                </a:lnTo>
                <a:lnTo>
                  <a:pt x="13995" y="65345"/>
                </a:lnTo>
                <a:lnTo>
                  <a:pt x="14998" y="65192"/>
                </a:lnTo>
                <a:lnTo>
                  <a:pt x="15189" y="65192"/>
                </a:lnTo>
                <a:lnTo>
                  <a:pt x="16179" y="64862"/>
                </a:lnTo>
                <a:lnTo>
                  <a:pt x="16700" y="64468"/>
                </a:lnTo>
                <a:lnTo>
                  <a:pt x="19138" y="62132"/>
                </a:lnTo>
                <a:lnTo>
                  <a:pt x="21323" y="57890"/>
                </a:lnTo>
                <a:lnTo>
                  <a:pt x="25296" y="57890"/>
                </a:lnTo>
                <a:lnTo>
                  <a:pt x="25819" y="57547"/>
                </a:lnTo>
                <a:lnTo>
                  <a:pt x="26847" y="56379"/>
                </a:lnTo>
                <a:lnTo>
                  <a:pt x="28097" y="54105"/>
                </a:lnTo>
                <a:lnTo>
                  <a:pt x="30911" y="49660"/>
                </a:lnTo>
                <a:lnTo>
                  <a:pt x="33909" y="43145"/>
                </a:lnTo>
                <a:lnTo>
                  <a:pt x="34518" y="40491"/>
                </a:lnTo>
                <a:lnTo>
                  <a:pt x="35877" y="35487"/>
                </a:lnTo>
                <a:lnTo>
                  <a:pt x="36398" y="30064"/>
                </a:lnTo>
                <a:lnTo>
                  <a:pt x="37134" y="25073"/>
                </a:lnTo>
                <a:lnTo>
                  <a:pt x="37265" y="23778"/>
                </a:lnTo>
                <a:close/>
              </a:path>
              <a:path w="38100" h="65404">
                <a:moveTo>
                  <a:pt x="24255" y="58614"/>
                </a:moveTo>
                <a:lnTo>
                  <a:pt x="23698" y="58614"/>
                </a:lnTo>
                <a:lnTo>
                  <a:pt x="24053" y="58703"/>
                </a:lnTo>
                <a:lnTo>
                  <a:pt x="24255" y="58614"/>
                </a:lnTo>
                <a:close/>
              </a:path>
              <a:path w="38100" h="65404">
                <a:moveTo>
                  <a:pt x="25296" y="57890"/>
                </a:moveTo>
                <a:lnTo>
                  <a:pt x="21323" y="57890"/>
                </a:lnTo>
                <a:lnTo>
                  <a:pt x="23101" y="58665"/>
                </a:lnTo>
                <a:lnTo>
                  <a:pt x="23698" y="58614"/>
                </a:lnTo>
                <a:lnTo>
                  <a:pt x="24255" y="58614"/>
                </a:lnTo>
                <a:lnTo>
                  <a:pt x="24485" y="58512"/>
                </a:lnTo>
                <a:lnTo>
                  <a:pt x="24968" y="58106"/>
                </a:lnTo>
                <a:lnTo>
                  <a:pt x="25296" y="57890"/>
                </a:lnTo>
                <a:close/>
              </a:path>
              <a:path w="38100" h="65404">
                <a:moveTo>
                  <a:pt x="34253" y="0"/>
                </a:moveTo>
                <a:lnTo>
                  <a:pt x="0" y="33430"/>
                </a:lnTo>
                <a:lnTo>
                  <a:pt x="1536" y="36325"/>
                </a:lnTo>
                <a:lnTo>
                  <a:pt x="9817" y="26635"/>
                </a:lnTo>
                <a:lnTo>
                  <a:pt x="11239" y="25073"/>
                </a:lnTo>
                <a:lnTo>
                  <a:pt x="12484" y="23778"/>
                </a:lnTo>
                <a:lnTo>
                  <a:pt x="37265" y="23778"/>
                </a:lnTo>
                <a:lnTo>
                  <a:pt x="37744" y="17631"/>
                </a:lnTo>
                <a:lnTo>
                  <a:pt x="32854" y="1642"/>
                </a:lnTo>
                <a:lnTo>
                  <a:pt x="36322" y="257"/>
                </a:lnTo>
                <a:lnTo>
                  <a:pt x="34253" y="0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5" name="object 1065"/>
          <p:cNvSpPr/>
          <p:nvPr/>
        </p:nvSpPr>
        <p:spPr>
          <a:xfrm>
            <a:off x="1881906" y="5513429"/>
            <a:ext cx="36830" cy="68580"/>
          </a:xfrm>
          <a:custGeom>
            <a:avLst/>
            <a:gdLst/>
            <a:ahLst/>
            <a:cxnLst/>
            <a:rect l="l" t="t" r="r" b="b"/>
            <a:pathLst>
              <a:path w="36830" h="68579">
                <a:moveTo>
                  <a:pt x="29933" y="60515"/>
                </a:moveTo>
                <a:lnTo>
                  <a:pt x="12953" y="60515"/>
                </a:lnTo>
                <a:lnTo>
                  <a:pt x="14770" y="64935"/>
                </a:lnTo>
                <a:lnTo>
                  <a:pt x="17005" y="67475"/>
                </a:lnTo>
                <a:lnTo>
                  <a:pt x="17487" y="67906"/>
                </a:lnTo>
                <a:lnTo>
                  <a:pt x="18148" y="68173"/>
                </a:lnTo>
                <a:lnTo>
                  <a:pt x="18478" y="68338"/>
                </a:lnTo>
                <a:lnTo>
                  <a:pt x="18630" y="68338"/>
                </a:lnTo>
                <a:lnTo>
                  <a:pt x="19621" y="68567"/>
                </a:lnTo>
                <a:lnTo>
                  <a:pt x="21018" y="68503"/>
                </a:lnTo>
                <a:lnTo>
                  <a:pt x="29756" y="63588"/>
                </a:lnTo>
                <a:lnTo>
                  <a:pt x="29895" y="63055"/>
                </a:lnTo>
                <a:lnTo>
                  <a:pt x="29933" y="60515"/>
                </a:lnTo>
                <a:close/>
              </a:path>
              <a:path w="36830" h="68579">
                <a:moveTo>
                  <a:pt x="11413" y="61036"/>
                </a:moveTo>
                <a:lnTo>
                  <a:pt x="10528" y="61036"/>
                </a:lnTo>
                <a:lnTo>
                  <a:pt x="11112" y="61137"/>
                </a:lnTo>
                <a:lnTo>
                  <a:pt x="11413" y="61036"/>
                </a:lnTo>
                <a:close/>
              </a:path>
              <a:path w="36830" h="68579">
                <a:moveTo>
                  <a:pt x="15532" y="0"/>
                </a:moveTo>
                <a:lnTo>
                  <a:pt x="2882" y="1828"/>
                </a:lnTo>
                <a:lnTo>
                  <a:pt x="6235" y="3505"/>
                </a:lnTo>
                <a:lnTo>
                  <a:pt x="0" y="19011"/>
                </a:lnTo>
                <a:lnTo>
                  <a:pt x="36" y="27292"/>
                </a:lnTo>
                <a:lnTo>
                  <a:pt x="292" y="31521"/>
                </a:lnTo>
                <a:lnTo>
                  <a:pt x="355" y="36969"/>
                </a:lnTo>
                <a:lnTo>
                  <a:pt x="1282" y="42075"/>
                </a:lnTo>
                <a:lnTo>
                  <a:pt x="1663" y="44767"/>
                </a:lnTo>
                <a:lnTo>
                  <a:pt x="4102" y="51511"/>
                </a:lnTo>
                <a:lnTo>
                  <a:pt x="6565" y="56273"/>
                </a:lnTo>
                <a:lnTo>
                  <a:pt x="7569" y="58547"/>
                </a:lnTo>
                <a:lnTo>
                  <a:pt x="8496" y="59791"/>
                </a:lnTo>
                <a:lnTo>
                  <a:pt x="9377" y="60515"/>
                </a:lnTo>
                <a:lnTo>
                  <a:pt x="9753" y="60871"/>
                </a:lnTo>
                <a:lnTo>
                  <a:pt x="10159" y="61099"/>
                </a:lnTo>
                <a:lnTo>
                  <a:pt x="10528" y="61036"/>
                </a:lnTo>
                <a:lnTo>
                  <a:pt x="11413" y="61036"/>
                </a:lnTo>
                <a:lnTo>
                  <a:pt x="12953" y="60515"/>
                </a:lnTo>
                <a:lnTo>
                  <a:pt x="29933" y="60515"/>
                </a:lnTo>
                <a:lnTo>
                  <a:pt x="29883" y="58166"/>
                </a:lnTo>
                <a:lnTo>
                  <a:pt x="29095" y="53390"/>
                </a:lnTo>
                <a:lnTo>
                  <a:pt x="28092" y="48488"/>
                </a:lnTo>
                <a:lnTo>
                  <a:pt x="26987" y="39027"/>
                </a:lnTo>
                <a:lnTo>
                  <a:pt x="24650" y="27292"/>
                </a:lnTo>
                <a:lnTo>
                  <a:pt x="30826" y="27292"/>
                </a:lnTo>
                <a:lnTo>
                  <a:pt x="28303" y="22517"/>
                </a:lnTo>
                <a:lnTo>
                  <a:pt x="25782" y="18218"/>
                </a:lnTo>
                <a:lnTo>
                  <a:pt x="22517" y="13093"/>
                </a:lnTo>
                <a:lnTo>
                  <a:pt x="15532" y="0"/>
                </a:lnTo>
                <a:close/>
              </a:path>
              <a:path w="36830" h="68579">
                <a:moveTo>
                  <a:pt x="30826" y="27292"/>
                </a:moveTo>
                <a:lnTo>
                  <a:pt x="24650" y="27292"/>
                </a:lnTo>
                <a:lnTo>
                  <a:pt x="25780" y="28676"/>
                </a:lnTo>
                <a:lnTo>
                  <a:pt x="27063" y="30365"/>
                </a:lnTo>
                <a:lnTo>
                  <a:pt x="34493" y="40716"/>
                </a:lnTo>
                <a:lnTo>
                  <a:pt x="36271" y="37960"/>
                </a:lnTo>
                <a:lnTo>
                  <a:pt x="31369" y="28320"/>
                </a:lnTo>
                <a:lnTo>
                  <a:pt x="30826" y="27292"/>
                </a:lnTo>
                <a:close/>
              </a:path>
            </a:pathLst>
          </a:custGeom>
          <a:solidFill>
            <a:srgbClr val="A15D41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6" name="object 1066"/>
          <p:cNvSpPr/>
          <p:nvPr/>
        </p:nvSpPr>
        <p:spPr>
          <a:xfrm>
            <a:off x="1869897" y="5120578"/>
            <a:ext cx="172008" cy="21087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7" name="object 1067"/>
          <p:cNvSpPr/>
          <p:nvPr/>
        </p:nvSpPr>
        <p:spPr>
          <a:xfrm>
            <a:off x="1889031" y="5278650"/>
            <a:ext cx="163195" cy="424815"/>
          </a:xfrm>
          <a:custGeom>
            <a:avLst/>
            <a:gdLst/>
            <a:ahLst/>
            <a:cxnLst/>
            <a:rect l="l" t="t" r="r" b="b"/>
            <a:pathLst>
              <a:path w="163194" h="424814">
                <a:moveTo>
                  <a:pt x="151845" y="0"/>
                </a:moveTo>
                <a:lnTo>
                  <a:pt x="147184" y="2052"/>
                </a:lnTo>
                <a:lnTo>
                  <a:pt x="140299" y="8999"/>
                </a:lnTo>
                <a:lnTo>
                  <a:pt x="107047" y="144589"/>
                </a:lnTo>
                <a:lnTo>
                  <a:pt x="83116" y="213748"/>
                </a:lnTo>
                <a:lnTo>
                  <a:pt x="56944" y="238046"/>
                </a:lnTo>
                <a:lnTo>
                  <a:pt x="16969" y="239047"/>
                </a:lnTo>
                <a:lnTo>
                  <a:pt x="5933" y="301177"/>
                </a:lnTo>
                <a:lnTo>
                  <a:pt x="733" y="341185"/>
                </a:lnTo>
                <a:lnTo>
                  <a:pt x="0" y="376437"/>
                </a:lnTo>
                <a:lnTo>
                  <a:pt x="2364" y="424302"/>
                </a:lnTo>
                <a:lnTo>
                  <a:pt x="48260" y="381323"/>
                </a:lnTo>
                <a:lnTo>
                  <a:pt x="75488" y="345698"/>
                </a:lnTo>
                <a:lnTo>
                  <a:pt x="94787" y="298257"/>
                </a:lnTo>
                <a:lnTo>
                  <a:pt x="116893" y="219832"/>
                </a:lnTo>
                <a:lnTo>
                  <a:pt x="139343" y="130861"/>
                </a:lnTo>
                <a:lnTo>
                  <a:pt x="153506" y="65525"/>
                </a:lnTo>
                <a:lnTo>
                  <a:pt x="160893" y="25266"/>
                </a:lnTo>
                <a:lnTo>
                  <a:pt x="163019" y="11526"/>
                </a:lnTo>
                <a:lnTo>
                  <a:pt x="156414" y="3079"/>
                </a:lnTo>
                <a:lnTo>
                  <a:pt x="151845" y="0"/>
                </a:lnTo>
                <a:close/>
              </a:path>
            </a:pathLst>
          </a:custGeom>
          <a:solidFill>
            <a:srgbClr val="F3881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8" name="object 1068"/>
          <p:cNvSpPr/>
          <p:nvPr/>
        </p:nvSpPr>
        <p:spPr>
          <a:xfrm>
            <a:off x="1896785" y="5282496"/>
            <a:ext cx="139700" cy="290830"/>
          </a:xfrm>
          <a:custGeom>
            <a:avLst/>
            <a:gdLst/>
            <a:ahLst/>
            <a:cxnLst/>
            <a:rect l="l" t="t" r="r" b="b"/>
            <a:pathLst>
              <a:path w="139700" h="290829">
                <a:moveTo>
                  <a:pt x="139128" y="0"/>
                </a:moveTo>
                <a:lnTo>
                  <a:pt x="132549" y="5156"/>
                </a:lnTo>
                <a:lnTo>
                  <a:pt x="108645" y="93906"/>
                </a:lnTo>
                <a:lnTo>
                  <a:pt x="92473" y="143610"/>
                </a:lnTo>
                <a:lnTo>
                  <a:pt x="53797" y="198310"/>
                </a:lnTo>
                <a:lnTo>
                  <a:pt x="17097" y="232035"/>
                </a:lnTo>
                <a:lnTo>
                  <a:pt x="9220" y="235203"/>
                </a:lnTo>
                <a:lnTo>
                  <a:pt x="0" y="290550"/>
                </a:lnTo>
                <a:lnTo>
                  <a:pt x="39692" y="266792"/>
                </a:lnTo>
                <a:lnTo>
                  <a:pt x="82469" y="199967"/>
                </a:lnTo>
                <a:lnTo>
                  <a:pt x="105295" y="126060"/>
                </a:lnTo>
                <a:lnTo>
                  <a:pt x="126473" y="52854"/>
                </a:lnTo>
                <a:lnTo>
                  <a:pt x="136337" y="15467"/>
                </a:lnTo>
                <a:lnTo>
                  <a:pt x="139139" y="1860"/>
                </a:lnTo>
                <a:lnTo>
                  <a:pt x="139128" y="0"/>
                </a:lnTo>
                <a:close/>
              </a:path>
            </a:pathLst>
          </a:custGeom>
          <a:solidFill>
            <a:srgbClr val="FECE49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9" name="object 1069"/>
          <p:cNvSpPr/>
          <p:nvPr/>
        </p:nvSpPr>
        <p:spPr>
          <a:xfrm>
            <a:off x="1759332" y="5181537"/>
            <a:ext cx="35560" cy="8890"/>
          </a:xfrm>
          <a:custGeom>
            <a:avLst/>
            <a:gdLst/>
            <a:ahLst/>
            <a:cxnLst/>
            <a:rect l="l" t="t" r="r" b="b"/>
            <a:pathLst>
              <a:path w="35560" h="8889">
                <a:moveTo>
                  <a:pt x="901" y="0"/>
                </a:moveTo>
                <a:lnTo>
                  <a:pt x="266" y="444"/>
                </a:lnTo>
                <a:lnTo>
                  <a:pt x="0" y="1892"/>
                </a:lnTo>
                <a:lnTo>
                  <a:pt x="469" y="2578"/>
                </a:lnTo>
                <a:lnTo>
                  <a:pt x="33858" y="8864"/>
                </a:lnTo>
                <a:lnTo>
                  <a:pt x="34099" y="8877"/>
                </a:lnTo>
                <a:lnTo>
                  <a:pt x="34738" y="8864"/>
                </a:lnTo>
                <a:lnTo>
                  <a:pt x="35280" y="8445"/>
                </a:lnTo>
                <a:lnTo>
                  <a:pt x="35534" y="7086"/>
                </a:lnTo>
                <a:lnTo>
                  <a:pt x="35052" y="6400"/>
                </a:lnTo>
                <a:lnTo>
                  <a:pt x="1676" y="114"/>
                </a:lnTo>
                <a:lnTo>
                  <a:pt x="901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0" name="object 1070"/>
          <p:cNvSpPr/>
          <p:nvPr/>
        </p:nvSpPr>
        <p:spPr>
          <a:xfrm>
            <a:off x="1833260" y="5155708"/>
            <a:ext cx="38100" cy="29209"/>
          </a:xfrm>
          <a:custGeom>
            <a:avLst/>
            <a:gdLst/>
            <a:ahLst/>
            <a:cxnLst/>
            <a:rect l="l" t="t" r="r" b="b"/>
            <a:pathLst>
              <a:path w="38100" h="29210">
                <a:moveTo>
                  <a:pt x="36055" y="0"/>
                </a:moveTo>
                <a:lnTo>
                  <a:pt x="101" y="27203"/>
                </a:lnTo>
                <a:lnTo>
                  <a:pt x="0" y="28028"/>
                </a:lnTo>
                <a:lnTo>
                  <a:pt x="698" y="28955"/>
                </a:lnTo>
                <a:lnTo>
                  <a:pt x="1079" y="29133"/>
                </a:lnTo>
                <a:lnTo>
                  <a:pt x="1765" y="29133"/>
                </a:lnTo>
                <a:lnTo>
                  <a:pt x="2044" y="29057"/>
                </a:lnTo>
                <a:lnTo>
                  <a:pt x="2273" y="28867"/>
                </a:lnTo>
                <a:lnTo>
                  <a:pt x="37642" y="2108"/>
                </a:lnTo>
                <a:lnTo>
                  <a:pt x="37757" y="1282"/>
                </a:lnTo>
                <a:lnTo>
                  <a:pt x="36880" y="139"/>
                </a:lnTo>
                <a:lnTo>
                  <a:pt x="36055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1" name="object 1071"/>
          <p:cNvSpPr/>
          <p:nvPr/>
        </p:nvSpPr>
        <p:spPr>
          <a:xfrm>
            <a:off x="1756445" y="5179683"/>
            <a:ext cx="6350" cy="6350"/>
          </a:xfrm>
          <a:custGeom>
            <a:avLst/>
            <a:gdLst/>
            <a:ahLst/>
            <a:cxnLst/>
            <a:rect l="l" t="t" r="r" b="b"/>
            <a:pathLst>
              <a:path w="6350" h="6350">
                <a:moveTo>
                  <a:pt x="4686" y="0"/>
                </a:moveTo>
                <a:lnTo>
                  <a:pt x="1346" y="0"/>
                </a:lnTo>
                <a:lnTo>
                  <a:pt x="0" y="1358"/>
                </a:lnTo>
                <a:lnTo>
                  <a:pt x="0" y="4686"/>
                </a:lnTo>
                <a:lnTo>
                  <a:pt x="1346" y="6045"/>
                </a:lnTo>
                <a:lnTo>
                  <a:pt x="4686" y="6045"/>
                </a:lnTo>
                <a:lnTo>
                  <a:pt x="6045" y="4686"/>
                </a:lnTo>
                <a:lnTo>
                  <a:pt x="6045" y="1358"/>
                </a:lnTo>
                <a:lnTo>
                  <a:pt x="4686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2" name="object 1072"/>
          <p:cNvSpPr/>
          <p:nvPr/>
        </p:nvSpPr>
        <p:spPr>
          <a:xfrm>
            <a:off x="1866261" y="5153557"/>
            <a:ext cx="7620" cy="7620"/>
          </a:xfrm>
          <a:custGeom>
            <a:avLst/>
            <a:gdLst/>
            <a:ahLst/>
            <a:cxnLst/>
            <a:rect l="l" t="t" r="r" b="b"/>
            <a:pathLst>
              <a:path w="7619" h="7620">
                <a:moveTo>
                  <a:pt x="5664" y="0"/>
                </a:moveTo>
                <a:lnTo>
                  <a:pt x="1638" y="0"/>
                </a:lnTo>
                <a:lnTo>
                  <a:pt x="0" y="1625"/>
                </a:lnTo>
                <a:lnTo>
                  <a:pt x="0" y="5664"/>
                </a:lnTo>
                <a:lnTo>
                  <a:pt x="1638" y="7289"/>
                </a:lnTo>
                <a:lnTo>
                  <a:pt x="5664" y="7289"/>
                </a:lnTo>
                <a:lnTo>
                  <a:pt x="7302" y="5664"/>
                </a:lnTo>
                <a:lnTo>
                  <a:pt x="7302" y="1625"/>
                </a:lnTo>
                <a:lnTo>
                  <a:pt x="5664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3" name="object 1073"/>
          <p:cNvSpPr/>
          <p:nvPr/>
        </p:nvSpPr>
        <p:spPr>
          <a:xfrm>
            <a:off x="1893637" y="5415698"/>
            <a:ext cx="48895" cy="160020"/>
          </a:xfrm>
          <a:custGeom>
            <a:avLst/>
            <a:gdLst/>
            <a:ahLst/>
            <a:cxnLst/>
            <a:rect l="l" t="t" r="r" b="b"/>
            <a:pathLst>
              <a:path w="48894" h="160020">
                <a:moveTo>
                  <a:pt x="33578" y="0"/>
                </a:moveTo>
                <a:lnTo>
                  <a:pt x="0" y="4610"/>
                </a:lnTo>
                <a:lnTo>
                  <a:pt x="6167" y="26111"/>
                </a:lnTo>
                <a:lnTo>
                  <a:pt x="9671" y="38076"/>
                </a:lnTo>
                <a:lnTo>
                  <a:pt x="24493" y="75822"/>
                </a:lnTo>
                <a:lnTo>
                  <a:pt x="25692" y="78371"/>
                </a:lnTo>
                <a:lnTo>
                  <a:pt x="20662" y="159664"/>
                </a:lnTo>
                <a:lnTo>
                  <a:pt x="34277" y="157924"/>
                </a:lnTo>
                <a:lnTo>
                  <a:pt x="43595" y="125784"/>
                </a:lnTo>
                <a:lnTo>
                  <a:pt x="47959" y="107357"/>
                </a:lnTo>
                <a:lnTo>
                  <a:pt x="48502" y="95700"/>
                </a:lnTo>
                <a:lnTo>
                  <a:pt x="46355" y="83870"/>
                </a:lnTo>
                <a:lnTo>
                  <a:pt x="44411" y="75006"/>
                </a:lnTo>
                <a:lnTo>
                  <a:pt x="47663" y="72466"/>
                </a:lnTo>
                <a:lnTo>
                  <a:pt x="45224" y="70015"/>
                </a:lnTo>
                <a:lnTo>
                  <a:pt x="44242" y="50404"/>
                </a:lnTo>
                <a:lnTo>
                  <a:pt x="42702" y="36574"/>
                </a:lnTo>
                <a:lnTo>
                  <a:pt x="39511" y="21960"/>
                </a:lnTo>
                <a:lnTo>
                  <a:pt x="33578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4" name="object 1074"/>
          <p:cNvSpPr/>
          <p:nvPr/>
        </p:nvSpPr>
        <p:spPr>
          <a:xfrm>
            <a:off x="1878216" y="5342317"/>
            <a:ext cx="62865" cy="131445"/>
          </a:xfrm>
          <a:custGeom>
            <a:avLst/>
            <a:gdLst/>
            <a:ahLst/>
            <a:cxnLst/>
            <a:rect l="l" t="t" r="r" b="b"/>
            <a:pathLst>
              <a:path w="62864" h="131445">
                <a:moveTo>
                  <a:pt x="0" y="0"/>
                </a:moveTo>
                <a:lnTo>
                  <a:pt x="14884" y="90424"/>
                </a:lnTo>
                <a:lnTo>
                  <a:pt x="18962" y="100263"/>
                </a:lnTo>
                <a:lnTo>
                  <a:pt x="21793" y="107799"/>
                </a:lnTo>
                <a:lnTo>
                  <a:pt x="24699" y="116861"/>
                </a:lnTo>
                <a:lnTo>
                  <a:pt x="29006" y="131279"/>
                </a:lnTo>
                <a:lnTo>
                  <a:pt x="62864" y="128028"/>
                </a:lnTo>
                <a:lnTo>
                  <a:pt x="60069" y="113632"/>
                </a:lnTo>
                <a:lnTo>
                  <a:pt x="56337" y="92544"/>
                </a:lnTo>
                <a:lnTo>
                  <a:pt x="51395" y="67885"/>
                </a:lnTo>
                <a:lnTo>
                  <a:pt x="44970" y="42773"/>
                </a:lnTo>
                <a:lnTo>
                  <a:pt x="33866" y="22422"/>
                </a:lnTo>
                <a:lnTo>
                  <a:pt x="18861" y="9237"/>
                </a:lnTo>
                <a:lnTo>
                  <a:pt x="5667" y="2127"/>
                </a:lnTo>
                <a:lnTo>
                  <a:pt x="0" y="0"/>
                </a:lnTo>
                <a:close/>
              </a:path>
            </a:pathLst>
          </a:custGeom>
          <a:solidFill>
            <a:srgbClr val="8DA6D3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5" name="object 1075"/>
          <p:cNvSpPr/>
          <p:nvPr/>
        </p:nvSpPr>
        <p:spPr>
          <a:xfrm>
            <a:off x="1730559" y="5418615"/>
            <a:ext cx="42545" cy="158750"/>
          </a:xfrm>
          <a:custGeom>
            <a:avLst/>
            <a:gdLst/>
            <a:ahLst/>
            <a:cxnLst/>
            <a:rect l="l" t="t" r="r" b="b"/>
            <a:pathLst>
              <a:path w="42544" h="158750">
                <a:moveTo>
                  <a:pt x="8623" y="0"/>
                </a:moveTo>
                <a:lnTo>
                  <a:pt x="4351" y="22342"/>
                </a:lnTo>
                <a:lnTo>
                  <a:pt x="2265" y="37153"/>
                </a:lnTo>
                <a:lnTo>
                  <a:pt x="1767" y="51059"/>
                </a:lnTo>
                <a:lnTo>
                  <a:pt x="2260" y="70688"/>
                </a:lnTo>
                <a:lnTo>
                  <a:pt x="0" y="73317"/>
                </a:lnTo>
                <a:lnTo>
                  <a:pt x="3441" y="75603"/>
                </a:lnTo>
                <a:lnTo>
                  <a:pt x="2171" y="84594"/>
                </a:lnTo>
                <a:lnTo>
                  <a:pt x="910" y="96549"/>
                </a:lnTo>
                <a:lnTo>
                  <a:pt x="2322" y="108132"/>
                </a:lnTo>
                <a:lnTo>
                  <a:pt x="8056" y="126180"/>
                </a:lnTo>
                <a:lnTo>
                  <a:pt x="19761" y="157530"/>
                </a:lnTo>
                <a:lnTo>
                  <a:pt x="33451" y="158254"/>
                </a:lnTo>
                <a:lnTo>
                  <a:pt x="22351" y="77558"/>
                </a:lnTo>
                <a:lnTo>
                  <a:pt x="23357" y="74927"/>
                </a:lnTo>
                <a:lnTo>
                  <a:pt x="35317" y="36177"/>
                </a:lnTo>
                <a:lnTo>
                  <a:pt x="42456" y="2082"/>
                </a:lnTo>
                <a:lnTo>
                  <a:pt x="8623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6" name="object 1076"/>
          <p:cNvSpPr/>
          <p:nvPr/>
        </p:nvSpPr>
        <p:spPr>
          <a:xfrm>
            <a:off x="1751757" y="5807682"/>
            <a:ext cx="77470" cy="205740"/>
          </a:xfrm>
          <a:custGeom>
            <a:avLst/>
            <a:gdLst/>
            <a:ahLst/>
            <a:cxnLst/>
            <a:rect l="l" t="t" r="r" b="b"/>
            <a:pathLst>
              <a:path w="77469" h="205739">
                <a:moveTo>
                  <a:pt x="48983" y="0"/>
                </a:moveTo>
                <a:lnTo>
                  <a:pt x="42570" y="3416"/>
                </a:lnTo>
                <a:lnTo>
                  <a:pt x="38671" y="12344"/>
                </a:lnTo>
                <a:lnTo>
                  <a:pt x="36620" y="22229"/>
                </a:lnTo>
                <a:lnTo>
                  <a:pt x="36491" y="39154"/>
                </a:lnTo>
                <a:lnTo>
                  <a:pt x="38551" y="64108"/>
                </a:lnTo>
                <a:lnTo>
                  <a:pt x="43065" y="98082"/>
                </a:lnTo>
                <a:lnTo>
                  <a:pt x="47079" y="132412"/>
                </a:lnTo>
                <a:lnTo>
                  <a:pt x="48239" y="159353"/>
                </a:lnTo>
                <a:lnTo>
                  <a:pt x="47053" y="176959"/>
                </a:lnTo>
                <a:lnTo>
                  <a:pt x="44030" y="183286"/>
                </a:lnTo>
                <a:lnTo>
                  <a:pt x="18918" y="184728"/>
                </a:lnTo>
                <a:lnTo>
                  <a:pt x="5961" y="186583"/>
                </a:lnTo>
                <a:lnTo>
                  <a:pt x="1030" y="190089"/>
                </a:lnTo>
                <a:lnTo>
                  <a:pt x="0" y="196481"/>
                </a:lnTo>
                <a:lnTo>
                  <a:pt x="9320" y="202935"/>
                </a:lnTo>
                <a:lnTo>
                  <a:pt x="30778" y="205466"/>
                </a:lnTo>
                <a:lnTo>
                  <a:pt x="53245" y="203579"/>
                </a:lnTo>
                <a:lnTo>
                  <a:pt x="65595" y="196773"/>
                </a:lnTo>
                <a:lnTo>
                  <a:pt x="66285" y="188376"/>
                </a:lnTo>
                <a:lnTo>
                  <a:pt x="65392" y="174256"/>
                </a:lnTo>
                <a:lnTo>
                  <a:pt x="63898" y="156708"/>
                </a:lnTo>
                <a:lnTo>
                  <a:pt x="62788" y="138023"/>
                </a:lnTo>
                <a:lnTo>
                  <a:pt x="63868" y="116801"/>
                </a:lnTo>
                <a:lnTo>
                  <a:pt x="67405" y="86995"/>
                </a:lnTo>
                <a:lnTo>
                  <a:pt x="72304" y="49930"/>
                </a:lnTo>
                <a:lnTo>
                  <a:pt x="77469" y="6934"/>
                </a:lnTo>
                <a:lnTo>
                  <a:pt x="48983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7" name="object 1077"/>
          <p:cNvSpPr/>
          <p:nvPr/>
        </p:nvSpPr>
        <p:spPr>
          <a:xfrm>
            <a:off x="1856849" y="5805266"/>
            <a:ext cx="57785" cy="207010"/>
          </a:xfrm>
          <a:custGeom>
            <a:avLst/>
            <a:gdLst/>
            <a:ahLst/>
            <a:cxnLst/>
            <a:rect l="l" t="t" r="r" b="b"/>
            <a:pathLst>
              <a:path w="57785" h="207010">
                <a:moveTo>
                  <a:pt x="14084" y="0"/>
                </a:moveTo>
                <a:lnTo>
                  <a:pt x="0" y="3759"/>
                </a:lnTo>
                <a:lnTo>
                  <a:pt x="3833" y="47362"/>
                </a:lnTo>
                <a:lnTo>
                  <a:pt x="4892" y="85893"/>
                </a:lnTo>
                <a:lnTo>
                  <a:pt x="5089" y="117151"/>
                </a:lnTo>
                <a:lnTo>
                  <a:pt x="6337" y="138938"/>
                </a:lnTo>
                <a:lnTo>
                  <a:pt x="6267" y="156523"/>
                </a:lnTo>
                <a:lnTo>
                  <a:pt x="3336" y="174351"/>
                </a:lnTo>
                <a:lnTo>
                  <a:pt x="697" y="189008"/>
                </a:lnTo>
                <a:lnTo>
                  <a:pt x="1498" y="197078"/>
                </a:lnTo>
                <a:lnTo>
                  <a:pt x="12723" y="201855"/>
                </a:lnTo>
                <a:lnTo>
                  <a:pt x="31516" y="205674"/>
                </a:lnTo>
                <a:lnTo>
                  <a:pt x="49217" y="206710"/>
                </a:lnTo>
                <a:lnTo>
                  <a:pt x="57162" y="203136"/>
                </a:lnTo>
                <a:lnTo>
                  <a:pt x="56948" y="198106"/>
                </a:lnTo>
                <a:lnTo>
                  <a:pt x="54495" y="195327"/>
                </a:lnTo>
                <a:lnTo>
                  <a:pt x="47661" y="193808"/>
                </a:lnTo>
                <a:lnTo>
                  <a:pt x="34302" y="192557"/>
                </a:lnTo>
                <a:lnTo>
                  <a:pt x="26209" y="185637"/>
                </a:lnTo>
                <a:lnTo>
                  <a:pt x="21497" y="168894"/>
                </a:lnTo>
                <a:lnTo>
                  <a:pt x="20972" y="142954"/>
                </a:lnTo>
                <a:lnTo>
                  <a:pt x="25438" y="108445"/>
                </a:lnTo>
                <a:lnTo>
                  <a:pt x="29954" y="72936"/>
                </a:lnTo>
                <a:lnTo>
                  <a:pt x="30186" y="44315"/>
                </a:lnTo>
                <a:lnTo>
                  <a:pt x="27843" y="23682"/>
                </a:lnTo>
                <a:lnTo>
                  <a:pt x="24637" y="12141"/>
                </a:lnTo>
                <a:lnTo>
                  <a:pt x="20561" y="3289"/>
                </a:lnTo>
                <a:lnTo>
                  <a:pt x="14084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8" name="object 1078"/>
          <p:cNvSpPr/>
          <p:nvPr/>
        </p:nvSpPr>
        <p:spPr>
          <a:xfrm>
            <a:off x="1856555" y="5989330"/>
            <a:ext cx="71755" cy="41910"/>
          </a:xfrm>
          <a:custGeom>
            <a:avLst/>
            <a:gdLst/>
            <a:ahLst/>
            <a:cxnLst/>
            <a:rect l="l" t="t" r="r" b="b"/>
            <a:pathLst>
              <a:path w="71755" h="41910">
                <a:moveTo>
                  <a:pt x="1509" y="0"/>
                </a:moveTo>
                <a:lnTo>
                  <a:pt x="187" y="9409"/>
                </a:lnTo>
                <a:lnTo>
                  <a:pt x="86" y="11404"/>
                </a:lnTo>
                <a:lnTo>
                  <a:pt x="0" y="16042"/>
                </a:lnTo>
                <a:lnTo>
                  <a:pt x="674" y="20066"/>
                </a:lnTo>
                <a:lnTo>
                  <a:pt x="37316" y="40984"/>
                </a:lnTo>
                <a:lnTo>
                  <a:pt x="50629" y="41702"/>
                </a:lnTo>
                <a:lnTo>
                  <a:pt x="69683" y="39852"/>
                </a:lnTo>
                <a:lnTo>
                  <a:pt x="71537" y="27599"/>
                </a:lnTo>
                <a:lnTo>
                  <a:pt x="70165" y="21345"/>
                </a:lnTo>
                <a:lnTo>
                  <a:pt x="53617" y="21345"/>
                </a:lnTo>
                <a:lnTo>
                  <a:pt x="27325" y="18490"/>
                </a:lnTo>
                <a:lnTo>
                  <a:pt x="16484" y="17025"/>
                </a:lnTo>
                <a:lnTo>
                  <a:pt x="9113" y="14935"/>
                </a:lnTo>
                <a:lnTo>
                  <a:pt x="5281" y="11480"/>
                </a:lnTo>
                <a:lnTo>
                  <a:pt x="2564" y="5626"/>
                </a:lnTo>
                <a:lnTo>
                  <a:pt x="1509" y="0"/>
                </a:lnTo>
                <a:close/>
              </a:path>
              <a:path w="71755" h="41910">
                <a:moveTo>
                  <a:pt x="48906" y="11404"/>
                </a:moveTo>
                <a:lnTo>
                  <a:pt x="56599" y="17826"/>
                </a:lnTo>
                <a:lnTo>
                  <a:pt x="58399" y="20869"/>
                </a:lnTo>
                <a:lnTo>
                  <a:pt x="53617" y="21345"/>
                </a:lnTo>
                <a:lnTo>
                  <a:pt x="70165" y="21345"/>
                </a:lnTo>
                <a:lnTo>
                  <a:pt x="69991" y="20551"/>
                </a:lnTo>
                <a:lnTo>
                  <a:pt x="63097" y="16042"/>
                </a:lnTo>
                <a:lnTo>
                  <a:pt x="48906" y="11404"/>
                </a:lnTo>
                <a:close/>
              </a:path>
            </a:pathLst>
          </a:custGeom>
          <a:solidFill>
            <a:srgbClr val="916A54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79" name="object 1079"/>
          <p:cNvSpPr/>
          <p:nvPr/>
        </p:nvSpPr>
        <p:spPr>
          <a:xfrm>
            <a:off x="1744989" y="5989821"/>
            <a:ext cx="74930" cy="32384"/>
          </a:xfrm>
          <a:custGeom>
            <a:avLst/>
            <a:gdLst/>
            <a:ahLst/>
            <a:cxnLst/>
            <a:rect l="l" t="t" r="r" b="b"/>
            <a:pathLst>
              <a:path w="74930" h="32385">
                <a:moveTo>
                  <a:pt x="20459" y="5728"/>
                </a:moveTo>
                <a:lnTo>
                  <a:pt x="7357" y="8593"/>
                </a:lnTo>
                <a:lnTo>
                  <a:pt x="1064" y="12117"/>
                </a:lnTo>
                <a:lnTo>
                  <a:pt x="0" y="18577"/>
                </a:lnTo>
                <a:lnTo>
                  <a:pt x="2467" y="30276"/>
                </a:lnTo>
                <a:lnTo>
                  <a:pt x="21598" y="31919"/>
                </a:lnTo>
                <a:lnTo>
                  <a:pt x="35214" y="32229"/>
                </a:lnTo>
                <a:lnTo>
                  <a:pt x="49830" y="30991"/>
                </a:lnTo>
                <a:lnTo>
                  <a:pt x="71961" y="27990"/>
                </a:lnTo>
                <a:lnTo>
                  <a:pt x="73936" y="21288"/>
                </a:lnTo>
                <a:lnTo>
                  <a:pt x="74656" y="16187"/>
                </a:lnTo>
                <a:lnTo>
                  <a:pt x="56601" y="16187"/>
                </a:lnTo>
                <a:lnTo>
                  <a:pt x="45676" y="15852"/>
                </a:lnTo>
                <a:lnTo>
                  <a:pt x="19434" y="13665"/>
                </a:lnTo>
                <a:lnTo>
                  <a:pt x="20006" y="8153"/>
                </a:lnTo>
                <a:lnTo>
                  <a:pt x="20459" y="5728"/>
                </a:lnTo>
                <a:close/>
              </a:path>
              <a:path w="74930" h="32385">
                <a:moveTo>
                  <a:pt x="72622" y="0"/>
                </a:moveTo>
                <a:lnTo>
                  <a:pt x="70450" y="5994"/>
                </a:lnTo>
                <a:lnTo>
                  <a:pt x="67846" y="11899"/>
                </a:lnTo>
                <a:lnTo>
                  <a:pt x="64039" y="15077"/>
                </a:lnTo>
                <a:lnTo>
                  <a:pt x="56601" y="16187"/>
                </a:lnTo>
                <a:lnTo>
                  <a:pt x="74656" y="16187"/>
                </a:lnTo>
                <a:lnTo>
                  <a:pt x="74204" y="9917"/>
                </a:lnTo>
                <a:lnTo>
                  <a:pt x="72622" y="0"/>
                </a:lnTo>
                <a:close/>
              </a:path>
              <a:path w="74930" h="32385">
                <a:moveTo>
                  <a:pt x="20691" y="4483"/>
                </a:moveTo>
                <a:lnTo>
                  <a:pt x="20459" y="5728"/>
                </a:lnTo>
                <a:lnTo>
                  <a:pt x="20691" y="4483"/>
                </a:lnTo>
                <a:close/>
              </a:path>
            </a:pathLst>
          </a:custGeom>
          <a:solidFill>
            <a:srgbClr val="916A54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0" name="object 1080"/>
          <p:cNvSpPr/>
          <p:nvPr/>
        </p:nvSpPr>
        <p:spPr>
          <a:xfrm>
            <a:off x="1858373" y="6011879"/>
            <a:ext cx="68580" cy="19685"/>
          </a:xfrm>
          <a:custGeom>
            <a:avLst/>
            <a:gdLst/>
            <a:ahLst/>
            <a:cxnLst/>
            <a:rect l="l" t="t" r="r" b="b"/>
            <a:pathLst>
              <a:path w="68580" h="19685">
                <a:moveTo>
                  <a:pt x="0" y="0"/>
                </a:moveTo>
                <a:lnTo>
                  <a:pt x="36185" y="19127"/>
                </a:lnTo>
                <a:lnTo>
                  <a:pt x="49324" y="19674"/>
                </a:lnTo>
                <a:lnTo>
                  <a:pt x="67856" y="17310"/>
                </a:lnTo>
                <a:lnTo>
                  <a:pt x="68071" y="13792"/>
                </a:lnTo>
                <a:lnTo>
                  <a:pt x="44341" y="13733"/>
                </a:lnTo>
                <a:lnTo>
                  <a:pt x="29340" y="12277"/>
                </a:lnTo>
                <a:lnTo>
                  <a:pt x="16687" y="8130"/>
                </a:lnTo>
                <a:lnTo>
                  <a:pt x="0" y="0"/>
                </a:lnTo>
                <a:close/>
              </a:path>
            </a:pathLst>
          </a:custGeom>
          <a:solidFill>
            <a:srgbClr val="7051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1" name="object 1081"/>
          <p:cNvSpPr/>
          <p:nvPr/>
        </p:nvSpPr>
        <p:spPr>
          <a:xfrm>
            <a:off x="1746982" y="6015531"/>
            <a:ext cx="71120" cy="7620"/>
          </a:xfrm>
          <a:custGeom>
            <a:avLst/>
            <a:gdLst/>
            <a:ahLst/>
            <a:cxnLst/>
            <a:rect l="l" t="t" r="r" b="b"/>
            <a:pathLst>
              <a:path w="71119" h="7620">
                <a:moveTo>
                  <a:pt x="0" y="368"/>
                </a:moveTo>
                <a:lnTo>
                  <a:pt x="469" y="4559"/>
                </a:lnTo>
                <a:lnTo>
                  <a:pt x="13221" y="6709"/>
                </a:lnTo>
                <a:lnTo>
                  <a:pt x="24711" y="7189"/>
                </a:lnTo>
                <a:lnTo>
                  <a:pt x="41453" y="5786"/>
                </a:lnTo>
                <a:lnTo>
                  <a:pt x="53606" y="4294"/>
                </a:lnTo>
                <a:lnTo>
                  <a:pt x="38258" y="4294"/>
                </a:lnTo>
                <a:lnTo>
                  <a:pt x="23171" y="3341"/>
                </a:lnTo>
                <a:lnTo>
                  <a:pt x="0" y="368"/>
                </a:lnTo>
                <a:close/>
              </a:path>
              <a:path w="71119" h="7620">
                <a:moveTo>
                  <a:pt x="70688" y="0"/>
                </a:moveTo>
                <a:lnTo>
                  <a:pt x="51888" y="3191"/>
                </a:lnTo>
                <a:lnTo>
                  <a:pt x="38258" y="4294"/>
                </a:lnTo>
                <a:lnTo>
                  <a:pt x="53606" y="4294"/>
                </a:lnTo>
                <a:lnTo>
                  <a:pt x="69964" y="2286"/>
                </a:lnTo>
                <a:lnTo>
                  <a:pt x="70002" y="1879"/>
                </a:lnTo>
                <a:lnTo>
                  <a:pt x="70688" y="0"/>
                </a:lnTo>
                <a:close/>
              </a:path>
            </a:pathLst>
          </a:custGeom>
          <a:solidFill>
            <a:srgbClr val="70513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2" name="object 1082"/>
          <p:cNvSpPr/>
          <p:nvPr/>
        </p:nvSpPr>
        <p:spPr>
          <a:xfrm>
            <a:off x="1775639" y="5307971"/>
            <a:ext cx="102870" cy="83820"/>
          </a:xfrm>
          <a:custGeom>
            <a:avLst/>
            <a:gdLst/>
            <a:ahLst/>
            <a:cxnLst/>
            <a:rect l="l" t="t" r="r" b="b"/>
            <a:pathLst>
              <a:path w="102869" h="83820">
                <a:moveTo>
                  <a:pt x="61493" y="0"/>
                </a:moveTo>
                <a:lnTo>
                  <a:pt x="37757" y="0"/>
                </a:lnTo>
                <a:lnTo>
                  <a:pt x="37151" y="3845"/>
                </a:lnTo>
                <a:lnTo>
                  <a:pt x="35015" y="12601"/>
                </a:lnTo>
                <a:lnTo>
                  <a:pt x="30872" y="22095"/>
                </a:lnTo>
                <a:lnTo>
                  <a:pt x="24244" y="28155"/>
                </a:lnTo>
                <a:lnTo>
                  <a:pt x="0" y="42049"/>
                </a:lnTo>
                <a:lnTo>
                  <a:pt x="5040" y="48397"/>
                </a:lnTo>
                <a:lnTo>
                  <a:pt x="18048" y="62425"/>
                </a:lnTo>
                <a:lnTo>
                  <a:pt x="35849" y="76612"/>
                </a:lnTo>
                <a:lnTo>
                  <a:pt x="55270" y="83438"/>
                </a:lnTo>
                <a:lnTo>
                  <a:pt x="79984" y="83497"/>
                </a:lnTo>
                <a:lnTo>
                  <a:pt x="93149" y="78525"/>
                </a:lnTo>
                <a:lnTo>
                  <a:pt x="99202" y="64031"/>
                </a:lnTo>
                <a:lnTo>
                  <a:pt x="102577" y="35521"/>
                </a:lnTo>
                <a:lnTo>
                  <a:pt x="71627" y="27571"/>
                </a:lnTo>
                <a:lnTo>
                  <a:pt x="65454" y="24919"/>
                </a:lnTo>
                <a:lnTo>
                  <a:pt x="62341" y="21162"/>
                </a:lnTo>
                <a:lnTo>
                  <a:pt x="61337" y="13718"/>
                </a:lnTo>
                <a:lnTo>
                  <a:pt x="61493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3" name="object 1083"/>
          <p:cNvSpPr/>
          <p:nvPr/>
        </p:nvSpPr>
        <p:spPr>
          <a:xfrm>
            <a:off x="1785425" y="5307963"/>
            <a:ext cx="53340" cy="80645"/>
          </a:xfrm>
          <a:custGeom>
            <a:avLst/>
            <a:gdLst/>
            <a:ahLst/>
            <a:cxnLst/>
            <a:rect l="l" t="t" r="r" b="b"/>
            <a:pathLst>
              <a:path w="53339" h="80645">
                <a:moveTo>
                  <a:pt x="51701" y="0"/>
                </a:moveTo>
                <a:lnTo>
                  <a:pt x="27978" y="0"/>
                </a:lnTo>
                <a:lnTo>
                  <a:pt x="27370" y="3845"/>
                </a:lnTo>
                <a:lnTo>
                  <a:pt x="25230" y="12603"/>
                </a:lnTo>
                <a:lnTo>
                  <a:pt x="21082" y="22100"/>
                </a:lnTo>
                <a:lnTo>
                  <a:pt x="14452" y="28168"/>
                </a:lnTo>
                <a:lnTo>
                  <a:pt x="0" y="37769"/>
                </a:lnTo>
                <a:lnTo>
                  <a:pt x="364" y="44720"/>
                </a:lnTo>
                <a:lnTo>
                  <a:pt x="4132" y="59872"/>
                </a:lnTo>
                <a:lnTo>
                  <a:pt x="15317" y="74679"/>
                </a:lnTo>
                <a:lnTo>
                  <a:pt x="37934" y="80594"/>
                </a:lnTo>
                <a:lnTo>
                  <a:pt x="35389" y="75939"/>
                </a:lnTo>
                <a:lnTo>
                  <a:pt x="29668" y="65376"/>
                </a:lnTo>
                <a:lnTo>
                  <a:pt x="23645" y="54008"/>
                </a:lnTo>
                <a:lnTo>
                  <a:pt x="20192" y="46939"/>
                </a:lnTo>
                <a:lnTo>
                  <a:pt x="15303" y="33896"/>
                </a:lnTo>
                <a:lnTo>
                  <a:pt x="19735" y="26479"/>
                </a:lnTo>
                <a:lnTo>
                  <a:pt x="22745" y="24409"/>
                </a:lnTo>
                <a:lnTo>
                  <a:pt x="22834" y="22250"/>
                </a:lnTo>
                <a:lnTo>
                  <a:pt x="53060" y="14020"/>
                </a:lnTo>
                <a:lnTo>
                  <a:pt x="51701" y="0"/>
                </a:lnTo>
                <a:close/>
              </a:path>
            </a:pathLst>
          </a:custGeom>
          <a:solidFill>
            <a:srgbClr val="D8A583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4" name="object 1084"/>
          <p:cNvSpPr/>
          <p:nvPr/>
        </p:nvSpPr>
        <p:spPr>
          <a:xfrm>
            <a:off x="1769482" y="5232980"/>
            <a:ext cx="20320" cy="38100"/>
          </a:xfrm>
          <a:custGeom>
            <a:avLst/>
            <a:gdLst/>
            <a:ahLst/>
            <a:cxnLst/>
            <a:rect l="l" t="t" r="r" b="b"/>
            <a:pathLst>
              <a:path w="20319" h="38100">
                <a:moveTo>
                  <a:pt x="2057" y="0"/>
                </a:moveTo>
                <a:lnTo>
                  <a:pt x="0" y="11722"/>
                </a:lnTo>
                <a:lnTo>
                  <a:pt x="869" y="20853"/>
                </a:lnTo>
                <a:lnTo>
                  <a:pt x="5283" y="29441"/>
                </a:lnTo>
                <a:lnTo>
                  <a:pt x="11315" y="35625"/>
                </a:lnTo>
                <a:lnTo>
                  <a:pt x="17043" y="37541"/>
                </a:lnTo>
                <a:lnTo>
                  <a:pt x="19915" y="31957"/>
                </a:lnTo>
                <a:lnTo>
                  <a:pt x="19807" y="20750"/>
                </a:lnTo>
                <a:lnTo>
                  <a:pt x="18463" y="9750"/>
                </a:lnTo>
                <a:lnTo>
                  <a:pt x="17627" y="4787"/>
                </a:lnTo>
                <a:lnTo>
                  <a:pt x="2057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5" name="object 1085"/>
          <p:cNvSpPr/>
          <p:nvPr/>
        </p:nvSpPr>
        <p:spPr>
          <a:xfrm>
            <a:off x="1776050" y="5199820"/>
            <a:ext cx="100965" cy="116205"/>
          </a:xfrm>
          <a:custGeom>
            <a:avLst/>
            <a:gdLst/>
            <a:ahLst/>
            <a:cxnLst/>
            <a:rect l="l" t="t" r="r" b="b"/>
            <a:pathLst>
              <a:path w="100964" h="116204">
                <a:moveTo>
                  <a:pt x="54279" y="0"/>
                </a:moveTo>
                <a:lnTo>
                  <a:pt x="46583" y="0"/>
                </a:lnTo>
                <a:lnTo>
                  <a:pt x="35238" y="550"/>
                </a:lnTo>
                <a:lnTo>
                  <a:pt x="19562" y="4405"/>
                </a:lnTo>
                <a:lnTo>
                  <a:pt x="5751" y="14867"/>
                </a:lnTo>
                <a:lnTo>
                  <a:pt x="0" y="35242"/>
                </a:lnTo>
                <a:lnTo>
                  <a:pt x="1682" y="58496"/>
                </a:lnTo>
                <a:lnTo>
                  <a:pt x="17703" y="97167"/>
                </a:lnTo>
                <a:lnTo>
                  <a:pt x="49758" y="115747"/>
                </a:lnTo>
                <a:lnTo>
                  <a:pt x="50533" y="116001"/>
                </a:lnTo>
                <a:lnTo>
                  <a:pt x="51104" y="115747"/>
                </a:lnTo>
                <a:lnTo>
                  <a:pt x="60382" y="113590"/>
                </a:lnTo>
                <a:lnTo>
                  <a:pt x="68189" y="110139"/>
                </a:lnTo>
                <a:lnTo>
                  <a:pt x="94473" y="77120"/>
                </a:lnTo>
                <a:lnTo>
                  <a:pt x="100863" y="35242"/>
                </a:lnTo>
                <a:lnTo>
                  <a:pt x="95113" y="14867"/>
                </a:lnTo>
                <a:lnTo>
                  <a:pt x="81305" y="4405"/>
                </a:lnTo>
                <a:lnTo>
                  <a:pt x="65630" y="550"/>
                </a:lnTo>
                <a:lnTo>
                  <a:pt x="54279" y="0"/>
                </a:lnTo>
                <a:close/>
              </a:path>
            </a:pathLst>
          </a:custGeom>
          <a:solidFill>
            <a:srgbClr val="F9BE96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6" name="object 1086"/>
          <p:cNvSpPr/>
          <p:nvPr/>
        </p:nvSpPr>
        <p:spPr>
          <a:xfrm>
            <a:off x="1772647" y="5197067"/>
            <a:ext cx="113664" cy="60960"/>
          </a:xfrm>
          <a:custGeom>
            <a:avLst/>
            <a:gdLst/>
            <a:ahLst/>
            <a:cxnLst/>
            <a:rect l="l" t="t" r="r" b="b"/>
            <a:pathLst>
              <a:path w="113664" h="60960">
                <a:moveTo>
                  <a:pt x="90860" y="8204"/>
                </a:moveTo>
                <a:lnTo>
                  <a:pt x="80001" y="8204"/>
                </a:lnTo>
                <a:lnTo>
                  <a:pt x="82008" y="19786"/>
                </a:lnTo>
                <a:lnTo>
                  <a:pt x="101172" y="27774"/>
                </a:lnTo>
                <a:lnTo>
                  <a:pt x="98378" y="32969"/>
                </a:lnTo>
                <a:lnTo>
                  <a:pt x="90390" y="51346"/>
                </a:lnTo>
                <a:lnTo>
                  <a:pt x="99978" y="60528"/>
                </a:lnTo>
                <a:lnTo>
                  <a:pt x="99178" y="56134"/>
                </a:lnTo>
                <a:lnTo>
                  <a:pt x="107966" y="51739"/>
                </a:lnTo>
                <a:lnTo>
                  <a:pt x="113123" y="45681"/>
                </a:lnTo>
                <a:lnTo>
                  <a:pt x="104550" y="34264"/>
                </a:lnTo>
                <a:lnTo>
                  <a:pt x="103742" y="23095"/>
                </a:lnTo>
                <a:lnTo>
                  <a:pt x="99254" y="16116"/>
                </a:lnTo>
                <a:lnTo>
                  <a:pt x="90860" y="8204"/>
                </a:lnTo>
                <a:close/>
              </a:path>
              <a:path w="113664" h="60960">
                <a:moveTo>
                  <a:pt x="79671" y="0"/>
                </a:moveTo>
                <a:lnTo>
                  <a:pt x="37866" y="9002"/>
                </a:lnTo>
                <a:lnTo>
                  <a:pt x="22004" y="9547"/>
                </a:lnTo>
                <a:lnTo>
                  <a:pt x="12983" y="9994"/>
                </a:lnTo>
                <a:lnTo>
                  <a:pt x="7890" y="10604"/>
                </a:lnTo>
                <a:lnTo>
                  <a:pt x="5033" y="14274"/>
                </a:lnTo>
                <a:lnTo>
                  <a:pt x="0" y="26581"/>
                </a:lnTo>
                <a:lnTo>
                  <a:pt x="47" y="27774"/>
                </a:lnTo>
                <a:lnTo>
                  <a:pt x="923" y="41648"/>
                </a:lnTo>
                <a:lnTo>
                  <a:pt x="4192" y="54035"/>
                </a:lnTo>
                <a:lnTo>
                  <a:pt x="6100" y="58534"/>
                </a:lnTo>
                <a:lnTo>
                  <a:pt x="6100" y="43751"/>
                </a:lnTo>
                <a:lnTo>
                  <a:pt x="14088" y="39763"/>
                </a:lnTo>
                <a:lnTo>
                  <a:pt x="24883" y="33362"/>
                </a:lnTo>
                <a:lnTo>
                  <a:pt x="30065" y="26581"/>
                </a:lnTo>
                <a:lnTo>
                  <a:pt x="33979" y="23095"/>
                </a:lnTo>
                <a:lnTo>
                  <a:pt x="39204" y="22083"/>
                </a:lnTo>
                <a:lnTo>
                  <a:pt x="66442" y="22083"/>
                </a:lnTo>
                <a:lnTo>
                  <a:pt x="73598" y="20843"/>
                </a:lnTo>
                <a:lnTo>
                  <a:pt x="79002" y="15743"/>
                </a:lnTo>
                <a:lnTo>
                  <a:pt x="80205" y="10604"/>
                </a:lnTo>
                <a:lnTo>
                  <a:pt x="80001" y="8204"/>
                </a:lnTo>
                <a:lnTo>
                  <a:pt x="90860" y="8204"/>
                </a:lnTo>
                <a:lnTo>
                  <a:pt x="88650" y="6121"/>
                </a:lnTo>
                <a:lnTo>
                  <a:pt x="79671" y="0"/>
                </a:lnTo>
                <a:close/>
              </a:path>
              <a:path w="113664" h="60960">
                <a:moveTo>
                  <a:pt x="66442" y="22083"/>
                </a:moveTo>
                <a:lnTo>
                  <a:pt x="39204" y="22083"/>
                </a:lnTo>
                <a:lnTo>
                  <a:pt x="61230" y="22987"/>
                </a:lnTo>
                <a:lnTo>
                  <a:pt x="66442" y="22083"/>
                </a:lnTo>
                <a:close/>
              </a:path>
            </a:pathLst>
          </a:custGeom>
          <a:solidFill>
            <a:srgbClr val="DB8D67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7" name="object 1087"/>
          <p:cNvSpPr/>
          <p:nvPr/>
        </p:nvSpPr>
        <p:spPr>
          <a:xfrm>
            <a:off x="1842867" y="5223801"/>
            <a:ext cx="29845" cy="10795"/>
          </a:xfrm>
          <a:custGeom>
            <a:avLst/>
            <a:gdLst/>
            <a:ahLst/>
            <a:cxnLst/>
            <a:rect l="l" t="t" r="r" b="b"/>
            <a:pathLst>
              <a:path w="29844" h="10795">
                <a:moveTo>
                  <a:pt x="28352" y="4081"/>
                </a:moveTo>
                <a:lnTo>
                  <a:pt x="16510" y="4081"/>
                </a:lnTo>
                <a:lnTo>
                  <a:pt x="26695" y="5097"/>
                </a:lnTo>
                <a:lnTo>
                  <a:pt x="27368" y="10456"/>
                </a:lnTo>
                <a:lnTo>
                  <a:pt x="29832" y="9821"/>
                </a:lnTo>
                <a:lnTo>
                  <a:pt x="28352" y="4081"/>
                </a:lnTo>
                <a:close/>
              </a:path>
              <a:path w="29844" h="10795">
                <a:moveTo>
                  <a:pt x="6889" y="0"/>
                </a:moveTo>
                <a:lnTo>
                  <a:pt x="825" y="1645"/>
                </a:lnTo>
                <a:lnTo>
                  <a:pt x="0" y="5999"/>
                </a:lnTo>
                <a:lnTo>
                  <a:pt x="1282" y="8640"/>
                </a:lnTo>
                <a:lnTo>
                  <a:pt x="16510" y="4081"/>
                </a:lnTo>
                <a:lnTo>
                  <a:pt x="28352" y="4081"/>
                </a:lnTo>
                <a:lnTo>
                  <a:pt x="27952" y="2532"/>
                </a:lnTo>
                <a:lnTo>
                  <a:pt x="21513" y="1096"/>
                </a:lnTo>
                <a:lnTo>
                  <a:pt x="14887" y="128"/>
                </a:lnTo>
                <a:lnTo>
                  <a:pt x="688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8" name="object 1088"/>
          <p:cNvSpPr/>
          <p:nvPr/>
        </p:nvSpPr>
        <p:spPr>
          <a:xfrm>
            <a:off x="1792080" y="5223801"/>
            <a:ext cx="29845" cy="10795"/>
          </a:xfrm>
          <a:custGeom>
            <a:avLst/>
            <a:gdLst/>
            <a:ahLst/>
            <a:cxnLst/>
            <a:rect l="l" t="t" r="r" b="b"/>
            <a:pathLst>
              <a:path w="29844" h="10795">
                <a:moveTo>
                  <a:pt x="22942" y="0"/>
                </a:moveTo>
                <a:lnTo>
                  <a:pt x="14944" y="128"/>
                </a:lnTo>
                <a:lnTo>
                  <a:pt x="8318" y="1096"/>
                </a:lnTo>
                <a:lnTo>
                  <a:pt x="1879" y="2532"/>
                </a:lnTo>
                <a:lnTo>
                  <a:pt x="0" y="9821"/>
                </a:lnTo>
                <a:lnTo>
                  <a:pt x="2463" y="10456"/>
                </a:lnTo>
                <a:lnTo>
                  <a:pt x="3136" y="5097"/>
                </a:lnTo>
                <a:lnTo>
                  <a:pt x="13322" y="4081"/>
                </a:lnTo>
                <a:lnTo>
                  <a:pt x="29468" y="4081"/>
                </a:lnTo>
                <a:lnTo>
                  <a:pt x="29006" y="1645"/>
                </a:lnTo>
                <a:lnTo>
                  <a:pt x="22942" y="0"/>
                </a:lnTo>
                <a:close/>
              </a:path>
              <a:path w="29844" h="10795">
                <a:moveTo>
                  <a:pt x="29468" y="4081"/>
                </a:moveTo>
                <a:lnTo>
                  <a:pt x="13322" y="4081"/>
                </a:lnTo>
                <a:lnTo>
                  <a:pt x="28549" y="8640"/>
                </a:lnTo>
                <a:lnTo>
                  <a:pt x="29832" y="5999"/>
                </a:lnTo>
                <a:lnTo>
                  <a:pt x="29468" y="4081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9" name="object 1089"/>
          <p:cNvSpPr/>
          <p:nvPr/>
        </p:nvSpPr>
        <p:spPr>
          <a:xfrm>
            <a:off x="1806704" y="5244929"/>
            <a:ext cx="10160" cy="6350"/>
          </a:xfrm>
          <a:custGeom>
            <a:avLst/>
            <a:gdLst/>
            <a:ahLst/>
            <a:cxnLst/>
            <a:rect l="l" t="t" r="r" b="b"/>
            <a:pathLst>
              <a:path w="10160" h="6350">
                <a:moveTo>
                  <a:pt x="7429" y="0"/>
                </a:moveTo>
                <a:lnTo>
                  <a:pt x="2146" y="0"/>
                </a:lnTo>
                <a:lnTo>
                  <a:pt x="0" y="1320"/>
                </a:lnTo>
                <a:lnTo>
                  <a:pt x="0" y="4597"/>
                </a:lnTo>
                <a:lnTo>
                  <a:pt x="2146" y="5918"/>
                </a:lnTo>
                <a:lnTo>
                  <a:pt x="7429" y="5918"/>
                </a:lnTo>
                <a:lnTo>
                  <a:pt x="9575" y="4597"/>
                </a:lnTo>
                <a:lnTo>
                  <a:pt x="9575" y="1320"/>
                </a:lnTo>
                <a:lnTo>
                  <a:pt x="742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0" name="object 1090"/>
          <p:cNvSpPr/>
          <p:nvPr/>
        </p:nvSpPr>
        <p:spPr>
          <a:xfrm>
            <a:off x="1852263" y="5244929"/>
            <a:ext cx="10160" cy="6350"/>
          </a:xfrm>
          <a:custGeom>
            <a:avLst/>
            <a:gdLst/>
            <a:ahLst/>
            <a:cxnLst/>
            <a:rect l="l" t="t" r="r" b="b"/>
            <a:pathLst>
              <a:path w="10160" h="6350">
                <a:moveTo>
                  <a:pt x="7429" y="0"/>
                </a:moveTo>
                <a:lnTo>
                  <a:pt x="2146" y="0"/>
                </a:lnTo>
                <a:lnTo>
                  <a:pt x="0" y="1320"/>
                </a:lnTo>
                <a:lnTo>
                  <a:pt x="0" y="4597"/>
                </a:lnTo>
                <a:lnTo>
                  <a:pt x="2146" y="5918"/>
                </a:lnTo>
                <a:lnTo>
                  <a:pt x="7429" y="5918"/>
                </a:lnTo>
                <a:lnTo>
                  <a:pt x="9575" y="4597"/>
                </a:lnTo>
                <a:lnTo>
                  <a:pt x="9575" y="1320"/>
                </a:lnTo>
                <a:lnTo>
                  <a:pt x="7429" y="0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1" name="object 1091"/>
          <p:cNvSpPr/>
          <p:nvPr/>
        </p:nvSpPr>
        <p:spPr>
          <a:xfrm>
            <a:off x="1729452" y="5352011"/>
            <a:ext cx="53340" cy="123189"/>
          </a:xfrm>
          <a:custGeom>
            <a:avLst/>
            <a:gdLst/>
            <a:ahLst/>
            <a:cxnLst/>
            <a:rect l="l" t="t" r="r" b="b"/>
            <a:pathLst>
              <a:path w="53339" h="123189">
                <a:moveTo>
                  <a:pt x="42367" y="0"/>
                </a:moveTo>
                <a:lnTo>
                  <a:pt x="11455" y="35788"/>
                </a:lnTo>
                <a:lnTo>
                  <a:pt x="3846" y="86267"/>
                </a:lnTo>
                <a:lnTo>
                  <a:pt x="1705" y="107572"/>
                </a:lnTo>
                <a:lnTo>
                  <a:pt x="0" y="122135"/>
                </a:lnTo>
                <a:lnTo>
                  <a:pt x="33997" y="122847"/>
                </a:lnTo>
                <a:lnTo>
                  <a:pt x="37342" y="107507"/>
                </a:lnTo>
                <a:lnTo>
                  <a:pt x="40416" y="93805"/>
                </a:lnTo>
                <a:lnTo>
                  <a:pt x="44983" y="74012"/>
                </a:lnTo>
                <a:lnTo>
                  <a:pt x="52806" y="40398"/>
                </a:lnTo>
                <a:lnTo>
                  <a:pt x="42367" y="0"/>
                </a:lnTo>
                <a:close/>
              </a:path>
            </a:pathLst>
          </a:custGeom>
          <a:solidFill>
            <a:srgbClr val="8DA6D3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2" name="object 1092"/>
          <p:cNvSpPr/>
          <p:nvPr/>
        </p:nvSpPr>
        <p:spPr>
          <a:xfrm>
            <a:off x="1767313" y="5499892"/>
            <a:ext cx="160020" cy="475615"/>
          </a:xfrm>
          <a:custGeom>
            <a:avLst/>
            <a:gdLst/>
            <a:ahLst/>
            <a:cxnLst/>
            <a:rect l="l" t="t" r="r" b="b"/>
            <a:pathLst>
              <a:path w="160019" h="475614">
                <a:moveTo>
                  <a:pt x="56338" y="0"/>
                </a:moveTo>
                <a:lnTo>
                  <a:pt x="21125" y="32412"/>
                </a:lnTo>
                <a:lnTo>
                  <a:pt x="3700" y="86543"/>
                </a:lnTo>
                <a:lnTo>
                  <a:pt x="0" y="146471"/>
                </a:lnTo>
                <a:lnTo>
                  <a:pt x="4364" y="203455"/>
                </a:lnTo>
                <a:lnTo>
                  <a:pt x="11134" y="248753"/>
                </a:lnTo>
                <a:lnTo>
                  <a:pt x="14648" y="273623"/>
                </a:lnTo>
                <a:lnTo>
                  <a:pt x="13404" y="288482"/>
                </a:lnTo>
                <a:lnTo>
                  <a:pt x="10973" y="305882"/>
                </a:lnTo>
                <a:lnTo>
                  <a:pt x="9306" y="329096"/>
                </a:lnTo>
                <a:lnTo>
                  <a:pt x="12928" y="391028"/>
                </a:lnTo>
                <a:lnTo>
                  <a:pt x="21302" y="437184"/>
                </a:lnTo>
                <a:lnTo>
                  <a:pt x="30968" y="475007"/>
                </a:lnTo>
                <a:lnTo>
                  <a:pt x="46932" y="474257"/>
                </a:lnTo>
                <a:lnTo>
                  <a:pt x="56738" y="431356"/>
                </a:lnTo>
                <a:lnTo>
                  <a:pt x="57155" y="402756"/>
                </a:lnTo>
                <a:lnTo>
                  <a:pt x="58273" y="366115"/>
                </a:lnTo>
                <a:lnTo>
                  <a:pt x="62165" y="323737"/>
                </a:lnTo>
                <a:lnTo>
                  <a:pt x="66124" y="284654"/>
                </a:lnTo>
                <a:lnTo>
                  <a:pt x="68014" y="252249"/>
                </a:lnTo>
                <a:lnTo>
                  <a:pt x="68879" y="217751"/>
                </a:lnTo>
                <a:lnTo>
                  <a:pt x="71516" y="176769"/>
                </a:lnTo>
                <a:lnTo>
                  <a:pt x="75986" y="143489"/>
                </a:lnTo>
                <a:lnTo>
                  <a:pt x="82352" y="132094"/>
                </a:lnTo>
                <a:lnTo>
                  <a:pt x="157643" y="132094"/>
                </a:lnTo>
                <a:lnTo>
                  <a:pt x="159413" y="122206"/>
                </a:lnTo>
                <a:lnTo>
                  <a:pt x="149419" y="75988"/>
                </a:lnTo>
                <a:lnTo>
                  <a:pt x="128732" y="42407"/>
                </a:lnTo>
                <a:lnTo>
                  <a:pt x="91283" y="7210"/>
                </a:lnTo>
                <a:lnTo>
                  <a:pt x="56338" y="0"/>
                </a:lnTo>
                <a:close/>
              </a:path>
              <a:path w="160019" h="475614">
                <a:moveTo>
                  <a:pt x="157643" y="132094"/>
                </a:moveTo>
                <a:lnTo>
                  <a:pt x="82352" y="132094"/>
                </a:lnTo>
                <a:lnTo>
                  <a:pt x="87988" y="158004"/>
                </a:lnTo>
                <a:lnTo>
                  <a:pt x="88864" y="212099"/>
                </a:lnTo>
                <a:lnTo>
                  <a:pt x="86935" y="274103"/>
                </a:lnTo>
                <a:lnTo>
                  <a:pt x="84099" y="324678"/>
                </a:lnTo>
                <a:lnTo>
                  <a:pt x="82387" y="353536"/>
                </a:lnTo>
                <a:lnTo>
                  <a:pt x="82817" y="378677"/>
                </a:lnTo>
                <a:lnTo>
                  <a:pt x="86364" y="412848"/>
                </a:lnTo>
                <a:lnTo>
                  <a:pt x="93947" y="469736"/>
                </a:lnTo>
                <a:lnTo>
                  <a:pt x="112337" y="470435"/>
                </a:lnTo>
                <a:lnTo>
                  <a:pt x="114726" y="459362"/>
                </a:lnTo>
                <a:lnTo>
                  <a:pt x="127097" y="399497"/>
                </a:lnTo>
                <a:lnTo>
                  <a:pt x="137009" y="341861"/>
                </a:lnTo>
                <a:lnTo>
                  <a:pt x="140446" y="287869"/>
                </a:lnTo>
                <a:lnTo>
                  <a:pt x="136187" y="266523"/>
                </a:lnTo>
                <a:lnTo>
                  <a:pt x="133517" y="248410"/>
                </a:lnTo>
                <a:lnTo>
                  <a:pt x="136954" y="225760"/>
                </a:lnTo>
                <a:lnTo>
                  <a:pt x="144294" y="195904"/>
                </a:lnTo>
                <a:lnTo>
                  <a:pt x="153332" y="156173"/>
                </a:lnTo>
                <a:lnTo>
                  <a:pt x="157643" y="132094"/>
                </a:lnTo>
                <a:close/>
              </a:path>
            </a:pathLst>
          </a:custGeom>
          <a:solidFill>
            <a:srgbClr val="2D2C5B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3" name="object 1093"/>
          <p:cNvSpPr/>
          <p:nvPr/>
        </p:nvSpPr>
        <p:spPr>
          <a:xfrm>
            <a:off x="1768447" y="5578419"/>
            <a:ext cx="151422" cy="137479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4" name="object 1094"/>
          <p:cNvSpPr/>
          <p:nvPr/>
        </p:nvSpPr>
        <p:spPr>
          <a:xfrm>
            <a:off x="1802493" y="5335535"/>
            <a:ext cx="44450" cy="123189"/>
          </a:xfrm>
          <a:custGeom>
            <a:avLst/>
            <a:gdLst/>
            <a:ahLst/>
            <a:cxnLst/>
            <a:rect l="l" t="t" r="r" b="b"/>
            <a:pathLst>
              <a:path w="44450" h="123189">
                <a:moveTo>
                  <a:pt x="0" y="0"/>
                </a:moveTo>
                <a:lnTo>
                  <a:pt x="37998" y="122974"/>
                </a:lnTo>
                <a:lnTo>
                  <a:pt x="40700" y="109236"/>
                </a:lnTo>
                <a:lnTo>
                  <a:pt x="42233" y="91847"/>
                </a:lnTo>
                <a:lnTo>
                  <a:pt x="43166" y="59278"/>
                </a:lnTo>
                <a:lnTo>
                  <a:pt x="43877" y="12611"/>
                </a:lnTo>
                <a:lnTo>
                  <a:pt x="23469" y="12611"/>
                </a:lnTo>
                <a:lnTo>
                  <a:pt x="11053" y="11433"/>
                </a:lnTo>
                <a:lnTo>
                  <a:pt x="3957" y="7010"/>
                </a:lnTo>
                <a:lnTo>
                  <a:pt x="750" y="2234"/>
                </a:lnTo>
                <a:lnTo>
                  <a:pt x="0" y="0"/>
                </a:lnTo>
                <a:close/>
              </a:path>
              <a:path w="44450" h="123189">
                <a:moveTo>
                  <a:pt x="44068" y="0"/>
                </a:moveTo>
                <a:lnTo>
                  <a:pt x="42710" y="10871"/>
                </a:lnTo>
                <a:lnTo>
                  <a:pt x="23469" y="12611"/>
                </a:lnTo>
                <a:lnTo>
                  <a:pt x="43877" y="12611"/>
                </a:lnTo>
                <a:lnTo>
                  <a:pt x="44068" y="0"/>
                </a:lnTo>
                <a:close/>
              </a:path>
            </a:pathLst>
          </a:custGeom>
          <a:solidFill>
            <a:srgbClr val="8DA6D3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5" name="object 1095"/>
          <p:cNvSpPr/>
          <p:nvPr/>
        </p:nvSpPr>
        <p:spPr>
          <a:xfrm>
            <a:off x="1838497" y="5321988"/>
            <a:ext cx="86360" cy="288925"/>
          </a:xfrm>
          <a:custGeom>
            <a:avLst/>
            <a:gdLst/>
            <a:ahLst/>
            <a:cxnLst/>
            <a:rect l="l" t="t" r="r" b="b"/>
            <a:pathLst>
              <a:path w="86360" h="288925">
                <a:moveTo>
                  <a:pt x="0" y="0"/>
                </a:moveTo>
                <a:lnTo>
                  <a:pt x="3109" y="35096"/>
                </a:lnTo>
                <a:lnTo>
                  <a:pt x="9061" y="113972"/>
                </a:lnTo>
                <a:lnTo>
                  <a:pt x="12794" y="197006"/>
                </a:lnTo>
                <a:lnTo>
                  <a:pt x="9245" y="244576"/>
                </a:lnTo>
                <a:lnTo>
                  <a:pt x="15684" y="286423"/>
                </a:lnTo>
                <a:lnTo>
                  <a:pt x="23687" y="287519"/>
                </a:lnTo>
                <a:lnTo>
                  <a:pt x="42884" y="288448"/>
                </a:lnTo>
                <a:lnTo>
                  <a:pt x="66058" y="285673"/>
                </a:lnTo>
                <a:lnTo>
                  <a:pt x="85991" y="275653"/>
                </a:lnTo>
                <a:lnTo>
                  <a:pt x="80989" y="259833"/>
                </a:lnTo>
                <a:lnTo>
                  <a:pt x="69699" y="217674"/>
                </a:lnTo>
                <a:lnTo>
                  <a:pt x="57697" y="157127"/>
                </a:lnTo>
                <a:lnTo>
                  <a:pt x="50558" y="86144"/>
                </a:lnTo>
                <a:lnTo>
                  <a:pt x="50238" y="74560"/>
                </a:lnTo>
                <a:lnTo>
                  <a:pt x="51047" y="64817"/>
                </a:lnTo>
                <a:lnTo>
                  <a:pt x="53809" y="51621"/>
                </a:lnTo>
                <a:lnTo>
                  <a:pt x="59347" y="29679"/>
                </a:lnTo>
                <a:lnTo>
                  <a:pt x="52115" y="24539"/>
                </a:lnTo>
                <a:lnTo>
                  <a:pt x="42251" y="19588"/>
                </a:lnTo>
                <a:lnTo>
                  <a:pt x="28155" y="15358"/>
                </a:lnTo>
                <a:lnTo>
                  <a:pt x="8229" y="12382"/>
                </a:lnTo>
                <a:lnTo>
                  <a:pt x="4508" y="11493"/>
                </a:lnTo>
                <a:lnTo>
                  <a:pt x="0" y="0"/>
                </a:lnTo>
                <a:close/>
              </a:path>
            </a:pathLst>
          </a:custGeom>
          <a:solidFill>
            <a:srgbClr val="1B708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6" name="object 1096"/>
          <p:cNvSpPr/>
          <p:nvPr/>
        </p:nvSpPr>
        <p:spPr>
          <a:xfrm>
            <a:off x="1766142" y="5320152"/>
            <a:ext cx="113664" cy="290195"/>
          </a:xfrm>
          <a:custGeom>
            <a:avLst/>
            <a:gdLst/>
            <a:ahLst/>
            <a:cxnLst/>
            <a:rect l="l" t="t" r="r" b="b"/>
            <a:pathLst>
              <a:path w="113664" h="290195">
                <a:moveTo>
                  <a:pt x="42532" y="0"/>
                </a:moveTo>
                <a:lnTo>
                  <a:pt x="39560" y="10579"/>
                </a:lnTo>
                <a:lnTo>
                  <a:pt x="35547" y="14604"/>
                </a:lnTo>
                <a:lnTo>
                  <a:pt x="3759" y="29705"/>
                </a:lnTo>
                <a:lnTo>
                  <a:pt x="10397" y="52329"/>
                </a:lnTo>
                <a:lnTo>
                  <a:pt x="13285" y="66492"/>
                </a:lnTo>
                <a:lnTo>
                  <a:pt x="13033" y="78152"/>
                </a:lnTo>
                <a:lnTo>
                  <a:pt x="10248" y="93268"/>
                </a:lnTo>
                <a:lnTo>
                  <a:pt x="14482" y="149915"/>
                </a:lnTo>
                <a:lnTo>
                  <a:pt x="10310" y="209592"/>
                </a:lnTo>
                <a:lnTo>
                  <a:pt x="3546" y="256780"/>
                </a:lnTo>
                <a:lnTo>
                  <a:pt x="0" y="275958"/>
                </a:lnTo>
                <a:lnTo>
                  <a:pt x="29053" y="286410"/>
                </a:lnTo>
                <a:lnTo>
                  <a:pt x="66719" y="290152"/>
                </a:lnTo>
                <a:lnTo>
                  <a:pt x="99337" y="290190"/>
                </a:lnTo>
                <a:lnTo>
                  <a:pt x="113245" y="289534"/>
                </a:lnTo>
                <a:lnTo>
                  <a:pt x="95881" y="134930"/>
                </a:lnTo>
                <a:lnTo>
                  <a:pt x="86250" y="53395"/>
                </a:lnTo>
                <a:lnTo>
                  <a:pt x="76352" y="1536"/>
                </a:lnTo>
                <a:lnTo>
                  <a:pt x="47745" y="24"/>
                </a:lnTo>
                <a:lnTo>
                  <a:pt x="42532" y="0"/>
                </a:lnTo>
                <a:close/>
              </a:path>
            </a:pathLst>
          </a:custGeom>
          <a:solidFill>
            <a:srgbClr val="1B708E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7" name="object 1097"/>
          <p:cNvSpPr/>
          <p:nvPr/>
        </p:nvSpPr>
        <p:spPr>
          <a:xfrm>
            <a:off x="1770485" y="5180693"/>
            <a:ext cx="111760" cy="74295"/>
          </a:xfrm>
          <a:custGeom>
            <a:avLst/>
            <a:gdLst/>
            <a:ahLst/>
            <a:cxnLst/>
            <a:rect l="l" t="t" r="r" b="b"/>
            <a:pathLst>
              <a:path w="111760" h="74295">
                <a:moveTo>
                  <a:pt x="98096" y="21598"/>
                </a:moveTo>
                <a:lnTo>
                  <a:pt x="83213" y="21598"/>
                </a:lnTo>
                <a:lnTo>
                  <a:pt x="84947" y="30417"/>
                </a:lnTo>
                <a:lnTo>
                  <a:pt x="84809" y="30863"/>
                </a:lnTo>
                <a:lnTo>
                  <a:pt x="85219" y="33244"/>
                </a:lnTo>
                <a:lnTo>
                  <a:pt x="104485" y="41283"/>
                </a:lnTo>
                <a:lnTo>
                  <a:pt x="101678" y="46516"/>
                </a:lnTo>
                <a:lnTo>
                  <a:pt x="93652" y="64994"/>
                </a:lnTo>
                <a:lnTo>
                  <a:pt x="103279" y="74240"/>
                </a:lnTo>
                <a:lnTo>
                  <a:pt x="102479" y="69820"/>
                </a:lnTo>
                <a:lnTo>
                  <a:pt x="111305" y="65401"/>
                </a:lnTo>
                <a:lnTo>
                  <a:pt x="111251" y="56351"/>
                </a:lnTo>
                <a:lnTo>
                  <a:pt x="107287" y="36038"/>
                </a:lnTo>
                <a:lnTo>
                  <a:pt x="98096" y="21598"/>
                </a:lnTo>
                <a:close/>
              </a:path>
              <a:path w="111760" h="74295">
                <a:moveTo>
                  <a:pt x="35069" y="0"/>
                </a:moveTo>
                <a:lnTo>
                  <a:pt x="18868" y="1681"/>
                </a:lnTo>
                <a:lnTo>
                  <a:pt x="10583" y="9988"/>
                </a:lnTo>
                <a:lnTo>
                  <a:pt x="4562" y="27224"/>
                </a:lnTo>
                <a:lnTo>
                  <a:pt x="0" y="39740"/>
                </a:lnTo>
                <a:lnTo>
                  <a:pt x="2098" y="55006"/>
                </a:lnTo>
                <a:lnTo>
                  <a:pt x="6530" y="67633"/>
                </a:lnTo>
                <a:lnTo>
                  <a:pt x="8968" y="72233"/>
                </a:lnTo>
                <a:lnTo>
                  <a:pt x="8968" y="57361"/>
                </a:lnTo>
                <a:lnTo>
                  <a:pt x="16995" y="53348"/>
                </a:lnTo>
                <a:lnTo>
                  <a:pt x="27828" y="46909"/>
                </a:lnTo>
                <a:lnTo>
                  <a:pt x="33048" y="40077"/>
                </a:lnTo>
                <a:lnTo>
                  <a:pt x="36980" y="36574"/>
                </a:lnTo>
                <a:lnTo>
                  <a:pt x="42228" y="35559"/>
                </a:lnTo>
                <a:lnTo>
                  <a:pt x="80924" y="35559"/>
                </a:lnTo>
                <a:lnTo>
                  <a:pt x="83560" y="34906"/>
                </a:lnTo>
                <a:lnTo>
                  <a:pt x="84809" y="30863"/>
                </a:lnTo>
                <a:lnTo>
                  <a:pt x="83213" y="21598"/>
                </a:lnTo>
                <a:lnTo>
                  <a:pt x="98096" y="21598"/>
                </a:lnTo>
                <a:lnTo>
                  <a:pt x="93715" y="14716"/>
                </a:lnTo>
                <a:lnTo>
                  <a:pt x="64836" y="2637"/>
                </a:lnTo>
                <a:lnTo>
                  <a:pt x="35069" y="0"/>
                </a:lnTo>
                <a:close/>
              </a:path>
              <a:path w="111760" h="74295">
                <a:moveTo>
                  <a:pt x="80924" y="35559"/>
                </a:moveTo>
                <a:lnTo>
                  <a:pt x="42228" y="35559"/>
                </a:lnTo>
                <a:lnTo>
                  <a:pt x="64353" y="36470"/>
                </a:lnTo>
                <a:lnTo>
                  <a:pt x="77285" y="36459"/>
                </a:lnTo>
                <a:lnTo>
                  <a:pt x="80924" y="35559"/>
                </a:lnTo>
                <a:close/>
              </a:path>
              <a:path w="111760" h="74295">
                <a:moveTo>
                  <a:pt x="83213" y="21598"/>
                </a:moveTo>
                <a:lnTo>
                  <a:pt x="84809" y="30863"/>
                </a:lnTo>
                <a:lnTo>
                  <a:pt x="84947" y="30417"/>
                </a:lnTo>
                <a:lnTo>
                  <a:pt x="83213" y="21598"/>
                </a:lnTo>
                <a:close/>
              </a:path>
            </a:pathLst>
          </a:custGeom>
          <a:solidFill>
            <a:srgbClr val="1F1C2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8" name="object 1098"/>
          <p:cNvSpPr/>
          <p:nvPr/>
        </p:nvSpPr>
        <p:spPr>
          <a:xfrm>
            <a:off x="1781754" y="5151431"/>
            <a:ext cx="61594" cy="38100"/>
          </a:xfrm>
          <a:custGeom>
            <a:avLst/>
            <a:gdLst/>
            <a:ahLst/>
            <a:cxnLst/>
            <a:rect l="l" t="t" r="r" b="b"/>
            <a:pathLst>
              <a:path w="61594" h="38100">
                <a:moveTo>
                  <a:pt x="41440" y="0"/>
                </a:moveTo>
                <a:lnTo>
                  <a:pt x="3565" y="9928"/>
                </a:lnTo>
                <a:lnTo>
                  <a:pt x="0" y="22834"/>
                </a:lnTo>
                <a:lnTo>
                  <a:pt x="2214" y="29406"/>
                </a:lnTo>
                <a:lnTo>
                  <a:pt x="6638" y="34463"/>
                </a:lnTo>
                <a:lnTo>
                  <a:pt x="12630" y="37502"/>
                </a:lnTo>
                <a:lnTo>
                  <a:pt x="19545" y="38023"/>
                </a:lnTo>
                <a:lnTo>
                  <a:pt x="45796" y="34734"/>
                </a:lnTo>
                <a:lnTo>
                  <a:pt x="52366" y="32519"/>
                </a:lnTo>
                <a:lnTo>
                  <a:pt x="57419" y="28095"/>
                </a:lnTo>
                <a:lnTo>
                  <a:pt x="60458" y="22104"/>
                </a:lnTo>
                <a:lnTo>
                  <a:pt x="60985" y="15189"/>
                </a:lnTo>
                <a:lnTo>
                  <a:pt x="58770" y="8617"/>
                </a:lnTo>
                <a:lnTo>
                  <a:pt x="54346" y="3560"/>
                </a:lnTo>
                <a:lnTo>
                  <a:pt x="48355" y="521"/>
                </a:lnTo>
                <a:lnTo>
                  <a:pt x="41440" y="0"/>
                </a:lnTo>
                <a:close/>
              </a:path>
            </a:pathLst>
          </a:custGeom>
          <a:solidFill>
            <a:srgbClr val="2C2A3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99" name="object 1099"/>
          <p:cNvSpPr/>
          <p:nvPr/>
        </p:nvSpPr>
        <p:spPr>
          <a:xfrm>
            <a:off x="1811601" y="5285646"/>
            <a:ext cx="32384" cy="15240"/>
          </a:xfrm>
          <a:custGeom>
            <a:avLst/>
            <a:gdLst/>
            <a:ahLst/>
            <a:cxnLst/>
            <a:rect l="l" t="t" r="r" b="b"/>
            <a:pathLst>
              <a:path w="32385" h="15239">
                <a:moveTo>
                  <a:pt x="0" y="0"/>
                </a:moveTo>
                <a:lnTo>
                  <a:pt x="3276" y="1358"/>
                </a:lnTo>
                <a:lnTo>
                  <a:pt x="15201" y="14947"/>
                </a:lnTo>
                <a:lnTo>
                  <a:pt x="24498" y="11430"/>
                </a:lnTo>
                <a:lnTo>
                  <a:pt x="29629" y="7721"/>
                </a:lnTo>
                <a:lnTo>
                  <a:pt x="31047" y="4406"/>
                </a:lnTo>
                <a:lnTo>
                  <a:pt x="18084" y="4406"/>
                </a:lnTo>
                <a:lnTo>
                  <a:pt x="0" y="0"/>
                </a:lnTo>
                <a:close/>
              </a:path>
              <a:path w="32385" h="15239">
                <a:moveTo>
                  <a:pt x="32232" y="1638"/>
                </a:moveTo>
                <a:lnTo>
                  <a:pt x="18084" y="4406"/>
                </a:lnTo>
                <a:lnTo>
                  <a:pt x="31047" y="4406"/>
                </a:lnTo>
                <a:lnTo>
                  <a:pt x="32232" y="1638"/>
                </a:lnTo>
                <a:close/>
              </a:path>
            </a:pathLst>
          </a:custGeom>
          <a:solidFill>
            <a:srgbClr val="CB825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0" name="object 1100"/>
          <p:cNvSpPr/>
          <p:nvPr/>
        </p:nvSpPr>
        <p:spPr>
          <a:xfrm>
            <a:off x="1813735" y="5285961"/>
            <a:ext cx="29209" cy="11430"/>
          </a:xfrm>
          <a:custGeom>
            <a:avLst/>
            <a:gdLst/>
            <a:ahLst/>
            <a:cxnLst/>
            <a:rect l="l" t="t" r="r" b="b"/>
            <a:pathLst>
              <a:path w="29210" h="11429">
                <a:moveTo>
                  <a:pt x="0" y="0"/>
                </a:moveTo>
                <a:lnTo>
                  <a:pt x="5740" y="4368"/>
                </a:lnTo>
                <a:lnTo>
                  <a:pt x="9220" y="5194"/>
                </a:lnTo>
                <a:lnTo>
                  <a:pt x="24155" y="11391"/>
                </a:lnTo>
                <a:lnTo>
                  <a:pt x="27955" y="4089"/>
                </a:lnTo>
                <a:lnTo>
                  <a:pt x="15951" y="4089"/>
                </a:lnTo>
                <a:lnTo>
                  <a:pt x="0" y="0"/>
                </a:lnTo>
                <a:close/>
              </a:path>
              <a:path w="29210" h="11429">
                <a:moveTo>
                  <a:pt x="29019" y="2044"/>
                </a:moveTo>
                <a:lnTo>
                  <a:pt x="15951" y="4089"/>
                </a:lnTo>
                <a:lnTo>
                  <a:pt x="27955" y="4089"/>
                </a:lnTo>
                <a:lnTo>
                  <a:pt x="29019" y="204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1" name="object 1101"/>
          <p:cNvSpPr/>
          <p:nvPr/>
        </p:nvSpPr>
        <p:spPr>
          <a:xfrm>
            <a:off x="1811595" y="5285461"/>
            <a:ext cx="32384" cy="8890"/>
          </a:xfrm>
          <a:custGeom>
            <a:avLst/>
            <a:gdLst/>
            <a:ahLst/>
            <a:cxnLst/>
            <a:rect l="l" t="t" r="r" b="b"/>
            <a:pathLst>
              <a:path w="32385" h="8889">
                <a:moveTo>
                  <a:pt x="0" y="177"/>
                </a:moveTo>
                <a:lnTo>
                  <a:pt x="12455" y="6247"/>
                </a:lnTo>
                <a:lnTo>
                  <a:pt x="19964" y="8440"/>
                </a:lnTo>
                <a:lnTo>
                  <a:pt x="25549" y="6912"/>
                </a:lnTo>
                <a:lnTo>
                  <a:pt x="30450" y="3174"/>
                </a:lnTo>
                <a:lnTo>
                  <a:pt x="18262" y="3174"/>
                </a:lnTo>
                <a:lnTo>
                  <a:pt x="14503" y="495"/>
                </a:lnTo>
                <a:lnTo>
                  <a:pt x="7327" y="228"/>
                </a:lnTo>
                <a:lnTo>
                  <a:pt x="0" y="177"/>
                </a:lnTo>
                <a:close/>
              </a:path>
              <a:path w="32385" h="8889">
                <a:moveTo>
                  <a:pt x="24104" y="0"/>
                </a:moveTo>
                <a:lnTo>
                  <a:pt x="18262" y="3174"/>
                </a:lnTo>
                <a:lnTo>
                  <a:pt x="30450" y="3174"/>
                </a:lnTo>
                <a:lnTo>
                  <a:pt x="32232" y="1816"/>
                </a:lnTo>
                <a:lnTo>
                  <a:pt x="24104" y="0"/>
                </a:lnTo>
                <a:close/>
              </a:path>
            </a:pathLst>
          </a:custGeom>
          <a:solidFill>
            <a:srgbClr val="CB825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2" name="object 1102"/>
          <p:cNvSpPr/>
          <p:nvPr/>
        </p:nvSpPr>
        <p:spPr>
          <a:xfrm>
            <a:off x="1865167" y="5771339"/>
            <a:ext cx="46355" cy="193040"/>
          </a:xfrm>
          <a:custGeom>
            <a:avLst/>
            <a:gdLst/>
            <a:ahLst/>
            <a:cxnLst/>
            <a:rect l="l" t="t" r="r" b="b"/>
            <a:pathLst>
              <a:path w="46355" h="193039">
                <a:moveTo>
                  <a:pt x="28143" y="0"/>
                </a:moveTo>
                <a:lnTo>
                  <a:pt x="34239" y="64259"/>
                </a:lnTo>
                <a:lnTo>
                  <a:pt x="33340" y="105689"/>
                </a:lnTo>
                <a:lnTo>
                  <a:pt x="22806" y="142299"/>
                </a:lnTo>
                <a:lnTo>
                  <a:pt x="0" y="192100"/>
                </a:lnTo>
                <a:lnTo>
                  <a:pt x="11620" y="192709"/>
                </a:lnTo>
                <a:lnTo>
                  <a:pt x="28143" y="130924"/>
                </a:lnTo>
                <a:lnTo>
                  <a:pt x="41566" y="76572"/>
                </a:lnTo>
                <a:lnTo>
                  <a:pt x="46040" y="44816"/>
                </a:lnTo>
                <a:lnTo>
                  <a:pt x="41566" y="23384"/>
                </a:lnTo>
                <a:lnTo>
                  <a:pt x="28143" y="0"/>
                </a:lnTo>
                <a:close/>
              </a:path>
            </a:pathLst>
          </a:custGeom>
          <a:solidFill>
            <a:srgbClr val="1F2355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3" name="object 1103"/>
          <p:cNvSpPr/>
          <p:nvPr/>
        </p:nvSpPr>
        <p:spPr>
          <a:xfrm>
            <a:off x="1827119" y="5255585"/>
            <a:ext cx="10160" cy="21590"/>
          </a:xfrm>
          <a:custGeom>
            <a:avLst/>
            <a:gdLst/>
            <a:ahLst/>
            <a:cxnLst/>
            <a:rect l="l" t="t" r="r" b="b"/>
            <a:pathLst>
              <a:path w="10160" h="21589">
                <a:moveTo>
                  <a:pt x="6159" y="4576"/>
                </a:moveTo>
                <a:lnTo>
                  <a:pt x="8204" y="16662"/>
                </a:lnTo>
                <a:lnTo>
                  <a:pt x="1028" y="20751"/>
                </a:lnTo>
                <a:lnTo>
                  <a:pt x="0" y="21526"/>
                </a:lnTo>
                <a:lnTo>
                  <a:pt x="8204" y="21018"/>
                </a:lnTo>
                <a:lnTo>
                  <a:pt x="9740" y="19481"/>
                </a:lnTo>
                <a:lnTo>
                  <a:pt x="7175" y="9232"/>
                </a:lnTo>
                <a:lnTo>
                  <a:pt x="6159" y="4576"/>
                </a:lnTo>
                <a:close/>
              </a:path>
              <a:path w="10160" h="21589">
                <a:moveTo>
                  <a:pt x="5384" y="0"/>
                </a:moveTo>
                <a:lnTo>
                  <a:pt x="5384" y="1028"/>
                </a:lnTo>
                <a:lnTo>
                  <a:pt x="6159" y="4576"/>
                </a:lnTo>
                <a:lnTo>
                  <a:pt x="5384" y="0"/>
                </a:lnTo>
                <a:close/>
              </a:path>
            </a:pathLst>
          </a:custGeom>
          <a:solidFill>
            <a:srgbClr val="CB825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4" name="object 1104"/>
          <p:cNvSpPr/>
          <p:nvPr/>
        </p:nvSpPr>
        <p:spPr>
          <a:xfrm>
            <a:off x="1807841" y="5322546"/>
            <a:ext cx="86360" cy="282575"/>
          </a:xfrm>
          <a:custGeom>
            <a:avLst/>
            <a:gdLst/>
            <a:ahLst/>
            <a:cxnLst/>
            <a:rect l="l" t="t" r="r" b="b"/>
            <a:pathLst>
              <a:path w="86360" h="282575">
                <a:moveTo>
                  <a:pt x="1396" y="0"/>
                </a:moveTo>
                <a:lnTo>
                  <a:pt x="660" y="0"/>
                </a:lnTo>
                <a:lnTo>
                  <a:pt x="50" y="546"/>
                </a:lnTo>
                <a:lnTo>
                  <a:pt x="0" y="2006"/>
                </a:lnTo>
                <a:lnTo>
                  <a:pt x="571" y="2616"/>
                </a:lnTo>
                <a:lnTo>
                  <a:pt x="30276" y="3771"/>
                </a:lnTo>
                <a:lnTo>
                  <a:pt x="31089" y="4673"/>
                </a:lnTo>
                <a:lnTo>
                  <a:pt x="33794" y="8572"/>
                </a:lnTo>
                <a:lnTo>
                  <a:pt x="33578" y="21335"/>
                </a:lnTo>
                <a:lnTo>
                  <a:pt x="34099" y="21920"/>
                </a:lnTo>
                <a:lnTo>
                  <a:pt x="63206" y="54463"/>
                </a:lnTo>
                <a:lnTo>
                  <a:pt x="63563" y="113931"/>
                </a:lnTo>
                <a:lnTo>
                  <a:pt x="66662" y="155528"/>
                </a:lnTo>
                <a:lnTo>
                  <a:pt x="73493" y="210981"/>
                </a:lnTo>
                <a:lnTo>
                  <a:pt x="80360" y="259724"/>
                </a:lnTo>
                <a:lnTo>
                  <a:pt x="83667" y="281838"/>
                </a:lnTo>
                <a:lnTo>
                  <a:pt x="84239" y="282308"/>
                </a:lnTo>
                <a:lnTo>
                  <a:pt x="85013" y="282308"/>
                </a:lnTo>
                <a:lnTo>
                  <a:pt x="85801" y="282181"/>
                </a:lnTo>
                <a:lnTo>
                  <a:pt x="86296" y="281508"/>
                </a:lnTo>
                <a:lnTo>
                  <a:pt x="82975" y="259353"/>
                </a:lnTo>
                <a:lnTo>
                  <a:pt x="76117" y="210702"/>
                </a:lnTo>
                <a:lnTo>
                  <a:pt x="69297" y="155379"/>
                </a:lnTo>
                <a:lnTo>
                  <a:pt x="66205" y="113931"/>
                </a:lnTo>
                <a:lnTo>
                  <a:pt x="66121" y="79226"/>
                </a:lnTo>
                <a:lnTo>
                  <a:pt x="66071" y="66671"/>
                </a:lnTo>
                <a:lnTo>
                  <a:pt x="63831" y="28019"/>
                </a:lnTo>
                <a:lnTo>
                  <a:pt x="36245" y="19469"/>
                </a:lnTo>
                <a:lnTo>
                  <a:pt x="36258" y="4864"/>
                </a:lnTo>
                <a:lnTo>
                  <a:pt x="32029" y="1689"/>
                </a:lnTo>
                <a:lnTo>
                  <a:pt x="31330" y="1244"/>
                </a:lnTo>
                <a:lnTo>
                  <a:pt x="31102" y="1168"/>
                </a:lnTo>
                <a:lnTo>
                  <a:pt x="1396" y="0"/>
                </a:lnTo>
                <a:close/>
              </a:path>
            </a:pathLst>
          </a:custGeom>
          <a:solidFill>
            <a:srgbClr val="916A54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5" name="object 1105"/>
          <p:cNvSpPr/>
          <p:nvPr/>
        </p:nvSpPr>
        <p:spPr>
          <a:xfrm>
            <a:off x="1745688" y="5333297"/>
            <a:ext cx="190243" cy="30284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6" name="object 1106"/>
          <p:cNvSpPr txBox="1"/>
          <p:nvPr/>
        </p:nvSpPr>
        <p:spPr>
          <a:xfrm>
            <a:off x="672249" y="4124121"/>
            <a:ext cx="2971165" cy="243015"/>
          </a:xfrm>
          <a:prstGeom prst="rect">
            <a:avLst/>
          </a:prstGeom>
          <a:solidFill>
            <a:srgbClr val="19355F"/>
          </a:solidFill>
        </p:spPr>
        <p:txBody>
          <a:bodyPr vert="horz" wrap="square" lIns="0" tIns="27305" rIns="0" bIns="0" rtlCol="0">
            <a:spAutoFit/>
          </a:bodyPr>
          <a:lstStyle/>
          <a:p>
            <a:pPr marL="441325">
              <a:lnSpc>
                <a:spcPct val="100000"/>
              </a:lnSpc>
              <a:spcBef>
                <a:spcPts val="215"/>
              </a:spcBef>
            </a:pPr>
            <a:r>
              <a:rPr lang="ar-JO" sz="1400" b="1" spc="18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التخطيط للاستجابة</a:t>
            </a:r>
            <a:endParaRPr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7" name="object 1107"/>
          <p:cNvSpPr txBox="1"/>
          <p:nvPr/>
        </p:nvSpPr>
        <p:spPr>
          <a:xfrm>
            <a:off x="386256" y="6111124"/>
            <a:ext cx="1197610" cy="659796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363220" algn="just" rtl="1">
              <a:lnSpc>
                <a:spcPct val="100000"/>
              </a:lnSpc>
              <a:spcBef>
                <a:spcPts val="405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6200" marR="146050" indent="-64135" algn="just" rtl="1">
              <a:lnSpc>
                <a:spcPts val="800"/>
              </a:lnSpc>
              <a:spcBef>
                <a:spcPts val="36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مناقشة خطط الاستجابة وطرق العمل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5080" indent="-62865" algn="just" rtl="1">
              <a:lnSpc>
                <a:spcPts val="800"/>
              </a:lnSpc>
              <a:spcBef>
                <a:spcPts val="28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التنسيق داخليًا وخارجيًا لتجنب التسبب بالإحباط في المجتمعات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8" name="object 1108"/>
          <p:cNvSpPr txBox="1"/>
          <p:nvPr/>
        </p:nvSpPr>
        <p:spPr>
          <a:xfrm>
            <a:off x="2447758" y="6111035"/>
            <a:ext cx="1186815" cy="467436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386080">
              <a:lnSpc>
                <a:spcPct val="100000"/>
              </a:lnSpc>
              <a:spcBef>
                <a:spcPts val="405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6200" marR="5080" indent="-64135" algn="just" rtl="1">
              <a:lnSpc>
                <a:spcPts val="800"/>
              </a:lnSpc>
              <a:spcBef>
                <a:spcPts val="365"/>
              </a:spcBef>
              <a:buFont typeface="Calibri"/>
              <a:buChar char="•"/>
              <a:tabLst>
                <a:tab pos="79375" algn="l"/>
              </a:tabLst>
            </a:pP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استخدام مناهج التخطيط التشاركي</a:t>
            </a:r>
            <a:r>
              <a:rPr lang="en-US" sz="7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ar-JO" sz="700" dirty="0">
                <a:latin typeface="Calibri" panose="020F0502020204030204" pitchFamily="34" charset="0"/>
                <a:cs typeface="Calibri" panose="020F0502020204030204" pitchFamily="34" charset="0"/>
              </a:rPr>
              <a:t>
</a:t>
            </a: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خطط التحقق المزدوجة قبل التنفيذ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09" name="object 1109"/>
          <p:cNvSpPr txBox="1"/>
          <p:nvPr/>
        </p:nvSpPr>
        <p:spPr>
          <a:xfrm>
            <a:off x="1172128" y="4612330"/>
            <a:ext cx="1923414" cy="258917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 indent="5080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spc="114" dirty="0">
                <a:latin typeface="Calibri" panose="020F0502020204030204" pitchFamily="34" charset="0"/>
                <a:cs typeface="Calibri" panose="020F0502020204030204" pitchFamily="34" charset="0"/>
              </a:rPr>
              <a:t>مناقشة خطط الاستجابة مع المجتمعات وأصحاب المصلحة الرئيسيين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0" name="object 1110"/>
          <p:cNvSpPr/>
          <p:nvPr/>
        </p:nvSpPr>
        <p:spPr>
          <a:xfrm>
            <a:off x="949431" y="4591485"/>
            <a:ext cx="162001" cy="16202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1" name="object 1111"/>
          <p:cNvSpPr txBox="1"/>
          <p:nvPr/>
        </p:nvSpPr>
        <p:spPr>
          <a:xfrm>
            <a:off x="980638" y="4593591"/>
            <a:ext cx="95885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14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sz="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2" name="object 1112"/>
          <p:cNvSpPr txBox="1"/>
          <p:nvPr/>
        </p:nvSpPr>
        <p:spPr>
          <a:xfrm>
            <a:off x="1663399" y="405282"/>
            <a:ext cx="5133340" cy="52832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40005" marR="5080" indent="-27940" algn="just" rtl="1">
              <a:lnSpc>
                <a:spcPts val="1800"/>
              </a:lnSpc>
              <a:spcBef>
                <a:spcPts val="459"/>
              </a:spcBef>
            </a:pPr>
            <a:r>
              <a:rPr lang="ar-JO" sz="1800" b="1" spc="185" dirty="0">
                <a:latin typeface="Calibri" panose="020F0502020204030204" pitchFamily="34" charset="0"/>
                <a:cs typeface="Calibri" panose="020F0502020204030204" pitchFamily="34" charset="0"/>
              </a:rPr>
              <a:t>عشر إجراءات لإشراك المجتمعات أثناء عمليات الاستجابة ل</a:t>
            </a:r>
            <a:r>
              <a:rPr lang="ar-JO" b="1" spc="185" dirty="0">
                <a:latin typeface="Calibri" panose="020F0502020204030204" pitchFamily="34" charset="0"/>
                <a:cs typeface="Calibri" panose="020F0502020204030204" pitchFamily="34" charset="0"/>
              </a:rPr>
              <a:t>حالات </a:t>
            </a:r>
            <a:r>
              <a:rPr lang="ar-JO" sz="1800" b="1" spc="185" dirty="0">
                <a:latin typeface="Calibri" panose="020F0502020204030204" pitchFamily="34" charset="0"/>
                <a:cs typeface="Calibri" panose="020F0502020204030204" pitchFamily="34" charset="0"/>
              </a:rPr>
              <a:t>لطوارئ</a:t>
            </a:r>
            <a:endParaRPr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3" name="object 1113"/>
          <p:cNvSpPr/>
          <p:nvPr/>
        </p:nvSpPr>
        <p:spPr>
          <a:xfrm>
            <a:off x="3774749" y="1129797"/>
            <a:ext cx="2127885" cy="391160"/>
          </a:xfrm>
          <a:custGeom>
            <a:avLst/>
            <a:gdLst/>
            <a:ahLst/>
            <a:cxnLst/>
            <a:rect l="l" t="t" r="r" b="b"/>
            <a:pathLst>
              <a:path w="2127885" h="391159">
                <a:moveTo>
                  <a:pt x="0" y="344932"/>
                </a:moveTo>
                <a:lnTo>
                  <a:pt x="106084" y="344524"/>
                </a:lnTo>
                <a:lnTo>
                  <a:pt x="187304" y="335144"/>
                </a:lnTo>
                <a:lnTo>
                  <a:pt x="284933" y="308470"/>
                </a:lnTo>
                <a:lnTo>
                  <a:pt x="440245" y="256184"/>
                </a:lnTo>
                <a:lnTo>
                  <a:pt x="512705" y="231651"/>
                </a:lnTo>
                <a:lnTo>
                  <a:pt x="583573" y="208287"/>
                </a:lnTo>
                <a:lnTo>
                  <a:pt x="652850" y="186102"/>
                </a:lnTo>
                <a:lnTo>
                  <a:pt x="720537" y="165108"/>
                </a:lnTo>
                <a:lnTo>
                  <a:pt x="786635" y="145315"/>
                </a:lnTo>
                <a:lnTo>
                  <a:pt x="851145" y="126735"/>
                </a:lnTo>
                <a:lnTo>
                  <a:pt x="914066" y="109378"/>
                </a:lnTo>
                <a:lnTo>
                  <a:pt x="975400" y="93255"/>
                </a:lnTo>
                <a:lnTo>
                  <a:pt x="1035148" y="78377"/>
                </a:lnTo>
                <a:lnTo>
                  <a:pt x="1093310" y="64755"/>
                </a:lnTo>
                <a:lnTo>
                  <a:pt x="1149887" y="52399"/>
                </a:lnTo>
                <a:lnTo>
                  <a:pt x="1204880" y="41321"/>
                </a:lnTo>
                <a:lnTo>
                  <a:pt x="1258289" y="31532"/>
                </a:lnTo>
                <a:lnTo>
                  <a:pt x="1310115" y="23042"/>
                </a:lnTo>
                <a:lnTo>
                  <a:pt x="1360359" y="15863"/>
                </a:lnTo>
                <a:lnTo>
                  <a:pt x="1409022" y="10004"/>
                </a:lnTo>
                <a:lnTo>
                  <a:pt x="1456104" y="5478"/>
                </a:lnTo>
                <a:lnTo>
                  <a:pt x="1501606" y="2294"/>
                </a:lnTo>
                <a:lnTo>
                  <a:pt x="1545529" y="465"/>
                </a:lnTo>
                <a:lnTo>
                  <a:pt x="1587874" y="0"/>
                </a:lnTo>
                <a:lnTo>
                  <a:pt x="1628641" y="910"/>
                </a:lnTo>
                <a:lnTo>
                  <a:pt x="1667830" y="3207"/>
                </a:lnTo>
                <a:lnTo>
                  <a:pt x="1741481" y="12003"/>
                </a:lnTo>
                <a:lnTo>
                  <a:pt x="1808833" y="26476"/>
                </a:lnTo>
                <a:lnTo>
                  <a:pt x="1869891" y="46712"/>
                </a:lnTo>
                <a:lnTo>
                  <a:pt x="1924660" y="72798"/>
                </a:lnTo>
                <a:lnTo>
                  <a:pt x="1973148" y="104822"/>
                </a:lnTo>
                <a:lnTo>
                  <a:pt x="2015359" y="142870"/>
                </a:lnTo>
                <a:lnTo>
                  <a:pt x="2051300" y="187029"/>
                </a:lnTo>
                <a:lnTo>
                  <a:pt x="2080976" y="237386"/>
                </a:lnTo>
                <a:lnTo>
                  <a:pt x="2104393" y="294029"/>
                </a:lnTo>
                <a:lnTo>
                  <a:pt x="2121557" y="357045"/>
                </a:lnTo>
                <a:lnTo>
                  <a:pt x="2127796" y="390970"/>
                </a:lnTo>
              </a:path>
            </a:pathLst>
          </a:custGeom>
          <a:ln w="12699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4" name="object 1114"/>
          <p:cNvSpPr/>
          <p:nvPr/>
        </p:nvSpPr>
        <p:spPr>
          <a:xfrm>
            <a:off x="5847938" y="1463170"/>
            <a:ext cx="93980" cy="57785"/>
          </a:xfrm>
          <a:custGeom>
            <a:avLst/>
            <a:gdLst/>
            <a:ahLst/>
            <a:cxnLst/>
            <a:rect l="l" t="t" r="r" b="b"/>
            <a:pathLst>
              <a:path w="93979" h="57784">
                <a:moveTo>
                  <a:pt x="93433" y="0"/>
                </a:moveTo>
                <a:lnTo>
                  <a:pt x="54610" y="57594"/>
                </a:lnTo>
                <a:lnTo>
                  <a:pt x="0" y="14681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5" name="object 1115"/>
          <p:cNvSpPr/>
          <p:nvPr/>
        </p:nvSpPr>
        <p:spPr>
          <a:xfrm>
            <a:off x="1549652" y="6331487"/>
            <a:ext cx="302260" cy="769620"/>
          </a:xfrm>
          <a:custGeom>
            <a:avLst/>
            <a:gdLst/>
            <a:ahLst/>
            <a:cxnLst/>
            <a:rect l="l" t="t" r="r" b="b"/>
            <a:pathLst>
              <a:path w="302260" h="769620">
                <a:moveTo>
                  <a:pt x="302247" y="0"/>
                </a:moveTo>
                <a:lnTo>
                  <a:pt x="283868" y="40936"/>
                </a:lnTo>
                <a:lnTo>
                  <a:pt x="264073" y="84206"/>
                </a:lnTo>
                <a:lnTo>
                  <a:pt x="243149" y="129514"/>
                </a:lnTo>
                <a:lnTo>
                  <a:pt x="221386" y="176562"/>
                </a:lnTo>
                <a:lnTo>
                  <a:pt x="199073" y="225057"/>
                </a:lnTo>
                <a:lnTo>
                  <a:pt x="176500" y="274702"/>
                </a:lnTo>
                <a:lnTo>
                  <a:pt x="153954" y="325201"/>
                </a:lnTo>
                <a:lnTo>
                  <a:pt x="131725" y="376259"/>
                </a:lnTo>
                <a:lnTo>
                  <a:pt x="110103" y="427580"/>
                </a:lnTo>
                <a:lnTo>
                  <a:pt x="89376" y="478868"/>
                </a:lnTo>
                <a:lnTo>
                  <a:pt x="69833" y="529827"/>
                </a:lnTo>
                <a:lnTo>
                  <a:pt x="51764" y="580161"/>
                </a:lnTo>
                <a:lnTo>
                  <a:pt x="35457" y="629576"/>
                </a:lnTo>
                <a:lnTo>
                  <a:pt x="21201" y="677774"/>
                </a:lnTo>
                <a:lnTo>
                  <a:pt x="9285" y="724461"/>
                </a:lnTo>
                <a:lnTo>
                  <a:pt x="0" y="76934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6" name="object 1116"/>
          <p:cNvSpPr/>
          <p:nvPr/>
        </p:nvSpPr>
        <p:spPr>
          <a:xfrm>
            <a:off x="1512088" y="7042394"/>
            <a:ext cx="93345" cy="59055"/>
          </a:xfrm>
          <a:custGeom>
            <a:avLst/>
            <a:gdLst/>
            <a:ahLst/>
            <a:cxnLst/>
            <a:rect l="l" t="t" r="r" b="b"/>
            <a:pathLst>
              <a:path w="93344" h="59054">
                <a:moveTo>
                  <a:pt x="93090" y="16713"/>
                </a:moveTo>
                <a:lnTo>
                  <a:pt x="37553" y="58432"/>
                </a:lnTo>
                <a:lnTo>
                  <a:pt x="0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7" name="object 1117"/>
          <p:cNvSpPr/>
          <p:nvPr/>
        </p:nvSpPr>
        <p:spPr>
          <a:xfrm>
            <a:off x="3168628" y="4591638"/>
            <a:ext cx="1372870" cy="1006475"/>
          </a:xfrm>
          <a:custGeom>
            <a:avLst/>
            <a:gdLst/>
            <a:ahLst/>
            <a:cxnLst/>
            <a:rect l="l" t="t" r="r" b="b"/>
            <a:pathLst>
              <a:path w="1372870" h="1006475">
                <a:moveTo>
                  <a:pt x="1372323" y="1006424"/>
                </a:moveTo>
                <a:lnTo>
                  <a:pt x="1297137" y="974140"/>
                </a:lnTo>
                <a:lnTo>
                  <a:pt x="1255427" y="955163"/>
                </a:lnTo>
                <a:lnTo>
                  <a:pt x="1213470" y="935413"/>
                </a:lnTo>
                <a:lnTo>
                  <a:pt x="1171298" y="914893"/>
                </a:lnTo>
                <a:lnTo>
                  <a:pt x="1128943" y="893606"/>
                </a:lnTo>
                <a:lnTo>
                  <a:pt x="1086438" y="871555"/>
                </a:lnTo>
                <a:lnTo>
                  <a:pt x="1043815" y="848745"/>
                </a:lnTo>
                <a:lnTo>
                  <a:pt x="1001107" y="825178"/>
                </a:lnTo>
                <a:lnTo>
                  <a:pt x="958344" y="800857"/>
                </a:lnTo>
                <a:lnTo>
                  <a:pt x="915561" y="775787"/>
                </a:lnTo>
                <a:lnTo>
                  <a:pt x="872789" y="749970"/>
                </a:lnTo>
                <a:lnTo>
                  <a:pt x="830060" y="723410"/>
                </a:lnTo>
                <a:lnTo>
                  <a:pt x="787407" y="696111"/>
                </a:lnTo>
                <a:lnTo>
                  <a:pt x="744862" y="668075"/>
                </a:lnTo>
                <a:lnTo>
                  <a:pt x="702457" y="639306"/>
                </a:lnTo>
                <a:lnTo>
                  <a:pt x="660225" y="609808"/>
                </a:lnTo>
                <a:lnTo>
                  <a:pt x="618198" y="579584"/>
                </a:lnTo>
                <a:lnTo>
                  <a:pt x="576409" y="548637"/>
                </a:lnTo>
                <a:lnTo>
                  <a:pt x="534888" y="516970"/>
                </a:lnTo>
                <a:lnTo>
                  <a:pt x="493670" y="484587"/>
                </a:lnTo>
                <a:lnTo>
                  <a:pt x="452786" y="451492"/>
                </a:lnTo>
                <a:lnTo>
                  <a:pt x="412268" y="417688"/>
                </a:lnTo>
                <a:lnTo>
                  <a:pt x="372149" y="383178"/>
                </a:lnTo>
                <a:lnTo>
                  <a:pt x="332462" y="347965"/>
                </a:lnTo>
                <a:lnTo>
                  <a:pt x="293237" y="312053"/>
                </a:lnTo>
                <a:lnTo>
                  <a:pt x="254508" y="275446"/>
                </a:lnTo>
                <a:lnTo>
                  <a:pt x="216308" y="238146"/>
                </a:lnTo>
                <a:lnTo>
                  <a:pt x="178667" y="200158"/>
                </a:lnTo>
                <a:lnTo>
                  <a:pt x="141619" y="161483"/>
                </a:lnTo>
                <a:lnTo>
                  <a:pt x="105196" y="122127"/>
                </a:lnTo>
                <a:lnTo>
                  <a:pt x="69430" y="82092"/>
                </a:lnTo>
                <a:lnTo>
                  <a:pt x="34354" y="41382"/>
                </a:lnTo>
                <a:lnTo>
                  <a:pt x="0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8" name="object 1118"/>
          <p:cNvSpPr/>
          <p:nvPr/>
        </p:nvSpPr>
        <p:spPr>
          <a:xfrm>
            <a:off x="3164083" y="4591638"/>
            <a:ext cx="73660" cy="69850"/>
          </a:xfrm>
          <a:custGeom>
            <a:avLst/>
            <a:gdLst/>
            <a:ahLst/>
            <a:cxnLst/>
            <a:rect l="l" t="t" r="r" b="b"/>
            <a:pathLst>
              <a:path w="73660" h="69850">
                <a:moveTo>
                  <a:pt x="0" y="69303"/>
                </a:moveTo>
                <a:lnTo>
                  <a:pt x="4533" y="0"/>
                </a:lnTo>
                <a:lnTo>
                  <a:pt x="73329" y="9575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19" name="object 1119"/>
          <p:cNvSpPr/>
          <p:nvPr/>
        </p:nvSpPr>
        <p:spPr>
          <a:xfrm>
            <a:off x="3137669" y="7439449"/>
            <a:ext cx="3029585" cy="617855"/>
          </a:xfrm>
          <a:custGeom>
            <a:avLst/>
            <a:gdLst/>
            <a:ahLst/>
            <a:cxnLst/>
            <a:rect l="l" t="t" r="r" b="b"/>
            <a:pathLst>
              <a:path w="3029585" h="617854">
                <a:moveTo>
                  <a:pt x="0" y="617352"/>
                </a:moveTo>
                <a:lnTo>
                  <a:pt x="53965" y="596154"/>
                </a:lnTo>
                <a:lnTo>
                  <a:pt x="107938" y="574604"/>
                </a:lnTo>
                <a:lnTo>
                  <a:pt x="161866" y="552759"/>
                </a:lnTo>
                <a:lnTo>
                  <a:pt x="215697" y="530675"/>
                </a:lnTo>
                <a:lnTo>
                  <a:pt x="269381" y="508407"/>
                </a:lnTo>
                <a:lnTo>
                  <a:pt x="322864" y="486013"/>
                </a:lnTo>
                <a:lnTo>
                  <a:pt x="376095" y="463546"/>
                </a:lnTo>
                <a:lnTo>
                  <a:pt x="429023" y="441065"/>
                </a:lnTo>
                <a:lnTo>
                  <a:pt x="481595" y="418624"/>
                </a:lnTo>
                <a:lnTo>
                  <a:pt x="533759" y="396280"/>
                </a:lnTo>
                <a:lnTo>
                  <a:pt x="585464" y="374088"/>
                </a:lnTo>
                <a:lnTo>
                  <a:pt x="636659" y="352105"/>
                </a:lnTo>
                <a:lnTo>
                  <a:pt x="687290" y="330387"/>
                </a:lnTo>
                <a:lnTo>
                  <a:pt x="737307" y="308989"/>
                </a:lnTo>
                <a:lnTo>
                  <a:pt x="786657" y="287968"/>
                </a:lnTo>
                <a:lnTo>
                  <a:pt x="835289" y="267380"/>
                </a:lnTo>
                <a:lnTo>
                  <a:pt x="883151" y="247280"/>
                </a:lnTo>
                <a:lnTo>
                  <a:pt x="930190" y="227724"/>
                </a:lnTo>
                <a:lnTo>
                  <a:pt x="976356" y="208769"/>
                </a:lnTo>
                <a:lnTo>
                  <a:pt x="1021597" y="190471"/>
                </a:lnTo>
                <a:lnTo>
                  <a:pt x="1065860" y="172885"/>
                </a:lnTo>
                <a:lnTo>
                  <a:pt x="1109093" y="156068"/>
                </a:lnTo>
                <a:lnTo>
                  <a:pt x="1151246" y="140075"/>
                </a:lnTo>
                <a:lnTo>
                  <a:pt x="1192265" y="124962"/>
                </a:lnTo>
                <a:lnTo>
                  <a:pt x="1232100" y="110786"/>
                </a:lnTo>
                <a:lnTo>
                  <a:pt x="1270699" y="97603"/>
                </a:lnTo>
                <a:lnTo>
                  <a:pt x="1308009" y="85468"/>
                </a:lnTo>
                <a:lnTo>
                  <a:pt x="1378557" y="64567"/>
                </a:lnTo>
                <a:lnTo>
                  <a:pt x="1443329" y="48532"/>
                </a:lnTo>
                <a:lnTo>
                  <a:pt x="1490309" y="38854"/>
                </a:lnTo>
                <a:lnTo>
                  <a:pt x="1537719" y="30202"/>
                </a:lnTo>
                <a:lnTo>
                  <a:pt x="1585512" y="22596"/>
                </a:lnTo>
                <a:lnTo>
                  <a:pt x="1633639" y="16054"/>
                </a:lnTo>
                <a:lnTo>
                  <a:pt x="1682052" y="10597"/>
                </a:lnTo>
                <a:lnTo>
                  <a:pt x="1730703" y="6244"/>
                </a:lnTo>
                <a:lnTo>
                  <a:pt x="1779545" y="3013"/>
                </a:lnTo>
                <a:lnTo>
                  <a:pt x="1828529" y="926"/>
                </a:lnTo>
                <a:lnTo>
                  <a:pt x="1877606" y="0"/>
                </a:lnTo>
                <a:lnTo>
                  <a:pt x="1926730" y="255"/>
                </a:lnTo>
                <a:lnTo>
                  <a:pt x="1975852" y="1711"/>
                </a:lnTo>
                <a:lnTo>
                  <a:pt x="2024924" y="4386"/>
                </a:lnTo>
                <a:lnTo>
                  <a:pt x="2073898" y="8302"/>
                </a:lnTo>
                <a:lnTo>
                  <a:pt x="2122725" y="13476"/>
                </a:lnTo>
                <a:lnTo>
                  <a:pt x="2171359" y="19928"/>
                </a:lnTo>
                <a:lnTo>
                  <a:pt x="2219750" y="27677"/>
                </a:lnTo>
                <a:lnTo>
                  <a:pt x="2267851" y="36744"/>
                </a:lnTo>
                <a:lnTo>
                  <a:pt x="2315614" y="47147"/>
                </a:lnTo>
                <a:lnTo>
                  <a:pt x="2362991" y="58906"/>
                </a:lnTo>
                <a:lnTo>
                  <a:pt x="2409933" y="72039"/>
                </a:lnTo>
                <a:lnTo>
                  <a:pt x="2456393" y="86567"/>
                </a:lnTo>
                <a:lnTo>
                  <a:pt x="2502322" y="102509"/>
                </a:lnTo>
                <a:lnTo>
                  <a:pt x="2547673" y="119885"/>
                </a:lnTo>
                <a:lnTo>
                  <a:pt x="2592398" y="138713"/>
                </a:lnTo>
                <a:lnTo>
                  <a:pt x="2636448" y="159012"/>
                </a:lnTo>
                <a:lnTo>
                  <a:pt x="2679775" y="180804"/>
                </a:lnTo>
                <a:lnTo>
                  <a:pt x="2722332" y="204106"/>
                </a:lnTo>
                <a:lnTo>
                  <a:pt x="2764070" y="228938"/>
                </a:lnTo>
                <a:lnTo>
                  <a:pt x="2804942" y="255320"/>
                </a:lnTo>
                <a:lnTo>
                  <a:pt x="2844898" y="283270"/>
                </a:lnTo>
                <a:lnTo>
                  <a:pt x="2883892" y="312809"/>
                </a:lnTo>
                <a:lnTo>
                  <a:pt x="2921875" y="343956"/>
                </a:lnTo>
                <a:lnTo>
                  <a:pt x="2958800" y="376730"/>
                </a:lnTo>
                <a:lnTo>
                  <a:pt x="2994617" y="411150"/>
                </a:lnTo>
                <a:lnTo>
                  <a:pt x="3029280" y="447236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0" name="object 1120"/>
          <p:cNvSpPr/>
          <p:nvPr/>
        </p:nvSpPr>
        <p:spPr>
          <a:xfrm>
            <a:off x="6097700" y="7817239"/>
            <a:ext cx="69850" cy="69850"/>
          </a:xfrm>
          <a:custGeom>
            <a:avLst/>
            <a:gdLst/>
            <a:ahLst/>
            <a:cxnLst/>
            <a:rect l="l" t="t" r="r" b="b"/>
            <a:pathLst>
              <a:path w="69850" h="69850">
                <a:moveTo>
                  <a:pt x="69507" y="0"/>
                </a:moveTo>
                <a:lnTo>
                  <a:pt x="69240" y="69456"/>
                </a:lnTo>
                <a:lnTo>
                  <a:pt x="0" y="64147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1" name="object 1121"/>
          <p:cNvSpPr/>
          <p:nvPr/>
        </p:nvSpPr>
        <p:spPr>
          <a:xfrm>
            <a:off x="6437486" y="9901030"/>
            <a:ext cx="190500" cy="625475"/>
          </a:xfrm>
          <a:custGeom>
            <a:avLst/>
            <a:gdLst/>
            <a:ahLst/>
            <a:cxnLst/>
            <a:rect l="l" t="t" r="r" b="b"/>
            <a:pathLst>
              <a:path w="190500" h="625475">
                <a:moveTo>
                  <a:pt x="190246" y="0"/>
                </a:moveTo>
                <a:lnTo>
                  <a:pt x="186524" y="54877"/>
                </a:lnTo>
                <a:lnTo>
                  <a:pt x="181437" y="108023"/>
                </a:lnTo>
                <a:lnTo>
                  <a:pt x="174861" y="159602"/>
                </a:lnTo>
                <a:lnTo>
                  <a:pt x="166672" y="209777"/>
                </a:lnTo>
                <a:lnTo>
                  <a:pt x="156747" y="258715"/>
                </a:lnTo>
                <a:lnTo>
                  <a:pt x="144961" y="306580"/>
                </a:lnTo>
                <a:lnTo>
                  <a:pt x="131193" y="353536"/>
                </a:lnTo>
                <a:lnTo>
                  <a:pt x="115317" y="399749"/>
                </a:lnTo>
                <a:lnTo>
                  <a:pt x="97210" y="445383"/>
                </a:lnTo>
                <a:lnTo>
                  <a:pt x="76748" y="490602"/>
                </a:lnTo>
                <a:lnTo>
                  <a:pt x="53808" y="535573"/>
                </a:lnTo>
                <a:lnTo>
                  <a:pt x="28267" y="580458"/>
                </a:lnTo>
                <a:lnTo>
                  <a:pt x="0" y="625424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2" name="object 1122"/>
          <p:cNvSpPr/>
          <p:nvPr/>
        </p:nvSpPr>
        <p:spPr>
          <a:xfrm>
            <a:off x="6425958" y="10457992"/>
            <a:ext cx="79375" cy="68580"/>
          </a:xfrm>
          <a:custGeom>
            <a:avLst/>
            <a:gdLst/>
            <a:ahLst/>
            <a:cxnLst/>
            <a:rect l="l" t="t" r="r" b="b"/>
            <a:pathLst>
              <a:path w="79375" h="68579">
                <a:moveTo>
                  <a:pt x="78994" y="51993"/>
                </a:moveTo>
                <a:lnTo>
                  <a:pt x="11518" y="68465"/>
                </a:lnTo>
                <a:lnTo>
                  <a:pt x="0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3" name="object 1123"/>
          <p:cNvSpPr txBox="1"/>
          <p:nvPr/>
        </p:nvSpPr>
        <p:spPr>
          <a:xfrm>
            <a:off x="499002" y="10109050"/>
            <a:ext cx="41668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1">
              <a:lnSpc>
                <a:spcPct val="100000"/>
              </a:lnSpc>
              <a:spcBef>
                <a:spcPts val="100"/>
              </a:spcBef>
            </a:pPr>
            <a:r>
              <a:rPr lang="ar-JO" sz="800" b="1" spc="95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الوحدة5 </a:t>
            </a:r>
            <a:r>
              <a:rPr lang="ar-JO" sz="800" b="1" spc="95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3"/>
              </a:rPr>
              <a:t>المشاركة المجتمعية والمساءلة في الاستجابة لحالات الطوارئ</a:t>
            </a:r>
            <a:endParaRPr lang="ar-JO" sz="800" b="1" spc="95" dirty="0">
              <a:solidFill>
                <a:srgbClr val="00A7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4" name="object 1124"/>
          <p:cNvSpPr/>
          <p:nvPr/>
        </p:nvSpPr>
        <p:spPr>
          <a:xfrm>
            <a:off x="723597" y="243246"/>
            <a:ext cx="866140" cy="831215"/>
          </a:xfrm>
          <a:custGeom>
            <a:avLst/>
            <a:gdLst/>
            <a:ahLst/>
            <a:cxnLst/>
            <a:rect l="l" t="t" r="r" b="b"/>
            <a:pathLst>
              <a:path w="866140" h="831215">
                <a:moveTo>
                  <a:pt x="0" y="0"/>
                </a:moveTo>
                <a:lnTo>
                  <a:pt x="865742" y="0"/>
                </a:lnTo>
                <a:lnTo>
                  <a:pt x="865742" y="831116"/>
                </a:lnTo>
                <a:lnTo>
                  <a:pt x="0" y="83111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5" name="object 1125"/>
          <p:cNvSpPr/>
          <p:nvPr/>
        </p:nvSpPr>
        <p:spPr>
          <a:xfrm>
            <a:off x="1008413" y="387994"/>
            <a:ext cx="0" cy="99695"/>
          </a:xfrm>
          <a:custGeom>
            <a:avLst/>
            <a:gdLst/>
            <a:ahLst/>
            <a:cxnLst/>
            <a:rect l="l" t="t" r="r" b="b"/>
            <a:pathLst>
              <a:path h="99695">
                <a:moveTo>
                  <a:pt x="0" y="0"/>
                </a:moveTo>
                <a:lnTo>
                  <a:pt x="0" y="99348"/>
                </a:lnTo>
              </a:path>
            </a:pathLst>
          </a:custGeom>
          <a:ln w="84840">
            <a:solidFill>
              <a:srgbClr val="F3354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6" name="object 1126"/>
          <p:cNvSpPr/>
          <p:nvPr/>
        </p:nvSpPr>
        <p:spPr>
          <a:xfrm>
            <a:off x="867002" y="530012"/>
            <a:ext cx="283210" cy="0"/>
          </a:xfrm>
          <a:custGeom>
            <a:avLst/>
            <a:gdLst/>
            <a:ahLst/>
            <a:cxnLst/>
            <a:rect l="l" t="t" r="r" b="b"/>
            <a:pathLst>
              <a:path w="283209">
                <a:moveTo>
                  <a:pt x="0" y="0"/>
                </a:moveTo>
                <a:lnTo>
                  <a:pt x="282830" y="0"/>
                </a:lnTo>
              </a:path>
            </a:pathLst>
          </a:custGeom>
          <a:ln w="85337">
            <a:solidFill>
              <a:srgbClr val="F3354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7" name="object 1127"/>
          <p:cNvSpPr/>
          <p:nvPr/>
        </p:nvSpPr>
        <p:spPr>
          <a:xfrm>
            <a:off x="1008415" y="572681"/>
            <a:ext cx="0" cy="99695"/>
          </a:xfrm>
          <a:custGeom>
            <a:avLst/>
            <a:gdLst/>
            <a:ahLst/>
            <a:cxnLst/>
            <a:rect l="l" t="t" r="r" b="b"/>
            <a:pathLst>
              <a:path h="99695">
                <a:moveTo>
                  <a:pt x="0" y="0"/>
                </a:moveTo>
                <a:lnTo>
                  <a:pt x="0" y="99348"/>
                </a:lnTo>
              </a:path>
            </a:pathLst>
          </a:custGeom>
          <a:ln w="84855">
            <a:solidFill>
              <a:srgbClr val="F33540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8" name="object 1128"/>
          <p:cNvSpPr/>
          <p:nvPr/>
        </p:nvSpPr>
        <p:spPr>
          <a:xfrm>
            <a:off x="1210123" y="384680"/>
            <a:ext cx="234950" cy="288290"/>
          </a:xfrm>
          <a:custGeom>
            <a:avLst/>
            <a:gdLst/>
            <a:ahLst/>
            <a:cxnLst/>
            <a:rect l="l" t="t" r="r" b="b"/>
            <a:pathLst>
              <a:path w="234950" h="288290">
                <a:moveTo>
                  <a:pt x="143246" y="288175"/>
                </a:moveTo>
                <a:lnTo>
                  <a:pt x="97968" y="280830"/>
                </a:lnTo>
                <a:lnTo>
                  <a:pt x="58645" y="260376"/>
                </a:lnTo>
                <a:lnTo>
                  <a:pt x="27637" y="229188"/>
                </a:lnTo>
                <a:lnTo>
                  <a:pt x="7302" y="189638"/>
                </a:lnTo>
                <a:lnTo>
                  <a:pt x="0" y="144099"/>
                </a:lnTo>
                <a:lnTo>
                  <a:pt x="7302" y="98554"/>
                </a:lnTo>
                <a:lnTo>
                  <a:pt x="27637" y="58997"/>
                </a:lnTo>
                <a:lnTo>
                  <a:pt x="58645" y="27804"/>
                </a:lnTo>
                <a:lnTo>
                  <a:pt x="97968" y="7346"/>
                </a:lnTo>
                <a:lnTo>
                  <a:pt x="143246" y="0"/>
                </a:lnTo>
                <a:lnTo>
                  <a:pt x="167848" y="2117"/>
                </a:lnTo>
                <a:lnTo>
                  <a:pt x="191087" y="8233"/>
                </a:lnTo>
                <a:lnTo>
                  <a:pt x="212613" y="17995"/>
                </a:lnTo>
                <a:lnTo>
                  <a:pt x="220820" y="23499"/>
                </a:lnTo>
                <a:lnTo>
                  <a:pt x="190352" y="23499"/>
                </a:lnTo>
                <a:lnTo>
                  <a:pt x="143887" y="32935"/>
                </a:lnTo>
                <a:lnTo>
                  <a:pt x="105941" y="58669"/>
                </a:lnTo>
                <a:lnTo>
                  <a:pt x="80357" y="96835"/>
                </a:lnTo>
                <a:lnTo>
                  <a:pt x="70975" y="143573"/>
                </a:lnTo>
                <a:lnTo>
                  <a:pt x="80357" y="190307"/>
                </a:lnTo>
                <a:lnTo>
                  <a:pt x="105941" y="228474"/>
                </a:lnTo>
                <a:lnTo>
                  <a:pt x="143887" y="254209"/>
                </a:lnTo>
                <a:lnTo>
                  <a:pt x="190352" y="263647"/>
                </a:lnTo>
                <a:lnTo>
                  <a:pt x="222355" y="263647"/>
                </a:lnTo>
                <a:lnTo>
                  <a:pt x="214669" y="269016"/>
                </a:lnTo>
                <a:lnTo>
                  <a:pt x="192587" y="279399"/>
                </a:lnTo>
                <a:lnTo>
                  <a:pt x="168649" y="285916"/>
                </a:lnTo>
                <a:lnTo>
                  <a:pt x="143246" y="288175"/>
                </a:lnTo>
                <a:close/>
              </a:path>
              <a:path w="234950" h="288290">
                <a:moveTo>
                  <a:pt x="232077" y="31049"/>
                </a:moveTo>
                <a:lnTo>
                  <a:pt x="222103" y="27804"/>
                </a:lnTo>
                <a:lnTo>
                  <a:pt x="211849" y="25446"/>
                </a:lnTo>
                <a:lnTo>
                  <a:pt x="201238" y="23993"/>
                </a:lnTo>
                <a:lnTo>
                  <a:pt x="190352" y="23499"/>
                </a:lnTo>
                <a:lnTo>
                  <a:pt x="220820" y="23499"/>
                </a:lnTo>
                <a:lnTo>
                  <a:pt x="232077" y="31049"/>
                </a:lnTo>
                <a:close/>
              </a:path>
              <a:path w="234950" h="288290">
                <a:moveTo>
                  <a:pt x="222355" y="263647"/>
                </a:moveTo>
                <a:lnTo>
                  <a:pt x="190352" y="263647"/>
                </a:lnTo>
                <a:lnTo>
                  <a:pt x="201907" y="263089"/>
                </a:lnTo>
                <a:lnTo>
                  <a:pt x="213151" y="261451"/>
                </a:lnTo>
                <a:lnTo>
                  <a:pt x="224034" y="258789"/>
                </a:lnTo>
                <a:lnTo>
                  <a:pt x="234507" y="255158"/>
                </a:lnTo>
                <a:lnTo>
                  <a:pt x="222355" y="263647"/>
                </a:lnTo>
                <a:close/>
              </a:path>
            </a:pathLst>
          </a:custGeom>
          <a:solidFill>
            <a:srgbClr val="F33540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29" name="object 1129"/>
          <p:cNvSpPr/>
          <p:nvPr/>
        </p:nvSpPr>
        <p:spPr>
          <a:xfrm>
            <a:off x="867000" y="755473"/>
            <a:ext cx="579120" cy="177800"/>
          </a:xfrm>
          <a:custGeom>
            <a:avLst/>
            <a:gdLst/>
            <a:ahLst/>
            <a:cxnLst/>
            <a:rect l="l" t="t" r="r" b="b"/>
            <a:pathLst>
              <a:path w="579119" h="177800">
                <a:moveTo>
                  <a:pt x="39475" y="174507"/>
                </a:moveTo>
                <a:lnTo>
                  <a:pt x="0" y="174507"/>
                </a:lnTo>
                <a:lnTo>
                  <a:pt x="0" y="2939"/>
                </a:lnTo>
                <a:lnTo>
                  <a:pt x="39475" y="2939"/>
                </a:lnTo>
                <a:lnTo>
                  <a:pt x="39475" y="174507"/>
                </a:lnTo>
                <a:close/>
              </a:path>
              <a:path w="579119" h="177800">
                <a:moveTo>
                  <a:pt x="119397" y="174507"/>
                </a:moveTo>
                <a:lnTo>
                  <a:pt x="79922" y="174507"/>
                </a:lnTo>
                <a:lnTo>
                  <a:pt x="79922" y="2942"/>
                </a:lnTo>
                <a:lnTo>
                  <a:pt x="208819" y="2942"/>
                </a:lnTo>
                <a:lnTo>
                  <a:pt x="208819" y="34800"/>
                </a:lnTo>
                <a:lnTo>
                  <a:pt x="119397" y="34800"/>
                </a:lnTo>
                <a:lnTo>
                  <a:pt x="119397" y="80145"/>
                </a:lnTo>
                <a:lnTo>
                  <a:pt x="198346" y="80145"/>
                </a:lnTo>
                <a:lnTo>
                  <a:pt x="198346" y="112007"/>
                </a:lnTo>
                <a:lnTo>
                  <a:pt x="119397" y="112007"/>
                </a:lnTo>
                <a:lnTo>
                  <a:pt x="119397" y="174507"/>
                </a:lnTo>
                <a:close/>
              </a:path>
              <a:path w="579119" h="177800">
                <a:moveTo>
                  <a:pt x="282406" y="174507"/>
                </a:moveTo>
                <a:lnTo>
                  <a:pt x="242930" y="174507"/>
                </a:lnTo>
                <a:lnTo>
                  <a:pt x="242930" y="2942"/>
                </a:lnTo>
                <a:lnTo>
                  <a:pt x="316763" y="2942"/>
                </a:lnTo>
                <a:lnTo>
                  <a:pt x="327721" y="3417"/>
                </a:lnTo>
                <a:lnTo>
                  <a:pt x="370888" y="19732"/>
                </a:lnTo>
                <a:lnTo>
                  <a:pt x="383544" y="35291"/>
                </a:lnTo>
                <a:lnTo>
                  <a:pt x="282406" y="35291"/>
                </a:lnTo>
                <a:lnTo>
                  <a:pt x="282406" y="95099"/>
                </a:lnTo>
                <a:lnTo>
                  <a:pt x="383388" y="95099"/>
                </a:lnTo>
                <a:lnTo>
                  <a:pt x="381701" y="98159"/>
                </a:lnTo>
                <a:lnTo>
                  <a:pt x="376651" y="104679"/>
                </a:lnTo>
                <a:lnTo>
                  <a:pt x="370643" y="110384"/>
                </a:lnTo>
                <a:lnTo>
                  <a:pt x="363676" y="115277"/>
                </a:lnTo>
                <a:lnTo>
                  <a:pt x="355748" y="119358"/>
                </a:lnTo>
                <a:lnTo>
                  <a:pt x="360850" y="126713"/>
                </a:lnTo>
                <a:lnTo>
                  <a:pt x="282406" y="126713"/>
                </a:lnTo>
                <a:lnTo>
                  <a:pt x="282406" y="174507"/>
                </a:lnTo>
                <a:close/>
              </a:path>
              <a:path w="579119" h="177800">
                <a:moveTo>
                  <a:pt x="383388" y="95099"/>
                </a:moveTo>
                <a:lnTo>
                  <a:pt x="314570" y="95099"/>
                </a:lnTo>
                <a:lnTo>
                  <a:pt x="322930" y="94609"/>
                </a:lnTo>
                <a:lnTo>
                  <a:pt x="330225" y="93139"/>
                </a:lnTo>
                <a:lnTo>
                  <a:pt x="336455" y="90688"/>
                </a:lnTo>
                <a:lnTo>
                  <a:pt x="341620" y="87254"/>
                </a:lnTo>
                <a:lnTo>
                  <a:pt x="347789" y="82028"/>
                </a:lnTo>
                <a:lnTo>
                  <a:pt x="350874" y="74676"/>
                </a:lnTo>
                <a:lnTo>
                  <a:pt x="350874" y="55554"/>
                </a:lnTo>
                <a:lnTo>
                  <a:pt x="314570" y="35291"/>
                </a:lnTo>
                <a:lnTo>
                  <a:pt x="383544" y="35291"/>
                </a:lnTo>
                <a:lnTo>
                  <a:pt x="385769" y="39414"/>
                </a:lnTo>
                <a:lnTo>
                  <a:pt x="388585" y="47365"/>
                </a:lnTo>
                <a:lnTo>
                  <a:pt x="390274" y="55960"/>
                </a:lnTo>
                <a:lnTo>
                  <a:pt x="390837" y="65199"/>
                </a:lnTo>
                <a:lnTo>
                  <a:pt x="390266" y="74427"/>
                </a:lnTo>
                <a:lnTo>
                  <a:pt x="388554" y="82998"/>
                </a:lnTo>
                <a:lnTo>
                  <a:pt x="385698" y="90910"/>
                </a:lnTo>
                <a:lnTo>
                  <a:pt x="383388" y="95099"/>
                </a:lnTo>
                <a:close/>
              </a:path>
              <a:path w="579119" h="177800">
                <a:moveTo>
                  <a:pt x="394004" y="174507"/>
                </a:moveTo>
                <a:lnTo>
                  <a:pt x="351606" y="174507"/>
                </a:lnTo>
                <a:lnTo>
                  <a:pt x="318712" y="126713"/>
                </a:lnTo>
                <a:lnTo>
                  <a:pt x="360850" y="126713"/>
                </a:lnTo>
                <a:lnTo>
                  <a:pt x="394004" y="174507"/>
                </a:lnTo>
                <a:close/>
              </a:path>
              <a:path w="579119" h="177800">
                <a:moveTo>
                  <a:pt x="508527" y="177449"/>
                </a:moveTo>
                <a:lnTo>
                  <a:pt x="461379" y="166053"/>
                </a:lnTo>
                <a:lnTo>
                  <a:pt x="428242" y="134433"/>
                </a:lnTo>
                <a:lnTo>
                  <a:pt x="416175" y="88724"/>
                </a:lnTo>
                <a:lnTo>
                  <a:pt x="416930" y="76310"/>
                </a:lnTo>
                <a:lnTo>
                  <a:pt x="434834" y="33457"/>
                </a:lnTo>
                <a:lnTo>
                  <a:pt x="472242" y="6412"/>
                </a:lnTo>
                <a:lnTo>
                  <a:pt x="508774" y="0"/>
                </a:lnTo>
                <a:lnTo>
                  <a:pt x="519593" y="491"/>
                </a:lnTo>
                <a:lnTo>
                  <a:pt x="557453" y="12196"/>
                </a:lnTo>
                <a:lnTo>
                  <a:pt x="578947" y="30395"/>
                </a:lnTo>
                <a:lnTo>
                  <a:pt x="575257" y="33821"/>
                </a:lnTo>
                <a:lnTo>
                  <a:pt x="510723" y="33821"/>
                </a:lnTo>
                <a:lnTo>
                  <a:pt x="503014" y="34259"/>
                </a:lnTo>
                <a:lnTo>
                  <a:pt x="466902" y="54391"/>
                </a:lnTo>
                <a:lnTo>
                  <a:pt x="456136" y="88724"/>
                </a:lnTo>
                <a:lnTo>
                  <a:pt x="456571" y="96478"/>
                </a:lnTo>
                <a:lnTo>
                  <a:pt x="476587" y="132801"/>
                </a:lnTo>
                <a:lnTo>
                  <a:pt x="510723" y="143627"/>
                </a:lnTo>
                <a:lnTo>
                  <a:pt x="575515" y="143627"/>
                </a:lnTo>
                <a:lnTo>
                  <a:pt x="578947" y="146815"/>
                </a:lnTo>
                <a:lnTo>
                  <a:pt x="539458" y="173035"/>
                </a:lnTo>
                <a:lnTo>
                  <a:pt x="519356" y="176958"/>
                </a:lnTo>
                <a:lnTo>
                  <a:pt x="508527" y="177449"/>
                </a:lnTo>
                <a:close/>
              </a:path>
              <a:path w="579119" h="177800">
                <a:moveTo>
                  <a:pt x="553607" y="53923"/>
                </a:moveTo>
                <a:lnTo>
                  <a:pt x="544438" y="45130"/>
                </a:lnTo>
                <a:lnTo>
                  <a:pt x="534236" y="38848"/>
                </a:lnTo>
                <a:lnTo>
                  <a:pt x="522998" y="35078"/>
                </a:lnTo>
                <a:lnTo>
                  <a:pt x="510723" y="33821"/>
                </a:lnTo>
                <a:lnTo>
                  <a:pt x="575257" y="33821"/>
                </a:lnTo>
                <a:lnTo>
                  <a:pt x="553607" y="53923"/>
                </a:lnTo>
                <a:close/>
              </a:path>
              <a:path w="579119" h="177800">
                <a:moveTo>
                  <a:pt x="575515" y="143627"/>
                </a:moveTo>
                <a:lnTo>
                  <a:pt x="510723" y="143627"/>
                </a:lnTo>
                <a:lnTo>
                  <a:pt x="522998" y="142356"/>
                </a:lnTo>
                <a:lnTo>
                  <a:pt x="534236" y="138542"/>
                </a:lnTo>
                <a:lnTo>
                  <a:pt x="544438" y="132184"/>
                </a:lnTo>
                <a:lnTo>
                  <a:pt x="553607" y="123282"/>
                </a:lnTo>
                <a:lnTo>
                  <a:pt x="575515" y="143627"/>
                </a:lnTo>
                <a:close/>
              </a:path>
            </a:pathLst>
          </a:custGeom>
          <a:solidFill>
            <a:srgbClr val="252523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937475" y="3716930"/>
            <a:ext cx="1339215" cy="511679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47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 </a:t>
            </a:r>
            <a:endParaRPr lang="en-US" sz="700" b="1" dirty="0">
              <a:solidFill>
                <a:srgbClr val="00A7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just" rtl="1">
              <a:lnSpc>
                <a:spcPct val="100000"/>
              </a:lnSpc>
              <a:spcBef>
                <a:spcPts val="470"/>
              </a:spcBef>
              <a:buFont typeface="Arial" panose="020B0604020202020204" pitchFamily="34" charset="0"/>
              <a:buChar char="•"/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الاحتياجات التفصيلية وتحليل السياق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71450" indent="-171450" algn="just" rtl="1">
              <a:lnSpc>
                <a:spcPct val="100000"/>
              </a:lnSpc>
              <a:spcBef>
                <a:spcPts val="470"/>
              </a:spcBef>
              <a:buFont typeface="Arial" panose="020B0604020202020204" pitchFamily="34" charset="0"/>
              <a:buChar char="•"/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التقويمات المشتركة بين الوكالات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74881" y="0"/>
            <a:ext cx="5169535" cy="5949950"/>
          </a:xfrm>
          <a:custGeom>
            <a:avLst/>
            <a:gdLst/>
            <a:ahLst/>
            <a:cxnLst/>
            <a:rect l="l" t="t" r="r" b="b"/>
            <a:pathLst>
              <a:path w="5169535" h="5949950">
                <a:moveTo>
                  <a:pt x="5169238" y="0"/>
                </a:moveTo>
                <a:lnTo>
                  <a:pt x="5135364" y="44934"/>
                </a:lnTo>
                <a:lnTo>
                  <a:pt x="5100873" y="83852"/>
                </a:lnTo>
                <a:lnTo>
                  <a:pt x="5062468" y="121272"/>
                </a:lnTo>
                <a:lnTo>
                  <a:pt x="5019954" y="157138"/>
                </a:lnTo>
                <a:lnTo>
                  <a:pt x="4973139" y="191393"/>
                </a:lnTo>
                <a:lnTo>
                  <a:pt x="4921828" y="223980"/>
                </a:lnTo>
                <a:lnTo>
                  <a:pt x="4865829" y="254844"/>
                </a:lnTo>
                <a:lnTo>
                  <a:pt x="4804947" y="283926"/>
                </a:lnTo>
                <a:lnTo>
                  <a:pt x="4738989" y="311172"/>
                </a:lnTo>
                <a:lnTo>
                  <a:pt x="4667762" y="336525"/>
                </a:lnTo>
                <a:lnTo>
                  <a:pt x="4630111" y="348473"/>
                </a:lnTo>
                <a:lnTo>
                  <a:pt x="4591071" y="359927"/>
                </a:lnTo>
                <a:lnTo>
                  <a:pt x="4550617" y="370879"/>
                </a:lnTo>
                <a:lnTo>
                  <a:pt x="4508724" y="381322"/>
                </a:lnTo>
                <a:lnTo>
                  <a:pt x="4465369" y="391249"/>
                </a:lnTo>
                <a:lnTo>
                  <a:pt x="4420527" y="400654"/>
                </a:lnTo>
                <a:lnTo>
                  <a:pt x="4374174" y="409529"/>
                </a:lnTo>
                <a:lnTo>
                  <a:pt x="4326286" y="417866"/>
                </a:lnTo>
                <a:lnTo>
                  <a:pt x="4276839" y="425660"/>
                </a:lnTo>
                <a:lnTo>
                  <a:pt x="4225808" y="432902"/>
                </a:lnTo>
                <a:lnTo>
                  <a:pt x="4173170" y="439587"/>
                </a:lnTo>
                <a:lnTo>
                  <a:pt x="4118899" y="445705"/>
                </a:lnTo>
                <a:lnTo>
                  <a:pt x="4062973" y="451252"/>
                </a:lnTo>
                <a:lnTo>
                  <a:pt x="4005366" y="456219"/>
                </a:lnTo>
                <a:lnTo>
                  <a:pt x="3946055" y="460600"/>
                </a:lnTo>
                <a:lnTo>
                  <a:pt x="3885016" y="464387"/>
                </a:lnTo>
                <a:lnTo>
                  <a:pt x="3822223" y="467573"/>
                </a:lnTo>
                <a:lnTo>
                  <a:pt x="3757653" y="470152"/>
                </a:lnTo>
                <a:lnTo>
                  <a:pt x="3691282" y="472116"/>
                </a:lnTo>
                <a:lnTo>
                  <a:pt x="3623086" y="473458"/>
                </a:lnTo>
                <a:lnTo>
                  <a:pt x="3553040" y="474172"/>
                </a:lnTo>
                <a:lnTo>
                  <a:pt x="3481121" y="474249"/>
                </a:lnTo>
                <a:lnTo>
                  <a:pt x="3407303" y="473683"/>
                </a:lnTo>
                <a:lnTo>
                  <a:pt x="3331563" y="472467"/>
                </a:lnTo>
                <a:lnTo>
                  <a:pt x="3253877" y="470594"/>
                </a:lnTo>
                <a:lnTo>
                  <a:pt x="3174220" y="468057"/>
                </a:lnTo>
                <a:lnTo>
                  <a:pt x="3092569" y="464849"/>
                </a:lnTo>
                <a:lnTo>
                  <a:pt x="3008898" y="460962"/>
                </a:lnTo>
                <a:lnTo>
                  <a:pt x="2923185" y="456389"/>
                </a:lnTo>
                <a:lnTo>
                  <a:pt x="2835404" y="451124"/>
                </a:lnTo>
                <a:lnTo>
                  <a:pt x="2745531" y="445160"/>
                </a:lnTo>
                <a:lnTo>
                  <a:pt x="2653543" y="438489"/>
                </a:lnTo>
                <a:lnTo>
                  <a:pt x="2559415" y="431104"/>
                </a:lnTo>
                <a:lnTo>
                  <a:pt x="2463122" y="422999"/>
                </a:lnTo>
                <a:lnTo>
                  <a:pt x="2428894" y="420746"/>
                </a:lnTo>
                <a:lnTo>
                  <a:pt x="2364363" y="420803"/>
                </a:lnTo>
                <a:lnTo>
                  <a:pt x="2304996" y="426674"/>
                </a:lnTo>
                <a:lnTo>
                  <a:pt x="2250707" y="438035"/>
                </a:lnTo>
                <a:lnTo>
                  <a:pt x="2201413" y="454563"/>
                </a:lnTo>
                <a:lnTo>
                  <a:pt x="2157028" y="475934"/>
                </a:lnTo>
                <a:lnTo>
                  <a:pt x="2117469" y="501825"/>
                </a:lnTo>
                <a:lnTo>
                  <a:pt x="2082650" y="531911"/>
                </a:lnTo>
                <a:lnTo>
                  <a:pt x="2052487" y="565871"/>
                </a:lnTo>
                <a:lnTo>
                  <a:pt x="2026895" y="603379"/>
                </a:lnTo>
                <a:lnTo>
                  <a:pt x="2005791" y="644113"/>
                </a:lnTo>
                <a:lnTo>
                  <a:pt x="1989088" y="687748"/>
                </a:lnTo>
                <a:lnTo>
                  <a:pt x="1976703" y="733962"/>
                </a:lnTo>
                <a:lnTo>
                  <a:pt x="1968552" y="782431"/>
                </a:lnTo>
                <a:lnTo>
                  <a:pt x="1964549" y="832830"/>
                </a:lnTo>
                <a:lnTo>
                  <a:pt x="1964077" y="858653"/>
                </a:lnTo>
                <a:lnTo>
                  <a:pt x="1964610" y="884838"/>
                </a:lnTo>
                <a:lnTo>
                  <a:pt x="1968651" y="938129"/>
                </a:lnTo>
                <a:lnTo>
                  <a:pt x="1976586" y="992382"/>
                </a:lnTo>
                <a:lnTo>
                  <a:pt x="1988332" y="1047271"/>
                </a:lnTo>
                <a:lnTo>
                  <a:pt x="2003804" y="1102473"/>
                </a:lnTo>
                <a:lnTo>
                  <a:pt x="2022916" y="1157666"/>
                </a:lnTo>
                <a:lnTo>
                  <a:pt x="2045586" y="1212524"/>
                </a:lnTo>
                <a:lnTo>
                  <a:pt x="2071727" y="1266726"/>
                </a:lnTo>
                <a:lnTo>
                  <a:pt x="2101256" y="1319946"/>
                </a:lnTo>
                <a:lnTo>
                  <a:pt x="2134088" y="1371863"/>
                </a:lnTo>
                <a:lnTo>
                  <a:pt x="2170139" y="1422151"/>
                </a:lnTo>
                <a:lnTo>
                  <a:pt x="2209323" y="1470488"/>
                </a:lnTo>
                <a:lnTo>
                  <a:pt x="2251556" y="1516550"/>
                </a:lnTo>
                <a:lnTo>
                  <a:pt x="2296754" y="1560014"/>
                </a:lnTo>
                <a:lnTo>
                  <a:pt x="2344833" y="1600555"/>
                </a:lnTo>
                <a:lnTo>
                  <a:pt x="2395706" y="1637851"/>
                </a:lnTo>
                <a:lnTo>
                  <a:pt x="2449291" y="1671578"/>
                </a:lnTo>
                <a:lnTo>
                  <a:pt x="2505502" y="1701411"/>
                </a:lnTo>
                <a:lnTo>
                  <a:pt x="2564255" y="1727029"/>
                </a:lnTo>
                <a:lnTo>
                  <a:pt x="2625466" y="1748106"/>
                </a:lnTo>
                <a:lnTo>
                  <a:pt x="2689049" y="1764321"/>
                </a:lnTo>
                <a:lnTo>
                  <a:pt x="2754920" y="1775348"/>
                </a:lnTo>
                <a:lnTo>
                  <a:pt x="2822995" y="1780864"/>
                </a:lnTo>
                <a:lnTo>
                  <a:pt x="2857832" y="1781455"/>
                </a:lnTo>
                <a:lnTo>
                  <a:pt x="2893189" y="1780547"/>
                </a:lnTo>
                <a:lnTo>
                  <a:pt x="2965417" y="1774072"/>
                </a:lnTo>
                <a:lnTo>
                  <a:pt x="3039595" y="1761116"/>
                </a:lnTo>
                <a:lnTo>
                  <a:pt x="3077389" y="1752106"/>
                </a:lnTo>
                <a:lnTo>
                  <a:pt x="3115639" y="1741355"/>
                </a:lnTo>
                <a:lnTo>
                  <a:pt x="3154334" y="1728821"/>
                </a:lnTo>
                <a:lnTo>
                  <a:pt x="3193463" y="1714465"/>
                </a:lnTo>
                <a:lnTo>
                  <a:pt x="3233017" y="1698246"/>
                </a:lnTo>
                <a:lnTo>
                  <a:pt x="3272984" y="1680124"/>
                </a:lnTo>
                <a:lnTo>
                  <a:pt x="3313354" y="1660058"/>
                </a:lnTo>
                <a:lnTo>
                  <a:pt x="3354116" y="1638008"/>
                </a:lnTo>
                <a:lnTo>
                  <a:pt x="3405936" y="1609915"/>
                </a:lnTo>
                <a:lnTo>
                  <a:pt x="3457174" y="1584278"/>
                </a:lnTo>
                <a:lnTo>
                  <a:pt x="3507802" y="1561065"/>
                </a:lnTo>
                <a:lnTo>
                  <a:pt x="3557795" y="1540244"/>
                </a:lnTo>
                <a:lnTo>
                  <a:pt x="3607123" y="1521782"/>
                </a:lnTo>
                <a:lnTo>
                  <a:pt x="3655759" y="1505649"/>
                </a:lnTo>
                <a:lnTo>
                  <a:pt x="3703676" y="1491813"/>
                </a:lnTo>
                <a:lnTo>
                  <a:pt x="3750846" y="1480240"/>
                </a:lnTo>
                <a:lnTo>
                  <a:pt x="3797241" y="1470901"/>
                </a:lnTo>
                <a:lnTo>
                  <a:pt x="3842834" y="1463763"/>
                </a:lnTo>
                <a:lnTo>
                  <a:pt x="3887597" y="1458794"/>
                </a:lnTo>
                <a:lnTo>
                  <a:pt x="3931503" y="1455962"/>
                </a:lnTo>
                <a:lnTo>
                  <a:pt x="3974524" y="1455236"/>
                </a:lnTo>
                <a:lnTo>
                  <a:pt x="4016632" y="1456584"/>
                </a:lnTo>
                <a:lnTo>
                  <a:pt x="4057800" y="1459973"/>
                </a:lnTo>
                <a:lnTo>
                  <a:pt x="4098000" y="1465373"/>
                </a:lnTo>
                <a:lnTo>
                  <a:pt x="4137205" y="1472752"/>
                </a:lnTo>
                <a:lnTo>
                  <a:pt x="4175387" y="1482076"/>
                </a:lnTo>
                <a:lnTo>
                  <a:pt x="4212519" y="1493316"/>
                </a:lnTo>
                <a:lnTo>
                  <a:pt x="4248572" y="1506438"/>
                </a:lnTo>
                <a:lnTo>
                  <a:pt x="4317334" y="1538205"/>
                </a:lnTo>
                <a:lnTo>
                  <a:pt x="4381452" y="1577122"/>
                </a:lnTo>
                <a:lnTo>
                  <a:pt x="4440705" y="1622934"/>
                </a:lnTo>
                <a:lnTo>
                  <a:pt x="4494874" y="1675388"/>
                </a:lnTo>
                <a:lnTo>
                  <a:pt x="4543736" y="1734228"/>
                </a:lnTo>
                <a:lnTo>
                  <a:pt x="4566108" y="1765964"/>
                </a:lnTo>
                <a:lnTo>
                  <a:pt x="4587071" y="1799201"/>
                </a:lnTo>
                <a:lnTo>
                  <a:pt x="4606597" y="1833908"/>
                </a:lnTo>
                <a:lnTo>
                  <a:pt x="4624659" y="1870052"/>
                </a:lnTo>
                <a:lnTo>
                  <a:pt x="4641228" y="1907602"/>
                </a:lnTo>
                <a:lnTo>
                  <a:pt x="4656278" y="1946526"/>
                </a:lnTo>
                <a:lnTo>
                  <a:pt x="4669780" y="1986793"/>
                </a:lnTo>
                <a:lnTo>
                  <a:pt x="4681708" y="2028370"/>
                </a:lnTo>
                <a:lnTo>
                  <a:pt x="4692033" y="2071225"/>
                </a:lnTo>
                <a:lnTo>
                  <a:pt x="4700728" y="2115327"/>
                </a:lnTo>
                <a:lnTo>
                  <a:pt x="4707766" y="2160645"/>
                </a:lnTo>
                <a:lnTo>
                  <a:pt x="4713118" y="2207145"/>
                </a:lnTo>
                <a:lnTo>
                  <a:pt x="4715506" y="2268896"/>
                </a:lnTo>
                <a:lnTo>
                  <a:pt x="4714058" y="2299137"/>
                </a:lnTo>
                <a:lnTo>
                  <a:pt x="4706045" y="2358241"/>
                </a:lnTo>
                <a:lnTo>
                  <a:pt x="4691434" y="2415361"/>
                </a:lnTo>
                <a:lnTo>
                  <a:pt x="4670494" y="2470320"/>
                </a:lnTo>
                <a:lnTo>
                  <a:pt x="4643493" y="2522943"/>
                </a:lnTo>
                <a:lnTo>
                  <a:pt x="4610702" y="2573053"/>
                </a:lnTo>
                <a:lnTo>
                  <a:pt x="4572387" y="2620474"/>
                </a:lnTo>
                <a:lnTo>
                  <a:pt x="4528820" y="2665031"/>
                </a:lnTo>
                <a:lnTo>
                  <a:pt x="4480267" y="2706546"/>
                </a:lnTo>
                <a:lnTo>
                  <a:pt x="4426998" y="2744845"/>
                </a:lnTo>
                <a:lnTo>
                  <a:pt x="4369282" y="2779752"/>
                </a:lnTo>
                <a:lnTo>
                  <a:pt x="4307388" y="2811089"/>
                </a:lnTo>
                <a:lnTo>
                  <a:pt x="4241584" y="2838681"/>
                </a:lnTo>
                <a:lnTo>
                  <a:pt x="4172140" y="2862352"/>
                </a:lnTo>
                <a:lnTo>
                  <a:pt x="4099324" y="2881926"/>
                </a:lnTo>
                <a:lnTo>
                  <a:pt x="4061735" y="2890122"/>
                </a:lnTo>
                <a:lnTo>
                  <a:pt x="4023405" y="2897227"/>
                </a:lnTo>
                <a:lnTo>
                  <a:pt x="3984366" y="2903220"/>
                </a:lnTo>
                <a:lnTo>
                  <a:pt x="3944652" y="2908078"/>
                </a:lnTo>
                <a:lnTo>
                  <a:pt x="3904296" y="2911781"/>
                </a:lnTo>
                <a:lnTo>
                  <a:pt x="3863333" y="2914305"/>
                </a:lnTo>
                <a:lnTo>
                  <a:pt x="3821796" y="2915628"/>
                </a:lnTo>
                <a:lnTo>
                  <a:pt x="3779719" y="2915730"/>
                </a:lnTo>
                <a:lnTo>
                  <a:pt x="3737134" y="2914587"/>
                </a:lnTo>
                <a:lnTo>
                  <a:pt x="3694077" y="2912177"/>
                </a:lnTo>
                <a:lnTo>
                  <a:pt x="3650579" y="2908479"/>
                </a:lnTo>
                <a:lnTo>
                  <a:pt x="3606676" y="2903471"/>
                </a:lnTo>
                <a:lnTo>
                  <a:pt x="3562400" y="2897131"/>
                </a:lnTo>
                <a:lnTo>
                  <a:pt x="3517785" y="2889436"/>
                </a:lnTo>
                <a:lnTo>
                  <a:pt x="3472865" y="2880364"/>
                </a:lnTo>
                <a:lnTo>
                  <a:pt x="3427674" y="2869895"/>
                </a:lnTo>
                <a:lnTo>
                  <a:pt x="3382244" y="2858005"/>
                </a:lnTo>
                <a:lnTo>
                  <a:pt x="3336610" y="2844672"/>
                </a:lnTo>
                <a:lnTo>
                  <a:pt x="3290805" y="2829875"/>
                </a:lnTo>
                <a:lnTo>
                  <a:pt x="3244863" y="2813592"/>
                </a:lnTo>
                <a:lnTo>
                  <a:pt x="3198817" y="2795800"/>
                </a:lnTo>
                <a:lnTo>
                  <a:pt x="3152702" y="2776478"/>
                </a:lnTo>
                <a:lnTo>
                  <a:pt x="3106550" y="2755603"/>
                </a:lnTo>
                <a:lnTo>
                  <a:pt x="3060395" y="2733154"/>
                </a:lnTo>
                <a:lnTo>
                  <a:pt x="3014271" y="2709108"/>
                </a:lnTo>
                <a:lnTo>
                  <a:pt x="2968211" y="2683444"/>
                </a:lnTo>
                <a:lnTo>
                  <a:pt x="2922250" y="2656139"/>
                </a:lnTo>
                <a:lnTo>
                  <a:pt x="2876420" y="2627172"/>
                </a:lnTo>
                <a:lnTo>
                  <a:pt x="2830755" y="2596521"/>
                </a:lnTo>
                <a:lnTo>
                  <a:pt x="2785289" y="2564163"/>
                </a:lnTo>
                <a:lnTo>
                  <a:pt x="2740056" y="2530076"/>
                </a:lnTo>
                <a:lnTo>
                  <a:pt x="2695088" y="2494239"/>
                </a:lnTo>
                <a:lnTo>
                  <a:pt x="2650421" y="2456629"/>
                </a:lnTo>
                <a:lnTo>
                  <a:pt x="2606086" y="2417225"/>
                </a:lnTo>
                <a:lnTo>
                  <a:pt x="2562119" y="2376005"/>
                </a:lnTo>
                <a:lnTo>
                  <a:pt x="2522513" y="2339882"/>
                </a:lnTo>
                <a:lnTo>
                  <a:pt x="2481623" y="2306421"/>
                </a:lnTo>
                <a:lnTo>
                  <a:pt x="2439533" y="2275545"/>
                </a:lnTo>
                <a:lnTo>
                  <a:pt x="2396331" y="2247178"/>
                </a:lnTo>
                <a:lnTo>
                  <a:pt x="2352104" y="2221243"/>
                </a:lnTo>
                <a:lnTo>
                  <a:pt x="2306938" y="2197664"/>
                </a:lnTo>
                <a:lnTo>
                  <a:pt x="2260920" y="2176365"/>
                </a:lnTo>
                <a:lnTo>
                  <a:pt x="2214136" y="2157270"/>
                </a:lnTo>
                <a:lnTo>
                  <a:pt x="2166673" y="2140303"/>
                </a:lnTo>
                <a:lnTo>
                  <a:pt x="2118617" y="2125386"/>
                </a:lnTo>
                <a:lnTo>
                  <a:pt x="2070056" y="2112444"/>
                </a:lnTo>
                <a:lnTo>
                  <a:pt x="2021076" y="2101401"/>
                </a:lnTo>
                <a:lnTo>
                  <a:pt x="1971764" y="2092180"/>
                </a:lnTo>
                <a:lnTo>
                  <a:pt x="1922206" y="2084706"/>
                </a:lnTo>
                <a:lnTo>
                  <a:pt x="1872488" y="2078901"/>
                </a:lnTo>
                <a:lnTo>
                  <a:pt x="1822698" y="2074689"/>
                </a:lnTo>
                <a:lnTo>
                  <a:pt x="1772922" y="2071995"/>
                </a:lnTo>
                <a:lnTo>
                  <a:pt x="1723247" y="2070742"/>
                </a:lnTo>
                <a:lnTo>
                  <a:pt x="1673759" y="2070854"/>
                </a:lnTo>
                <a:lnTo>
                  <a:pt x="1624545" y="2072254"/>
                </a:lnTo>
                <a:lnTo>
                  <a:pt x="1575692" y="2074866"/>
                </a:lnTo>
                <a:lnTo>
                  <a:pt x="1527286" y="2078614"/>
                </a:lnTo>
                <a:lnTo>
                  <a:pt x="1479413" y="2083422"/>
                </a:lnTo>
                <a:lnTo>
                  <a:pt x="1432162" y="2089213"/>
                </a:lnTo>
                <a:lnTo>
                  <a:pt x="1385617" y="2095912"/>
                </a:lnTo>
                <a:lnTo>
                  <a:pt x="1339866" y="2103441"/>
                </a:lnTo>
                <a:lnTo>
                  <a:pt x="1294996" y="2111725"/>
                </a:lnTo>
                <a:lnTo>
                  <a:pt x="1251093" y="2120687"/>
                </a:lnTo>
                <a:lnTo>
                  <a:pt x="1208243" y="2130251"/>
                </a:lnTo>
                <a:lnTo>
                  <a:pt x="1166534" y="2140341"/>
                </a:lnTo>
                <a:lnTo>
                  <a:pt x="1126052" y="2150880"/>
                </a:lnTo>
                <a:lnTo>
                  <a:pt x="1086883" y="2161793"/>
                </a:lnTo>
                <a:lnTo>
                  <a:pt x="1049114" y="2173002"/>
                </a:lnTo>
                <a:lnTo>
                  <a:pt x="978124" y="2196007"/>
                </a:lnTo>
                <a:lnTo>
                  <a:pt x="938830" y="2210170"/>
                </a:lnTo>
                <a:lnTo>
                  <a:pt x="900406" y="2225398"/>
                </a:lnTo>
                <a:lnTo>
                  <a:pt x="862848" y="2241667"/>
                </a:lnTo>
                <a:lnTo>
                  <a:pt x="826152" y="2258954"/>
                </a:lnTo>
                <a:lnTo>
                  <a:pt x="790313" y="2277234"/>
                </a:lnTo>
                <a:lnTo>
                  <a:pt x="755329" y="2296483"/>
                </a:lnTo>
                <a:lnTo>
                  <a:pt x="721194" y="2316678"/>
                </a:lnTo>
                <a:lnTo>
                  <a:pt x="687905" y="2337794"/>
                </a:lnTo>
                <a:lnTo>
                  <a:pt x="655458" y="2359807"/>
                </a:lnTo>
                <a:lnTo>
                  <a:pt x="623849" y="2382693"/>
                </a:lnTo>
                <a:lnTo>
                  <a:pt x="593074" y="2406429"/>
                </a:lnTo>
                <a:lnTo>
                  <a:pt x="563129" y="2430990"/>
                </a:lnTo>
                <a:lnTo>
                  <a:pt x="534010" y="2456351"/>
                </a:lnTo>
                <a:lnTo>
                  <a:pt x="505712" y="2482490"/>
                </a:lnTo>
                <a:lnTo>
                  <a:pt x="478233" y="2509382"/>
                </a:lnTo>
                <a:lnTo>
                  <a:pt x="451567" y="2537003"/>
                </a:lnTo>
                <a:lnTo>
                  <a:pt x="425712" y="2565328"/>
                </a:lnTo>
                <a:lnTo>
                  <a:pt x="400662" y="2594335"/>
                </a:lnTo>
                <a:lnTo>
                  <a:pt x="376414" y="2623998"/>
                </a:lnTo>
                <a:lnTo>
                  <a:pt x="352964" y="2654294"/>
                </a:lnTo>
                <a:lnTo>
                  <a:pt x="330309" y="2685199"/>
                </a:lnTo>
                <a:lnTo>
                  <a:pt x="308443" y="2716689"/>
                </a:lnTo>
                <a:lnTo>
                  <a:pt x="287363" y="2748740"/>
                </a:lnTo>
                <a:lnTo>
                  <a:pt x="267065" y="2781327"/>
                </a:lnTo>
                <a:lnTo>
                  <a:pt x="247545" y="2814426"/>
                </a:lnTo>
                <a:lnTo>
                  <a:pt x="228799" y="2848015"/>
                </a:lnTo>
                <a:lnTo>
                  <a:pt x="210824" y="2882068"/>
                </a:lnTo>
                <a:lnTo>
                  <a:pt x="193614" y="2916561"/>
                </a:lnTo>
                <a:lnTo>
                  <a:pt x="177166" y="2951471"/>
                </a:lnTo>
                <a:lnTo>
                  <a:pt x="161476" y="2986773"/>
                </a:lnTo>
                <a:lnTo>
                  <a:pt x="146540" y="3022444"/>
                </a:lnTo>
                <a:lnTo>
                  <a:pt x="132355" y="3058459"/>
                </a:lnTo>
                <a:lnTo>
                  <a:pt x="118915" y="3094794"/>
                </a:lnTo>
                <a:lnTo>
                  <a:pt x="106217" y="3131426"/>
                </a:lnTo>
                <a:lnTo>
                  <a:pt x="94258" y="3168330"/>
                </a:lnTo>
                <a:lnTo>
                  <a:pt x="83032" y="3205482"/>
                </a:lnTo>
                <a:lnTo>
                  <a:pt x="72537" y="3242859"/>
                </a:lnTo>
                <a:lnTo>
                  <a:pt x="62768" y="3280435"/>
                </a:lnTo>
                <a:lnTo>
                  <a:pt x="53720" y="3318188"/>
                </a:lnTo>
                <a:lnTo>
                  <a:pt x="45391" y="3356092"/>
                </a:lnTo>
                <a:lnTo>
                  <a:pt x="37776" y="3394125"/>
                </a:lnTo>
                <a:lnTo>
                  <a:pt x="30871" y="3432262"/>
                </a:lnTo>
                <a:lnTo>
                  <a:pt x="24672" y="3470479"/>
                </a:lnTo>
                <a:lnTo>
                  <a:pt x="19176" y="3508751"/>
                </a:lnTo>
                <a:lnTo>
                  <a:pt x="14377" y="3547056"/>
                </a:lnTo>
                <a:lnTo>
                  <a:pt x="10273" y="3585368"/>
                </a:lnTo>
                <a:lnTo>
                  <a:pt x="6859" y="3623664"/>
                </a:lnTo>
                <a:lnTo>
                  <a:pt x="4130" y="3661920"/>
                </a:lnTo>
                <a:lnTo>
                  <a:pt x="2084" y="3700112"/>
                </a:lnTo>
                <a:lnTo>
                  <a:pt x="717" y="3738215"/>
                </a:lnTo>
                <a:lnTo>
                  <a:pt x="0" y="3814061"/>
                </a:lnTo>
                <a:lnTo>
                  <a:pt x="642" y="3851755"/>
                </a:lnTo>
                <a:lnTo>
                  <a:pt x="3910" y="3926566"/>
                </a:lnTo>
                <a:lnTo>
                  <a:pt x="9795" y="4000447"/>
                </a:lnTo>
                <a:lnTo>
                  <a:pt x="18265" y="4073205"/>
                </a:lnTo>
                <a:lnTo>
                  <a:pt x="29287" y="4144649"/>
                </a:lnTo>
                <a:lnTo>
                  <a:pt x="42831" y="4214586"/>
                </a:lnTo>
                <a:lnTo>
                  <a:pt x="58864" y="4282824"/>
                </a:lnTo>
                <a:lnTo>
                  <a:pt x="77354" y="4349170"/>
                </a:lnTo>
                <a:lnTo>
                  <a:pt x="98269" y="4413432"/>
                </a:lnTo>
                <a:lnTo>
                  <a:pt x="121577" y="4475418"/>
                </a:lnTo>
                <a:lnTo>
                  <a:pt x="147246" y="4534935"/>
                </a:lnTo>
                <a:lnTo>
                  <a:pt x="175245" y="4591792"/>
                </a:lnTo>
                <a:lnTo>
                  <a:pt x="205541" y="4645795"/>
                </a:lnTo>
                <a:lnTo>
                  <a:pt x="238102" y="4696753"/>
                </a:lnTo>
                <a:lnTo>
                  <a:pt x="272897" y="4744474"/>
                </a:lnTo>
                <a:lnTo>
                  <a:pt x="309894" y="4788764"/>
                </a:lnTo>
                <a:lnTo>
                  <a:pt x="349060" y="4829433"/>
                </a:lnTo>
                <a:lnTo>
                  <a:pt x="390364" y="4866286"/>
                </a:lnTo>
                <a:lnTo>
                  <a:pt x="433773" y="4899133"/>
                </a:lnTo>
                <a:lnTo>
                  <a:pt x="479256" y="4927781"/>
                </a:lnTo>
                <a:lnTo>
                  <a:pt x="526781" y="4952037"/>
                </a:lnTo>
                <a:lnTo>
                  <a:pt x="576316" y="4971710"/>
                </a:lnTo>
                <a:lnTo>
                  <a:pt x="627829" y="4986606"/>
                </a:lnTo>
                <a:lnTo>
                  <a:pt x="681287" y="4996534"/>
                </a:lnTo>
                <a:lnTo>
                  <a:pt x="736660" y="5001301"/>
                </a:lnTo>
                <a:lnTo>
                  <a:pt x="765054" y="5001690"/>
                </a:lnTo>
                <a:lnTo>
                  <a:pt x="793915" y="5000716"/>
                </a:lnTo>
                <a:lnTo>
                  <a:pt x="853020" y="4994585"/>
                </a:lnTo>
                <a:lnTo>
                  <a:pt x="913943" y="4982717"/>
                </a:lnTo>
                <a:lnTo>
                  <a:pt x="976652" y="4964918"/>
                </a:lnTo>
                <a:lnTo>
                  <a:pt x="1041116" y="4940998"/>
                </a:lnTo>
                <a:lnTo>
                  <a:pt x="1090285" y="4920780"/>
                </a:lnTo>
                <a:lnTo>
                  <a:pt x="1139318" y="4900897"/>
                </a:lnTo>
                <a:lnTo>
                  <a:pt x="1188212" y="4881355"/>
                </a:lnTo>
                <a:lnTo>
                  <a:pt x="1236963" y="4862164"/>
                </a:lnTo>
                <a:lnTo>
                  <a:pt x="1285566" y="4843330"/>
                </a:lnTo>
                <a:lnTo>
                  <a:pt x="1334018" y="4824862"/>
                </a:lnTo>
                <a:lnTo>
                  <a:pt x="1382315" y="4806767"/>
                </a:lnTo>
                <a:lnTo>
                  <a:pt x="1430452" y="4789054"/>
                </a:lnTo>
                <a:lnTo>
                  <a:pt x="1478426" y="4771730"/>
                </a:lnTo>
                <a:lnTo>
                  <a:pt x="1526233" y="4754803"/>
                </a:lnTo>
                <a:lnTo>
                  <a:pt x="1573869" y="4738281"/>
                </a:lnTo>
                <a:lnTo>
                  <a:pt x="1621329" y="4722172"/>
                </a:lnTo>
                <a:lnTo>
                  <a:pt x="1668611" y="4706484"/>
                </a:lnTo>
                <a:lnTo>
                  <a:pt x="1715709" y="4691224"/>
                </a:lnTo>
                <a:lnTo>
                  <a:pt x="1762620" y="4676401"/>
                </a:lnTo>
                <a:lnTo>
                  <a:pt x="1809340" y="4662021"/>
                </a:lnTo>
                <a:lnTo>
                  <a:pt x="1855866" y="4648094"/>
                </a:lnTo>
                <a:lnTo>
                  <a:pt x="1902192" y="4634627"/>
                </a:lnTo>
                <a:lnTo>
                  <a:pt x="1948315" y="4621628"/>
                </a:lnTo>
                <a:lnTo>
                  <a:pt x="1994232" y="4609104"/>
                </a:lnTo>
                <a:lnTo>
                  <a:pt x="2039937" y="4597064"/>
                </a:lnTo>
                <a:lnTo>
                  <a:pt x="2085428" y="4585516"/>
                </a:lnTo>
                <a:lnTo>
                  <a:pt x="2130700" y="4574466"/>
                </a:lnTo>
                <a:lnTo>
                  <a:pt x="2175749" y="4563924"/>
                </a:lnTo>
                <a:lnTo>
                  <a:pt x="2220572" y="4553897"/>
                </a:lnTo>
                <a:lnTo>
                  <a:pt x="2265163" y="4544392"/>
                </a:lnTo>
                <a:lnTo>
                  <a:pt x="2309520" y="4535418"/>
                </a:lnTo>
                <a:lnTo>
                  <a:pt x="2353639" y="4526983"/>
                </a:lnTo>
                <a:lnTo>
                  <a:pt x="2397515" y="4519094"/>
                </a:lnTo>
                <a:lnTo>
                  <a:pt x="2441144" y="4511760"/>
                </a:lnTo>
                <a:lnTo>
                  <a:pt x="2484522" y="4504987"/>
                </a:lnTo>
                <a:lnTo>
                  <a:pt x="2527646" y="4498785"/>
                </a:lnTo>
                <a:lnTo>
                  <a:pt x="2570512" y="4493160"/>
                </a:lnTo>
                <a:lnTo>
                  <a:pt x="2613115" y="4488121"/>
                </a:lnTo>
                <a:lnTo>
                  <a:pt x="2655452" y="4483675"/>
                </a:lnTo>
                <a:lnTo>
                  <a:pt x="2697518" y="4479831"/>
                </a:lnTo>
                <a:lnTo>
                  <a:pt x="2739310" y="4476597"/>
                </a:lnTo>
                <a:lnTo>
                  <a:pt x="2780823" y="4473979"/>
                </a:lnTo>
                <a:lnTo>
                  <a:pt x="2822055" y="4471986"/>
                </a:lnTo>
                <a:lnTo>
                  <a:pt x="2863000" y="4470626"/>
                </a:lnTo>
                <a:lnTo>
                  <a:pt x="2903654" y="4469907"/>
                </a:lnTo>
                <a:lnTo>
                  <a:pt x="2944015" y="4469837"/>
                </a:lnTo>
                <a:lnTo>
                  <a:pt x="2984077" y="4470422"/>
                </a:lnTo>
                <a:lnTo>
                  <a:pt x="3023837" y="4471673"/>
                </a:lnTo>
                <a:lnTo>
                  <a:pt x="3063291" y="4473595"/>
                </a:lnTo>
                <a:lnTo>
                  <a:pt x="3102435" y="4476197"/>
                </a:lnTo>
                <a:lnTo>
                  <a:pt x="3141265" y="4479487"/>
                </a:lnTo>
                <a:lnTo>
                  <a:pt x="3179777" y="4483473"/>
                </a:lnTo>
                <a:lnTo>
                  <a:pt x="3217967" y="4488162"/>
                </a:lnTo>
                <a:lnTo>
                  <a:pt x="3255830" y="4493563"/>
                </a:lnTo>
                <a:lnTo>
                  <a:pt x="3330564" y="4506530"/>
                </a:lnTo>
                <a:lnTo>
                  <a:pt x="3403947" y="4522437"/>
                </a:lnTo>
                <a:lnTo>
                  <a:pt x="3475946" y="4541347"/>
                </a:lnTo>
                <a:lnTo>
                  <a:pt x="3546530" y="4563322"/>
                </a:lnTo>
                <a:lnTo>
                  <a:pt x="3615667" y="4588426"/>
                </a:lnTo>
                <a:lnTo>
                  <a:pt x="3683326" y="4616722"/>
                </a:lnTo>
                <a:lnTo>
                  <a:pt x="3749474" y="4648271"/>
                </a:lnTo>
                <a:lnTo>
                  <a:pt x="3814081" y="4683138"/>
                </a:lnTo>
                <a:lnTo>
                  <a:pt x="3877114" y="4721385"/>
                </a:lnTo>
                <a:lnTo>
                  <a:pt x="3938541" y="4763075"/>
                </a:lnTo>
                <a:lnTo>
                  <a:pt x="3998331" y="4808270"/>
                </a:lnTo>
                <a:lnTo>
                  <a:pt x="4056451" y="4857034"/>
                </a:lnTo>
                <a:lnTo>
                  <a:pt x="4084876" y="4882774"/>
                </a:lnTo>
                <a:lnTo>
                  <a:pt x="4112872" y="4909429"/>
                </a:lnTo>
                <a:lnTo>
                  <a:pt x="4140434" y="4937009"/>
                </a:lnTo>
                <a:lnTo>
                  <a:pt x="4167559" y="4965519"/>
                </a:lnTo>
                <a:lnTo>
                  <a:pt x="4194243" y="4994969"/>
                </a:lnTo>
                <a:lnTo>
                  <a:pt x="4220482" y="5025366"/>
                </a:lnTo>
                <a:lnTo>
                  <a:pt x="4246272" y="5056718"/>
                </a:lnTo>
                <a:lnTo>
                  <a:pt x="4271609" y="5089033"/>
                </a:lnTo>
                <a:lnTo>
                  <a:pt x="4296490" y="5122318"/>
                </a:lnTo>
                <a:lnTo>
                  <a:pt x="4320909" y="5156583"/>
                </a:lnTo>
                <a:lnTo>
                  <a:pt x="4344863" y="5191833"/>
                </a:lnTo>
                <a:lnTo>
                  <a:pt x="4368349" y="5228078"/>
                </a:lnTo>
                <a:lnTo>
                  <a:pt x="4391361" y="5265325"/>
                </a:lnTo>
                <a:lnTo>
                  <a:pt x="4413897" y="5303582"/>
                </a:lnTo>
                <a:lnTo>
                  <a:pt x="4435952" y="5342857"/>
                </a:lnTo>
                <a:lnTo>
                  <a:pt x="4457523" y="5383158"/>
                </a:lnTo>
                <a:lnTo>
                  <a:pt x="4478604" y="5424492"/>
                </a:lnTo>
                <a:lnTo>
                  <a:pt x="4499193" y="5466868"/>
                </a:lnTo>
                <a:lnTo>
                  <a:pt x="4519286" y="5510293"/>
                </a:lnTo>
                <a:lnTo>
                  <a:pt x="4538878" y="5554775"/>
                </a:lnTo>
                <a:lnTo>
                  <a:pt x="4557965" y="5600322"/>
                </a:lnTo>
                <a:lnTo>
                  <a:pt x="4576543" y="5646942"/>
                </a:lnTo>
                <a:lnTo>
                  <a:pt x="4594609" y="5694643"/>
                </a:lnTo>
                <a:lnTo>
                  <a:pt x="4612159" y="5743432"/>
                </a:lnTo>
                <a:lnTo>
                  <a:pt x="4629188" y="5793318"/>
                </a:lnTo>
                <a:lnTo>
                  <a:pt x="4645693" y="5844308"/>
                </a:lnTo>
                <a:lnTo>
                  <a:pt x="4661669" y="5896410"/>
                </a:lnTo>
                <a:lnTo>
                  <a:pt x="4677113" y="5949632"/>
                </a:lnTo>
              </a:path>
            </a:pathLst>
          </a:custGeom>
          <a:ln w="190500">
            <a:solidFill>
              <a:srgbClr val="F3FBF9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07619" y="7522111"/>
            <a:ext cx="3565525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 rtl="1">
              <a:lnSpc>
                <a:spcPct val="100000"/>
              </a:lnSpc>
              <a:spcBef>
                <a:spcPts val="100"/>
              </a:spcBef>
            </a:pPr>
            <a:r>
              <a:rPr lang="ar-JO" sz="9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أدوات</a:t>
            </a:r>
            <a:r>
              <a:rPr lang="ar-JO" sz="9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JO" sz="900" b="1" dirty="0">
                <a:solidFill>
                  <a:srgbClr val="001E4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للمساعدة</a:t>
            </a:r>
            <a:r>
              <a:rPr lang="ar-JO" sz="900" b="1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ar-JO" sz="900" b="1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يتوفر مجموعة الأدوات ودليل المشاركة المجتمعية والمساءلة هنا</a:t>
            </a:r>
            <a:r>
              <a:rPr lang="ar-JO" sz="9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91998" y="7813010"/>
            <a:ext cx="181203" cy="1812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37251" y="7809124"/>
            <a:ext cx="9525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9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sz="9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96499" y="7843911"/>
            <a:ext cx="139234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1">
              <a:lnSpc>
                <a:spcPct val="100000"/>
              </a:lnSpc>
              <a:spcBef>
                <a:spcPts val="100"/>
              </a:spcBef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7: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أداة الرصد والتقييم للمشاركة المجتمعية والمساءلة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91998" y="8096708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39675" y="8094574"/>
            <a:ext cx="10033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96500" y="8127611"/>
            <a:ext cx="134620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1">
              <a:lnSpc>
                <a:spcPct val="100000"/>
              </a:lnSpc>
              <a:spcBef>
                <a:spcPts val="100"/>
              </a:spcBef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8: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الوصف الوظيفي للمشاركة المجتمعية والمساءلة</a:t>
            </a:r>
          </a:p>
        </p:txBody>
      </p:sp>
      <p:sp>
        <p:nvSpPr>
          <p:cNvPr id="10" name="object 10"/>
          <p:cNvSpPr/>
          <p:nvPr/>
        </p:nvSpPr>
        <p:spPr>
          <a:xfrm>
            <a:off x="791998" y="8380404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91998" y="8664109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91998" y="8947806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791998" y="9231510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79400" y="8411311"/>
            <a:ext cx="1868805" cy="10002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7625" algn="r" rtl="1">
              <a:lnSpc>
                <a:spcPct val="100000"/>
              </a:lnSpc>
            </a:pPr>
            <a:r>
              <a:rPr lang="ar-JO" sz="800" b="1" spc="-70" dirty="0">
                <a:latin typeface="Calibri" panose="020F0502020204030204" pitchFamily="34" charset="0"/>
                <a:cs typeface="Calibri" panose="020F0502020204030204" pitchFamily="34" charset="0"/>
              </a:rPr>
              <a:t>الأداة 10: </a:t>
            </a:r>
            <a:r>
              <a:rPr lang="ar-JO" sz="800" spc="-70" dirty="0">
                <a:latin typeface="Calibri" panose="020F0502020204030204" pitchFamily="34" charset="0"/>
                <a:cs typeface="Calibri" panose="020F0502020204030204" pitchFamily="34" charset="0"/>
              </a:rPr>
              <a:t>موجز مدونة قواعد السلوك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algn="r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987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12: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نموذج دراسة الحالة للمشاركة المجتمعية والمساءلة</a:t>
            </a:r>
            <a:b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algn="r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987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13: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المشاركة المجتمعية والمساءلة في أداة التقويمات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7465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987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14: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ورقة أسئلة وأجوبة للمتطوعين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891998" y="7813010"/>
            <a:ext cx="181203" cy="1812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891998" y="8096708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891998" y="8380404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891998" y="8664109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886208" y="7843911"/>
            <a:ext cx="1878964" cy="10130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370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15: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مجموعة التغذية الراجعة.</a:t>
            </a:r>
          </a:p>
          <a:p>
            <a:pPr algn="just" rtl="1">
              <a:lnSpc>
                <a:spcPct val="100000"/>
              </a:lnSpc>
              <a:spcBef>
                <a:spcPts val="55"/>
              </a:spcBef>
              <a:buClr>
                <a:srgbClr val="FFFFFF"/>
              </a:buClr>
              <a:buFont typeface="Calibri"/>
              <a:buAutoNum type="arabicPlain" startAt="15"/>
            </a:pP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8735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16: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دليل حلقات النقاش المركزة.</a:t>
            </a:r>
          </a:p>
          <a:p>
            <a:pPr marL="222885" indent="-184150" algn="just" rtl="1">
              <a:lnSpc>
                <a:spcPct val="100000"/>
              </a:lnSpc>
              <a:buClr>
                <a:srgbClr val="FFFFFF"/>
              </a:buClr>
              <a:buSzPct val="112500"/>
              <a:buFont typeface="Calibri"/>
              <a:buAutoNum type="arabicPlain" startAt="15"/>
              <a:tabLst>
                <a:tab pos="223520" algn="l"/>
              </a:tabLst>
            </a:pP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910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17: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أداة الاجتماعات المجتمعية</a:t>
            </a:r>
            <a:endParaRPr lang="en-US" sz="800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910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endParaRPr lang="ar-JO" sz="800" b="1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910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endParaRPr lang="ar-JO" sz="800" b="1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1910" algn="just" rtl="1">
              <a:lnSpc>
                <a:spcPct val="100000"/>
              </a:lnSpc>
              <a:buClr>
                <a:srgbClr val="FFFFFF"/>
              </a:buClr>
              <a:buSzPct val="112500"/>
              <a:tabLst>
                <a:tab pos="22352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18: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الأساليب التشاركية لمعايير الاختيار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891998" y="9087506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910911" y="9100631"/>
            <a:ext cx="1811655" cy="132216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 marL="202565" marR="5080" indent="-190500" algn="just" rtl="1">
              <a:lnSpc>
                <a:spcPct val="111100"/>
              </a:lnSpc>
              <a:spcBef>
                <a:spcPts val="20"/>
              </a:spcBef>
            </a:pPr>
            <a:r>
              <a:rPr lang="ar-JO" sz="800" b="1" dirty="0">
                <a:latin typeface="Calibri" panose="020F0502020204030204" pitchFamily="34" charset="0"/>
                <a:cs typeface="Calibri" panose="020F0502020204030204" pitchFamily="34" charset="0"/>
              </a:rPr>
              <a:t>الأداة 19: </a:t>
            </a:r>
            <a:r>
              <a:rPr lang="ar-JO" sz="800" dirty="0">
                <a:latin typeface="Calibri" panose="020F0502020204030204" pitchFamily="34" charset="0"/>
                <a:cs typeface="Calibri" panose="020F0502020204030204" pitchFamily="34" charset="0"/>
              </a:rPr>
              <a:t>مصفوفة طرق التواصل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991998" y="7813010"/>
            <a:ext cx="181203" cy="1812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999048" y="8087710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4991998" y="8448109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991998" y="8835509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4991998" y="9222909"/>
            <a:ext cx="181203" cy="181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973266" y="7831211"/>
            <a:ext cx="1730375" cy="16446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 algn="r" rtl="1">
              <a:lnSpc>
                <a:spcPct val="100000"/>
              </a:lnSpc>
              <a:spcBef>
                <a:spcPts val="100"/>
              </a:spcBef>
            </a:pPr>
            <a:r>
              <a:rPr lang="ar-JO" sz="800" b="1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الأداة 20: </a:t>
            </a:r>
            <a:r>
              <a:rPr lang="ar-JO" sz="80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إرشادات استراتيجية الخروج</a:t>
            </a:r>
            <a:r>
              <a:rPr lang="ar-JO" sz="800" i="0" spc="-85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2070" marR="240029" algn="r" rtl="1">
              <a:lnSpc>
                <a:spcPct val="103699"/>
              </a:lnSpc>
              <a:spcBef>
                <a:spcPts val="910"/>
              </a:spcBef>
              <a:buClr>
                <a:srgbClr val="FFFFFF"/>
              </a:buClr>
              <a:buSzPct val="112500"/>
              <a:tabLst>
                <a:tab pos="245745" algn="l"/>
              </a:tabLst>
            </a:pPr>
            <a:r>
              <a:rPr lang="ar-JO" sz="1200" b="1" spc="-22" baseline="6944" dirty="0">
                <a:latin typeface="Calibri" panose="020F0502020204030204" pitchFamily="34" charset="0"/>
                <a:cs typeface="Calibri" panose="020F0502020204030204" pitchFamily="34" charset="0"/>
              </a:rPr>
              <a:t>الأداة 22: </a:t>
            </a:r>
            <a:r>
              <a:rPr lang="ar-JO" sz="1200" spc="-22" baseline="6944" dirty="0">
                <a:latin typeface="Calibri" panose="020F0502020204030204" pitchFamily="34" charset="0"/>
                <a:cs typeface="Calibri" panose="020F0502020204030204" pitchFamily="34" charset="0"/>
              </a:rPr>
              <a:t>تطوير خطة الطوارئ الخاصة بالمشاركة المجتمعية والمساءلة</a:t>
            </a:r>
            <a:r>
              <a:rPr lang="en-US" sz="1200" spc="-22" baseline="6944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sz="1200" spc="-22" baseline="6944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23: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إجراءات التشغيل الموحدة للمشاركة المجتمعية والمساءلة في عملية الطوارئ الخاصة بالاتحاد الدولي لجمعيات الصليب الأحمر والهلال الأحمر</a:t>
            </a:r>
            <a:r>
              <a:rPr lang="en-US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br>
              <a:rPr lang="en-US" sz="800" spc="-15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24: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القائمة المرجعية الخاصة بالمشاركة المجتمعية للقطاعات والأدوار.</a:t>
            </a:r>
          </a:p>
          <a:p>
            <a:pPr marL="45085" marR="503555" algn="r" rtl="1">
              <a:lnSpc>
                <a:spcPct val="111100"/>
              </a:lnSpc>
              <a:spcBef>
                <a:spcPts val="770"/>
              </a:spcBef>
              <a:buClr>
                <a:srgbClr val="FFFFFF"/>
              </a:buClr>
              <a:buSzPct val="112500"/>
              <a:tabLst>
                <a:tab pos="236220" algn="l"/>
              </a:tabLst>
            </a:pPr>
            <a:r>
              <a:rPr lang="ar-JO" sz="800" b="1" spc="-15" dirty="0">
                <a:latin typeface="Calibri" panose="020F0502020204030204" pitchFamily="34" charset="0"/>
                <a:cs typeface="Calibri" panose="020F0502020204030204" pitchFamily="34" charset="0"/>
              </a:rPr>
              <a:t>الأداة 25: </a:t>
            </a:r>
            <a:r>
              <a:rPr lang="ar-JO" sz="800" spc="-15" dirty="0">
                <a:latin typeface="Calibri" panose="020F0502020204030204" pitchFamily="34" charset="0"/>
                <a:cs typeface="Calibri" panose="020F0502020204030204" pitchFamily="34" charset="0"/>
              </a:rPr>
              <a:t>المشاركة المجتمعية في موجز حالات الطوارئ.</a:t>
            </a:r>
          </a:p>
        </p:txBody>
      </p:sp>
      <p:sp>
        <p:nvSpPr>
          <p:cNvPr id="28" name="object 28"/>
          <p:cNvSpPr/>
          <p:nvPr/>
        </p:nvSpPr>
        <p:spPr>
          <a:xfrm>
            <a:off x="365749" y="792899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71297" y="145846"/>
                </a:lnTo>
                <a:lnTo>
                  <a:pt x="0" y="293433"/>
                </a:lnTo>
                <a:lnTo>
                  <a:pt x="263499" y="293433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object 29"/>
          <p:cNvSpPr/>
          <p:nvPr/>
        </p:nvSpPr>
        <p:spPr>
          <a:xfrm>
            <a:off x="3336499" y="792899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5">
                <a:moveTo>
                  <a:pt x="263499" y="0"/>
                </a:moveTo>
                <a:lnTo>
                  <a:pt x="0" y="0"/>
                </a:lnTo>
                <a:lnTo>
                  <a:pt x="0" y="293433"/>
                </a:lnTo>
                <a:lnTo>
                  <a:pt x="263499" y="293433"/>
                </a:lnTo>
                <a:lnTo>
                  <a:pt x="192201" y="145846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98248" y="1013465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13100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3337250" y="1013465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97497" y="720026"/>
            <a:ext cx="2971165" cy="245580"/>
          </a:xfrm>
          <a:prstGeom prst="rect">
            <a:avLst/>
          </a:prstGeom>
          <a:solidFill>
            <a:srgbClr val="19355F"/>
          </a:solidFill>
        </p:spPr>
        <p:txBody>
          <a:bodyPr vert="horz" wrap="square" lIns="0" tIns="29845" rIns="0" bIns="0" rtlCol="0">
            <a:spAutoFit/>
          </a:bodyPr>
          <a:lstStyle/>
          <a:p>
            <a:pPr marL="552450" algn="ctr" rtl="1">
              <a:lnSpc>
                <a:spcPct val="100000"/>
              </a:lnSpc>
              <a:spcBef>
                <a:spcPts val="235"/>
              </a:spcBef>
            </a:pPr>
            <a:r>
              <a:rPr lang="ar-JO" sz="1400" b="1" spc="18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أثناء الاستجابة</a:t>
            </a:r>
            <a:endParaRPr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4536347" y="1495981"/>
            <a:ext cx="2064701" cy="160380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825994" y="1565516"/>
            <a:ext cx="91440" cy="18851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50" b="1" spc="-2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  <a:endParaRPr sz="11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249480" y="1471264"/>
            <a:ext cx="145415" cy="18851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150" b="1" spc="5" dirty="0">
                <a:latin typeface="Calibri" panose="020F0502020204030204" pitchFamily="34" charset="0"/>
                <a:cs typeface="Calibri" panose="020F0502020204030204" pitchFamily="34" charset="0"/>
              </a:rPr>
              <a:t>...</a:t>
            </a:r>
            <a:endParaRPr sz="115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851921" y="3266803"/>
            <a:ext cx="1413510" cy="251351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78740" marR="5080" indent="-66675" algn="just" rtl="1">
              <a:lnSpc>
                <a:spcPts val="800"/>
              </a:lnSpc>
              <a:spcBef>
                <a:spcPts val="16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الاستمرار في مشاركة المعلومات حول الاستجابة.</a:t>
            </a:r>
            <a:endParaRPr lang="en-US" sz="700" spc="-1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740" marR="5080" indent="-66675" algn="just" rtl="1">
              <a:lnSpc>
                <a:spcPts val="800"/>
              </a:lnSpc>
              <a:spcBef>
                <a:spcPts val="16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اشرح خطط الخروج بشكل واضح.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312690" y="3116029"/>
            <a:ext cx="455295" cy="1205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031393" y="3071934"/>
            <a:ext cx="1108710" cy="318677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342265">
              <a:lnSpc>
                <a:spcPct val="100000"/>
              </a:lnSpc>
              <a:spcBef>
                <a:spcPts val="445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6200" marR="5080" indent="-64135" algn="just" rtl="1">
              <a:lnSpc>
                <a:spcPts val="800"/>
              </a:lnSpc>
              <a:spcBef>
                <a:spcPts val="409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التحقق من فعالية أساليب التواصل.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4646287" y="1118051"/>
            <a:ext cx="1885950" cy="258917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3335" marR="5080" indent="-1270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spc="100" dirty="0">
                <a:latin typeface="Calibri" panose="020F0502020204030204" pitchFamily="34" charset="0"/>
                <a:cs typeface="Calibri" panose="020F0502020204030204" pitchFamily="34" charset="0"/>
              </a:rPr>
              <a:t>مشاركة المعلومات بشكل دوري مع المجتمع حول الاستجابة.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4418204" y="1133961"/>
            <a:ext cx="162001" cy="1620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457369" y="1136049"/>
            <a:ext cx="8890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9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sz="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899182" y="1891814"/>
            <a:ext cx="2064699" cy="143488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86638" y="3312677"/>
            <a:ext cx="1037590" cy="39941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304165">
              <a:lnSpc>
                <a:spcPct val="100000"/>
              </a:lnSpc>
              <a:spcBef>
                <a:spcPts val="33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" marR="5080" indent="-67945" algn="just" rtl="1">
              <a:lnSpc>
                <a:spcPts val="800"/>
              </a:lnSpc>
              <a:spcBef>
                <a:spcPts val="29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إشراك المجتمع في القرارات الرئيسية.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260295" y="3312677"/>
            <a:ext cx="1367155" cy="53476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478790">
              <a:lnSpc>
                <a:spcPct val="100000"/>
              </a:lnSpc>
              <a:spcBef>
                <a:spcPts val="33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470" marR="245745" indent="-65405" algn="just" rtl="1">
              <a:lnSpc>
                <a:spcPts val="800"/>
              </a:lnSpc>
              <a:spcBef>
                <a:spcPts val="29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تمكين المشاركة المجتمعية النشطة.</a:t>
            </a:r>
          </a:p>
          <a:p>
            <a:pPr marL="77470" marR="245745" indent="-65405" algn="just" rtl="1">
              <a:lnSpc>
                <a:spcPts val="800"/>
              </a:lnSpc>
              <a:spcBef>
                <a:spcPts val="29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التنسيق مع المجتمعات لوضع خطة الخروج.</a:t>
            </a:r>
          </a:p>
        </p:txBody>
      </p:sp>
      <p:sp>
        <p:nvSpPr>
          <p:cNvPr id="45" name="object 45"/>
          <p:cNvSpPr/>
          <p:nvPr/>
        </p:nvSpPr>
        <p:spPr>
          <a:xfrm>
            <a:off x="782176" y="1520963"/>
            <a:ext cx="162001" cy="1620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817412" y="1531573"/>
            <a:ext cx="2252980" cy="399789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203200" marR="5080" indent="-191135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dirty="0">
                <a:latin typeface="Calibri" panose="020F0502020204030204" pitchFamily="34" charset="0"/>
                <a:cs typeface="Calibri" panose="020F0502020204030204" pitchFamily="34" charset="0"/>
              </a:rPr>
              <a:t>دعم المشاركة المجتمعية في اتخاذ القرارات ذات الصلة بالاستجابة.</a:t>
            </a:r>
          </a:p>
          <a:p>
            <a:pPr marL="203200" marR="5080" indent="-191135" algn="just" rtl="1">
              <a:lnSpc>
                <a:spcPct val="104200"/>
              </a:lnSpc>
              <a:spcBef>
                <a:spcPts val="60"/>
              </a:spcBef>
            </a:pPr>
            <a:endParaRPr 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077260" y="4497805"/>
            <a:ext cx="2064699" cy="138570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334093" y="5900840"/>
            <a:ext cx="1624330" cy="9335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37845" algn="just" rtl="1">
              <a:lnSpc>
                <a:spcPct val="100000"/>
              </a:lnSpc>
              <a:spcBef>
                <a:spcPts val="10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7470" marR="398145" indent="-65405" algn="just" rtl="1">
              <a:lnSpc>
                <a:spcPts val="800"/>
              </a:lnSpc>
              <a:spcBef>
                <a:spcPts val="70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إنشاء آلية تغذية راجعة بسيطة.</a:t>
            </a:r>
          </a:p>
          <a:p>
            <a:pPr marL="77470" marR="398145" indent="-65405" algn="just" rtl="1">
              <a:lnSpc>
                <a:spcPts val="800"/>
              </a:lnSpc>
              <a:spcBef>
                <a:spcPts val="70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5" dirty="0">
                <a:latin typeface="Calibri" panose="020F0502020204030204" pitchFamily="34" charset="0"/>
                <a:cs typeface="Calibri" panose="020F0502020204030204" pitchFamily="34" charset="0"/>
              </a:rPr>
              <a:t>التحقق من أن العملية تلبي احتياجات الأشخاص.</a:t>
            </a:r>
          </a:p>
          <a:p>
            <a:pPr marL="77470" marR="398145" indent="-65405" algn="just" rtl="1">
              <a:lnSpc>
                <a:spcPts val="800"/>
              </a:lnSpc>
              <a:spcBef>
                <a:spcPts val="70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رصد العواقب غير المقصودة.</a:t>
            </a:r>
          </a:p>
          <a:p>
            <a:pPr marL="76200" indent="-64135" algn="just" rtl="1">
              <a:lnSpc>
                <a:spcPct val="100000"/>
              </a:lnSpc>
              <a:spcBef>
                <a:spcPts val="220"/>
              </a:spcBef>
              <a:buFont typeface="Calibri"/>
              <a:buChar char="•"/>
              <a:tabLst>
                <a:tab pos="76835" algn="l"/>
              </a:tabLst>
            </a:pPr>
            <a:r>
              <a:rPr lang="ar-JO" sz="700" spc="-30" dirty="0">
                <a:latin typeface="Calibri" panose="020F0502020204030204" pitchFamily="34" charset="0"/>
                <a:cs typeface="Calibri" panose="020F0502020204030204" pitchFamily="34" charset="0"/>
              </a:rPr>
              <a:t>التصرف بناءً على التغذية الراجعة وبيانات الرصد.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388839" y="5900840"/>
            <a:ext cx="1501775" cy="8592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" indent="-66040" algn="just" rtl="1">
              <a:lnSpc>
                <a:spcPct val="100000"/>
              </a:lnSpc>
              <a:spcBef>
                <a:spcPts val="64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تحسين آلية التغذية الراجعة</a:t>
            </a:r>
            <a:endParaRPr lang="en-US" sz="700" spc="-1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" indent="-66040" algn="just" rtl="1">
              <a:lnSpc>
                <a:spcPct val="100000"/>
              </a:lnSpc>
              <a:spcBef>
                <a:spcPts val="64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مناقشة التغذية الراجعة مع الشركاء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" indent="-66040" algn="just" rtl="1">
              <a:lnSpc>
                <a:spcPct val="100000"/>
              </a:lnSpc>
              <a:spcBef>
                <a:spcPts val="64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رصد أساليب المشاركة المجتمعية</a:t>
            </a:r>
            <a:r>
              <a:rPr lang="en-US" sz="700" spc="-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" indent="-66040" algn="just" rtl="1">
              <a:lnSpc>
                <a:spcPct val="100000"/>
              </a:lnSpc>
              <a:spcBef>
                <a:spcPts val="640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جمع دراسات الحالة للتغذية الراجعة المستخدمة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1137645" y="4082636"/>
            <a:ext cx="1769110" cy="386965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 indent="1905" algn="just" rtl="1">
              <a:lnSpc>
                <a:spcPct val="104200"/>
              </a:lnSpc>
              <a:spcBef>
                <a:spcPts val="60"/>
              </a:spcBef>
            </a:pPr>
            <a:r>
              <a:rPr lang="ar-JO" sz="800" b="1" spc="100" dirty="0">
                <a:latin typeface="Calibri" panose="020F0502020204030204" pitchFamily="34" charset="0"/>
                <a:cs typeface="Calibri" panose="020F0502020204030204" pitchFamily="34" charset="0"/>
              </a:rPr>
              <a:t>استمع إلى التغذية الراجعة الخاصة بالمجتمع واستخدمها لتوجيه الاستجابة.</a:t>
            </a:r>
            <a:endParaRPr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911798" y="4067958"/>
            <a:ext cx="162001" cy="1620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949065" y="4070050"/>
            <a:ext cx="901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b="1" spc="1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sz="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5756871" y="5914124"/>
            <a:ext cx="832485" cy="685800"/>
          </a:xfrm>
          <a:custGeom>
            <a:avLst/>
            <a:gdLst/>
            <a:ahLst/>
            <a:cxnLst/>
            <a:rect l="l" t="t" r="r" b="b"/>
            <a:pathLst>
              <a:path w="832484" h="685800">
                <a:moveTo>
                  <a:pt x="0" y="0"/>
                </a:moveTo>
                <a:lnTo>
                  <a:pt x="831862" y="0"/>
                </a:lnTo>
                <a:lnTo>
                  <a:pt x="831862" y="685647"/>
                </a:lnTo>
              </a:path>
            </a:pathLst>
          </a:custGeom>
          <a:ln w="6350">
            <a:solidFill>
              <a:srgbClr val="001E42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6576033" y="658707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9710" y="0"/>
                </a:moveTo>
                <a:lnTo>
                  <a:pt x="5689" y="0"/>
                </a:lnTo>
                <a:lnTo>
                  <a:pt x="0" y="5702"/>
                </a:lnTo>
                <a:lnTo>
                  <a:pt x="0" y="19748"/>
                </a:lnTo>
                <a:lnTo>
                  <a:pt x="5689" y="25400"/>
                </a:lnTo>
                <a:lnTo>
                  <a:pt x="19710" y="25400"/>
                </a:lnTo>
                <a:lnTo>
                  <a:pt x="25400" y="19748"/>
                </a:lnTo>
                <a:lnTo>
                  <a:pt x="25400" y="5702"/>
                </a:lnTo>
                <a:lnTo>
                  <a:pt x="1971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4549429" y="5914124"/>
            <a:ext cx="832485" cy="685800"/>
          </a:xfrm>
          <a:custGeom>
            <a:avLst/>
            <a:gdLst/>
            <a:ahLst/>
            <a:cxnLst/>
            <a:rect l="l" t="t" r="r" b="b"/>
            <a:pathLst>
              <a:path w="832485" h="685800">
                <a:moveTo>
                  <a:pt x="831862" y="0"/>
                </a:moveTo>
                <a:lnTo>
                  <a:pt x="0" y="0"/>
                </a:lnTo>
                <a:lnTo>
                  <a:pt x="0" y="685647"/>
                </a:lnTo>
              </a:path>
            </a:pathLst>
          </a:custGeom>
          <a:ln w="6350">
            <a:solidFill>
              <a:srgbClr val="001E42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4536731" y="6587074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19710" y="0"/>
                </a:moveTo>
                <a:lnTo>
                  <a:pt x="5689" y="0"/>
                </a:lnTo>
                <a:lnTo>
                  <a:pt x="0" y="5702"/>
                </a:lnTo>
                <a:lnTo>
                  <a:pt x="0" y="19748"/>
                </a:lnTo>
                <a:lnTo>
                  <a:pt x="5689" y="25400"/>
                </a:lnTo>
                <a:lnTo>
                  <a:pt x="19710" y="25400"/>
                </a:lnTo>
                <a:lnTo>
                  <a:pt x="25400" y="19748"/>
                </a:lnTo>
                <a:lnTo>
                  <a:pt x="25400" y="5702"/>
                </a:lnTo>
                <a:lnTo>
                  <a:pt x="1971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3946532" y="4642238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4">
                <a:moveTo>
                  <a:pt x="263499" y="0"/>
                </a:moveTo>
                <a:lnTo>
                  <a:pt x="0" y="0"/>
                </a:lnTo>
                <a:lnTo>
                  <a:pt x="71297" y="145846"/>
                </a:lnTo>
                <a:lnTo>
                  <a:pt x="0" y="293433"/>
                </a:lnTo>
                <a:lnTo>
                  <a:pt x="263499" y="293433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6917282" y="4642238"/>
            <a:ext cx="263525" cy="294005"/>
          </a:xfrm>
          <a:custGeom>
            <a:avLst/>
            <a:gdLst/>
            <a:ahLst/>
            <a:cxnLst/>
            <a:rect l="l" t="t" r="r" b="b"/>
            <a:pathLst>
              <a:path w="263525" h="294004">
                <a:moveTo>
                  <a:pt x="263499" y="0"/>
                </a:moveTo>
                <a:lnTo>
                  <a:pt x="0" y="0"/>
                </a:lnTo>
                <a:lnTo>
                  <a:pt x="0" y="293433"/>
                </a:lnTo>
                <a:lnTo>
                  <a:pt x="263499" y="293433"/>
                </a:lnTo>
                <a:lnTo>
                  <a:pt x="192201" y="145846"/>
                </a:lnTo>
                <a:lnTo>
                  <a:pt x="263499" y="0"/>
                </a:lnTo>
                <a:close/>
              </a:path>
            </a:pathLst>
          </a:custGeom>
          <a:solidFill>
            <a:srgbClr val="10284C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4079031" y="4862805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13100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object 60"/>
          <p:cNvSpPr/>
          <p:nvPr/>
        </p:nvSpPr>
        <p:spPr>
          <a:xfrm>
            <a:off x="6918031" y="4862805"/>
            <a:ext cx="131445" cy="73025"/>
          </a:xfrm>
          <a:custGeom>
            <a:avLst/>
            <a:gdLst/>
            <a:ahLst/>
            <a:cxnLst/>
            <a:rect l="l" t="t" r="r" b="b"/>
            <a:pathLst>
              <a:path w="131445" h="73025">
                <a:moveTo>
                  <a:pt x="131000" y="0"/>
                </a:moveTo>
                <a:lnTo>
                  <a:pt x="0" y="0"/>
                </a:lnTo>
                <a:lnTo>
                  <a:pt x="0" y="72872"/>
                </a:lnTo>
                <a:lnTo>
                  <a:pt x="131000" y="0"/>
                </a:lnTo>
                <a:close/>
              </a:path>
            </a:pathLst>
          </a:custGeom>
          <a:solidFill>
            <a:srgbClr val="001E42"/>
          </a:solid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object 61"/>
          <p:cNvSpPr/>
          <p:nvPr/>
        </p:nvSpPr>
        <p:spPr>
          <a:xfrm>
            <a:off x="4943284" y="5309327"/>
            <a:ext cx="1439214" cy="128064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4078287" y="4569371"/>
            <a:ext cx="2971165" cy="234038"/>
          </a:xfrm>
          <a:prstGeom prst="rect">
            <a:avLst/>
          </a:prstGeom>
          <a:solidFill>
            <a:srgbClr val="19355F"/>
          </a:solidFill>
        </p:spPr>
        <p:txBody>
          <a:bodyPr vert="horz" wrap="square" lIns="0" tIns="18415" rIns="0" bIns="0" rtlCol="0">
            <a:spAutoFit/>
          </a:bodyPr>
          <a:lstStyle/>
          <a:p>
            <a:pPr marL="387985" algn="ctr" rtl="1">
              <a:lnSpc>
                <a:spcPct val="100000"/>
              </a:lnSpc>
              <a:spcBef>
                <a:spcPts val="145"/>
              </a:spcBef>
            </a:pPr>
            <a:r>
              <a:rPr lang="ar-JO" sz="1400" b="1" spc="165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التعليم والتقييم</a:t>
            </a:r>
            <a:endParaRPr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3880638" y="6641979"/>
            <a:ext cx="1430020" cy="4462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7675">
              <a:lnSpc>
                <a:spcPct val="100000"/>
              </a:lnSpc>
              <a:spcBef>
                <a:spcPts val="100"/>
              </a:spcBef>
            </a:pPr>
            <a:r>
              <a:rPr lang="ar-JO" sz="700" b="1" spc="10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الأساسي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8105" indent="-66040" algn="r" rtl="1">
              <a:lnSpc>
                <a:spcPct val="100000"/>
              </a:lnSpc>
              <a:spcBef>
                <a:spcPts val="61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0" dirty="0">
                <a:latin typeface="Calibri" panose="020F0502020204030204" pitchFamily="34" charset="0"/>
                <a:cs typeface="Calibri" panose="020F0502020204030204" pitchFamily="34" charset="0"/>
              </a:rPr>
              <a:t>تقييم مدى رضا المجتمع.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" marR="296545" indent="-67945" algn="r" rtl="1">
              <a:lnSpc>
                <a:spcPts val="800"/>
              </a:lnSpc>
              <a:spcBef>
                <a:spcPts val="300"/>
              </a:spcBef>
              <a:buFont typeface="Calibri"/>
              <a:buChar char="•"/>
              <a:tabLst>
                <a:tab pos="78105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مشاركة نتائج التقييم داخليًا.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5845150" y="6641979"/>
            <a:ext cx="1518920" cy="8899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100"/>
              </a:spcBef>
            </a:pPr>
            <a:r>
              <a:rPr lang="ar-JO" sz="700" b="1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متقدم</a:t>
            </a:r>
            <a:endParaRPr 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311150" indent="-62865" algn="just" rtl="1">
              <a:lnSpc>
                <a:spcPts val="800"/>
              </a:lnSpc>
              <a:spcBef>
                <a:spcPts val="67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تساعد المجتمعات في التخطيط للتقييم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311150" indent="-62865" algn="just" rtl="1">
              <a:lnSpc>
                <a:spcPts val="800"/>
              </a:lnSpc>
              <a:spcBef>
                <a:spcPts val="67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تنظيم التقييم الذي يقوده المجتمع</a:t>
            </a:r>
            <a:r>
              <a:rPr lang="en-US" sz="700" spc="-15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15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311150" indent="-62865" algn="just" rtl="1">
              <a:lnSpc>
                <a:spcPts val="800"/>
              </a:lnSpc>
              <a:spcBef>
                <a:spcPts val="67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مناقشة النتائج مع المجتمعات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ar-JO" sz="700" spc="-2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930" marR="311150" indent="-62865" algn="just" rtl="1">
              <a:lnSpc>
                <a:spcPts val="800"/>
              </a:lnSpc>
              <a:spcBef>
                <a:spcPts val="675"/>
              </a:spcBef>
              <a:buFont typeface="Calibri"/>
              <a:buChar char="•"/>
              <a:tabLst>
                <a:tab pos="78740" algn="l"/>
              </a:tabLst>
            </a:pPr>
            <a:r>
              <a:rPr lang="ar-JO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ناقش النتائج مع الشركاء</a:t>
            </a:r>
            <a:r>
              <a:rPr lang="en-US" sz="700" spc="-2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sz="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object 65"/>
          <p:cNvSpPr/>
          <p:nvPr/>
        </p:nvSpPr>
        <p:spPr>
          <a:xfrm>
            <a:off x="4327081" y="5043427"/>
            <a:ext cx="162001" cy="1620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4340087" y="5049159"/>
            <a:ext cx="244602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 rtl="1">
              <a:lnSpc>
                <a:spcPct val="100000"/>
              </a:lnSpc>
              <a:spcBef>
                <a:spcPts val="100"/>
              </a:spcBef>
            </a:pPr>
            <a:r>
              <a:rPr lang="ar-JO" sz="800" b="1" dirty="0">
                <a:latin typeface="Calibri" panose="020F0502020204030204" pitchFamily="34" charset="0"/>
                <a:cs typeface="Calibri" panose="020F0502020204030204" pitchFamily="34" charset="0"/>
              </a:rPr>
              <a:t>إشراك المجتمع في التقييم</a:t>
            </a:r>
            <a:endParaRPr lang="en-US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object 67"/>
          <p:cNvSpPr/>
          <p:nvPr/>
        </p:nvSpPr>
        <p:spPr>
          <a:xfrm>
            <a:off x="3447288" y="0"/>
            <a:ext cx="2700655" cy="475615"/>
          </a:xfrm>
          <a:custGeom>
            <a:avLst/>
            <a:gdLst/>
            <a:ahLst/>
            <a:cxnLst/>
            <a:rect l="l" t="t" r="r" b="b"/>
            <a:pathLst>
              <a:path w="2700654" h="475615">
                <a:moveTo>
                  <a:pt x="2700624" y="0"/>
                </a:moveTo>
                <a:lnTo>
                  <a:pt x="2666865" y="45272"/>
                </a:lnTo>
                <a:lnTo>
                  <a:pt x="2632669" y="84215"/>
                </a:lnTo>
                <a:lnTo>
                  <a:pt x="2594560" y="121661"/>
                </a:lnTo>
                <a:lnTo>
                  <a:pt x="2552343" y="157552"/>
                </a:lnTo>
                <a:lnTo>
                  <a:pt x="2505823" y="191833"/>
                </a:lnTo>
                <a:lnTo>
                  <a:pt x="2454807" y="224446"/>
                </a:lnTo>
                <a:lnTo>
                  <a:pt x="2399099" y="255335"/>
                </a:lnTo>
                <a:lnTo>
                  <a:pt x="2338505" y="284443"/>
                </a:lnTo>
                <a:lnTo>
                  <a:pt x="2272830" y="311713"/>
                </a:lnTo>
                <a:lnTo>
                  <a:pt x="2201879" y="337090"/>
                </a:lnTo>
                <a:lnTo>
                  <a:pt x="2164365" y="349050"/>
                </a:lnTo>
                <a:lnTo>
                  <a:pt x="2125459" y="360515"/>
                </a:lnTo>
                <a:lnTo>
                  <a:pt x="2085136" y="371479"/>
                </a:lnTo>
                <a:lnTo>
                  <a:pt x="2043374" y="381934"/>
                </a:lnTo>
                <a:lnTo>
                  <a:pt x="2000146" y="391872"/>
                </a:lnTo>
                <a:lnTo>
                  <a:pt x="1955429" y="401288"/>
                </a:lnTo>
                <a:lnTo>
                  <a:pt x="1909199" y="410173"/>
                </a:lnTo>
                <a:lnTo>
                  <a:pt x="1861431" y="418522"/>
                </a:lnTo>
                <a:lnTo>
                  <a:pt x="1812101" y="426325"/>
                </a:lnTo>
                <a:lnTo>
                  <a:pt x="1761184" y="433578"/>
                </a:lnTo>
                <a:lnTo>
                  <a:pt x="1708657" y="440272"/>
                </a:lnTo>
                <a:lnTo>
                  <a:pt x="1654494" y="446400"/>
                </a:lnTo>
                <a:lnTo>
                  <a:pt x="1598672" y="451956"/>
                </a:lnTo>
                <a:lnTo>
                  <a:pt x="1541167" y="456932"/>
                </a:lnTo>
                <a:lnTo>
                  <a:pt x="1481953" y="461322"/>
                </a:lnTo>
                <a:lnTo>
                  <a:pt x="1421007" y="465117"/>
                </a:lnTo>
                <a:lnTo>
                  <a:pt x="1358304" y="468311"/>
                </a:lnTo>
                <a:lnTo>
                  <a:pt x="1293820" y="470898"/>
                </a:lnTo>
                <a:lnTo>
                  <a:pt x="1227530" y="472869"/>
                </a:lnTo>
                <a:lnTo>
                  <a:pt x="1159411" y="474218"/>
                </a:lnTo>
                <a:lnTo>
                  <a:pt x="1089438" y="474938"/>
                </a:lnTo>
                <a:lnTo>
                  <a:pt x="1017586" y="475022"/>
                </a:lnTo>
                <a:lnTo>
                  <a:pt x="943832" y="474462"/>
                </a:lnTo>
                <a:lnTo>
                  <a:pt x="868151" y="473251"/>
                </a:lnTo>
                <a:lnTo>
                  <a:pt x="790518" y="471383"/>
                </a:lnTo>
                <a:lnTo>
                  <a:pt x="710910" y="468851"/>
                </a:lnTo>
                <a:lnTo>
                  <a:pt x="629301" y="465646"/>
                </a:lnTo>
                <a:lnTo>
                  <a:pt x="545669" y="461763"/>
                </a:lnTo>
                <a:lnTo>
                  <a:pt x="459987" y="457194"/>
                </a:lnTo>
                <a:lnTo>
                  <a:pt x="372233" y="451931"/>
                </a:lnTo>
                <a:lnTo>
                  <a:pt x="282382" y="445969"/>
                </a:lnTo>
                <a:lnTo>
                  <a:pt x="190408" y="439300"/>
                </a:lnTo>
                <a:lnTo>
                  <a:pt x="96289" y="431916"/>
                </a:lnTo>
                <a:lnTo>
                  <a:pt x="0" y="423811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8" name="object 68"/>
          <p:cNvSpPr/>
          <p:nvPr/>
        </p:nvSpPr>
        <p:spPr>
          <a:xfrm>
            <a:off x="3447296" y="381109"/>
            <a:ext cx="55244" cy="94615"/>
          </a:xfrm>
          <a:custGeom>
            <a:avLst/>
            <a:gdLst/>
            <a:ahLst/>
            <a:cxnLst/>
            <a:rect l="l" t="t" r="r" b="b"/>
            <a:pathLst>
              <a:path w="55245" h="94615">
                <a:moveTo>
                  <a:pt x="46570" y="94221"/>
                </a:moveTo>
                <a:lnTo>
                  <a:pt x="0" y="42697"/>
                </a:lnTo>
                <a:lnTo>
                  <a:pt x="54762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9" name="object 69"/>
          <p:cNvSpPr/>
          <p:nvPr/>
        </p:nvSpPr>
        <p:spPr>
          <a:xfrm>
            <a:off x="3009328" y="1186695"/>
            <a:ext cx="1311910" cy="598805"/>
          </a:xfrm>
          <a:custGeom>
            <a:avLst/>
            <a:gdLst/>
            <a:ahLst/>
            <a:cxnLst/>
            <a:rect l="l" t="t" r="r" b="b"/>
            <a:pathLst>
              <a:path w="1311910" h="598805">
                <a:moveTo>
                  <a:pt x="0" y="0"/>
                </a:moveTo>
                <a:lnTo>
                  <a:pt x="15571" y="35655"/>
                </a:lnTo>
                <a:lnTo>
                  <a:pt x="32576" y="71027"/>
                </a:lnTo>
                <a:lnTo>
                  <a:pt x="50994" y="106023"/>
                </a:lnTo>
                <a:lnTo>
                  <a:pt x="70804" y="140554"/>
                </a:lnTo>
                <a:lnTo>
                  <a:pt x="91983" y="174527"/>
                </a:lnTo>
                <a:lnTo>
                  <a:pt x="114511" y="207854"/>
                </a:lnTo>
                <a:lnTo>
                  <a:pt x="138366" y="240441"/>
                </a:lnTo>
                <a:lnTo>
                  <a:pt x="163527" y="272200"/>
                </a:lnTo>
                <a:lnTo>
                  <a:pt x="189972" y="303038"/>
                </a:lnTo>
                <a:lnTo>
                  <a:pt x="217681" y="332865"/>
                </a:lnTo>
                <a:lnTo>
                  <a:pt x="246632" y="361591"/>
                </a:lnTo>
                <a:lnTo>
                  <a:pt x="276803" y="389124"/>
                </a:lnTo>
                <a:lnTo>
                  <a:pt x="308173" y="415373"/>
                </a:lnTo>
                <a:lnTo>
                  <a:pt x="340721" y="440248"/>
                </a:lnTo>
                <a:lnTo>
                  <a:pt x="374425" y="463657"/>
                </a:lnTo>
                <a:lnTo>
                  <a:pt x="409264" y="485511"/>
                </a:lnTo>
                <a:lnTo>
                  <a:pt x="445217" y="505717"/>
                </a:lnTo>
                <a:lnTo>
                  <a:pt x="482263" y="524186"/>
                </a:lnTo>
                <a:lnTo>
                  <a:pt x="520380" y="540826"/>
                </a:lnTo>
                <a:lnTo>
                  <a:pt x="559546" y="555546"/>
                </a:lnTo>
                <a:lnTo>
                  <a:pt x="599740" y="568256"/>
                </a:lnTo>
                <a:lnTo>
                  <a:pt x="640942" y="578865"/>
                </a:lnTo>
                <a:lnTo>
                  <a:pt x="683129" y="587281"/>
                </a:lnTo>
                <a:lnTo>
                  <a:pt x="726281" y="593415"/>
                </a:lnTo>
                <a:lnTo>
                  <a:pt x="770375" y="597175"/>
                </a:lnTo>
                <a:lnTo>
                  <a:pt x="815391" y="598470"/>
                </a:lnTo>
                <a:lnTo>
                  <a:pt x="861307" y="597210"/>
                </a:lnTo>
                <a:lnTo>
                  <a:pt x="908102" y="593303"/>
                </a:lnTo>
                <a:lnTo>
                  <a:pt x="955755" y="586659"/>
                </a:lnTo>
                <a:lnTo>
                  <a:pt x="1004244" y="577187"/>
                </a:lnTo>
                <a:lnTo>
                  <a:pt x="1053547" y="564797"/>
                </a:lnTo>
                <a:lnTo>
                  <a:pt x="1103645" y="549396"/>
                </a:lnTo>
                <a:lnTo>
                  <a:pt x="1154514" y="530895"/>
                </a:lnTo>
                <a:lnTo>
                  <a:pt x="1206134" y="509202"/>
                </a:lnTo>
                <a:lnTo>
                  <a:pt x="1258484" y="484227"/>
                </a:lnTo>
                <a:lnTo>
                  <a:pt x="1311541" y="455879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0" name="object 70"/>
          <p:cNvSpPr/>
          <p:nvPr/>
        </p:nvSpPr>
        <p:spPr>
          <a:xfrm>
            <a:off x="4253350" y="1626322"/>
            <a:ext cx="67945" cy="82550"/>
          </a:xfrm>
          <a:custGeom>
            <a:avLst/>
            <a:gdLst/>
            <a:ahLst/>
            <a:cxnLst/>
            <a:rect l="l" t="t" r="r" b="b"/>
            <a:pathLst>
              <a:path w="67945" h="82550">
                <a:moveTo>
                  <a:pt x="0" y="0"/>
                </a:moveTo>
                <a:lnTo>
                  <a:pt x="67525" y="16256"/>
                </a:lnTo>
                <a:lnTo>
                  <a:pt x="46393" y="82423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2985355" y="2099234"/>
            <a:ext cx="1390650" cy="763905"/>
          </a:xfrm>
          <a:custGeom>
            <a:avLst/>
            <a:gdLst/>
            <a:ahLst/>
            <a:cxnLst/>
            <a:rect l="l" t="t" r="r" b="b"/>
            <a:pathLst>
              <a:path w="1390650" h="763905">
                <a:moveTo>
                  <a:pt x="1390218" y="763765"/>
                </a:moveTo>
                <a:lnTo>
                  <a:pt x="1348302" y="752089"/>
                </a:lnTo>
                <a:lnTo>
                  <a:pt x="1306227" y="739182"/>
                </a:lnTo>
                <a:lnTo>
                  <a:pt x="1264020" y="725026"/>
                </a:lnTo>
                <a:lnTo>
                  <a:pt x="1221707" y="709605"/>
                </a:lnTo>
                <a:lnTo>
                  <a:pt x="1179314" y="692901"/>
                </a:lnTo>
                <a:lnTo>
                  <a:pt x="1136867" y="674898"/>
                </a:lnTo>
                <a:lnTo>
                  <a:pt x="1094392" y="655577"/>
                </a:lnTo>
                <a:lnTo>
                  <a:pt x="1051917" y="634923"/>
                </a:lnTo>
                <a:lnTo>
                  <a:pt x="1009466" y="612917"/>
                </a:lnTo>
                <a:lnTo>
                  <a:pt x="967066" y="589543"/>
                </a:lnTo>
                <a:lnTo>
                  <a:pt x="924744" y="564783"/>
                </a:lnTo>
                <a:lnTo>
                  <a:pt x="882525" y="538621"/>
                </a:lnTo>
                <a:lnTo>
                  <a:pt x="840437" y="511039"/>
                </a:lnTo>
                <a:lnTo>
                  <a:pt x="798504" y="482020"/>
                </a:lnTo>
                <a:lnTo>
                  <a:pt x="756753" y="451547"/>
                </a:lnTo>
                <a:lnTo>
                  <a:pt x="715210" y="419603"/>
                </a:lnTo>
                <a:lnTo>
                  <a:pt x="673903" y="386170"/>
                </a:lnTo>
                <a:lnTo>
                  <a:pt x="632856" y="351232"/>
                </a:lnTo>
                <a:lnTo>
                  <a:pt x="592096" y="314771"/>
                </a:lnTo>
                <a:lnTo>
                  <a:pt x="551649" y="276771"/>
                </a:lnTo>
                <a:lnTo>
                  <a:pt x="514048" y="242282"/>
                </a:lnTo>
                <a:lnTo>
                  <a:pt x="475549" y="210271"/>
                </a:lnTo>
                <a:lnTo>
                  <a:pt x="436177" y="180661"/>
                </a:lnTo>
                <a:lnTo>
                  <a:pt x="395958" y="153377"/>
                </a:lnTo>
                <a:lnTo>
                  <a:pt x="354918" y="128343"/>
                </a:lnTo>
                <a:lnTo>
                  <a:pt x="313079" y="105484"/>
                </a:lnTo>
                <a:lnTo>
                  <a:pt x="270469" y="84724"/>
                </a:lnTo>
                <a:lnTo>
                  <a:pt x="227112" y="65987"/>
                </a:lnTo>
                <a:lnTo>
                  <a:pt x="183033" y="49197"/>
                </a:lnTo>
                <a:lnTo>
                  <a:pt x="138257" y="34279"/>
                </a:lnTo>
                <a:lnTo>
                  <a:pt x="92810" y="21157"/>
                </a:lnTo>
                <a:lnTo>
                  <a:pt x="46715" y="9756"/>
                </a:lnTo>
                <a:lnTo>
                  <a:pt x="0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2985352" y="2062292"/>
            <a:ext cx="59055" cy="93345"/>
          </a:xfrm>
          <a:custGeom>
            <a:avLst/>
            <a:gdLst/>
            <a:ahLst/>
            <a:cxnLst/>
            <a:rect l="l" t="t" r="r" b="b"/>
            <a:pathLst>
              <a:path w="59055" h="93344">
                <a:moveTo>
                  <a:pt x="41109" y="92913"/>
                </a:moveTo>
                <a:lnTo>
                  <a:pt x="0" y="36931"/>
                </a:lnTo>
                <a:lnTo>
                  <a:pt x="58813" y="0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object 73"/>
          <p:cNvSpPr/>
          <p:nvPr/>
        </p:nvSpPr>
        <p:spPr>
          <a:xfrm>
            <a:off x="2916236" y="4469609"/>
            <a:ext cx="1027430" cy="154305"/>
          </a:xfrm>
          <a:custGeom>
            <a:avLst/>
            <a:gdLst/>
            <a:ahLst/>
            <a:cxnLst/>
            <a:rect l="l" t="t" r="r" b="b"/>
            <a:pathLst>
              <a:path w="1027429" h="154304">
                <a:moveTo>
                  <a:pt x="0" y="153960"/>
                </a:moveTo>
                <a:lnTo>
                  <a:pt x="52411" y="139609"/>
                </a:lnTo>
                <a:lnTo>
                  <a:pt x="104433" y="125886"/>
                </a:lnTo>
                <a:lnTo>
                  <a:pt x="156072" y="112804"/>
                </a:lnTo>
                <a:lnTo>
                  <a:pt x="207332" y="100374"/>
                </a:lnTo>
                <a:lnTo>
                  <a:pt x="258222" y="88609"/>
                </a:lnTo>
                <a:lnTo>
                  <a:pt x="308746" y="77520"/>
                </a:lnTo>
                <a:lnTo>
                  <a:pt x="358911" y="67120"/>
                </a:lnTo>
                <a:lnTo>
                  <a:pt x="408723" y="57420"/>
                </a:lnTo>
                <a:lnTo>
                  <a:pt x="458189" y="48432"/>
                </a:lnTo>
                <a:lnTo>
                  <a:pt x="507313" y="40168"/>
                </a:lnTo>
                <a:lnTo>
                  <a:pt x="556104" y="32641"/>
                </a:lnTo>
                <a:lnTo>
                  <a:pt x="604566" y="25861"/>
                </a:lnTo>
                <a:lnTo>
                  <a:pt x="652706" y="19842"/>
                </a:lnTo>
                <a:lnTo>
                  <a:pt x="700531" y="14595"/>
                </a:lnTo>
                <a:lnTo>
                  <a:pt x="748045" y="10133"/>
                </a:lnTo>
                <a:lnTo>
                  <a:pt x="795256" y="6466"/>
                </a:lnTo>
                <a:lnTo>
                  <a:pt x="842169" y="3607"/>
                </a:lnTo>
                <a:lnTo>
                  <a:pt x="888792" y="1569"/>
                </a:lnTo>
                <a:lnTo>
                  <a:pt x="935129" y="362"/>
                </a:lnTo>
                <a:lnTo>
                  <a:pt x="981187" y="0"/>
                </a:lnTo>
                <a:lnTo>
                  <a:pt x="1026972" y="493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3891395" y="4421789"/>
            <a:ext cx="52069" cy="94615"/>
          </a:xfrm>
          <a:custGeom>
            <a:avLst/>
            <a:gdLst/>
            <a:ahLst/>
            <a:cxnLst/>
            <a:rect l="l" t="t" r="r" b="b"/>
            <a:pathLst>
              <a:path w="52070" h="94614">
                <a:moveTo>
                  <a:pt x="1917" y="0"/>
                </a:moveTo>
                <a:lnTo>
                  <a:pt x="51816" y="48310"/>
                </a:lnTo>
                <a:lnTo>
                  <a:pt x="0" y="94564"/>
                </a:lnTo>
              </a:path>
            </a:pathLst>
          </a:custGeom>
          <a:ln w="12700">
            <a:solidFill>
              <a:srgbClr val="37D3AE"/>
            </a:solidFill>
          </a:ln>
        </p:spPr>
        <p:txBody>
          <a:bodyPr wrap="square" lIns="0" tIns="0" rIns="0" bIns="0" rtlCol="0"/>
          <a:lstStyle/>
          <a:p>
            <a:endParaRPr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714081" y="10109050"/>
            <a:ext cx="4166870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1">
              <a:lnSpc>
                <a:spcPct val="100000"/>
              </a:lnSpc>
              <a:spcBef>
                <a:spcPts val="100"/>
              </a:spcBef>
            </a:pPr>
            <a:r>
              <a:rPr lang="ar-JO" sz="800" b="1" spc="95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الوحدة5 </a:t>
            </a:r>
            <a:r>
              <a:rPr lang="ar-JO" sz="800" b="1" spc="95" dirty="0">
                <a:solidFill>
                  <a:srgbClr val="00A788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10"/>
              </a:rPr>
              <a:t>المشاركة المجتمعية والمساءلة في الاستجابة لحالات الطوارئ</a:t>
            </a:r>
            <a:endParaRPr lang="ar-JO" sz="800" b="1" spc="95" dirty="0">
              <a:solidFill>
                <a:srgbClr val="00A788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712642" y="9610076"/>
            <a:ext cx="4598016" cy="3334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 rtl="1">
              <a:lnSpc>
                <a:spcPct val="100000"/>
              </a:lnSpc>
              <a:spcBef>
                <a:spcPts val="100"/>
              </a:spcBef>
            </a:pPr>
            <a:r>
              <a:rPr lang="ar-JO" sz="1000" b="1" dirty="0">
                <a:latin typeface="Calibri" panose="020F0502020204030204" pitchFamily="34" charset="0"/>
                <a:cs typeface="Calibri" panose="020F0502020204030204" pitchFamily="34" charset="0"/>
              </a:rPr>
              <a:t>تتوفر وحدات تدريب الطوارئ والوحدات التأسيسية الخاصة بالمشاركة المجتمعية  والمساءلة </a:t>
            </a:r>
            <a:r>
              <a:rPr lang="ar-JO" sz="1000" b="1" dirty="0">
                <a:latin typeface="Calibri" panose="020F0502020204030204" pitchFamily="34" charset="0"/>
                <a:cs typeface="Calibri" panose="020F0502020204030204" pitchFamily="34" charset="0"/>
                <a:hlinkClick r:id="rId11"/>
              </a:rPr>
              <a:t>هنا</a:t>
            </a:r>
            <a:r>
              <a:rPr lang="ar-JO" sz="10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object 8">
            <a:extLst>
              <a:ext uri="{FF2B5EF4-FFF2-40B4-BE49-F238E27FC236}">
                <a16:creationId xmlns:a16="http://schemas.microsoft.com/office/drawing/2014/main" id="{14670009-67AF-807F-E0EA-6466C8583FDD}"/>
              </a:ext>
            </a:extLst>
          </p:cNvPr>
          <p:cNvSpPr txBox="1"/>
          <p:nvPr/>
        </p:nvSpPr>
        <p:spPr>
          <a:xfrm>
            <a:off x="807331" y="8390756"/>
            <a:ext cx="16587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object 8">
            <a:extLst>
              <a:ext uri="{FF2B5EF4-FFF2-40B4-BE49-F238E27FC236}">
                <a16:creationId xmlns:a16="http://schemas.microsoft.com/office/drawing/2014/main" id="{86D8609B-29C4-6126-3630-6073908CB57D}"/>
              </a:ext>
            </a:extLst>
          </p:cNvPr>
          <p:cNvSpPr txBox="1"/>
          <p:nvPr/>
        </p:nvSpPr>
        <p:spPr>
          <a:xfrm>
            <a:off x="800869" y="8667734"/>
            <a:ext cx="16346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9" name="object 8">
            <a:extLst>
              <a:ext uri="{FF2B5EF4-FFF2-40B4-BE49-F238E27FC236}">
                <a16:creationId xmlns:a16="http://schemas.microsoft.com/office/drawing/2014/main" id="{71DBF3FF-0642-C24F-169F-CD9B35AD4FA5}"/>
              </a:ext>
            </a:extLst>
          </p:cNvPr>
          <p:cNvSpPr txBox="1"/>
          <p:nvPr/>
        </p:nvSpPr>
        <p:spPr>
          <a:xfrm>
            <a:off x="794803" y="8957708"/>
            <a:ext cx="19380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object 8">
            <a:extLst>
              <a:ext uri="{FF2B5EF4-FFF2-40B4-BE49-F238E27FC236}">
                <a16:creationId xmlns:a16="http://schemas.microsoft.com/office/drawing/2014/main" id="{49DC18AD-9955-AC3F-6A71-AD7F3FDB63B5}"/>
              </a:ext>
            </a:extLst>
          </p:cNvPr>
          <p:cNvSpPr txBox="1"/>
          <p:nvPr/>
        </p:nvSpPr>
        <p:spPr>
          <a:xfrm>
            <a:off x="804596" y="9248463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object 8">
            <a:extLst>
              <a:ext uri="{FF2B5EF4-FFF2-40B4-BE49-F238E27FC236}">
                <a16:creationId xmlns:a16="http://schemas.microsoft.com/office/drawing/2014/main" id="{7ACFD84D-6F10-7968-A3E9-E99D8521C513}"/>
              </a:ext>
            </a:extLst>
          </p:cNvPr>
          <p:cNvSpPr txBox="1"/>
          <p:nvPr/>
        </p:nvSpPr>
        <p:spPr>
          <a:xfrm>
            <a:off x="2891998" y="7831211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object 8">
            <a:extLst>
              <a:ext uri="{FF2B5EF4-FFF2-40B4-BE49-F238E27FC236}">
                <a16:creationId xmlns:a16="http://schemas.microsoft.com/office/drawing/2014/main" id="{0C63BBC8-9471-F247-F201-3D340819F869}"/>
              </a:ext>
            </a:extLst>
          </p:cNvPr>
          <p:cNvSpPr txBox="1"/>
          <p:nvPr/>
        </p:nvSpPr>
        <p:spPr>
          <a:xfrm>
            <a:off x="2897788" y="8107270"/>
            <a:ext cx="18120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	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object 8">
            <a:extLst>
              <a:ext uri="{FF2B5EF4-FFF2-40B4-BE49-F238E27FC236}">
                <a16:creationId xmlns:a16="http://schemas.microsoft.com/office/drawing/2014/main" id="{8581A515-6751-73D7-75E2-1C3EF3E0D4BB}"/>
              </a:ext>
            </a:extLst>
          </p:cNvPr>
          <p:cNvSpPr txBox="1"/>
          <p:nvPr/>
        </p:nvSpPr>
        <p:spPr>
          <a:xfrm>
            <a:off x="2901832" y="8390864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object 8">
            <a:extLst>
              <a:ext uri="{FF2B5EF4-FFF2-40B4-BE49-F238E27FC236}">
                <a16:creationId xmlns:a16="http://schemas.microsoft.com/office/drawing/2014/main" id="{583F2B33-0C91-FE38-361A-1C971C071C13}"/>
              </a:ext>
            </a:extLst>
          </p:cNvPr>
          <p:cNvSpPr txBox="1"/>
          <p:nvPr/>
        </p:nvSpPr>
        <p:spPr>
          <a:xfrm>
            <a:off x="2898905" y="8675186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object 8">
            <a:extLst>
              <a:ext uri="{FF2B5EF4-FFF2-40B4-BE49-F238E27FC236}">
                <a16:creationId xmlns:a16="http://schemas.microsoft.com/office/drawing/2014/main" id="{36C9B5AE-C271-1C2A-4B47-6BDB508B505A}"/>
              </a:ext>
            </a:extLst>
          </p:cNvPr>
          <p:cNvSpPr txBox="1"/>
          <p:nvPr/>
        </p:nvSpPr>
        <p:spPr>
          <a:xfrm>
            <a:off x="2906755" y="9100631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6" name="object 8">
            <a:extLst>
              <a:ext uri="{FF2B5EF4-FFF2-40B4-BE49-F238E27FC236}">
                <a16:creationId xmlns:a16="http://schemas.microsoft.com/office/drawing/2014/main" id="{7C68D361-B2C2-C4E6-5A4A-5768E3ADB4D0}"/>
              </a:ext>
            </a:extLst>
          </p:cNvPr>
          <p:cNvSpPr txBox="1"/>
          <p:nvPr/>
        </p:nvSpPr>
        <p:spPr>
          <a:xfrm>
            <a:off x="4993298" y="7831211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7" name="object 8">
            <a:extLst>
              <a:ext uri="{FF2B5EF4-FFF2-40B4-BE49-F238E27FC236}">
                <a16:creationId xmlns:a16="http://schemas.microsoft.com/office/drawing/2014/main" id="{BC2D0877-8172-F164-6A4B-74F307B84384}"/>
              </a:ext>
            </a:extLst>
          </p:cNvPr>
          <p:cNvSpPr txBox="1"/>
          <p:nvPr/>
        </p:nvSpPr>
        <p:spPr>
          <a:xfrm>
            <a:off x="5015872" y="8104235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8" name="object 8">
            <a:extLst>
              <a:ext uri="{FF2B5EF4-FFF2-40B4-BE49-F238E27FC236}">
                <a16:creationId xmlns:a16="http://schemas.microsoft.com/office/drawing/2014/main" id="{7FD62731-A8F3-81DD-EB58-3746EB9EB52B}"/>
              </a:ext>
            </a:extLst>
          </p:cNvPr>
          <p:cNvSpPr txBox="1"/>
          <p:nvPr/>
        </p:nvSpPr>
        <p:spPr>
          <a:xfrm>
            <a:off x="5005453" y="8471005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9" name="object 8">
            <a:extLst>
              <a:ext uri="{FF2B5EF4-FFF2-40B4-BE49-F238E27FC236}">
                <a16:creationId xmlns:a16="http://schemas.microsoft.com/office/drawing/2014/main" id="{07F6ACB6-0496-EC55-BD6F-F85ED8245747}"/>
              </a:ext>
            </a:extLst>
          </p:cNvPr>
          <p:cNvSpPr txBox="1"/>
          <p:nvPr/>
        </p:nvSpPr>
        <p:spPr>
          <a:xfrm>
            <a:off x="5015871" y="8859321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0" name="object 8">
            <a:extLst>
              <a:ext uri="{FF2B5EF4-FFF2-40B4-BE49-F238E27FC236}">
                <a16:creationId xmlns:a16="http://schemas.microsoft.com/office/drawing/2014/main" id="{AE68C8AE-EF12-56DC-DD69-160C301D5856}"/>
              </a:ext>
            </a:extLst>
          </p:cNvPr>
          <p:cNvSpPr txBox="1"/>
          <p:nvPr/>
        </p:nvSpPr>
        <p:spPr>
          <a:xfrm>
            <a:off x="4999047" y="9231510"/>
            <a:ext cx="181203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ar-JO" sz="900" b="1" spc="13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609</Words>
  <Application>Microsoft Office PowerPoint</Application>
  <PresentationFormat>Custom</PresentationFormat>
  <Paragraphs>126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Momen</cp:lastModifiedBy>
  <cp:revision>8</cp:revision>
  <dcterms:created xsi:type="dcterms:W3CDTF">2023-09-04T09:08:35Z</dcterms:created>
  <dcterms:modified xsi:type="dcterms:W3CDTF">2023-09-04T18:41:06Z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2022-09-09T00:00:00Z</vt:filetime>
  </property>
  <property fmtid="{D5CDD505-2E9C-101B-9397-08002B2CF9AE}" pid="3" name="Creator">
    <vt:lpwstr>Adobe InDesign 17.4 (Macintosh)</vt:lpwstr>
  </property>
  <property fmtid="{D5CDD505-2E9C-101B-9397-08002B2CF9AE}" pid="4" name="LastSaved">
    <vt:filetime>2023-09-04T00:00:00Z</vt:filetime>
  </property>
</Properties>
</file>